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8"/>
  </p:notesMasterIdLst>
  <p:sldIdLst>
    <p:sldId id="483" r:id="rId3"/>
    <p:sldId id="508" r:id="rId4"/>
    <p:sldId id="509" r:id="rId5"/>
    <p:sldId id="510" r:id="rId6"/>
    <p:sldId id="512" r:id="rId7"/>
    <p:sldId id="513" r:id="rId8"/>
    <p:sldId id="514" r:id="rId9"/>
    <p:sldId id="516" r:id="rId10"/>
    <p:sldId id="520" r:id="rId11"/>
    <p:sldId id="515" r:id="rId12"/>
    <p:sldId id="517" r:id="rId13"/>
    <p:sldId id="518" r:id="rId14"/>
    <p:sldId id="521" r:id="rId15"/>
    <p:sldId id="519" r:id="rId16"/>
    <p:sldId id="522" r:id="rId17"/>
    <p:sldId id="523" r:id="rId18"/>
    <p:sldId id="524" r:id="rId19"/>
    <p:sldId id="526" r:id="rId20"/>
    <p:sldId id="530" r:id="rId21"/>
    <p:sldId id="525" r:id="rId22"/>
    <p:sldId id="528" r:id="rId23"/>
    <p:sldId id="527" r:id="rId24"/>
    <p:sldId id="531" r:id="rId25"/>
    <p:sldId id="505" r:id="rId26"/>
    <p:sldId id="33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A4"/>
    <a:srgbClr val="3374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104" y="660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B5A20-4606-4085-AB99-10DB9191D4A7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CCF62-4184-4ECD-8547-84548058B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196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0142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41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83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94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31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89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765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16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69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45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77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976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88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32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2644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14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35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65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69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197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837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06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42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AD2550-79CD-C229-EFB5-1B260AC28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5C7E9-F706-4E0F-BEC8-24A3165B1641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5AE332-C47C-F80A-0F2A-697F731B9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8585B-9C4C-AD61-C61C-85E9D93AE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C2A1-2B8F-43AD-AED5-865040FD67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7A9AE0-5D04-F563-AFE9-AF83BCC9A36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DC0BDB7-E086-E887-6A75-98A2ADBA4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EC99976-6C37-B3EB-3E8D-C9E667DBE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016000"/>
              <a:ext cx="12192000" cy="5842000"/>
            </a:xfrm>
            <a:custGeom>
              <a:avLst/>
              <a:gdLst>
                <a:gd name="connsiteX0" fmla="*/ 0 w 12192000"/>
                <a:gd name="connsiteY0" fmla="*/ 0 h 5842000"/>
                <a:gd name="connsiteX1" fmla="*/ 12192000 w 12192000"/>
                <a:gd name="connsiteY1" fmla="*/ 0 h 5842000"/>
                <a:gd name="connsiteX2" fmla="*/ 12192000 w 12192000"/>
                <a:gd name="connsiteY2" fmla="*/ 5842000 h 5842000"/>
                <a:gd name="connsiteX3" fmla="*/ 0 w 12192000"/>
                <a:gd name="connsiteY3" fmla="*/ 5842000 h 58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842000">
                  <a:moveTo>
                    <a:pt x="0" y="0"/>
                  </a:moveTo>
                  <a:lnTo>
                    <a:pt x="12192000" y="0"/>
                  </a:lnTo>
                  <a:lnTo>
                    <a:pt x="12192000" y="5842000"/>
                  </a:lnTo>
                  <a:lnTo>
                    <a:pt x="0" y="5842000"/>
                  </a:lnTo>
                  <a:close/>
                </a:path>
              </a:pathLst>
            </a:cu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308C5C0E-9CA6-DDA4-884D-3EBECE3E89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0"/>
            <a:ext cx="12192000" cy="2082801"/>
          </a:xfrm>
          <a:custGeom>
            <a:avLst/>
            <a:gdLst>
              <a:gd name="connsiteX0" fmla="*/ 0 w 12192000"/>
              <a:gd name="connsiteY0" fmla="*/ 0 h 2082801"/>
              <a:gd name="connsiteX1" fmla="*/ 12192000 w 12192000"/>
              <a:gd name="connsiteY1" fmla="*/ 0 h 2082801"/>
              <a:gd name="connsiteX2" fmla="*/ 12192000 w 12192000"/>
              <a:gd name="connsiteY2" fmla="*/ 2082801 h 2082801"/>
              <a:gd name="connsiteX3" fmla="*/ 0 w 12192000"/>
              <a:gd name="connsiteY3" fmla="*/ 2082801 h 20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2801">
                <a:moveTo>
                  <a:pt x="0" y="0"/>
                </a:moveTo>
                <a:lnTo>
                  <a:pt x="12192000" y="0"/>
                </a:lnTo>
                <a:lnTo>
                  <a:pt x="12192000" y="2082801"/>
                </a:lnTo>
                <a:lnTo>
                  <a:pt x="0" y="2082801"/>
                </a:lnTo>
                <a:close/>
              </a:path>
            </a:pathLst>
          </a:cu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E289604-C2D0-8FFC-6447-708572AF54F5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5248 w 12192000"/>
              <a:gd name="connsiteY5" fmla="*/ 188913 h 6858000"/>
              <a:gd name="connsiteX6" fmla="*/ 851740 w 12192000"/>
              <a:gd name="connsiteY6" fmla="*/ 223715 h 6858000"/>
              <a:gd name="connsiteX7" fmla="*/ 227017 w 12192000"/>
              <a:gd name="connsiteY7" fmla="*/ 732881 h 6858000"/>
              <a:gd name="connsiteX8" fmla="*/ 227013 w 12192000"/>
              <a:gd name="connsiteY8" fmla="*/ 732881 h 6858000"/>
              <a:gd name="connsiteX9" fmla="*/ 227013 w 12192000"/>
              <a:gd name="connsiteY9" fmla="*/ 2001932 h 6858000"/>
              <a:gd name="connsiteX10" fmla="*/ 227013 w 12192000"/>
              <a:gd name="connsiteY10" fmla="*/ 3152477 h 6858000"/>
              <a:gd name="connsiteX11" fmla="*/ 227013 w 12192000"/>
              <a:gd name="connsiteY11" fmla="*/ 4421528 h 6858000"/>
              <a:gd name="connsiteX12" fmla="*/ 227013 w 12192000"/>
              <a:gd name="connsiteY12" fmla="*/ 4793460 h 6858000"/>
              <a:gd name="connsiteX13" fmla="*/ 227013 w 12192000"/>
              <a:gd name="connsiteY13" fmla="*/ 5631326 h 6858000"/>
              <a:gd name="connsiteX14" fmla="*/ 227013 w 12192000"/>
              <a:gd name="connsiteY14" fmla="*/ 6062511 h 6858000"/>
              <a:gd name="connsiteX15" fmla="*/ 227017 w 12192000"/>
              <a:gd name="connsiteY15" fmla="*/ 6062511 h 6858000"/>
              <a:gd name="connsiteX16" fmla="*/ 851740 w 12192000"/>
              <a:gd name="connsiteY16" fmla="*/ 6571676 h 6858000"/>
              <a:gd name="connsiteX17" fmla="*/ 861561 w 12192000"/>
              <a:gd name="connsiteY17" fmla="*/ 6669088 h 6858000"/>
              <a:gd name="connsiteX18" fmla="*/ 3059688 w 12192000"/>
              <a:gd name="connsiteY18" fmla="*/ 6669088 h 6858000"/>
              <a:gd name="connsiteX19" fmla="*/ 3188713 w 12192000"/>
              <a:gd name="connsiteY19" fmla="*/ 6669088 h 6858000"/>
              <a:gd name="connsiteX20" fmla="*/ 5040887 w 12192000"/>
              <a:gd name="connsiteY20" fmla="*/ 6669088 h 6858000"/>
              <a:gd name="connsiteX21" fmla="*/ 5386839 w 12192000"/>
              <a:gd name="connsiteY21" fmla="*/ 6669088 h 6858000"/>
              <a:gd name="connsiteX22" fmla="*/ 7269737 w 12192000"/>
              <a:gd name="connsiteY22" fmla="*/ 6669088 h 6858000"/>
              <a:gd name="connsiteX23" fmla="*/ 7368039 w 12192000"/>
              <a:gd name="connsiteY23" fmla="*/ 6669088 h 6858000"/>
              <a:gd name="connsiteX24" fmla="*/ 9003287 w 12192000"/>
              <a:gd name="connsiteY24" fmla="*/ 6669088 h 6858000"/>
              <a:gd name="connsiteX25" fmla="*/ 9596889 w 12192000"/>
              <a:gd name="connsiteY25" fmla="*/ 6669088 h 6858000"/>
              <a:gd name="connsiteX26" fmla="*/ 11330439 w 12192000"/>
              <a:gd name="connsiteY26" fmla="*/ 6669088 h 6858000"/>
              <a:gd name="connsiteX27" fmla="*/ 11340260 w 12192000"/>
              <a:gd name="connsiteY27" fmla="*/ 6571676 h 6858000"/>
              <a:gd name="connsiteX28" fmla="*/ 11964983 w 12192000"/>
              <a:gd name="connsiteY28" fmla="*/ 6062511 h 6858000"/>
              <a:gd name="connsiteX29" fmla="*/ 11964987 w 12192000"/>
              <a:gd name="connsiteY29" fmla="*/ 6062511 h 6858000"/>
              <a:gd name="connsiteX30" fmla="*/ 11964987 w 12192000"/>
              <a:gd name="connsiteY30" fmla="*/ 5631326 h 6858000"/>
              <a:gd name="connsiteX31" fmla="*/ 11964987 w 12192000"/>
              <a:gd name="connsiteY31" fmla="*/ 4793460 h 6858000"/>
              <a:gd name="connsiteX32" fmla="*/ 11964987 w 12192000"/>
              <a:gd name="connsiteY32" fmla="*/ 4421528 h 6858000"/>
              <a:gd name="connsiteX33" fmla="*/ 11964987 w 12192000"/>
              <a:gd name="connsiteY33" fmla="*/ 3152477 h 6858000"/>
              <a:gd name="connsiteX34" fmla="*/ 11964987 w 12192000"/>
              <a:gd name="connsiteY34" fmla="*/ 2001932 h 6858000"/>
              <a:gd name="connsiteX35" fmla="*/ 11964987 w 12192000"/>
              <a:gd name="connsiteY35" fmla="*/ 732881 h 6858000"/>
              <a:gd name="connsiteX36" fmla="*/ 11964983 w 12192000"/>
              <a:gd name="connsiteY36" fmla="*/ 732881 h 6858000"/>
              <a:gd name="connsiteX37" fmla="*/ 11340260 w 12192000"/>
              <a:gd name="connsiteY37" fmla="*/ 223715 h 6858000"/>
              <a:gd name="connsiteX38" fmla="*/ 11336752 w 12192000"/>
              <a:gd name="connsiteY38" fmla="*/ 188913 h 6858000"/>
              <a:gd name="connsiteX39" fmla="*/ 9003287 w 12192000"/>
              <a:gd name="connsiteY39" fmla="*/ 188913 h 6858000"/>
              <a:gd name="connsiteX40" fmla="*/ 7269737 w 12192000"/>
              <a:gd name="connsiteY40" fmla="*/ 188913 h 6858000"/>
              <a:gd name="connsiteX41" fmla="*/ 5393152 w 12192000"/>
              <a:gd name="connsiteY41" fmla="*/ 188913 h 6858000"/>
              <a:gd name="connsiteX42" fmla="*/ 5040887 w 12192000"/>
              <a:gd name="connsiteY42" fmla="*/ 188913 h 6858000"/>
              <a:gd name="connsiteX43" fmla="*/ 3188713 w 12192000"/>
              <a:gd name="connsiteY43" fmla="*/ 188913 h 6858000"/>
              <a:gd name="connsiteX44" fmla="*/ 855248 w 12192000"/>
              <a:gd name="connsiteY44" fmla="*/ 1889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855248" y="188913"/>
                </a:moveTo>
                <a:lnTo>
                  <a:pt x="851740" y="223715"/>
                </a:lnTo>
                <a:cubicBezTo>
                  <a:pt x="792280" y="514296"/>
                  <a:pt x="535175" y="732881"/>
                  <a:pt x="227017" y="732881"/>
                </a:cubicBezTo>
                <a:lnTo>
                  <a:pt x="227013" y="732881"/>
                </a:lnTo>
                <a:lnTo>
                  <a:pt x="227013" y="2001932"/>
                </a:lnTo>
                <a:lnTo>
                  <a:pt x="227013" y="3152477"/>
                </a:lnTo>
                <a:lnTo>
                  <a:pt x="227013" y="4421528"/>
                </a:lnTo>
                <a:lnTo>
                  <a:pt x="227013" y="4793460"/>
                </a:lnTo>
                <a:lnTo>
                  <a:pt x="227013" y="5631326"/>
                </a:lnTo>
                <a:lnTo>
                  <a:pt x="227013" y="6062511"/>
                </a:lnTo>
                <a:lnTo>
                  <a:pt x="227017" y="6062511"/>
                </a:lnTo>
                <a:cubicBezTo>
                  <a:pt x="535175" y="6062511"/>
                  <a:pt x="792280" y="6281096"/>
                  <a:pt x="851740" y="6571676"/>
                </a:cubicBezTo>
                <a:lnTo>
                  <a:pt x="861561" y="6669088"/>
                </a:lnTo>
                <a:lnTo>
                  <a:pt x="3059688" y="6669088"/>
                </a:lnTo>
                <a:lnTo>
                  <a:pt x="3188713" y="6669088"/>
                </a:lnTo>
                <a:lnTo>
                  <a:pt x="5040887" y="6669088"/>
                </a:lnTo>
                <a:lnTo>
                  <a:pt x="5386839" y="6669088"/>
                </a:lnTo>
                <a:lnTo>
                  <a:pt x="7269737" y="6669088"/>
                </a:lnTo>
                <a:lnTo>
                  <a:pt x="7368039" y="6669088"/>
                </a:lnTo>
                <a:lnTo>
                  <a:pt x="9003287" y="6669088"/>
                </a:lnTo>
                <a:lnTo>
                  <a:pt x="9596889" y="6669088"/>
                </a:lnTo>
                <a:lnTo>
                  <a:pt x="11330439" y="6669088"/>
                </a:lnTo>
                <a:lnTo>
                  <a:pt x="11340260" y="6571676"/>
                </a:lnTo>
                <a:cubicBezTo>
                  <a:pt x="11399720" y="6281096"/>
                  <a:pt x="11656825" y="6062511"/>
                  <a:pt x="11964983" y="6062511"/>
                </a:cubicBezTo>
                <a:lnTo>
                  <a:pt x="11964987" y="6062511"/>
                </a:lnTo>
                <a:lnTo>
                  <a:pt x="11964987" y="5631326"/>
                </a:lnTo>
                <a:lnTo>
                  <a:pt x="11964987" y="4793460"/>
                </a:lnTo>
                <a:lnTo>
                  <a:pt x="11964987" y="4421528"/>
                </a:lnTo>
                <a:lnTo>
                  <a:pt x="11964987" y="3152477"/>
                </a:lnTo>
                <a:lnTo>
                  <a:pt x="11964987" y="2001932"/>
                </a:lnTo>
                <a:lnTo>
                  <a:pt x="11964987" y="732881"/>
                </a:lnTo>
                <a:lnTo>
                  <a:pt x="11964983" y="732881"/>
                </a:lnTo>
                <a:cubicBezTo>
                  <a:pt x="11656825" y="732881"/>
                  <a:pt x="11399720" y="514296"/>
                  <a:pt x="11340260" y="223715"/>
                </a:cubicBezTo>
                <a:lnTo>
                  <a:pt x="11336752" y="188913"/>
                </a:lnTo>
                <a:lnTo>
                  <a:pt x="9003287" y="188913"/>
                </a:lnTo>
                <a:lnTo>
                  <a:pt x="7269737" y="188913"/>
                </a:lnTo>
                <a:lnTo>
                  <a:pt x="5393152" y="188913"/>
                </a:lnTo>
                <a:lnTo>
                  <a:pt x="5040887" y="188913"/>
                </a:lnTo>
                <a:lnTo>
                  <a:pt x="3188713" y="188913"/>
                </a:lnTo>
                <a:lnTo>
                  <a:pt x="855248" y="188913"/>
                </a:lnTo>
                <a:close/>
              </a:path>
            </a:pathLst>
          </a:custGeom>
          <a:solidFill>
            <a:srgbClr val="70ACA4">
              <a:alpha val="98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302336E-9127-8348-3A92-2D12E490B4C5}"/>
              </a:ext>
            </a:extLst>
          </p:cNvPr>
          <p:cNvSpPr/>
          <p:nvPr userDrawn="1"/>
        </p:nvSpPr>
        <p:spPr>
          <a:xfrm>
            <a:off x="227013" y="188913"/>
            <a:ext cx="11737974" cy="6480175"/>
          </a:xfrm>
          <a:custGeom>
            <a:avLst/>
            <a:gdLst>
              <a:gd name="connsiteX0" fmla="*/ 628235 w 11737974"/>
              <a:gd name="connsiteY0" fmla="*/ 0 h 6480175"/>
              <a:gd name="connsiteX1" fmla="*/ 2961700 w 11737974"/>
              <a:gd name="connsiteY1" fmla="*/ 0 h 6480175"/>
              <a:gd name="connsiteX2" fmla="*/ 4813874 w 11737974"/>
              <a:gd name="connsiteY2" fmla="*/ 0 h 6480175"/>
              <a:gd name="connsiteX3" fmla="*/ 5166139 w 11737974"/>
              <a:gd name="connsiteY3" fmla="*/ 0 h 6480175"/>
              <a:gd name="connsiteX4" fmla="*/ 7042724 w 11737974"/>
              <a:gd name="connsiteY4" fmla="*/ 0 h 6480175"/>
              <a:gd name="connsiteX5" fmla="*/ 8776274 w 11737974"/>
              <a:gd name="connsiteY5" fmla="*/ 0 h 6480175"/>
              <a:gd name="connsiteX6" fmla="*/ 11109739 w 11737974"/>
              <a:gd name="connsiteY6" fmla="*/ 0 h 6480175"/>
              <a:gd name="connsiteX7" fmla="*/ 11113247 w 11737974"/>
              <a:gd name="connsiteY7" fmla="*/ 34802 h 6480175"/>
              <a:gd name="connsiteX8" fmla="*/ 11737970 w 11737974"/>
              <a:gd name="connsiteY8" fmla="*/ 543968 h 6480175"/>
              <a:gd name="connsiteX9" fmla="*/ 11737974 w 11737974"/>
              <a:gd name="connsiteY9" fmla="*/ 543968 h 6480175"/>
              <a:gd name="connsiteX10" fmla="*/ 11737974 w 11737974"/>
              <a:gd name="connsiteY10" fmla="*/ 1813019 h 6480175"/>
              <a:gd name="connsiteX11" fmla="*/ 11737974 w 11737974"/>
              <a:gd name="connsiteY11" fmla="*/ 2963564 h 6480175"/>
              <a:gd name="connsiteX12" fmla="*/ 11737974 w 11737974"/>
              <a:gd name="connsiteY12" fmla="*/ 4232615 h 6480175"/>
              <a:gd name="connsiteX13" fmla="*/ 11737974 w 11737974"/>
              <a:gd name="connsiteY13" fmla="*/ 4604547 h 6480175"/>
              <a:gd name="connsiteX14" fmla="*/ 11737974 w 11737974"/>
              <a:gd name="connsiteY14" fmla="*/ 5442413 h 6480175"/>
              <a:gd name="connsiteX15" fmla="*/ 11737974 w 11737974"/>
              <a:gd name="connsiteY15" fmla="*/ 5873598 h 6480175"/>
              <a:gd name="connsiteX16" fmla="*/ 11737970 w 11737974"/>
              <a:gd name="connsiteY16" fmla="*/ 5873598 h 6480175"/>
              <a:gd name="connsiteX17" fmla="*/ 11113247 w 11737974"/>
              <a:gd name="connsiteY17" fmla="*/ 6382763 h 6480175"/>
              <a:gd name="connsiteX18" fmla="*/ 11103426 w 11737974"/>
              <a:gd name="connsiteY18" fmla="*/ 6480175 h 6480175"/>
              <a:gd name="connsiteX19" fmla="*/ 9369876 w 11737974"/>
              <a:gd name="connsiteY19" fmla="*/ 6480175 h 6480175"/>
              <a:gd name="connsiteX20" fmla="*/ 8776274 w 11737974"/>
              <a:gd name="connsiteY20" fmla="*/ 6480175 h 6480175"/>
              <a:gd name="connsiteX21" fmla="*/ 7141026 w 11737974"/>
              <a:gd name="connsiteY21" fmla="*/ 6480175 h 6480175"/>
              <a:gd name="connsiteX22" fmla="*/ 7042724 w 11737974"/>
              <a:gd name="connsiteY22" fmla="*/ 6480175 h 6480175"/>
              <a:gd name="connsiteX23" fmla="*/ 5159826 w 11737974"/>
              <a:gd name="connsiteY23" fmla="*/ 6480175 h 6480175"/>
              <a:gd name="connsiteX24" fmla="*/ 4813874 w 11737974"/>
              <a:gd name="connsiteY24" fmla="*/ 6480175 h 6480175"/>
              <a:gd name="connsiteX25" fmla="*/ 2961700 w 11737974"/>
              <a:gd name="connsiteY25" fmla="*/ 6480175 h 6480175"/>
              <a:gd name="connsiteX26" fmla="*/ 2832675 w 11737974"/>
              <a:gd name="connsiteY26" fmla="*/ 6480175 h 6480175"/>
              <a:gd name="connsiteX27" fmla="*/ 634548 w 11737974"/>
              <a:gd name="connsiteY27" fmla="*/ 6480175 h 6480175"/>
              <a:gd name="connsiteX28" fmla="*/ 624727 w 11737974"/>
              <a:gd name="connsiteY28" fmla="*/ 6382763 h 6480175"/>
              <a:gd name="connsiteX29" fmla="*/ 4 w 11737974"/>
              <a:gd name="connsiteY29" fmla="*/ 5873598 h 6480175"/>
              <a:gd name="connsiteX30" fmla="*/ 0 w 11737974"/>
              <a:gd name="connsiteY30" fmla="*/ 5873598 h 6480175"/>
              <a:gd name="connsiteX31" fmla="*/ 0 w 11737974"/>
              <a:gd name="connsiteY31" fmla="*/ 5442413 h 6480175"/>
              <a:gd name="connsiteX32" fmla="*/ 0 w 11737974"/>
              <a:gd name="connsiteY32" fmla="*/ 4604547 h 6480175"/>
              <a:gd name="connsiteX33" fmla="*/ 0 w 11737974"/>
              <a:gd name="connsiteY33" fmla="*/ 4232615 h 6480175"/>
              <a:gd name="connsiteX34" fmla="*/ 0 w 11737974"/>
              <a:gd name="connsiteY34" fmla="*/ 2963564 h 6480175"/>
              <a:gd name="connsiteX35" fmla="*/ 0 w 11737974"/>
              <a:gd name="connsiteY35" fmla="*/ 1813019 h 6480175"/>
              <a:gd name="connsiteX36" fmla="*/ 0 w 11737974"/>
              <a:gd name="connsiteY36" fmla="*/ 543968 h 6480175"/>
              <a:gd name="connsiteX37" fmla="*/ 4 w 11737974"/>
              <a:gd name="connsiteY37" fmla="*/ 543968 h 6480175"/>
              <a:gd name="connsiteX38" fmla="*/ 624727 w 11737974"/>
              <a:gd name="connsiteY38" fmla="*/ 34802 h 6480175"/>
              <a:gd name="connsiteX39" fmla="*/ 628235 w 11737974"/>
              <a:gd name="connsiteY39" fmla="*/ 0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737974" h="6480175">
                <a:moveTo>
                  <a:pt x="628235" y="0"/>
                </a:moveTo>
                <a:lnTo>
                  <a:pt x="2961700" y="0"/>
                </a:lnTo>
                <a:lnTo>
                  <a:pt x="4813874" y="0"/>
                </a:lnTo>
                <a:lnTo>
                  <a:pt x="5166139" y="0"/>
                </a:lnTo>
                <a:lnTo>
                  <a:pt x="7042724" y="0"/>
                </a:lnTo>
                <a:lnTo>
                  <a:pt x="8776274" y="0"/>
                </a:lnTo>
                <a:lnTo>
                  <a:pt x="11109739" y="0"/>
                </a:lnTo>
                <a:lnTo>
                  <a:pt x="11113247" y="34802"/>
                </a:lnTo>
                <a:cubicBezTo>
                  <a:pt x="11172707" y="325383"/>
                  <a:pt x="11429812" y="543968"/>
                  <a:pt x="11737970" y="543968"/>
                </a:cubicBezTo>
                <a:lnTo>
                  <a:pt x="11737974" y="543968"/>
                </a:lnTo>
                <a:lnTo>
                  <a:pt x="11737974" y="1813019"/>
                </a:lnTo>
                <a:lnTo>
                  <a:pt x="11737974" y="2963564"/>
                </a:lnTo>
                <a:lnTo>
                  <a:pt x="11737974" y="4232615"/>
                </a:lnTo>
                <a:lnTo>
                  <a:pt x="11737974" y="4604547"/>
                </a:lnTo>
                <a:lnTo>
                  <a:pt x="11737974" y="5442413"/>
                </a:lnTo>
                <a:lnTo>
                  <a:pt x="11737974" y="5873598"/>
                </a:lnTo>
                <a:lnTo>
                  <a:pt x="11737970" y="5873598"/>
                </a:lnTo>
                <a:cubicBezTo>
                  <a:pt x="11429812" y="5873598"/>
                  <a:pt x="11172707" y="6092183"/>
                  <a:pt x="11113247" y="6382763"/>
                </a:cubicBezTo>
                <a:lnTo>
                  <a:pt x="11103426" y="6480175"/>
                </a:lnTo>
                <a:lnTo>
                  <a:pt x="9369876" y="6480175"/>
                </a:lnTo>
                <a:lnTo>
                  <a:pt x="8776274" y="6480175"/>
                </a:lnTo>
                <a:lnTo>
                  <a:pt x="7141026" y="6480175"/>
                </a:lnTo>
                <a:lnTo>
                  <a:pt x="7042724" y="6480175"/>
                </a:lnTo>
                <a:lnTo>
                  <a:pt x="5159826" y="6480175"/>
                </a:lnTo>
                <a:lnTo>
                  <a:pt x="4813874" y="6480175"/>
                </a:lnTo>
                <a:lnTo>
                  <a:pt x="2961700" y="6480175"/>
                </a:lnTo>
                <a:lnTo>
                  <a:pt x="2832675" y="6480175"/>
                </a:lnTo>
                <a:lnTo>
                  <a:pt x="634548" y="6480175"/>
                </a:lnTo>
                <a:lnTo>
                  <a:pt x="624727" y="6382763"/>
                </a:lnTo>
                <a:cubicBezTo>
                  <a:pt x="565267" y="6092183"/>
                  <a:pt x="308162" y="5873598"/>
                  <a:pt x="4" y="5873598"/>
                </a:cubicBezTo>
                <a:lnTo>
                  <a:pt x="0" y="5873598"/>
                </a:lnTo>
                <a:lnTo>
                  <a:pt x="0" y="5442413"/>
                </a:lnTo>
                <a:lnTo>
                  <a:pt x="0" y="4604547"/>
                </a:lnTo>
                <a:lnTo>
                  <a:pt x="0" y="4232615"/>
                </a:lnTo>
                <a:lnTo>
                  <a:pt x="0" y="2963564"/>
                </a:lnTo>
                <a:lnTo>
                  <a:pt x="0" y="1813019"/>
                </a:lnTo>
                <a:lnTo>
                  <a:pt x="0" y="543968"/>
                </a:lnTo>
                <a:lnTo>
                  <a:pt x="4" y="543968"/>
                </a:lnTo>
                <a:cubicBezTo>
                  <a:pt x="308162" y="543968"/>
                  <a:pt x="565267" y="325383"/>
                  <a:pt x="624727" y="34802"/>
                </a:cubicBezTo>
                <a:lnTo>
                  <a:pt x="628235" y="0"/>
                </a:lnTo>
                <a:close/>
              </a:path>
            </a:pathLst>
          </a:custGeom>
          <a:noFill/>
          <a:ln w="38100">
            <a:solidFill>
              <a:srgbClr val="337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346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D9105791-231D-C2AF-D194-00A420E549B5}"/>
              </a:ext>
            </a:extLst>
          </p:cNvPr>
          <p:cNvSpPr txBox="1"/>
          <p:nvPr userDrawn="1"/>
        </p:nvSpPr>
        <p:spPr>
          <a:xfrm>
            <a:off x="0" y="6744706"/>
            <a:ext cx="478971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64D407-556A-B603-DA23-2076B079ABF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4F37E0-A7BE-1D08-D4E2-B4391A700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C9FE111-3054-034F-A288-3B3502EBE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016000"/>
              <a:ext cx="12192000" cy="5842000"/>
            </a:xfrm>
            <a:custGeom>
              <a:avLst/>
              <a:gdLst>
                <a:gd name="connsiteX0" fmla="*/ 0 w 12192000"/>
                <a:gd name="connsiteY0" fmla="*/ 0 h 5842000"/>
                <a:gd name="connsiteX1" fmla="*/ 12192000 w 12192000"/>
                <a:gd name="connsiteY1" fmla="*/ 0 h 5842000"/>
                <a:gd name="connsiteX2" fmla="*/ 12192000 w 12192000"/>
                <a:gd name="connsiteY2" fmla="*/ 5842000 h 5842000"/>
                <a:gd name="connsiteX3" fmla="*/ 0 w 12192000"/>
                <a:gd name="connsiteY3" fmla="*/ 5842000 h 58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842000">
                  <a:moveTo>
                    <a:pt x="0" y="0"/>
                  </a:moveTo>
                  <a:lnTo>
                    <a:pt x="12192000" y="0"/>
                  </a:lnTo>
                  <a:lnTo>
                    <a:pt x="12192000" y="5842000"/>
                  </a:lnTo>
                  <a:lnTo>
                    <a:pt x="0" y="5842000"/>
                  </a:lnTo>
                  <a:close/>
                </a:path>
              </a:pathLst>
            </a:cu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FF282FF-95BC-5E3C-BDC3-E4DE438E64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0" y="0"/>
            <a:ext cx="12192000" cy="2082801"/>
          </a:xfrm>
          <a:custGeom>
            <a:avLst/>
            <a:gdLst>
              <a:gd name="connsiteX0" fmla="*/ 0 w 12192000"/>
              <a:gd name="connsiteY0" fmla="*/ 0 h 2082801"/>
              <a:gd name="connsiteX1" fmla="*/ 12192000 w 12192000"/>
              <a:gd name="connsiteY1" fmla="*/ 0 h 2082801"/>
              <a:gd name="connsiteX2" fmla="*/ 12192000 w 12192000"/>
              <a:gd name="connsiteY2" fmla="*/ 2082801 h 2082801"/>
              <a:gd name="connsiteX3" fmla="*/ 0 w 12192000"/>
              <a:gd name="connsiteY3" fmla="*/ 2082801 h 20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2801">
                <a:moveTo>
                  <a:pt x="0" y="0"/>
                </a:moveTo>
                <a:lnTo>
                  <a:pt x="12192000" y="0"/>
                </a:lnTo>
                <a:lnTo>
                  <a:pt x="12192000" y="2082801"/>
                </a:lnTo>
                <a:lnTo>
                  <a:pt x="0" y="2082801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2855836-3FAC-2DDB-AACE-9B3C274219BE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custGeom>
            <a:avLst/>
            <a:gdLst>
              <a:gd name="connsiteX0" fmla="*/ 3842435 w 12192000"/>
              <a:gd name="connsiteY0" fmla="*/ 188914 h 6858000"/>
              <a:gd name="connsiteX1" fmla="*/ 5040888 w 12192000"/>
              <a:gd name="connsiteY1" fmla="*/ 188914 h 6858000"/>
              <a:gd name="connsiteX2" fmla="*/ 5393152 w 12192000"/>
              <a:gd name="connsiteY2" fmla="*/ 188914 h 6858000"/>
              <a:gd name="connsiteX3" fmla="*/ 7269737 w 12192000"/>
              <a:gd name="connsiteY3" fmla="*/ 188914 h 6858000"/>
              <a:gd name="connsiteX4" fmla="*/ 8349563 w 12192000"/>
              <a:gd name="connsiteY4" fmla="*/ 188914 h 6858000"/>
              <a:gd name="connsiteX5" fmla="*/ 8351238 w 12192000"/>
              <a:gd name="connsiteY5" fmla="*/ 207898 h 6858000"/>
              <a:gd name="connsiteX6" fmla="*/ 8115707 w 12192000"/>
              <a:gd name="connsiteY6" fmla="*/ 496886 h 6858000"/>
              <a:gd name="connsiteX7" fmla="*/ 8095464 w 12192000"/>
              <a:gd name="connsiteY7" fmla="*/ 498927 h 6858000"/>
              <a:gd name="connsiteX8" fmla="*/ 8095464 w 12192000"/>
              <a:gd name="connsiteY8" fmla="*/ 610613 h 6858000"/>
              <a:gd name="connsiteX9" fmla="*/ 7983830 w 12192000"/>
              <a:gd name="connsiteY9" fmla="*/ 722248 h 6858000"/>
              <a:gd name="connsiteX10" fmla="*/ 7974383 w 12192000"/>
              <a:gd name="connsiteY10" fmla="*/ 722248 h 6858000"/>
              <a:gd name="connsiteX11" fmla="*/ 7562268 w 12192000"/>
              <a:gd name="connsiteY11" fmla="*/ 722248 h 6858000"/>
              <a:gd name="connsiteX12" fmla="*/ 7206720 w 12192000"/>
              <a:gd name="connsiteY12" fmla="*/ 722248 h 6858000"/>
              <a:gd name="connsiteX13" fmla="*/ 7156805 w 12192000"/>
              <a:gd name="connsiteY13" fmla="*/ 722248 h 6858000"/>
              <a:gd name="connsiteX14" fmla="*/ 7077514 w 12192000"/>
              <a:gd name="connsiteY14" fmla="*/ 722248 h 6858000"/>
              <a:gd name="connsiteX15" fmla="*/ 6805990 w 12192000"/>
              <a:gd name="connsiteY15" fmla="*/ 722248 h 6858000"/>
              <a:gd name="connsiteX16" fmla="*/ 6744690 w 12192000"/>
              <a:gd name="connsiteY16" fmla="*/ 722248 h 6858000"/>
              <a:gd name="connsiteX17" fmla="*/ 6665399 w 12192000"/>
              <a:gd name="connsiteY17" fmla="*/ 722248 h 6858000"/>
              <a:gd name="connsiteX18" fmla="*/ 6615483 w 12192000"/>
              <a:gd name="connsiteY18" fmla="*/ 722248 h 6858000"/>
              <a:gd name="connsiteX19" fmla="*/ 6344178 w 12192000"/>
              <a:gd name="connsiteY19" fmla="*/ 722248 h 6858000"/>
              <a:gd name="connsiteX20" fmla="*/ 6259936 w 12192000"/>
              <a:gd name="connsiteY20" fmla="*/ 722248 h 6858000"/>
              <a:gd name="connsiteX21" fmla="*/ 5988413 w 12192000"/>
              <a:gd name="connsiteY21" fmla="*/ 722248 h 6858000"/>
              <a:gd name="connsiteX22" fmla="*/ 5909121 w 12192000"/>
              <a:gd name="connsiteY22" fmla="*/ 722248 h 6858000"/>
              <a:gd name="connsiteX23" fmla="*/ 5847821 w 12192000"/>
              <a:gd name="connsiteY23" fmla="*/ 722248 h 6858000"/>
              <a:gd name="connsiteX24" fmla="*/ 5797905 w 12192000"/>
              <a:gd name="connsiteY24" fmla="*/ 722248 h 6858000"/>
              <a:gd name="connsiteX25" fmla="*/ 5718614 w 12192000"/>
              <a:gd name="connsiteY25" fmla="*/ 722248 h 6858000"/>
              <a:gd name="connsiteX26" fmla="*/ 5526600 w 12192000"/>
              <a:gd name="connsiteY26" fmla="*/ 722248 h 6858000"/>
              <a:gd name="connsiteX27" fmla="*/ 5447308 w 12192000"/>
              <a:gd name="connsiteY27" fmla="*/ 722248 h 6858000"/>
              <a:gd name="connsiteX28" fmla="*/ 5447090 w 12192000"/>
              <a:gd name="connsiteY28" fmla="*/ 722248 h 6858000"/>
              <a:gd name="connsiteX29" fmla="*/ 5091543 w 12192000"/>
              <a:gd name="connsiteY29" fmla="*/ 722248 h 6858000"/>
              <a:gd name="connsiteX30" fmla="*/ 4985278 w 12192000"/>
              <a:gd name="connsiteY30" fmla="*/ 722248 h 6858000"/>
              <a:gd name="connsiteX31" fmla="*/ 4901036 w 12192000"/>
              <a:gd name="connsiteY31" fmla="*/ 722248 h 6858000"/>
              <a:gd name="connsiteX32" fmla="*/ 4629730 w 12192000"/>
              <a:gd name="connsiteY32" fmla="*/ 722248 h 6858000"/>
              <a:gd name="connsiteX33" fmla="*/ 4629512 w 12192000"/>
              <a:gd name="connsiteY33" fmla="*/ 722248 h 6858000"/>
              <a:gd name="connsiteX34" fmla="*/ 4550221 w 12192000"/>
              <a:gd name="connsiteY34" fmla="*/ 722248 h 6858000"/>
              <a:gd name="connsiteX35" fmla="*/ 4208171 w 12192000"/>
              <a:gd name="connsiteY35" fmla="*/ 722248 h 6858000"/>
              <a:gd name="connsiteX36" fmla="*/ 4096534 w 12192000"/>
              <a:gd name="connsiteY36" fmla="*/ 610613 h 6858000"/>
              <a:gd name="connsiteX37" fmla="*/ 4096534 w 12192000"/>
              <a:gd name="connsiteY37" fmla="*/ 498927 h 6858000"/>
              <a:gd name="connsiteX38" fmla="*/ 4076291 w 12192000"/>
              <a:gd name="connsiteY38" fmla="*/ 496886 h 6858000"/>
              <a:gd name="connsiteX39" fmla="*/ 3840760 w 12192000"/>
              <a:gd name="connsiteY39" fmla="*/ 207898 h 6858000"/>
              <a:gd name="connsiteX40" fmla="*/ 855248 w 12192000"/>
              <a:gd name="connsiteY40" fmla="*/ 188913 h 6858000"/>
              <a:gd name="connsiteX41" fmla="*/ 851740 w 12192000"/>
              <a:gd name="connsiteY41" fmla="*/ 223715 h 6858000"/>
              <a:gd name="connsiteX42" fmla="*/ 227017 w 12192000"/>
              <a:gd name="connsiteY42" fmla="*/ 732881 h 6858000"/>
              <a:gd name="connsiteX43" fmla="*/ 227013 w 12192000"/>
              <a:gd name="connsiteY43" fmla="*/ 732881 h 6858000"/>
              <a:gd name="connsiteX44" fmla="*/ 227013 w 12192000"/>
              <a:gd name="connsiteY44" fmla="*/ 2001932 h 6858000"/>
              <a:gd name="connsiteX45" fmla="*/ 227013 w 12192000"/>
              <a:gd name="connsiteY45" fmla="*/ 3152477 h 6858000"/>
              <a:gd name="connsiteX46" fmla="*/ 227013 w 12192000"/>
              <a:gd name="connsiteY46" fmla="*/ 4421528 h 6858000"/>
              <a:gd name="connsiteX47" fmla="*/ 227013 w 12192000"/>
              <a:gd name="connsiteY47" fmla="*/ 4793460 h 6858000"/>
              <a:gd name="connsiteX48" fmla="*/ 227013 w 12192000"/>
              <a:gd name="connsiteY48" fmla="*/ 5631326 h 6858000"/>
              <a:gd name="connsiteX49" fmla="*/ 227013 w 12192000"/>
              <a:gd name="connsiteY49" fmla="*/ 6062511 h 6858000"/>
              <a:gd name="connsiteX50" fmla="*/ 227017 w 12192000"/>
              <a:gd name="connsiteY50" fmla="*/ 6062511 h 6858000"/>
              <a:gd name="connsiteX51" fmla="*/ 851740 w 12192000"/>
              <a:gd name="connsiteY51" fmla="*/ 6571676 h 6858000"/>
              <a:gd name="connsiteX52" fmla="*/ 861561 w 12192000"/>
              <a:gd name="connsiteY52" fmla="*/ 6669088 h 6858000"/>
              <a:gd name="connsiteX53" fmla="*/ 3059688 w 12192000"/>
              <a:gd name="connsiteY53" fmla="*/ 6669088 h 6858000"/>
              <a:gd name="connsiteX54" fmla="*/ 3188713 w 12192000"/>
              <a:gd name="connsiteY54" fmla="*/ 6669088 h 6858000"/>
              <a:gd name="connsiteX55" fmla="*/ 5040888 w 12192000"/>
              <a:gd name="connsiteY55" fmla="*/ 6669088 h 6858000"/>
              <a:gd name="connsiteX56" fmla="*/ 5386840 w 12192000"/>
              <a:gd name="connsiteY56" fmla="*/ 6669088 h 6858000"/>
              <a:gd name="connsiteX57" fmla="*/ 7269737 w 12192000"/>
              <a:gd name="connsiteY57" fmla="*/ 6669088 h 6858000"/>
              <a:gd name="connsiteX58" fmla="*/ 7368039 w 12192000"/>
              <a:gd name="connsiteY58" fmla="*/ 6669088 h 6858000"/>
              <a:gd name="connsiteX59" fmla="*/ 9003287 w 12192000"/>
              <a:gd name="connsiteY59" fmla="*/ 6669088 h 6858000"/>
              <a:gd name="connsiteX60" fmla="*/ 9596889 w 12192000"/>
              <a:gd name="connsiteY60" fmla="*/ 6669088 h 6858000"/>
              <a:gd name="connsiteX61" fmla="*/ 11330439 w 12192000"/>
              <a:gd name="connsiteY61" fmla="*/ 6669088 h 6858000"/>
              <a:gd name="connsiteX62" fmla="*/ 11340260 w 12192000"/>
              <a:gd name="connsiteY62" fmla="*/ 6571676 h 6858000"/>
              <a:gd name="connsiteX63" fmla="*/ 11964983 w 12192000"/>
              <a:gd name="connsiteY63" fmla="*/ 6062511 h 6858000"/>
              <a:gd name="connsiteX64" fmla="*/ 11964987 w 12192000"/>
              <a:gd name="connsiteY64" fmla="*/ 6062511 h 6858000"/>
              <a:gd name="connsiteX65" fmla="*/ 11964987 w 12192000"/>
              <a:gd name="connsiteY65" fmla="*/ 5631326 h 6858000"/>
              <a:gd name="connsiteX66" fmla="*/ 11964987 w 12192000"/>
              <a:gd name="connsiteY66" fmla="*/ 4793460 h 6858000"/>
              <a:gd name="connsiteX67" fmla="*/ 11964987 w 12192000"/>
              <a:gd name="connsiteY67" fmla="*/ 4421528 h 6858000"/>
              <a:gd name="connsiteX68" fmla="*/ 11964987 w 12192000"/>
              <a:gd name="connsiteY68" fmla="*/ 3152477 h 6858000"/>
              <a:gd name="connsiteX69" fmla="*/ 11964987 w 12192000"/>
              <a:gd name="connsiteY69" fmla="*/ 2001932 h 6858000"/>
              <a:gd name="connsiteX70" fmla="*/ 11964987 w 12192000"/>
              <a:gd name="connsiteY70" fmla="*/ 732881 h 6858000"/>
              <a:gd name="connsiteX71" fmla="*/ 11964983 w 12192000"/>
              <a:gd name="connsiteY71" fmla="*/ 732881 h 6858000"/>
              <a:gd name="connsiteX72" fmla="*/ 11340260 w 12192000"/>
              <a:gd name="connsiteY72" fmla="*/ 223715 h 6858000"/>
              <a:gd name="connsiteX73" fmla="*/ 11336752 w 12192000"/>
              <a:gd name="connsiteY73" fmla="*/ 188913 h 6858000"/>
              <a:gd name="connsiteX74" fmla="*/ 9003287 w 12192000"/>
              <a:gd name="connsiteY74" fmla="*/ 188913 h 6858000"/>
              <a:gd name="connsiteX75" fmla="*/ 7269737 w 12192000"/>
              <a:gd name="connsiteY75" fmla="*/ 188913 h 6858000"/>
              <a:gd name="connsiteX76" fmla="*/ 5393152 w 12192000"/>
              <a:gd name="connsiteY76" fmla="*/ 188913 h 6858000"/>
              <a:gd name="connsiteX77" fmla="*/ 5040888 w 12192000"/>
              <a:gd name="connsiteY77" fmla="*/ 188913 h 6858000"/>
              <a:gd name="connsiteX78" fmla="*/ 3188713 w 12192000"/>
              <a:gd name="connsiteY78" fmla="*/ 188913 h 6858000"/>
              <a:gd name="connsiteX79" fmla="*/ 0 w 12192000"/>
              <a:gd name="connsiteY79" fmla="*/ 0 h 6858000"/>
              <a:gd name="connsiteX80" fmla="*/ 12192000 w 12192000"/>
              <a:gd name="connsiteY80" fmla="*/ 0 h 6858000"/>
              <a:gd name="connsiteX81" fmla="*/ 12192000 w 12192000"/>
              <a:gd name="connsiteY81" fmla="*/ 6858000 h 6858000"/>
              <a:gd name="connsiteX82" fmla="*/ 0 w 12192000"/>
              <a:gd name="connsiteY8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6858000">
                <a:moveTo>
                  <a:pt x="3842435" y="188914"/>
                </a:moveTo>
                <a:lnTo>
                  <a:pt x="5040888" y="188914"/>
                </a:lnTo>
                <a:lnTo>
                  <a:pt x="5393152" y="188914"/>
                </a:lnTo>
                <a:lnTo>
                  <a:pt x="7269737" y="188914"/>
                </a:lnTo>
                <a:lnTo>
                  <a:pt x="8349563" y="188914"/>
                </a:lnTo>
                <a:lnTo>
                  <a:pt x="8351238" y="207898"/>
                </a:lnTo>
                <a:cubicBezTo>
                  <a:pt x="8351238" y="350447"/>
                  <a:pt x="8250125" y="469383"/>
                  <a:pt x="8115707" y="496886"/>
                </a:cubicBezTo>
                <a:lnTo>
                  <a:pt x="8095464" y="498927"/>
                </a:lnTo>
                <a:lnTo>
                  <a:pt x="8095464" y="610613"/>
                </a:lnTo>
                <a:cubicBezTo>
                  <a:pt x="8095464" y="672267"/>
                  <a:pt x="8045484" y="722248"/>
                  <a:pt x="7983830" y="722248"/>
                </a:cubicBezTo>
                <a:lnTo>
                  <a:pt x="7974383" y="722248"/>
                </a:lnTo>
                <a:lnTo>
                  <a:pt x="7562268" y="722248"/>
                </a:lnTo>
                <a:lnTo>
                  <a:pt x="7206720" y="722248"/>
                </a:lnTo>
                <a:lnTo>
                  <a:pt x="7156805" y="722248"/>
                </a:lnTo>
                <a:lnTo>
                  <a:pt x="7077514" y="722248"/>
                </a:lnTo>
                <a:lnTo>
                  <a:pt x="6805990" y="722248"/>
                </a:lnTo>
                <a:lnTo>
                  <a:pt x="6744690" y="722248"/>
                </a:lnTo>
                <a:lnTo>
                  <a:pt x="6665399" y="722248"/>
                </a:lnTo>
                <a:lnTo>
                  <a:pt x="6615483" y="722248"/>
                </a:lnTo>
                <a:lnTo>
                  <a:pt x="6344178" y="722248"/>
                </a:lnTo>
                <a:lnTo>
                  <a:pt x="6259936" y="722248"/>
                </a:lnTo>
                <a:lnTo>
                  <a:pt x="5988413" y="722248"/>
                </a:lnTo>
                <a:lnTo>
                  <a:pt x="5909121" y="722248"/>
                </a:lnTo>
                <a:lnTo>
                  <a:pt x="5847821" y="722248"/>
                </a:lnTo>
                <a:lnTo>
                  <a:pt x="5797905" y="722248"/>
                </a:lnTo>
                <a:lnTo>
                  <a:pt x="5718614" y="722248"/>
                </a:lnTo>
                <a:lnTo>
                  <a:pt x="5526600" y="722248"/>
                </a:lnTo>
                <a:lnTo>
                  <a:pt x="5447308" y="722248"/>
                </a:lnTo>
                <a:lnTo>
                  <a:pt x="5447090" y="722248"/>
                </a:lnTo>
                <a:lnTo>
                  <a:pt x="5091543" y="722248"/>
                </a:lnTo>
                <a:lnTo>
                  <a:pt x="4985278" y="722248"/>
                </a:lnTo>
                <a:lnTo>
                  <a:pt x="4901036" y="722248"/>
                </a:lnTo>
                <a:lnTo>
                  <a:pt x="4629730" y="722248"/>
                </a:lnTo>
                <a:lnTo>
                  <a:pt x="4629512" y="722248"/>
                </a:lnTo>
                <a:lnTo>
                  <a:pt x="4550221" y="722248"/>
                </a:lnTo>
                <a:lnTo>
                  <a:pt x="4208171" y="722248"/>
                </a:lnTo>
                <a:cubicBezTo>
                  <a:pt x="4146518" y="722248"/>
                  <a:pt x="4096534" y="672267"/>
                  <a:pt x="4096534" y="610613"/>
                </a:cubicBezTo>
                <a:lnTo>
                  <a:pt x="4096534" y="498927"/>
                </a:lnTo>
                <a:lnTo>
                  <a:pt x="4076291" y="496886"/>
                </a:lnTo>
                <a:cubicBezTo>
                  <a:pt x="3941875" y="469383"/>
                  <a:pt x="3840760" y="350447"/>
                  <a:pt x="3840760" y="207898"/>
                </a:cubicBezTo>
                <a:close/>
                <a:moveTo>
                  <a:pt x="855248" y="188913"/>
                </a:moveTo>
                <a:lnTo>
                  <a:pt x="851740" y="223715"/>
                </a:lnTo>
                <a:cubicBezTo>
                  <a:pt x="792280" y="514296"/>
                  <a:pt x="535175" y="732881"/>
                  <a:pt x="227017" y="732881"/>
                </a:cubicBezTo>
                <a:lnTo>
                  <a:pt x="227013" y="732881"/>
                </a:lnTo>
                <a:lnTo>
                  <a:pt x="227013" y="2001932"/>
                </a:lnTo>
                <a:lnTo>
                  <a:pt x="227013" y="3152477"/>
                </a:lnTo>
                <a:lnTo>
                  <a:pt x="227013" y="4421528"/>
                </a:lnTo>
                <a:lnTo>
                  <a:pt x="227013" y="4793460"/>
                </a:lnTo>
                <a:lnTo>
                  <a:pt x="227013" y="5631326"/>
                </a:lnTo>
                <a:lnTo>
                  <a:pt x="227013" y="6062511"/>
                </a:lnTo>
                <a:lnTo>
                  <a:pt x="227017" y="6062511"/>
                </a:lnTo>
                <a:cubicBezTo>
                  <a:pt x="535175" y="6062511"/>
                  <a:pt x="792280" y="6281096"/>
                  <a:pt x="851740" y="6571676"/>
                </a:cubicBezTo>
                <a:lnTo>
                  <a:pt x="861561" y="6669088"/>
                </a:lnTo>
                <a:lnTo>
                  <a:pt x="3059688" y="6669088"/>
                </a:lnTo>
                <a:lnTo>
                  <a:pt x="3188713" y="6669088"/>
                </a:lnTo>
                <a:lnTo>
                  <a:pt x="5040888" y="6669088"/>
                </a:lnTo>
                <a:lnTo>
                  <a:pt x="5386840" y="6669088"/>
                </a:lnTo>
                <a:lnTo>
                  <a:pt x="7269737" y="6669088"/>
                </a:lnTo>
                <a:lnTo>
                  <a:pt x="7368039" y="6669088"/>
                </a:lnTo>
                <a:lnTo>
                  <a:pt x="9003287" y="6669088"/>
                </a:lnTo>
                <a:lnTo>
                  <a:pt x="9596889" y="6669088"/>
                </a:lnTo>
                <a:lnTo>
                  <a:pt x="11330439" y="6669088"/>
                </a:lnTo>
                <a:lnTo>
                  <a:pt x="11340260" y="6571676"/>
                </a:lnTo>
                <a:cubicBezTo>
                  <a:pt x="11399720" y="6281096"/>
                  <a:pt x="11656825" y="6062511"/>
                  <a:pt x="11964983" y="6062511"/>
                </a:cubicBezTo>
                <a:lnTo>
                  <a:pt x="11964987" y="6062511"/>
                </a:lnTo>
                <a:lnTo>
                  <a:pt x="11964987" y="5631326"/>
                </a:lnTo>
                <a:lnTo>
                  <a:pt x="11964987" y="4793460"/>
                </a:lnTo>
                <a:lnTo>
                  <a:pt x="11964987" y="4421528"/>
                </a:lnTo>
                <a:lnTo>
                  <a:pt x="11964987" y="3152477"/>
                </a:lnTo>
                <a:lnTo>
                  <a:pt x="11964987" y="2001932"/>
                </a:lnTo>
                <a:lnTo>
                  <a:pt x="11964987" y="732881"/>
                </a:lnTo>
                <a:lnTo>
                  <a:pt x="11964983" y="732881"/>
                </a:lnTo>
                <a:cubicBezTo>
                  <a:pt x="11656825" y="732881"/>
                  <a:pt x="11399720" y="514296"/>
                  <a:pt x="11340260" y="223715"/>
                </a:cubicBezTo>
                <a:lnTo>
                  <a:pt x="11336752" y="188913"/>
                </a:lnTo>
                <a:lnTo>
                  <a:pt x="9003287" y="188913"/>
                </a:lnTo>
                <a:lnTo>
                  <a:pt x="7269737" y="188913"/>
                </a:lnTo>
                <a:lnTo>
                  <a:pt x="5393152" y="188913"/>
                </a:lnTo>
                <a:lnTo>
                  <a:pt x="5040888" y="188913"/>
                </a:lnTo>
                <a:lnTo>
                  <a:pt x="3188713" y="18891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0ACA4">
              <a:alpha val="98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048C349-E65F-5E58-37AD-E079B62CA402}"/>
              </a:ext>
            </a:extLst>
          </p:cNvPr>
          <p:cNvSpPr/>
          <p:nvPr userDrawn="1"/>
        </p:nvSpPr>
        <p:spPr>
          <a:xfrm>
            <a:off x="227013" y="188913"/>
            <a:ext cx="11737974" cy="6480175"/>
          </a:xfrm>
          <a:custGeom>
            <a:avLst/>
            <a:gdLst>
              <a:gd name="connsiteX0" fmla="*/ 628235 w 11737974"/>
              <a:gd name="connsiteY0" fmla="*/ 0 h 6480175"/>
              <a:gd name="connsiteX1" fmla="*/ 2961700 w 11737974"/>
              <a:gd name="connsiteY1" fmla="*/ 0 h 6480175"/>
              <a:gd name="connsiteX2" fmla="*/ 3615422 w 11737974"/>
              <a:gd name="connsiteY2" fmla="*/ 0 h 6480175"/>
              <a:gd name="connsiteX3" fmla="*/ 3613747 w 11737974"/>
              <a:gd name="connsiteY3" fmla="*/ 18984 h 6480175"/>
              <a:gd name="connsiteX4" fmla="*/ 3849278 w 11737974"/>
              <a:gd name="connsiteY4" fmla="*/ 307972 h 6480175"/>
              <a:gd name="connsiteX5" fmla="*/ 3869521 w 11737974"/>
              <a:gd name="connsiteY5" fmla="*/ 310013 h 6480175"/>
              <a:gd name="connsiteX6" fmla="*/ 3869521 w 11737974"/>
              <a:gd name="connsiteY6" fmla="*/ 421699 h 6480175"/>
              <a:gd name="connsiteX7" fmla="*/ 3981158 w 11737974"/>
              <a:gd name="connsiteY7" fmla="*/ 533334 h 6480175"/>
              <a:gd name="connsiteX8" fmla="*/ 4323208 w 11737974"/>
              <a:gd name="connsiteY8" fmla="*/ 533334 h 6480175"/>
              <a:gd name="connsiteX9" fmla="*/ 4402499 w 11737974"/>
              <a:gd name="connsiteY9" fmla="*/ 533334 h 6480175"/>
              <a:gd name="connsiteX10" fmla="*/ 4402717 w 11737974"/>
              <a:gd name="connsiteY10" fmla="*/ 533334 h 6480175"/>
              <a:gd name="connsiteX11" fmla="*/ 4674023 w 11737974"/>
              <a:gd name="connsiteY11" fmla="*/ 533334 h 6480175"/>
              <a:gd name="connsiteX12" fmla="*/ 4758265 w 11737974"/>
              <a:gd name="connsiteY12" fmla="*/ 533334 h 6480175"/>
              <a:gd name="connsiteX13" fmla="*/ 4864530 w 11737974"/>
              <a:gd name="connsiteY13" fmla="*/ 533334 h 6480175"/>
              <a:gd name="connsiteX14" fmla="*/ 5220077 w 11737974"/>
              <a:gd name="connsiteY14" fmla="*/ 533334 h 6480175"/>
              <a:gd name="connsiteX15" fmla="*/ 5220295 w 11737974"/>
              <a:gd name="connsiteY15" fmla="*/ 533334 h 6480175"/>
              <a:gd name="connsiteX16" fmla="*/ 5299587 w 11737974"/>
              <a:gd name="connsiteY16" fmla="*/ 533334 h 6480175"/>
              <a:gd name="connsiteX17" fmla="*/ 5491601 w 11737974"/>
              <a:gd name="connsiteY17" fmla="*/ 533334 h 6480175"/>
              <a:gd name="connsiteX18" fmla="*/ 5570892 w 11737974"/>
              <a:gd name="connsiteY18" fmla="*/ 533334 h 6480175"/>
              <a:gd name="connsiteX19" fmla="*/ 5620808 w 11737974"/>
              <a:gd name="connsiteY19" fmla="*/ 533334 h 6480175"/>
              <a:gd name="connsiteX20" fmla="*/ 5682108 w 11737974"/>
              <a:gd name="connsiteY20" fmla="*/ 533334 h 6480175"/>
              <a:gd name="connsiteX21" fmla="*/ 5761399 w 11737974"/>
              <a:gd name="connsiteY21" fmla="*/ 533334 h 6480175"/>
              <a:gd name="connsiteX22" fmla="*/ 6032923 w 11737974"/>
              <a:gd name="connsiteY22" fmla="*/ 533334 h 6480175"/>
              <a:gd name="connsiteX23" fmla="*/ 6117165 w 11737974"/>
              <a:gd name="connsiteY23" fmla="*/ 533334 h 6480175"/>
              <a:gd name="connsiteX24" fmla="*/ 6388470 w 11737974"/>
              <a:gd name="connsiteY24" fmla="*/ 533334 h 6480175"/>
              <a:gd name="connsiteX25" fmla="*/ 6438386 w 11737974"/>
              <a:gd name="connsiteY25" fmla="*/ 533334 h 6480175"/>
              <a:gd name="connsiteX26" fmla="*/ 6517677 w 11737974"/>
              <a:gd name="connsiteY26" fmla="*/ 533334 h 6480175"/>
              <a:gd name="connsiteX27" fmla="*/ 6578977 w 11737974"/>
              <a:gd name="connsiteY27" fmla="*/ 533334 h 6480175"/>
              <a:gd name="connsiteX28" fmla="*/ 6850501 w 11737974"/>
              <a:gd name="connsiteY28" fmla="*/ 533334 h 6480175"/>
              <a:gd name="connsiteX29" fmla="*/ 6929792 w 11737974"/>
              <a:gd name="connsiteY29" fmla="*/ 533334 h 6480175"/>
              <a:gd name="connsiteX30" fmla="*/ 6979707 w 11737974"/>
              <a:gd name="connsiteY30" fmla="*/ 533334 h 6480175"/>
              <a:gd name="connsiteX31" fmla="*/ 7335255 w 11737974"/>
              <a:gd name="connsiteY31" fmla="*/ 533334 h 6480175"/>
              <a:gd name="connsiteX32" fmla="*/ 7747370 w 11737974"/>
              <a:gd name="connsiteY32" fmla="*/ 533334 h 6480175"/>
              <a:gd name="connsiteX33" fmla="*/ 7756817 w 11737974"/>
              <a:gd name="connsiteY33" fmla="*/ 533334 h 6480175"/>
              <a:gd name="connsiteX34" fmla="*/ 7868451 w 11737974"/>
              <a:gd name="connsiteY34" fmla="*/ 421699 h 6480175"/>
              <a:gd name="connsiteX35" fmla="*/ 7868451 w 11737974"/>
              <a:gd name="connsiteY35" fmla="*/ 310013 h 6480175"/>
              <a:gd name="connsiteX36" fmla="*/ 7888694 w 11737974"/>
              <a:gd name="connsiteY36" fmla="*/ 307972 h 6480175"/>
              <a:gd name="connsiteX37" fmla="*/ 8124225 w 11737974"/>
              <a:gd name="connsiteY37" fmla="*/ 18984 h 6480175"/>
              <a:gd name="connsiteX38" fmla="*/ 8122550 w 11737974"/>
              <a:gd name="connsiteY38" fmla="*/ 0 h 6480175"/>
              <a:gd name="connsiteX39" fmla="*/ 8776274 w 11737974"/>
              <a:gd name="connsiteY39" fmla="*/ 0 h 6480175"/>
              <a:gd name="connsiteX40" fmla="*/ 11109739 w 11737974"/>
              <a:gd name="connsiteY40" fmla="*/ 0 h 6480175"/>
              <a:gd name="connsiteX41" fmla="*/ 11113247 w 11737974"/>
              <a:gd name="connsiteY41" fmla="*/ 34802 h 6480175"/>
              <a:gd name="connsiteX42" fmla="*/ 11737970 w 11737974"/>
              <a:gd name="connsiteY42" fmla="*/ 543968 h 6480175"/>
              <a:gd name="connsiteX43" fmla="*/ 11737974 w 11737974"/>
              <a:gd name="connsiteY43" fmla="*/ 543968 h 6480175"/>
              <a:gd name="connsiteX44" fmla="*/ 11737974 w 11737974"/>
              <a:gd name="connsiteY44" fmla="*/ 1813019 h 6480175"/>
              <a:gd name="connsiteX45" fmla="*/ 11737974 w 11737974"/>
              <a:gd name="connsiteY45" fmla="*/ 2963564 h 6480175"/>
              <a:gd name="connsiteX46" fmla="*/ 11737974 w 11737974"/>
              <a:gd name="connsiteY46" fmla="*/ 4232615 h 6480175"/>
              <a:gd name="connsiteX47" fmla="*/ 11737974 w 11737974"/>
              <a:gd name="connsiteY47" fmla="*/ 4604547 h 6480175"/>
              <a:gd name="connsiteX48" fmla="*/ 11737974 w 11737974"/>
              <a:gd name="connsiteY48" fmla="*/ 5442413 h 6480175"/>
              <a:gd name="connsiteX49" fmla="*/ 11737974 w 11737974"/>
              <a:gd name="connsiteY49" fmla="*/ 5873598 h 6480175"/>
              <a:gd name="connsiteX50" fmla="*/ 11737970 w 11737974"/>
              <a:gd name="connsiteY50" fmla="*/ 5873598 h 6480175"/>
              <a:gd name="connsiteX51" fmla="*/ 11113247 w 11737974"/>
              <a:gd name="connsiteY51" fmla="*/ 6382763 h 6480175"/>
              <a:gd name="connsiteX52" fmla="*/ 11103426 w 11737974"/>
              <a:gd name="connsiteY52" fmla="*/ 6480175 h 6480175"/>
              <a:gd name="connsiteX53" fmla="*/ 9369876 w 11737974"/>
              <a:gd name="connsiteY53" fmla="*/ 6480175 h 6480175"/>
              <a:gd name="connsiteX54" fmla="*/ 8776274 w 11737974"/>
              <a:gd name="connsiteY54" fmla="*/ 6480175 h 6480175"/>
              <a:gd name="connsiteX55" fmla="*/ 7141026 w 11737974"/>
              <a:gd name="connsiteY55" fmla="*/ 6480175 h 6480175"/>
              <a:gd name="connsiteX56" fmla="*/ 7042724 w 11737974"/>
              <a:gd name="connsiteY56" fmla="*/ 6480175 h 6480175"/>
              <a:gd name="connsiteX57" fmla="*/ 5159826 w 11737974"/>
              <a:gd name="connsiteY57" fmla="*/ 6480175 h 6480175"/>
              <a:gd name="connsiteX58" fmla="*/ 4813874 w 11737974"/>
              <a:gd name="connsiteY58" fmla="*/ 6480175 h 6480175"/>
              <a:gd name="connsiteX59" fmla="*/ 2961700 w 11737974"/>
              <a:gd name="connsiteY59" fmla="*/ 6480175 h 6480175"/>
              <a:gd name="connsiteX60" fmla="*/ 2832675 w 11737974"/>
              <a:gd name="connsiteY60" fmla="*/ 6480175 h 6480175"/>
              <a:gd name="connsiteX61" fmla="*/ 634548 w 11737974"/>
              <a:gd name="connsiteY61" fmla="*/ 6480175 h 6480175"/>
              <a:gd name="connsiteX62" fmla="*/ 624727 w 11737974"/>
              <a:gd name="connsiteY62" fmla="*/ 6382763 h 6480175"/>
              <a:gd name="connsiteX63" fmla="*/ 4 w 11737974"/>
              <a:gd name="connsiteY63" fmla="*/ 5873598 h 6480175"/>
              <a:gd name="connsiteX64" fmla="*/ 0 w 11737974"/>
              <a:gd name="connsiteY64" fmla="*/ 5873598 h 6480175"/>
              <a:gd name="connsiteX65" fmla="*/ 0 w 11737974"/>
              <a:gd name="connsiteY65" fmla="*/ 5442413 h 6480175"/>
              <a:gd name="connsiteX66" fmla="*/ 0 w 11737974"/>
              <a:gd name="connsiteY66" fmla="*/ 4604547 h 6480175"/>
              <a:gd name="connsiteX67" fmla="*/ 0 w 11737974"/>
              <a:gd name="connsiteY67" fmla="*/ 4232615 h 6480175"/>
              <a:gd name="connsiteX68" fmla="*/ 0 w 11737974"/>
              <a:gd name="connsiteY68" fmla="*/ 2963564 h 6480175"/>
              <a:gd name="connsiteX69" fmla="*/ 0 w 11737974"/>
              <a:gd name="connsiteY69" fmla="*/ 1813019 h 6480175"/>
              <a:gd name="connsiteX70" fmla="*/ 0 w 11737974"/>
              <a:gd name="connsiteY70" fmla="*/ 543968 h 6480175"/>
              <a:gd name="connsiteX71" fmla="*/ 4 w 11737974"/>
              <a:gd name="connsiteY71" fmla="*/ 543968 h 6480175"/>
              <a:gd name="connsiteX72" fmla="*/ 624727 w 11737974"/>
              <a:gd name="connsiteY72" fmla="*/ 34802 h 6480175"/>
              <a:gd name="connsiteX73" fmla="*/ 628235 w 11737974"/>
              <a:gd name="connsiteY73" fmla="*/ 0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1737974" h="6480175">
                <a:moveTo>
                  <a:pt x="628235" y="0"/>
                </a:moveTo>
                <a:lnTo>
                  <a:pt x="2961700" y="0"/>
                </a:lnTo>
                <a:lnTo>
                  <a:pt x="3615422" y="0"/>
                </a:lnTo>
                <a:lnTo>
                  <a:pt x="3613747" y="18984"/>
                </a:lnTo>
                <a:cubicBezTo>
                  <a:pt x="3613747" y="161533"/>
                  <a:pt x="3714862" y="280469"/>
                  <a:pt x="3849278" y="307972"/>
                </a:cubicBezTo>
                <a:lnTo>
                  <a:pt x="3869521" y="310013"/>
                </a:lnTo>
                <a:lnTo>
                  <a:pt x="3869521" y="421699"/>
                </a:lnTo>
                <a:cubicBezTo>
                  <a:pt x="3869521" y="483353"/>
                  <a:pt x="3919505" y="533334"/>
                  <a:pt x="3981158" y="533334"/>
                </a:cubicBezTo>
                <a:lnTo>
                  <a:pt x="4323208" y="533334"/>
                </a:lnTo>
                <a:lnTo>
                  <a:pt x="4402499" y="533334"/>
                </a:lnTo>
                <a:lnTo>
                  <a:pt x="4402717" y="533334"/>
                </a:lnTo>
                <a:lnTo>
                  <a:pt x="4674023" y="533334"/>
                </a:lnTo>
                <a:lnTo>
                  <a:pt x="4758265" y="533334"/>
                </a:lnTo>
                <a:lnTo>
                  <a:pt x="4864530" y="533334"/>
                </a:lnTo>
                <a:lnTo>
                  <a:pt x="5220077" y="533334"/>
                </a:lnTo>
                <a:lnTo>
                  <a:pt x="5220295" y="533334"/>
                </a:lnTo>
                <a:lnTo>
                  <a:pt x="5299587" y="533334"/>
                </a:lnTo>
                <a:lnTo>
                  <a:pt x="5491601" y="533334"/>
                </a:lnTo>
                <a:lnTo>
                  <a:pt x="5570892" y="533334"/>
                </a:lnTo>
                <a:lnTo>
                  <a:pt x="5620808" y="533334"/>
                </a:lnTo>
                <a:lnTo>
                  <a:pt x="5682108" y="533334"/>
                </a:lnTo>
                <a:lnTo>
                  <a:pt x="5761399" y="533334"/>
                </a:lnTo>
                <a:lnTo>
                  <a:pt x="6032923" y="533334"/>
                </a:lnTo>
                <a:lnTo>
                  <a:pt x="6117165" y="533334"/>
                </a:lnTo>
                <a:lnTo>
                  <a:pt x="6388470" y="533334"/>
                </a:lnTo>
                <a:lnTo>
                  <a:pt x="6438386" y="533334"/>
                </a:lnTo>
                <a:lnTo>
                  <a:pt x="6517677" y="533334"/>
                </a:lnTo>
                <a:lnTo>
                  <a:pt x="6578977" y="533334"/>
                </a:lnTo>
                <a:lnTo>
                  <a:pt x="6850501" y="533334"/>
                </a:lnTo>
                <a:lnTo>
                  <a:pt x="6929792" y="533334"/>
                </a:lnTo>
                <a:lnTo>
                  <a:pt x="6979707" y="533334"/>
                </a:lnTo>
                <a:lnTo>
                  <a:pt x="7335255" y="533334"/>
                </a:lnTo>
                <a:lnTo>
                  <a:pt x="7747370" y="533334"/>
                </a:lnTo>
                <a:lnTo>
                  <a:pt x="7756817" y="533334"/>
                </a:lnTo>
                <a:cubicBezTo>
                  <a:pt x="7818471" y="533334"/>
                  <a:pt x="7868451" y="483353"/>
                  <a:pt x="7868451" y="421699"/>
                </a:cubicBezTo>
                <a:lnTo>
                  <a:pt x="7868451" y="310013"/>
                </a:lnTo>
                <a:lnTo>
                  <a:pt x="7888694" y="307972"/>
                </a:lnTo>
                <a:cubicBezTo>
                  <a:pt x="8023112" y="280469"/>
                  <a:pt x="8124225" y="161533"/>
                  <a:pt x="8124225" y="18984"/>
                </a:cubicBezTo>
                <a:lnTo>
                  <a:pt x="8122550" y="0"/>
                </a:lnTo>
                <a:lnTo>
                  <a:pt x="8776274" y="0"/>
                </a:lnTo>
                <a:lnTo>
                  <a:pt x="11109739" y="0"/>
                </a:lnTo>
                <a:lnTo>
                  <a:pt x="11113247" y="34802"/>
                </a:lnTo>
                <a:cubicBezTo>
                  <a:pt x="11172707" y="325383"/>
                  <a:pt x="11429812" y="543968"/>
                  <a:pt x="11737970" y="543968"/>
                </a:cubicBezTo>
                <a:lnTo>
                  <a:pt x="11737974" y="543968"/>
                </a:lnTo>
                <a:lnTo>
                  <a:pt x="11737974" y="1813019"/>
                </a:lnTo>
                <a:lnTo>
                  <a:pt x="11737974" y="2963564"/>
                </a:lnTo>
                <a:lnTo>
                  <a:pt x="11737974" y="4232615"/>
                </a:lnTo>
                <a:lnTo>
                  <a:pt x="11737974" y="4604547"/>
                </a:lnTo>
                <a:lnTo>
                  <a:pt x="11737974" y="5442413"/>
                </a:lnTo>
                <a:lnTo>
                  <a:pt x="11737974" y="5873598"/>
                </a:lnTo>
                <a:lnTo>
                  <a:pt x="11737970" y="5873598"/>
                </a:lnTo>
                <a:cubicBezTo>
                  <a:pt x="11429812" y="5873598"/>
                  <a:pt x="11172707" y="6092183"/>
                  <a:pt x="11113247" y="6382763"/>
                </a:cubicBezTo>
                <a:lnTo>
                  <a:pt x="11103426" y="6480175"/>
                </a:lnTo>
                <a:lnTo>
                  <a:pt x="9369876" y="6480175"/>
                </a:lnTo>
                <a:lnTo>
                  <a:pt x="8776274" y="6480175"/>
                </a:lnTo>
                <a:lnTo>
                  <a:pt x="7141026" y="6480175"/>
                </a:lnTo>
                <a:lnTo>
                  <a:pt x="7042724" y="6480175"/>
                </a:lnTo>
                <a:lnTo>
                  <a:pt x="5159826" y="6480175"/>
                </a:lnTo>
                <a:lnTo>
                  <a:pt x="4813874" y="6480175"/>
                </a:lnTo>
                <a:lnTo>
                  <a:pt x="2961700" y="6480175"/>
                </a:lnTo>
                <a:lnTo>
                  <a:pt x="2832675" y="6480175"/>
                </a:lnTo>
                <a:lnTo>
                  <a:pt x="634548" y="6480175"/>
                </a:lnTo>
                <a:lnTo>
                  <a:pt x="624727" y="6382763"/>
                </a:lnTo>
                <a:cubicBezTo>
                  <a:pt x="565267" y="6092183"/>
                  <a:pt x="308162" y="5873598"/>
                  <a:pt x="4" y="5873598"/>
                </a:cubicBezTo>
                <a:lnTo>
                  <a:pt x="0" y="5873598"/>
                </a:lnTo>
                <a:lnTo>
                  <a:pt x="0" y="5442413"/>
                </a:lnTo>
                <a:lnTo>
                  <a:pt x="0" y="4604547"/>
                </a:lnTo>
                <a:lnTo>
                  <a:pt x="0" y="4232615"/>
                </a:lnTo>
                <a:lnTo>
                  <a:pt x="0" y="2963564"/>
                </a:lnTo>
                <a:lnTo>
                  <a:pt x="0" y="1813019"/>
                </a:lnTo>
                <a:lnTo>
                  <a:pt x="0" y="543968"/>
                </a:lnTo>
                <a:lnTo>
                  <a:pt x="4" y="543968"/>
                </a:lnTo>
                <a:cubicBezTo>
                  <a:pt x="308162" y="543968"/>
                  <a:pt x="565267" y="325383"/>
                  <a:pt x="624727" y="34802"/>
                </a:cubicBezTo>
                <a:lnTo>
                  <a:pt x="628235" y="0"/>
                </a:lnTo>
                <a:close/>
              </a:path>
            </a:pathLst>
          </a:custGeom>
          <a:noFill/>
          <a:ln w="38100">
            <a:solidFill>
              <a:srgbClr val="337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83916E5-3A3B-66E3-AE90-B16B45E890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7498420" y="479282"/>
            <a:ext cx="443619" cy="22181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13C862F-53F5-D5AE-8ADF-EFE5341F121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4249961" y="479282"/>
            <a:ext cx="443619" cy="22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E1B5E8F-3BD9-B471-7E76-39B6B346C76D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41DB70E-1BB2-D690-5BF6-95689D5F432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2" name="图片 11">
              <a:hlinkClick r:id="rId2"/>
              <a:extLst>
                <a:ext uri="{FF2B5EF4-FFF2-40B4-BE49-F238E27FC236}">
                  <a16:creationId xmlns:a16="http://schemas.microsoft.com/office/drawing/2014/main" id="{46CEE894-BA2E-1573-147F-C1C547CD65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7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2B7338-A4AC-98DC-EB29-A9BD3E8FF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FA1FAE-3ACB-D43E-E329-510DAA631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0B1A55-64CA-BFB0-42CF-EB06B890BD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5C7E9-F706-4E0F-BEC8-24A3165B1641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55D15E-C254-DFE4-5BAC-9E85E5E70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C91E51-CAA8-D651-5116-3593302D8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5C2A1-2B8F-43AD-AED5-865040FD6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1715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>
            <a:extLst>
              <a:ext uri="{FF2B5EF4-FFF2-40B4-BE49-F238E27FC236}">
                <a16:creationId xmlns:a16="http://schemas.microsoft.com/office/drawing/2014/main" id="{AA284B78-AFF0-21F3-67A3-8378DFBBFAC2}"/>
              </a:ext>
            </a:extLst>
          </p:cNvPr>
          <p:cNvSpPr/>
          <p:nvPr/>
        </p:nvSpPr>
        <p:spPr>
          <a:xfrm>
            <a:off x="2618124" y="1813203"/>
            <a:ext cx="69557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简约国风论文答辩</a:t>
            </a:r>
          </a:p>
        </p:txBody>
      </p:sp>
      <p:sp>
        <p:nvSpPr>
          <p:cNvPr id="64" name="iconfont-11253-53273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66E2DF6-2DA3-E488-D6C0-AC141294B9CA}"/>
              </a:ext>
            </a:extLst>
          </p:cNvPr>
          <p:cNvSpPr/>
          <p:nvPr/>
        </p:nvSpPr>
        <p:spPr>
          <a:xfrm>
            <a:off x="5529262" y="922174"/>
            <a:ext cx="1133476" cy="75557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1BBFEBD-A4BD-2EF9-D4A1-5F4B054904DE}"/>
              </a:ext>
            </a:extLst>
          </p:cNvPr>
          <p:cNvGrpSpPr/>
          <p:nvPr/>
        </p:nvGrpSpPr>
        <p:grpSpPr>
          <a:xfrm>
            <a:off x="898314" y="2868535"/>
            <a:ext cx="10395371" cy="378146"/>
            <a:chOff x="615529" y="2762166"/>
            <a:chExt cx="15365122" cy="558927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A4D10CAE-6BF8-0F1E-4951-683254768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3754B1BF-7381-EB59-CEB0-67179FBCC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12284109" y="2762166"/>
              <a:ext cx="3696542" cy="558927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8762C84-8677-31DB-35D2-B01E2173AC08}"/>
              </a:ext>
            </a:extLst>
          </p:cNvPr>
          <p:cNvGrpSpPr/>
          <p:nvPr/>
        </p:nvGrpSpPr>
        <p:grpSpPr>
          <a:xfrm>
            <a:off x="3570628" y="5285333"/>
            <a:ext cx="5050741" cy="409182"/>
            <a:chOff x="4210628" y="5454939"/>
            <a:chExt cx="4104457" cy="332519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929021D-823F-B454-B445-1800953E4270}"/>
                </a:ext>
              </a:extLst>
            </p:cNvPr>
            <p:cNvGrpSpPr/>
            <p:nvPr/>
          </p:nvGrpSpPr>
          <p:grpSpPr>
            <a:xfrm>
              <a:off x="4457939" y="5483473"/>
              <a:ext cx="3857146" cy="303985"/>
              <a:chOff x="4289813" y="5868701"/>
              <a:chExt cx="3360210" cy="315070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1844DB1E-CCB2-E087-C6DA-7C0CDA6D5485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1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F43D339-691A-CA75-EA65-75349D78E7D4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1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70" name="iconfont-10471-5111261">
              <a:extLst>
                <a:ext uri="{FF2B5EF4-FFF2-40B4-BE49-F238E27FC236}">
                  <a16:creationId xmlns:a16="http://schemas.microsoft.com/office/drawing/2014/main" id="{68695D8E-E7C6-D297-95C8-9FBDEFE613C3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71" name="graduate_57239">
              <a:extLst>
                <a:ext uri="{FF2B5EF4-FFF2-40B4-BE49-F238E27FC236}">
                  <a16:creationId xmlns:a16="http://schemas.microsoft.com/office/drawing/2014/main" id="{98614F62-C2BE-7DDB-8448-A3BCE03C5001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C8D364EC-6370-14D9-1577-3ED11309B462}"/>
              </a:ext>
            </a:extLst>
          </p:cNvPr>
          <p:cNvSpPr/>
          <p:nvPr/>
        </p:nvSpPr>
        <p:spPr>
          <a:xfrm>
            <a:off x="3787435" y="3041871"/>
            <a:ext cx="4617129" cy="352734"/>
          </a:xfrm>
          <a:custGeom>
            <a:avLst/>
            <a:gdLst>
              <a:gd name="connsiteX0" fmla="*/ 125982 w 4617129"/>
              <a:gd name="connsiteY0" fmla="*/ 0 h 352734"/>
              <a:gd name="connsiteX1" fmla="*/ 1417390 w 4617129"/>
              <a:gd name="connsiteY1" fmla="*/ 0 h 352734"/>
              <a:gd name="connsiteX2" fmla="*/ 1742036 w 4617129"/>
              <a:gd name="connsiteY2" fmla="*/ 0 h 352734"/>
              <a:gd name="connsiteX3" fmla="*/ 2875093 w 4617129"/>
              <a:gd name="connsiteY3" fmla="*/ 0 h 352734"/>
              <a:gd name="connsiteX4" fmla="*/ 3033445 w 4617129"/>
              <a:gd name="connsiteY4" fmla="*/ 0 h 352734"/>
              <a:gd name="connsiteX5" fmla="*/ 4491147 w 4617129"/>
              <a:gd name="connsiteY5" fmla="*/ 0 h 352734"/>
              <a:gd name="connsiteX6" fmla="*/ 4529426 w 4617129"/>
              <a:gd name="connsiteY6" fmla="*/ 38279 h 352734"/>
              <a:gd name="connsiteX7" fmla="*/ 4529426 w 4617129"/>
              <a:gd name="connsiteY7" fmla="*/ 76575 h 352734"/>
              <a:gd name="connsiteX8" fmla="*/ 4536367 w 4617129"/>
              <a:gd name="connsiteY8" fmla="*/ 77275 h 352734"/>
              <a:gd name="connsiteX9" fmla="*/ 4617129 w 4617129"/>
              <a:gd name="connsiteY9" fmla="*/ 176367 h 352734"/>
              <a:gd name="connsiteX10" fmla="*/ 4536367 w 4617129"/>
              <a:gd name="connsiteY10" fmla="*/ 275459 h 352734"/>
              <a:gd name="connsiteX11" fmla="*/ 4529426 w 4617129"/>
              <a:gd name="connsiteY11" fmla="*/ 276159 h 352734"/>
              <a:gd name="connsiteX12" fmla="*/ 4529426 w 4617129"/>
              <a:gd name="connsiteY12" fmla="*/ 314455 h 352734"/>
              <a:gd name="connsiteX13" fmla="*/ 4491147 w 4617129"/>
              <a:gd name="connsiteY13" fmla="*/ 352734 h 352734"/>
              <a:gd name="connsiteX14" fmla="*/ 3033445 w 4617129"/>
              <a:gd name="connsiteY14" fmla="*/ 352734 h 352734"/>
              <a:gd name="connsiteX15" fmla="*/ 2875093 w 4617129"/>
              <a:gd name="connsiteY15" fmla="*/ 352734 h 352734"/>
              <a:gd name="connsiteX16" fmla="*/ 1742036 w 4617129"/>
              <a:gd name="connsiteY16" fmla="*/ 352734 h 352734"/>
              <a:gd name="connsiteX17" fmla="*/ 1417390 w 4617129"/>
              <a:gd name="connsiteY17" fmla="*/ 352734 h 352734"/>
              <a:gd name="connsiteX18" fmla="*/ 125982 w 4617129"/>
              <a:gd name="connsiteY18" fmla="*/ 352734 h 352734"/>
              <a:gd name="connsiteX19" fmla="*/ 87703 w 4617129"/>
              <a:gd name="connsiteY19" fmla="*/ 314455 h 352734"/>
              <a:gd name="connsiteX20" fmla="*/ 87703 w 4617129"/>
              <a:gd name="connsiteY20" fmla="*/ 276159 h 352734"/>
              <a:gd name="connsiteX21" fmla="*/ 80762 w 4617129"/>
              <a:gd name="connsiteY21" fmla="*/ 275459 h 352734"/>
              <a:gd name="connsiteX22" fmla="*/ 0 w 4617129"/>
              <a:gd name="connsiteY22" fmla="*/ 176367 h 352734"/>
              <a:gd name="connsiteX23" fmla="*/ 80762 w 4617129"/>
              <a:gd name="connsiteY23" fmla="*/ 77275 h 352734"/>
              <a:gd name="connsiteX24" fmla="*/ 87703 w 4617129"/>
              <a:gd name="connsiteY24" fmla="*/ 76575 h 352734"/>
              <a:gd name="connsiteX25" fmla="*/ 87703 w 4617129"/>
              <a:gd name="connsiteY25" fmla="*/ 38279 h 352734"/>
              <a:gd name="connsiteX26" fmla="*/ 125982 w 4617129"/>
              <a:gd name="connsiteY26" fmla="*/ 0 h 35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617129" h="352734">
                <a:moveTo>
                  <a:pt x="125982" y="0"/>
                </a:moveTo>
                <a:lnTo>
                  <a:pt x="1417390" y="0"/>
                </a:lnTo>
                <a:lnTo>
                  <a:pt x="1742036" y="0"/>
                </a:lnTo>
                <a:lnTo>
                  <a:pt x="2875093" y="0"/>
                </a:lnTo>
                <a:lnTo>
                  <a:pt x="3033445" y="0"/>
                </a:lnTo>
                <a:lnTo>
                  <a:pt x="4491147" y="0"/>
                </a:lnTo>
                <a:cubicBezTo>
                  <a:pt x="4512288" y="0"/>
                  <a:pt x="4529426" y="17138"/>
                  <a:pt x="4529426" y="38279"/>
                </a:cubicBezTo>
                <a:lnTo>
                  <a:pt x="4529426" y="76575"/>
                </a:lnTo>
                <a:lnTo>
                  <a:pt x="4536367" y="77275"/>
                </a:lnTo>
                <a:cubicBezTo>
                  <a:pt x="4582458" y="86706"/>
                  <a:pt x="4617129" y="127488"/>
                  <a:pt x="4617129" y="176367"/>
                </a:cubicBezTo>
                <a:cubicBezTo>
                  <a:pt x="4617129" y="225246"/>
                  <a:pt x="4582458" y="266028"/>
                  <a:pt x="4536367" y="275459"/>
                </a:cubicBezTo>
                <a:lnTo>
                  <a:pt x="4529426" y="276159"/>
                </a:lnTo>
                <a:lnTo>
                  <a:pt x="4529426" y="314455"/>
                </a:lnTo>
                <a:cubicBezTo>
                  <a:pt x="4529426" y="335596"/>
                  <a:pt x="4512288" y="352734"/>
                  <a:pt x="4491147" y="352734"/>
                </a:cubicBezTo>
                <a:lnTo>
                  <a:pt x="3033445" y="352734"/>
                </a:lnTo>
                <a:lnTo>
                  <a:pt x="2875093" y="352734"/>
                </a:lnTo>
                <a:lnTo>
                  <a:pt x="1742036" y="352734"/>
                </a:lnTo>
                <a:lnTo>
                  <a:pt x="1417390" y="352734"/>
                </a:lnTo>
                <a:lnTo>
                  <a:pt x="125982" y="352734"/>
                </a:lnTo>
                <a:cubicBezTo>
                  <a:pt x="104842" y="352734"/>
                  <a:pt x="87703" y="335596"/>
                  <a:pt x="87703" y="314455"/>
                </a:cubicBezTo>
                <a:lnTo>
                  <a:pt x="87703" y="276159"/>
                </a:lnTo>
                <a:lnTo>
                  <a:pt x="80762" y="275459"/>
                </a:lnTo>
                <a:cubicBezTo>
                  <a:pt x="34671" y="266028"/>
                  <a:pt x="0" y="225246"/>
                  <a:pt x="0" y="176367"/>
                </a:cubicBezTo>
                <a:cubicBezTo>
                  <a:pt x="0" y="127488"/>
                  <a:pt x="34671" y="86706"/>
                  <a:pt x="80762" y="77275"/>
                </a:cubicBezTo>
                <a:lnTo>
                  <a:pt x="87703" y="76575"/>
                </a:lnTo>
                <a:lnTo>
                  <a:pt x="87703" y="38279"/>
                </a:lnTo>
                <a:cubicBezTo>
                  <a:pt x="87703" y="17138"/>
                  <a:pt x="104842" y="0"/>
                  <a:pt x="125982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7ACB2C9-0ED3-78A5-4B7F-2DE3BA28FAF3}"/>
              </a:ext>
            </a:extLst>
          </p:cNvPr>
          <p:cNvSpPr txBox="1"/>
          <p:nvPr/>
        </p:nvSpPr>
        <p:spPr>
          <a:xfrm>
            <a:off x="4722924" y="3064349"/>
            <a:ext cx="2871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 （</a:t>
            </a:r>
            <a:r>
              <a:rPr lang="en-US" altLang="zh-CN" sz="1400" dirty="0">
                <a:solidFill>
                  <a:schemeClr val="bg1"/>
                </a:solidFill>
              </a:rPr>
              <a:t> 51 </a:t>
            </a:r>
            <a:r>
              <a:rPr lang="zh-CN" altLang="en-US" sz="1400" dirty="0">
                <a:solidFill>
                  <a:schemeClr val="bg1"/>
                </a:solidFill>
              </a:rPr>
              <a:t>）班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C6FA855-7B2A-B5A9-F4C4-BBAA0D3C4D4E}"/>
              </a:ext>
            </a:extLst>
          </p:cNvPr>
          <p:cNvSpPr txBox="1"/>
          <p:nvPr/>
        </p:nvSpPr>
        <p:spPr>
          <a:xfrm>
            <a:off x="3008586" y="3828338"/>
            <a:ext cx="6174826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871145" y="202347"/>
            <a:ext cx="2449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研究成果展示及应用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00E2714-7C24-64C0-51D9-3E61C8DF483F}"/>
              </a:ext>
            </a:extLst>
          </p:cNvPr>
          <p:cNvGrpSpPr/>
          <p:nvPr/>
        </p:nvGrpSpPr>
        <p:grpSpPr>
          <a:xfrm>
            <a:off x="1092200" y="1543811"/>
            <a:ext cx="4514108" cy="4220578"/>
            <a:chOff x="6459260" y="1628712"/>
            <a:chExt cx="5022149" cy="4695583"/>
          </a:xfrm>
        </p:grpSpPr>
        <p:sp>
          <p:nvSpPr>
            <p:cNvPr id="3" name="矩形 83">
              <a:extLst>
                <a:ext uri="{FF2B5EF4-FFF2-40B4-BE49-F238E27FC236}">
                  <a16:creationId xmlns:a16="http://schemas.microsoft.com/office/drawing/2014/main" id="{645EB788-CB30-706D-C9A7-312E04004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45E52611-ADE4-277E-B91C-2B31021C6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EEF94041-4F6E-58A0-7C49-7C2FA8DA55DD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805400-2619-1A2A-76BE-6EF28739C3A0}"/>
              </a:ext>
            </a:extLst>
          </p:cNvPr>
          <p:cNvGrpSpPr/>
          <p:nvPr/>
        </p:nvGrpSpPr>
        <p:grpSpPr>
          <a:xfrm>
            <a:off x="1619046" y="2184428"/>
            <a:ext cx="3526615" cy="1374773"/>
            <a:chOff x="8688335" y="2241577"/>
            <a:chExt cx="3526615" cy="137477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C57E00A-DF8D-41E5-799E-1D0C2B8DCD19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F5FA2C3-AD7E-B12D-3C3D-4AE1497234E2}"/>
                </a:ext>
              </a:extLst>
            </p:cNvPr>
            <p:cNvSpPr txBox="1"/>
            <p:nvPr/>
          </p:nvSpPr>
          <p:spPr>
            <a:xfrm>
              <a:off x="8701035" y="2532079"/>
              <a:ext cx="351391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B9BDEB0-0BAE-4800-49F9-D429E48D1364}"/>
              </a:ext>
            </a:extLst>
          </p:cNvPr>
          <p:cNvGrpSpPr/>
          <p:nvPr/>
        </p:nvGrpSpPr>
        <p:grpSpPr>
          <a:xfrm>
            <a:off x="1619046" y="3829917"/>
            <a:ext cx="3526615" cy="1116369"/>
            <a:chOff x="8688335" y="2241577"/>
            <a:chExt cx="3526615" cy="111636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0771F8-8280-9138-7041-DC3615A341EA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DAC871A-CCEB-2109-0B6B-7412994B4DD8}"/>
                </a:ext>
              </a:extLst>
            </p:cNvPr>
            <p:cNvSpPr txBox="1"/>
            <p:nvPr/>
          </p:nvSpPr>
          <p:spPr>
            <a:xfrm>
              <a:off x="8701035" y="2532079"/>
              <a:ext cx="3513915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 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唯一访 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19BD950-E4F5-CB77-A844-FF9ECBA7E044}"/>
              </a:ext>
            </a:extLst>
          </p:cNvPr>
          <p:cNvGrpSpPr/>
          <p:nvPr/>
        </p:nvGrpSpPr>
        <p:grpSpPr>
          <a:xfrm>
            <a:off x="6585692" y="1543811"/>
            <a:ext cx="4514108" cy="4220578"/>
            <a:chOff x="6459260" y="1628712"/>
            <a:chExt cx="5022149" cy="4695583"/>
          </a:xfrm>
        </p:grpSpPr>
        <p:sp>
          <p:nvSpPr>
            <p:cNvPr id="14" name="矩形 83">
              <a:extLst>
                <a:ext uri="{FF2B5EF4-FFF2-40B4-BE49-F238E27FC236}">
                  <a16:creationId xmlns:a16="http://schemas.microsoft.com/office/drawing/2014/main" id="{6FCDF779-915B-BAB5-DD2E-5AA9F3CAB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0226" y="1720171"/>
              <a:ext cx="4863138" cy="4536836"/>
            </a:xfrm>
            <a:prstGeom prst="rect">
              <a:avLst/>
            </a:prstGeom>
            <a:noFill/>
            <a:ln w="9525" cmpd="sng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95B6C289-83C0-BE59-25D6-EBF2F3234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60" y="1628712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B4C8072A-C9EB-9F6B-2D94-40BEB4A43F59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0952771" y="5794070"/>
              <a:ext cx="528638" cy="530225"/>
            </a:xfrm>
            <a:custGeom>
              <a:avLst/>
              <a:gdLst>
                <a:gd name="T0" fmla="*/ 0 w 1446"/>
                <a:gd name="T1" fmla="*/ 0 h 1446"/>
                <a:gd name="T2" fmla="*/ 1446 w 1446"/>
                <a:gd name="T3" fmla="*/ 0 h 1446"/>
                <a:gd name="T4" fmla="*/ 1446 w 1446"/>
                <a:gd name="T5" fmla="*/ 458 h 1446"/>
                <a:gd name="T6" fmla="*/ 438 w 1446"/>
                <a:gd name="T7" fmla="*/ 458 h 1446"/>
                <a:gd name="T8" fmla="*/ 438 w 1446"/>
                <a:gd name="T9" fmla="*/ 1446 h 1446"/>
                <a:gd name="T10" fmla="*/ 0 w 1446"/>
                <a:gd name="T11" fmla="*/ 1446 h 1446"/>
                <a:gd name="T12" fmla="*/ 0 w 1446"/>
                <a:gd name="T13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1446">
                  <a:moveTo>
                    <a:pt x="0" y="0"/>
                  </a:moveTo>
                  <a:lnTo>
                    <a:pt x="1446" y="0"/>
                  </a:lnTo>
                  <a:lnTo>
                    <a:pt x="1446" y="458"/>
                  </a:lnTo>
                  <a:lnTo>
                    <a:pt x="438" y="458"/>
                  </a:lnTo>
                  <a:lnTo>
                    <a:pt x="438" y="1446"/>
                  </a:lnTo>
                  <a:lnTo>
                    <a:pt x="0" y="144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8177AB-BA55-381C-4097-B35A82EDFD5B}"/>
              </a:ext>
            </a:extLst>
          </p:cNvPr>
          <p:cNvGrpSpPr/>
          <p:nvPr/>
        </p:nvGrpSpPr>
        <p:grpSpPr>
          <a:xfrm>
            <a:off x="7112538" y="2184428"/>
            <a:ext cx="3526615" cy="1374773"/>
            <a:chOff x="8688335" y="2241577"/>
            <a:chExt cx="3526615" cy="13747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7A64B52-999D-E713-8574-35DA8D075D28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1DE554-7D4F-4C9D-43BC-F85DD5A649C7}"/>
                </a:ext>
              </a:extLst>
            </p:cNvPr>
            <p:cNvSpPr txBox="1"/>
            <p:nvPr/>
          </p:nvSpPr>
          <p:spPr>
            <a:xfrm>
              <a:off x="8701035" y="2532079"/>
              <a:ext cx="351391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EA6CAA3-0FAD-888F-7CE2-1AC419FF90A5}"/>
              </a:ext>
            </a:extLst>
          </p:cNvPr>
          <p:cNvGrpSpPr/>
          <p:nvPr/>
        </p:nvGrpSpPr>
        <p:grpSpPr>
          <a:xfrm>
            <a:off x="7112538" y="3829917"/>
            <a:ext cx="3526615" cy="1374773"/>
            <a:chOff x="8688335" y="2241577"/>
            <a:chExt cx="3526615" cy="137477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770782-780C-9FE7-6D00-1AA613E46C09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1CD227B-B68B-B6D3-43B1-3156682E33D6}"/>
                </a:ext>
              </a:extLst>
            </p:cNvPr>
            <p:cNvSpPr txBox="1"/>
            <p:nvPr/>
          </p:nvSpPr>
          <p:spPr>
            <a:xfrm>
              <a:off x="8701035" y="2532079"/>
              <a:ext cx="351391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6525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871145" y="202347"/>
            <a:ext cx="2449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研究成果展示及应用</a:t>
            </a:r>
          </a:p>
        </p:txBody>
      </p:sp>
      <p:pic>
        <p:nvPicPr>
          <p:cNvPr id="2" name="图片 1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36A8A955-FCAD-38BD-D342-315144B79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90" y="935618"/>
            <a:ext cx="5627045" cy="540757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F29EC51-C965-E2A1-9CDE-BD87ED3A10A7}"/>
              </a:ext>
            </a:extLst>
          </p:cNvPr>
          <p:cNvGrpSpPr/>
          <p:nvPr/>
        </p:nvGrpSpPr>
        <p:grpSpPr>
          <a:xfrm>
            <a:off x="7447485" y="1718437"/>
            <a:ext cx="3181037" cy="1116369"/>
            <a:chOff x="8688335" y="2241577"/>
            <a:chExt cx="3181037" cy="111636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F8F98B6-596E-56C8-C6CC-3B64D1DDAB16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98BC41F-D974-17F9-F4A0-32A3760F918E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模板网，幻灯片演示 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 板网 唯一访问网址：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6" name="图形 8">
            <a:extLst>
              <a:ext uri="{FF2B5EF4-FFF2-40B4-BE49-F238E27FC236}">
                <a16:creationId xmlns:a16="http://schemas.microsoft.com/office/drawing/2014/main" id="{1F984978-8DE3-7962-9131-833FE7DC4C1D}"/>
              </a:ext>
            </a:extLst>
          </p:cNvPr>
          <p:cNvSpPr/>
          <p:nvPr/>
        </p:nvSpPr>
        <p:spPr>
          <a:xfrm>
            <a:off x="6233067" y="1585452"/>
            <a:ext cx="1068124" cy="999927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EEC59DE-796A-6CC6-129C-61CC37B167EC}"/>
              </a:ext>
            </a:extLst>
          </p:cNvPr>
          <p:cNvGrpSpPr/>
          <p:nvPr/>
        </p:nvGrpSpPr>
        <p:grpSpPr>
          <a:xfrm>
            <a:off x="6421222" y="1890371"/>
            <a:ext cx="717211" cy="394795"/>
            <a:chOff x="5702639" y="1910967"/>
            <a:chExt cx="830579" cy="457199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6E9F4F4-6360-7260-21B7-5956633152EF}"/>
                </a:ext>
              </a:extLst>
            </p:cNvPr>
            <p:cNvSpPr/>
            <p:nvPr/>
          </p:nvSpPr>
          <p:spPr>
            <a:xfrm>
              <a:off x="5851229" y="2151949"/>
              <a:ext cx="533400" cy="216217"/>
            </a:xfrm>
            <a:custGeom>
              <a:avLst/>
              <a:gdLst>
                <a:gd name="connsiteX0" fmla="*/ 0 w 533400"/>
                <a:gd name="connsiteY0" fmla="*/ 0 h 216217"/>
                <a:gd name="connsiteX1" fmla="*/ 0 w 533400"/>
                <a:gd name="connsiteY1" fmla="*/ 111443 h 216217"/>
                <a:gd name="connsiteX2" fmla="*/ 266700 w 533400"/>
                <a:gd name="connsiteY2" fmla="*/ 216218 h 216217"/>
                <a:gd name="connsiteX3" fmla="*/ 533400 w 533400"/>
                <a:gd name="connsiteY3" fmla="*/ 111443 h 216217"/>
                <a:gd name="connsiteX4" fmla="*/ 533400 w 533400"/>
                <a:gd name="connsiteY4" fmla="*/ 0 h 216217"/>
                <a:gd name="connsiteX5" fmla="*/ 266700 w 533400"/>
                <a:gd name="connsiteY5" fmla="*/ 94298 h 216217"/>
                <a:gd name="connsiteX6" fmla="*/ 0 w 533400"/>
                <a:gd name="connsiteY6" fmla="*/ 0 h 21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00" h="216217">
                  <a:moveTo>
                    <a:pt x="0" y="0"/>
                  </a:moveTo>
                  <a:lnTo>
                    <a:pt x="0" y="111443"/>
                  </a:lnTo>
                  <a:cubicBezTo>
                    <a:pt x="0" y="163830"/>
                    <a:pt x="119063" y="216218"/>
                    <a:pt x="266700" y="216218"/>
                  </a:cubicBezTo>
                  <a:cubicBezTo>
                    <a:pt x="414338" y="216218"/>
                    <a:pt x="533400" y="163830"/>
                    <a:pt x="533400" y="111443"/>
                  </a:cubicBezTo>
                  <a:lnTo>
                    <a:pt x="533400" y="0"/>
                  </a:lnTo>
                  <a:lnTo>
                    <a:pt x="266700" y="942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BA3A2CA-BD30-FEB8-B903-44444F4F4B01}"/>
                </a:ext>
              </a:extLst>
            </p:cNvPr>
            <p:cNvSpPr/>
            <p:nvPr/>
          </p:nvSpPr>
          <p:spPr>
            <a:xfrm>
              <a:off x="5702639" y="1910967"/>
              <a:ext cx="830579" cy="361950"/>
            </a:xfrm>
            <a:custGeom>
              <a:avLst/>
              <a:gdLst>
                <a:gd name="connsiteX0" fmla="*/ 415290 w 830579"/>
                <a:gd name="connsiteY0" fmla="*/ 294323 h 361950"/>
                <a:gd name="connsiteX1" fmla="*/ 830580 w 830579"/>
                <a:gd name="connsiteY1" fmla="*/ 148590 h 361950"/>
                <a:gd name="connsiteX2" fmla="*/ 415290 w 830579"/>
                <a:gd name="connsiteY2" fmla="*/ 0 h 361950"/>
                <a:gd name="connsiteX3" fmla="*/ 0 w 830579"/>
                <a:gd name="connsiteY3" fmla="*/ 148590 h 361950"/>
                <a:gd name="connsiteX4" fmla="*/ 53340 w 830579"/>
                <a:gd name="connsiteY4" fmla="*/ 167640 h 361950"/>
                <a:gd name="connsiteX5" fmla="*/ 53340 w 830579"/>
                <a:gd name="connsiteY5" fmla="*/ 342900 h 361950"/>
                <a:gd name="connsiteX6" fmla="*/ 72390 w 830579"/>
                <a:gd name="connsiteY6" fmla="*/ 361950 h 361950"/>
                <a:gd name="connsiteX7" fmla="*/ 91440 w 830579"/>
                <a:gd name="connsiteY7" fmla="*/ 342900 h 361950"/>
                <a:gd name="connsiteX8" fmla="*/ 91440 w 830579"/>
                <a:gd name="connsiteY8" fmla="*/ 180975 h 361950"/>
                <a:gd name="connsiteX9" fmla="*/ 415290 w 830579"/>
                <a:gd name="connsiteY9" fmla="*/ 29432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0579" h="361950">
                  <a:moveTo>
                    <a:pt x="415290" y="294323"/>
                  </a:moveTo>
                  <a:lnTo>
                    <a:pt x="830580" y="148590"/>
                  </a:lnTo>
                  <a:lnTo>
                    <a:pt x="415290" y="0"/>
                  </a:lnTo>
                  <a:lnTo>
                    <a:pt x="0" y="148590"/>
                  </a:lnTo>
                  <a:lnTo>
                    <a:pt x="53340" y="167640"/>
                  </a:lnTo>
                  <a:lnTo>
                    <a:pt x="53340" y="342900"/>
                  </a:lnTo>
                  <a:cubicBezTo>
                    <a:pt x="53340" y="353378"/>
                    <a:pt x="61912" y="361950"/>
                    <a:pt x="72390" y="361950"/>
                  </a:cubicBezTo>
                  <a:cubicBezTo>
                    <a:pt x="82868" y="361950"/>
                    <a:pt x="91440" y="353378"/>
                    <a:pt x="91440" y="342900"/>
                  </a:cubicBezTo>
                  <a:lnTo>
                    <a:pt x="91440" y="180975"/>
                  </a:lnTo>
                  <a:lnTo>
                    <a:pt x="415290" y="294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8D6913F-CD2A-5524-17E9-D603CD26AF12}"/>
              </a:ext>
            </a:extLst>
          </p:cNvPr>
          <p:cNvGrpSpPr/>
          <p:nvPr/>
        </p:nvGrpSpPr>
        <p:grpSpPr>
          <a:xfrm>
            <a:off x="7447485" y="3168030"/>
            <a:ext cx="3181037" cy="866942"/>
            <a:chOff x="8688335" y="2241577"/>
            <a:chExt cx="3181037" cy="86694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939D62A-0669-2F99-F111-9CBC6B26114A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7E751A-97EF-A705-E329-C4620F85FFE1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0" name="图形 8">
            <a:extLst>
              <a:ext uri="{FF2B5EF4-FFF2-40B4-BE49-F238E27FC236}">
                <a16:creationId xmlns:a16="http://schemas.microsoft.com/office/drawing/2014/main" id="{B33CE563-1DE6-BC82-A311-930774F52726}"/>
              </a:ext>
            </a:extLst>
          </p:cNvPr>
          <p:cNvSpPr/>
          <p:nvPr/>
        </p:nvSpPr>
        <p:spPr>
          <a:xfrm>
            <a:off x="6233067" y="3035045"/>
            <a:ext cx="1068124" cy="999927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EDCFBBC-FAE8-C9FD-F248-E663814254CC}"/>
              </a:ext>
            </a:extLst>
          </p:cNvPr>
          <p:cNvGrpSpPr/>
          <p:nvPr/>
        </p:nvGrpSpPr>
        <p:grpSpPr>
          <a:xfrm>
            <a:off x="7447485" y="4617623"/>
            <a:ext cx="3181037" cy="866942"/>
            <a:chOff x="8688335" y="2241577"/>
            <a:chExt cx="3181037" cy="86694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DBAF02-BAD0-2CF0-0934-879AF5EA147E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652F87-4C73-F581-6BC3-58A3F746DE25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7" name="图形 8">
            <a:extLst>
              <a:ext uri="{FF2B5EF4-FFF2-40B4-BE49-F238E27FC236}">
                <a16:creationId xmlns:a16="http://schemas.microsoft.com/office/drawing/2014/main" id="{D4F769AB-9493-7F74-1019-BA409487D6C8}"/>
              </a:ext>
            </a:extLst>
          </p:cNvPr>
          <p:cNvSpPr/>
          <p:nvPr/>
        </p:nvSpPr>
        <p:spPr>
          <a:xfrm>
            <a:off x="6233067" y="4484638"/>
            <a:ext cx="1068124" cy="999927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图形 30" descr="无茎花朵 纯色填充">
            <a:extLst>
              <a:ext uri="{FF2B5EF4-FFF2-40B4-BE49-F238E27FC236}">
                <a16:creationId xmlns:a16="http://schemas.microsoft.com/office/drawing/2014/main" id="{21E31B54-21AA-3FB5-6455-59474BA69F1B}"/>
              </a:ext>
            </a:extLst>
          </p:cNvPr>
          <p:cNvSpPr/>
          <p:nvPr/>
        </p:nvSpPr>
        <p:spPr>
          <a:xfrm>
            <a:off x="6566879" y="3291672"/>
            <a:ext cx="420141" cy="460048"/>
          </a:xfrm>
          <a:custGeom>
            <a:avLst/>
            <a:gdLst>
              <a:gd name="connsiteX0" fmla="*/ 536103 w 583124"/>
              <a:gd name="connsiteY0" fmla="*/ 352689 h 638512"/>
              <a:gd name="connsiteX1" fmla="*/ 451521 w 583124"/>
              <a:gd name="connsiteY1" fmla="*/ 319256 h 638512"/>
              <a:gd name="connsiteX2" fmla="*/ 536103 w 583124"/>
              <a:gd name="connsiteY2" fmla="*/ 285823 h 638512"/>
              <a:gd name="connsiteX3" fmla="*/ 570869 w 583124"/>
              <a:gd name="connsiteY3" fmla="*/ 158188 h 638512"/>
              <a:gd name="connsiteX4" fmla="*/ 513719 w 583124"/>
              <a:gd name="connsiteY4" fmla="*/ 114659 h 638512"/>
              <a:gd name="connsiteX5" fmla="*/ 442853 w 583124"/>
              <a:gd name="connsiteY5" fmla="*/ 123422 h 638512"/>
              <a:gd name="connsiteX6" fmla="*/ 364367 w 583124"/>
              <a:gd name="connsiteY6" fmla="*/ 192383 h 638512"/>
              <a:gd name="connsiteX7" fmla="*/ 384274 w 583124"/>
              <a:gd name="connsiteY7" fmla="*/ 89989 h 638512"/>
              <a:gd name="connsiteX8" fmla="*/ 288382 w 583124"/>
              <a:gd name="connsiteY8" fmla="*/ 49 h 638512"/>
              <a:gd name="connsiteX9" fmla="*/ 198441 w 583124"/>
              <a:gd name="connsiteY9" fmla="*/ 89989 h 638512"/>
              <a:gd name="connsiteX10" fmla="*/ 218349 w 583124"/>
              <a:gd name="connsiteY10" fmla="*/ 192383 h 638512"/>
              <a:gd name="connsiteX11" fmla="*/ 139767 w 583124"/>
              <a:gd name="connsiteY11" fmla="*/ 123422 h 638512"/>
              <a:gd name="connsiteX12" fmla="*/ 68901 w 583124"/>
              <a:gd name="connsiteY12" fmla="*/ 114659 h 638512"/>
              <a:gd name="connsiteX13" fmla="*/ 11751 w 583124"/>
              <a:gd name="connsiteY13" fmla="*/ 158188 h 638512"/>
              <a:gd name="connsiteX14" fmla="*/ 46518 w 583124"/>
              <a:gd name="connsiteY14" fmla="*/ 285823 h 638512"/>
              <a:gd name="connsiteX15" fmla="*/ 131671 w 583124"/>
              <a:gd name="connsiteY15" fmla="*/ 319256 h 638512"/>
              <a:gd name="connsiteX16" fmla="*/ 47184 w 583124"/>
              <a:gd name="connsiteY16" fmla="*/ 352689 h 638512"/>
              <a:gd name="connsiteX17" fmla="*/ 12418 w 583124"/>
              <a:gd name="connsiteY17" fmla="*/ 480324 h 638512"/>
              <a:gd name="connsiteX18" fmla="*/ 69568 w 583124"/>
              <a:gd name="connsiteY18" fmla="*/ 523853 h 638512"/>
              <a:gd name="connsiteX19" fmla="*/ 94905 w 583124"/>
              <a:gd name="connsiteY19" fmla="*/ 527282 h 638512"/>
              <a:gd name="connsiteX20" fmla="*/ 140434 w 583124"/>
              <a:gd name="connsiteY20" fmla="*/ 515090 h 638512"/>
              <a:gd name="connsiteX21" fmla="*/ 219015 w 583124"/>
              <a:gd name="connsiteY21" fmla="*/ 446129 h 638512"/>
              <a:gd name="connsiteX22" fmla="*/ 199108 w 583124"/>
              <a:gd name="connsiteY22" fmla="*/ 548523 h 638512"/>
              <a:gd name="connsiteX23" fmla="*/ 295000 w 583124"/>
              <a:gd name="connsiteY23" fmla="*/ 638464 h 638512"/>
              <a:gd name="connsiteX24" fmla="*/ 384941 w 583124"/>
              <a:gd name="connsiteY24" fmla="*/ 548523 h 638512"/>
              <a:gd name="connsiteX25" fmla="*/ 365034 w 583124"/>
              <a:gd name="connsiteY25" fmla="*/ 446129 h 638512"/>
              <a:gd name="connsiteX26" fmla="*/ 443520 w 583124"/>
              <a:gd name="connsiteY26" fmla="*/ 515090 h 638512"/>
              <a:gd name="connsiteX27" fmla="*/ 489144 w 583124"/>
              <a:gd name="connsiteY27" fmla="*/ 527282 h 638512"/>
              <a:gd name="connsiteX28" fmla="*/ 514385 w 583124"/>
              <a:gd name="connsiteY28" fmla="*/ 523853 h 638512"/>
              <a:gd name="connsiteX29" fmla="*/ 571536 w 583124"/>
              <a:gd name="connsiteY29" fmla="*/ 480324 h 638512"/>
              <a:gd name="connsiteX30" fmla="*/ 536103 w 583124"/>
              <a:gd name="connsiteY30" fmla="*/ 352689 h 638512"/>
              <a:gd name="connsiteX31" fmla="*/ 291596 w 583124"/>
              <a:gd name="connsiteY31" fmla="*/ 412696 h 638512"/>
              <a:gd name="connsiteX32" fmla="*/ 198251 w 583124"/>
              <a:gd name="connsiteY32" fmla="*/ 319161 h 638512"/>
              <a:gd name="connsiteX33" fmla="*/ 291786 w 583124"/>
              <a:gd name="connsiteY33" fmla="*/ 225816 h 638512"/>
              <a:gd name="connsiteX34" fmla="*/ 385131 w 583124"/>
              <a:gd name="connsiteY34" fmla="*/ 319256 h 638512"/>
              <a:gd name="connsiteX35" fmla="*/ 291596 w 583124"/>
              <a:gd name="connsiteY35" fmla="*/ 412696 h 63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3124" h="638512">
                <a:moveTo>
                  <a:pt x="536103" y="352689"/>
                </a:moveTo>
                <a:cubicBezTo>
                  <a:pt x="508963" y="339042"/>
                  <a:pt x="480656" y="327853"/>
                  <a:pt x="451521" y="319256"/>
                </a:cubicBezTo>
                <a:cubicBezTo>
                  <a:pt x="480656" y="310659"/>
                  <a:pt x="508963" y="299470"/>
                  <a:pt x="536103" y="285823"/>
                </a:cubicBezTo>
                <a:cubicBezTo>
                  <a:pt x="580163" y="259576"/>
                  <a:pt x="595532" y="203155"/>
                  <a:pt x="570869" y="158188"/>
                </a:cubicBezTo>
                <a:cubicBezTo>
                  <a:pt x="558357" y="136664"/>
                  <a:pt x="537794" y="121003"/>
                  <a:pt x="513719" y="114659"/>
                </a:cubicBezTo>
                <a:cubicBezTo>
                  <a:pt x="489881" y="107899"/>
                  <a:pt x="464325" y="111060"/>
                  <a:pt x="442853" y="123422"/>
                </a:cubicBezTo>
                <a:cubicBezTo>
                  <a:pt x="414044" y="143209"/>
                  <a:pt x="387696" y="166360"/>
                  <a:pt x="364367" y="192383"/>
                </a:cubicBezTo>
                <a:cubicBezTo>
                  <a:pt x="375078" y="159172"/>
                  <a:pt x="381761" y="124795"/>
                  <a:pt x="384274" y="89989"/>
                </a:cubicBezTo>
                <a:cubicBezTo>
                  <a:pt x="382631" y="38673"/>
                  <a:pt x="339699" y="-1595"/>
                  <a:pt x="288382" y="49"/>
                </a:cubicBezTo>
                <a:cubicBezTo>
                  <a:pt x="239374" y="1617"/>
                  <a:pt x="200011" y="40981"/>
                  <a:pt x="198441" y="89989"/>
                </a:cubicBezTo>
                <a:cubicBezTo>
                  <a:pt x="200906" y="124800"/>
                  <a:pt x="207591" y="159184"/>
                  <a:pt x="218349" y="192383"/>
                </a:cubicBezTo>
                <a:cubicBezTo>
                  <a:pt x="195012" y="166331"/>
                  <a:pt x="168629" y="143178"/>
                  <a:pt x="139767" y="123422"/>
                </a:cubicBezTo>
                <a:cubicBezTo>
                  <a:pt x="118299" y="111049"/>
                  <a:pt x="92738" y="107889"/>
                  <a:pt x="68901" y="114659"/>
                </a:cubicBezTo>
                <a:cubicBezTo>
                  <a:pt x="44831" y="121012"/>
                  <a:pt x="24272" y="136671"/>
                  <a:pt x="11751" y="158188"/>
                </a:cubicBezTo>
                <a:cubicBezTo>
                  <a:pt x="-12912" y="203155"/>
                  <a:pt x="2457" y="259576"/>
                  <a:pt x="46518" y="285823"/>
                </a:cubicBezTo>
                <a:cubicBezTo>
                  <a:pt x="73845" y="299494"/>
                  <a:pt x="102344" y="310683"/>
                  <a:pt x="131671" y="319256"/>
                </a:cubicBezTo>
                <a:cubicBezTo>
                  <a:pt x="102571" y="327868"/>
                  <a:pt x="74297" y="339056"/>
                  <a:pt x="47184" y="352689"/>
                </a:cubicBezTo>
                <a:cubicBezTo>
                  <a:pt x="3124" y="378936"/>
                  <a:pt x="-12245" y="435357"/>
                  <a:pt x="12418" y="480324"/>
                </a:cubicBezTo>
                <a:cubicBezTo>
                  <a:pt x="24939" y="501841"/>
                  <a:pt x="45497" y="517500"/>
                  <a:pt x="69568" y="523853"/>
                </a:cubicBezTo>
                <a:cubicBezTo>
                  <a:pt x="77825" y="526108"/>
                  <a:pt x="86344" y="527260"/>
                  <a:pt x="94905" y="527282"/>
                </a:cubicBezTo>
                <a:cubicBezTo>
                  <a:pt x="110894" y="527330"/>
                  <a:pt x="126608" y="523122"/>
                  <a:pt x="140434" y="515090"/>
                </a:cubicBezTo>
                <a:cubicBezTo>
                  <a:pt x="169296" y="495334"/>
                  <a:pt x="195679" y="472181"/>
                  <a:pt x="219015" y="446129"/>
                </a:cubicBezTo>
                <a:cubicBezTo>
                  <a:pt x="208258" y="479328"/>
                  <a:pt x="201573" y="513712"/>
                  <a:pt x="199108" y="548523"/>
                </a:cubicBezTo>
                <a:cubicBezTo>
                  <a:pt x="200751" y="599839"/>
                  <a:pt x="243683" y="640108"/>
                  <a:pt x="295000" y="638464"/>
                </a:cubicBezTo>
                <a:cubicBezTo>
                  <a:pt x="344008" y="636895"/>
                  <a:pt x="383371" y="597531"/>
                  <a:pt x="384941" y="548523"/>
                </a:cubicBezTo>
                <a:cubicBezTo>
                  <a:pt x="382428" y="513718"/>
                  <a:pt x="375744" y="479341"/>
                  <a:pt x="365034" y="446129"/>
                </a:cubicBezTo>
                <a:cubicBezTo>
                  <a:pt x="388363" y="472152"/>
                  <a:pt x="414711" y="495303"/>
                  <a:pt x="443520" y="515090"/>
                </a:cubicBezTo>
                <a:cubicBezTo>
                  <a:pt x="457384" y="523113"/>
                  <a:pt x="473126" y="527319"/>
                  <a:pt x="489144" y="527282"/>
                </a:cubicBezTo>
                <a:cubicBezTo>
                  <a:pt x="497673" y="527267"/>
                  <a:pt x="506162" y="526113"/>
                  <a:pt x="514385" y="523853"/>
                </a:cubicBezTo>
                <a:cubicBezTo>
                  <a:pt x="538461" y="517509"/>
                  <a:pt x="559023" y="501848"/>
                  <a:pt x="571536" y="480324"/>
                </a:cubicBezTo>
                <a:cubicBezTo>
                  <a:pt x="596083" y="435186"/>
                  <a:pt x="580405" y="378713"/>
                  <a:pt x="536103" y="352689"/>
                </a:cubicBezTo>
                <a:close/>
                <a:moveTo>
                  <a:pt x="291596" y="412696"/>
                </a:moveTo>
                <a:cubicBezTo>
                  <a:pt x="239990" y="412644"/>
                  <a:pt x="198198" y="370766"/>
                  <a:pt x="198251" y="319161"/>
                </a:cubicBezTo>
                <a:cubicBezTo>
                  <a:pt x="198303" y="267555"/>
                  <a:pt x="240181" y="225763"/>
                  <a:pt x="291786" y="225816"/>
                </a:cubicBezTo>
                <a:cubicBezTo>
                  <a:pt x="343355" y="225868"/>
                  <a:pt x="385131" y="267688"/>
                  <a:pt x="385131" y="319256"/>
                </a:cubicBezTo>
                <a:cubicBezTo>
                  <a:pt x="385079" y="370877"/>
                  <a:pt x="343217" y="412696"/>
                  <a:pt x="291596" y="4126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9502E9-9BA6-B5D6-F154-9B75C72FD59A}"/>
              </a:ext>
            </a:extLst>
          </p:cNvPr>
          <p:cNvGrpSpPr/>
          <p:nvPr/>
        </p:nvGrpSpPr>
        <p:grpSpPr>
          <a:xfrm>
            <a:off x="6565610" y="4775969"/>
            <a:ext cx="417263" cy="417263"/>
            <a:chOff x="6455977" y="4703515"/>
            <a:chExt cx="647700" cy="647700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03BFAF3-9604-4DCC-DC9B-1B3039D0A047}"/>
                </a:ext>
              </a:extLst>
            </p:cNvPr>
            <p:cNvSpPr/>
            <p:nvPr/>
          </p:nvSpPr>
          <p:spPr>
            <a:xfrm>
              <a:off x="6455977" y="5294065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39DE29E-061E-1F73-4FEC-A9C8A3FBC1F5}"/>
                </a:ext>
              </a:extLst>
            </p:cNvPr>
            <p:cNvSpPr/>
            <p:nvPr/>
          </p:nvSpPr>
          <p:spPr>
            <a:xfrm>
              <a:off x="6455977" y="4703515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519538D-B469-9F9E-3378-62CB99870EC3}"/>
                </a:ext>
              </a:extLst>
            </p:cNvPr>
            <p:cNvSpPr/>
            <p:nvPr/>
          </p:nvSpPr>
          <p:spPr>
            <a:xfrm>
              <a:off x="6932227" y="5179765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F06A00D-CD98-904A-2CDA-7CC2CB38E2EF}"/>
                </a:ext>
              </a:extLst>
            </p:cNvPr>
            <p:cNvSpPr/>
            <p:nvPr/>
          </p:nvSpPr>
          <p:spPr>
            <a:xfrm>
              <a:off x="6932227" y="4855915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BCEF7B-822B-0568-C83D-3450C0A45C8A}"/>
                </a:ext>
              </a:extLst>
            </p:cNvPr>
            <p:cNvSpPr/>
            <p:nvPr/>
          </p:nvSpPr>
          <p:spPr>
            <a:xfrm>
              <a:off x="6932227" y="4741615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DA022E-F40D-46D9-8F80-442E73F6CECB}"/>
                </a:ext>
              </a:extLst>
            </p:cNvPr>
            <p:cNvSpPr/>
            <p:nvPr/>
          </p:nvSpPr>
          <p:spPr>
            <a:xfrm>
              <a:off x="6741727" y="4836865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F601714-139E-5967-9115-CC7054C11877}"/>
                </a:ext>
              </a:extLst>
            </p:cNvPr>
            <p:cNvSpPr/>
            <p:nvPr/>
          </p:nvSpPr>
          <p:spPr>
            <a:xfrm>
              <a:off x="6570277" y="4760665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2695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871145" y="202347"/>
            <a:ext cx="2449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研究成果展示及应用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837F7ED-248E-75E4-8C77-EAD1C4705E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0492"/>
          <a:stretch>
            <a:fillRect/>
          </a:stretch>
        </p:blipFill>
        <p:spPr>
          <a:xfrm flipH="1">
            <a:off x="1676400" y="421452"/>
            <a:ext cx="7677150" cy="6436548"/>
          </a:xfrm>
          <a:custGeom>
            <a:avLst/>
            <a:gdLst>
              <a:gd name="connsiteX0" fmla="*/ 7677150 w 7677150"/>
              <a:gd name="connsiteY0" fmla="*/ 0 h 6436548"/>
              <a:gd name="connsiteX1" fmla="*/ 0 w 7677150"/>
              <a:gd name="connsiteY1" fmla="*/ 0 h 6436548"/>
              <a:gd name="connsiteX2" fmla="*/ 0 w 7677150"/>
              <a:gd name="connsiteY2" fmla="*/ 6436548 h 6436548"/>
              <a:gd name="connsiteX3" fmla="*/ 7677150 w 7677150"/>
              <a:gd name="connsiteY3" fmla="*/ 6436548 h 643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7150" h="6436548">
                <a:moveTo>
                  <a:pt x="7677150" y="0"/>
                </a:moveTo>
                <a:lnTo>
                  <a:pt x="0" y="0"/>
                </a:lnTo>
                <a:lnTo>
                  <a:pt x="0" y="6436548"/>
                </a:lnTo>
                <a:lnTo>
                  <a:pt x="7677150" y="6436548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F55561D7-DF49-164C-8F21-C725C897838C}"/>
              </a:ext>
            </a:extLst>
          </p:cNvPr>
          <p:cNvSpPr/>
          <p:nvPr/>
        </p:nvSpPr>
        <p:spPr>
          <a:xfrm>
            <a:off x="5234577" y="4884253"/>
            <a:ext cx="552450" cy="552450"/>
          </a:xfrm>
          <a:prstGeom prst="ellipse">
            <a:avLst/>
          </a:pr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44262F-3BE9-D49D-06F4-540813118398}"/>
              </a:ext>
            </a:extLst>
          </p:cNvPr>
          <p:cNvGrpSpPr/>
          <p:nvPr/>
        </p:nvGrpSpPr>
        <p:grpSpPr>
          <a:xfrm>
            <a:off x="7600230" y="4034108"/>
            <a:ext cx="3181037" cy="1116369"/>
            <a:chOff x="8688335" y="2241577"/>
            <a:chExt cx="3181037" cy="111636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D0D8370-8504-DA29-A34C-683E6558FA9A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936C7FC-CF98-0F37-C3FF-B2A31E7278CF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 演示模板及素材 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CF7A15AB-3CB6-A0EF-6549-06B79B53393A}"/>
              </a:ext>
            </a:extLst>
          </p:cNvPr>
          <p:cNvSpPr/>
          <p:nvPr/>
        </p:nvSpPr>
        <p:spPr>
          <a:xfrm>
            <a:off x="6845456" y="4034108"/>
            <a:ext cx="552450" cy="552450"/>
          </a:xfrm>
          <a:prstGeom prst="ellipse">
            <a:avLst/>
          </a:pr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64FB49A-5562-1268-A837-8050A638F88D}"/>
              </a:ext>
            </a:extLst>
          </p:cNvPr>
          <p:cNvGrpSpPr/>
          <p:nvPr/>
        </p:nvGrpSpPr>
        <p:grpSpPr>
          <a:xfrm>
            <a:off x="8442958" y="2032631"/>
            <a:ext cx="3181037" cy="866942"/>
            <a:chOff x="8688335" y="2241577"/>
            <a:chExt cx="3181037" cy="8669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FBFE138-8CC3-1A2E-D4A5-F08E718A06DB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C5076B-C0BA-8B78-3C5E-74B111E5E548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F0387BA1-003B-7AA9-BBC9-3A5F4F9AF834}"/>
              </a:ext>
            </a:extLst>
          </p:cNvPr>
          <p:cNvSpPr/>
          <p:nvPr/>
        </p:nvSpPr>
        <p:spPr>
          <a:xfrm>
            <a:off x="7702151" y="2032631"/>
            <a:ext cx="552450" cy="552450"/>
          </a:xfrm>
          <a:prstGeom prst="ellipse">
            <a:avLst/>
          </a:pr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B8E315A-029D-4B98-0164-F9B9B5D80EA8}"/>
              </a:ext>
            </a:extLst>
          </p:cNvPr>
          <p:cNvGrpSpPr/>
          <p:nvPr/>
        </p:nvGrpSpPr>
        <p:grpSpPr>
          <a:xfrm>
            <a:off x="2009215" y="4838383"/>
            <a:ext cx="3117850" cy="866942"/>
            <a:chOff x="7981951" y="2241577"/>
            <a:chExt cx="3117850" cy="8669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99BA3C1-06CE-2E96-4A63-31298489ED06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3DFA310-3AEE-0AF4-C781-D4A8F407F1DE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E377026B-A636-8E19-58DA-CD3182A313CA}"/>
              </a:ext>
            </a:extLst>
          </p:cNvPr>
          <p:cNvSpPr/>
          <p:nvPr/>
        </p:nvSpPr>
        <p:spPr>
          <a:xfrm>
            <a:off x="6112188" y="3018552"/>
            <a:ext cx="552450" cy="552450"/>
          </a:xfrm>
          <a:prstGeom prst="ellipse">
            <a:avLst/>
          </a:pr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D983B64-3B4A-028F-7976-EF95272393BF}"/>
              </a:ext>
            </a:extLst>
          </p:cNvPr>
          <p:cNvGrpSpPr/>
          <p:nvPr/>
        </p:nvGrpSpPr>
        <p:grpSpPr>
          <a:xfrm>
            <a:off x="2838450" y="2861306"/>
            <a:ext cx="3117850" cy="866942"/>
            <a:chOff x="7981951" y="2241577"/>
            <a:chExt cx="3117850" cy="86694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66C859-B153-07A8-6717-B84308A67719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929230-0B2C-BA5A-568B-E3161BF464A9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325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6EB0E93-953A-51ED-BF96-A4A5F34EAE11}"/>
              </a:ext>
            </a:extLst>
          </p:cNvPr>
          <p:cNvSpPr/>
          <p:nvPr/>
        </p:nvSpPr>
        <p:spPr>
          <a:xfrm>
            <a:off x="5266288" y="91791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9201A8-07F4-3F24-F896-599275FC6CC2}"/>
              </a:ext>
            </a:extLst>
          </p:cNvPr>
          <p:cNvGrpSpPr/>
          <p:nvPr/>
        </p:nvGrpSpPr>
        <p:grpSpPr>
          <a:xfrm>
            <a:off x="3244183" y="2590891"/>
            <a:ext cx="5703632" cy="378146"/>
            <a:chOff x="615529" y="2762166"/>
            <a:chExt cx="8430387" cy="55892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751F312-8E6A-6FB2-EC09-23AEF4C8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D31BFDE-0BB5-E697-CCF4-D5E5BB58B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349374" y="2762166"/>
              <a:ext cx="3696542" cy="558927"/>
            </a:xfrm>
            <a:prstGeom prst="rect">
              <a:avLst/>
            </a:pr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1768513-FB7C-FBA0-2FA0-A0DD90678700}"/>
              </a:ext>
            </a:extLst>
          </p:cNvPr>
          <p:cNvSpPr/>
          <p:nvPr/>
        </p:nvSpPr>
        <p:spPr>
          <a:xfrm>
            <a:off x="4249550" y="324189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3AC2C7-39C4-F3EB-C6ED-9F4150264865}"/>
              </a:ext>
            </a:extLst>
          </p:cNvPr>
          <p:cNvSpPr txBox="1"/>
          <p:nvPr/>
        </p:nvSpPr>
        <p:spPr>
          <a:xfrm>
            <a:off x="5206974" y="3336038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2F95E-CF4E-2A42-82A2-9874FB36A872}"/>
              </a:ext>
            </a:extLst>
          </p:cNvPr>
          <p:cNvSpPr txBox="1"/>
          <p:nvPr/>
        </p:nvSpPr>
        <p:spPr>
          <a:xfrm>
            <a:off x="2489200" y="4201102"/>
            <a:ext cx="7213600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 问网址：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 1pptmoban.com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2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F22338A8-A9A4-94C4-E433-72277F6A3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0824" y="0"/>
            <a:ext cx="9144001" cy="68580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1A05B496-E1D7-FDE4-5275-ECB260A1D804}"/>
              </a:ext>
            </a:extLst>
          </p:cNvPr>
          <p:cNvSpPr/>
          <p:nvPr/>
        </p:nvSpPr>
        <p:spPr>
          <a:xfrm>
            <a:off x="984516" y="2125790"/>
            <a:ext cx="1041134" cy="920288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9A6639B-0846-68FC-7B46-840FF8CC7F9D}"/>
              </a:ext>
            </a:extLst>
          </p:cNvPr>
          <p:cNvSpPr txBox="1"/>
          <p:nvPr/>
        </p:nvSpPr>
        <p:spPr>
          <a:xfrm>
            <a:off x="1205285" y="2270308"/>
            <a:ext cx="574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70ACA4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800" dirty="0">
              <a:solidFill>
                <a:srgbClr val="70ACA4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BEEEC27-6245-C85D-00DD-A13BAE480DD6}"/>
              </a:ext>
            </a:extLst>
          </p:cNvPr>
          <p:cNvGrpSpPr/>
          <p:nvPr/>
        </p:nvGrpSpPr>
        <p:grpSpPr>
          <a:xfrm>
            <a:off x="2071221" y="1971489"/>
            <a:ext cx="2399179" cy="1370285"/>
            <a:chOff x="8688335" y="2241577"/>
            <a:chExt cx="2399179" cy="137028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68CDEE-4CD9-D3B8-62E3-588AADC08974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2A305AC-DD23-0754-93E2-B96EE29BFC4D}"/>
                </a:ext>
              </a:extLst>
            </p:cNvPr>
            <p:cNvSpPr txBox="1"/>
            <p:nvPr/>
          </p:nvSpPr>
          <p:spPr>
            <a:xfrm>
              <a:off x="8701035" y="2532079"/>
              <a:ext cx="2386479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 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 唯一访 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9" name="图形 9">
            <a:extLst>
              <a:ext uri="{FF2B5EF4-FFF2-40B4-BE49-F238E27FC236}">
                <a16:creationId xmlns:a16="http://schemas.microsoft.com/office/drawing/2014/main" id="{8217557A-B851-45EC-B641-897DA87F5E6D}"/>
              </a:ext>
            </a:extLst>
          </p:cNvPr>
          <p:cNvSpPr/>
          <p:nvPr/>
        </p:nvSpPr>
        <p:spPr>
          <a:xfrm>
            <a:off x="4413516" y="2125790"/>
            <a:ext cx="1041134" cy="920288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7EC7DB5-FE59-0D68-074A-B6439EE8733A}"/>
              </a:ext>
            </a:extLst>
          </p:cNvPr>
          <p:cNvSpPr txBox="1"/>
          <p:nvPr/>
        </p:nvSpPr>
        <p:spPr>
          <a:xfrm>
            <a:off x="4621585" y="2270308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70ACA4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800" dirty="0">
              <a:solidFill>
                <a:srgbClr val="70ACA4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98C7A9B-0EDB-6E9F-7E31-0797A63A74A8}"/>
              </a:ext>
            </a:extLst>
          </p:cNvPr>
          <p:cNvGrpSpPr/>
          <p:nvPr/>
        </p:nvGrpSpPr>
        <p:grpSpPr>
          <a:xfrm>
            <a:off x="5500221" y="1971489"/>
            <a:ext cx="2399179" cy="1120858"/>
            <a:chOff x="8688335" y="2241577"/>
            <a:chExt cx="2399179" cy="112085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3DA818-BC34-A19C-149F-4EA9E1300EBC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89CFFE-B9D3-9C0B-2500-DDF67A47E59F}"/>
                </a:ext>
              </a:extLst>
            </p:cNvPr>
            <p:cNvSpPr txBox="1"/>
            <p:nvPr/>
          </p:nvSpPr>
          <p:spPr>
            <a:xfrm>
              <a:off x="8701035" y="2532079"/>
              <a:ext cx="2386479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4" name="图形 9">
            <a:extLst>
              <a:ext uri="{FF2B5EF4-FFF2-40B4-BE49-F238E27FC236}">
                <a16:creationId xmlns:a16="http://schemas.microsoft.com/office/drawing/2014/main" id="{5894AE5F-5430-C35C-912D-417BD2BC8F75}"/>
              </a:ext>
            </a:extLst>
          </p:cNvPr>
          <p:cNvSpPr/>
          <p:nvPr/>
        </p:nvSpPr>
        <p:spPr>
          <a:xfrm>
            <a:off x="984516" y="4031519"/>
            <a:ext cx="1041134" cy="920288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8257B64-CE3C-1A5F-9119-4C12A11A9EBD}"/>
              </a:ext>
            </a:extLst>
          </p:cNvPr>
          <p:cNvSpPr txBox="1"/>
          <p:nvPr/>
        </p:nvSpPr>
        <p:spPr>
          <a:xfrm>
            <a:off x="1192585" y="417603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70ACA4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800" dirty="0">
              <a:solidFill>
                <a:srgbClr val="70ACA4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DE46BEB-750C-EEC1-4416-99D75A4AD3AF}"/>
              </a:ext>
            </a:extLst>
          </p:cNvPr>
          <p:cNvGrpSpPr/>
          <p:nvPr/>
        </p:nvGrpSpPr>
        <p:grpSpPr>
          <a:xfrm>
            <a:off x="2071221" y="3877218"/>
            <a:ext cx="2399179" cy="1120858"/>
            <a:chOff x="8688335" y="2241577"/>
            <a:chExt cx="2399179" cy="112085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B779BB-E491-ADB8-D0BF-A66F476A9FE9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94ECC1-4562-4FA7-F759-86FD47CD5A09}"/>
                </a:ext>
              </a:extLst>
            </p:cNvPr>
            <p:cNvSpPr txBox="1"/>
            <p:nvPr/>
          </p:nvSpPr>
          <p:spPr>
            <a:xfrm>
              <a:off x="8701035" y="2532079"/>
              <a:ext cx="2386479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9" name="图形 9">
            <a:extLst>
              <a:ext uri="{FF2B5EF4-FFF2-40B4-BE49-F238E27FC236}">
                <a16:creationId xmlns:a16="http://schemas.microsoft.com/office/drawing/2014/main" id="{CE46E23D-8FC4-70CF-C36C-3A45C312B540}"/>
              </a:ext>
            </a:extLst>
          </p:cNvPr>
          <p:cNvSpPr/>
          <p:nvPr/>
        </p:nvSpPr>
        <p:spPr>
          <a:xfrm>
            <a:off x="4413516" y="4031519"/>
            <a:ext cx="1041134" cy="920288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53E99D5-A379-1F80-0C42-991CA0AB83CC}"/>
              </a:ext>
            </a:extLst>
          </p:cNvPr>
          <p:cNvSpPr txBox="1"/>
          <p:nvPr/>
        </p:nvSpPr>
        <p:spPr>
          <a:xfrm>
            <a:off x="4621585" y="4176037"/>
            <a:ext cx="63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70ACA4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800" dirty="0">
              <a:solidFill>
                <a:srgbClr val="70ACA4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A369E04-E90C-F9AA-FE9E-D278A9203C00}"/>
              </a:ext>
            </a:extLst>
          </p:cNvPr>
          <p:cNvGrpSpPr/>
          <p:nvPr/>
        </p:nvGrpSpPr>
        <p:grpSpPr>
          <a:xfrm>
            <a:off x="5500221" y="3877218"/>
            <a:ext cx="2399179" cy="1120858"/>
            <a:chOff x="8688335" y="2241577"/>
            <a:chExt cx="2399179" cy="112085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FF2330-62EB-5310-1FAD-3CFA77283743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47EA6A0-B0D6-DB3D-9C3E-FD6D5DD6F356}"/>
                </a:ext>
              </a:extLst>
            </p:cNvPr>
            <p:cNvSpPr txBox="1"/>
            <p:nvPr/>
          </p:nvSpPr>
          <p:spPr>
            <a:xfrm>
              <a:off x="8701035" y="2532079"/>
              <a:ext cx="2386479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260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D1035433-6070-540C-98B1-E01868392682}"/>
              </a:ext>
            </a:extLst>
          </p:cNvPr>
          <p:cNvSpPr/>
          <p:nvPr/>
        </p:nvSpPr>
        <p:spPr>
          <a:xfrm>
            <a:off x="1918309" y="1860882"/>
            <a:ext cx="1354539" cy="1354539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25" name="图形 9">
            <a:extLst>
              <a:ext uri="{FF2B5EF4-FFF2-40B4-BE49-F238E27FC236}">
                <a16:creationId xmlns:a16="http://schemas.microsoft.com/office/drawing/2014/main" id="{26314FF9-F9A5-A4AC-F324-2B743B50D8E1}"/>
              </a:ext>
            </a:extLst>
          </p:cNvPr>
          <p:cNvSpPr/>
          <p:nvPr/>
        </p:nvSpPr>
        <p:spPr>
          <a:xfrm>
            <a:off x="1731724" y="1682654"/>
            <a:ext cx="1626114" cy="1710994"/>
          </a:xfrm>
          <a:custGeom>
            <a:avLst/>
            <a:gdLst>
              <a:gd name="connsiteX0" fmla="*/ 2180703 w 6517785"/>
              <a:gd name="connsiteY0" fmla="*/ 6458805 h 6858000"/>
              <a:gd name="connsiteX1" fmla="*/ 2150711 w 6517785"/>
              <a:gd name="connsiteY1" fmla="*/ 6472234 h 6858000"/>
              <a:gd name="connsiteX2" fmla="*/ 2086697 w 6517785"/>
              <a:gd name="connsiteY2" fmla="*/ 6441346 h 6858000"/>
              <a:gd name="connsiteX3" fmla="*/ 2120270 w 6517785"/>
              <a:gd name="connsiteY3" fmla="*/ 6425231 h 6858000"/>
              <a:gd name="connsiteX4" fmla="*/ 2088935 w 6517785"/>
              <a:gd name="connsiteY4" fmla="*/ 6392552 h 6858000"/>
              <a:gd name="connsiteX5" fmla="*/ 2015968 w 6517785"/>
              <a:gd name="connsiteY5" fmla="*/ 6391210 h 6858000"/>
              <a:gd name="connsiteX6" fmla="*/ 1963145 w 6517785"/>
              <a:gd name="connsiteY6" fmla="*/ 6398820 h 6858000"/>
              <a:gd name="connsiteX7" fmla="*/ 2014625 w 6517785"/>
              <a:gd name="connsiteY7" fmla="*/ 6373304 h 6858000"/>
              <a:gd name="connsiteX8" fmla="*/ 1977918 w 6517785"/>
              <a:gd name="connsiteY8" fmla="*/ 6340625 h 6858000"/>
              <a:gd name="connsiteX9" fmla="*/ 1923752 w 6517785"/>
              <a:gd name="connsiteY9" fmla="*/ 6409116 h 6858000"/>
              <a:gd name="connsiteX10" fmla="*/ 1911218 w 6517785"/>
              <a:gd name="connsiteY10" fmla="*/ 6406430 h 6858000"/>
              <a:gd name="connsiteX11" fmla="*/ 1901369 w 6517785"/>
              <a:gd name="connsiteY11" fmla="*/ 6342416 h 6858000"/>
              <a:gd name="connsiteX12" fmla="*/ 1928676 w 6517785"/>
              <a:gd name="connsiteY12" fmla="*/ 6351369 h 6858000"/>
              <a:gd name="connsiteX13" fmla="*/ 1885254 w 6517785"/>
              <a:gd name="connsiteY13" fmla="*/ 6302575 h 6858000"/>
              <a:gd name="connsiteX14" fmla="*/ 1857500 w 6517785"/>
              <a:gd name="connsiteY14" fmla="*/ 6327643 h 6858000"/>
              <a:gd name="connsiteX15" fmla="*/ 1882568 w 6517785"/>
              <a:gd name="connsiteY15" fmla="*/ 6334806 h 6858000"/>
              <a:gd name="connsiteX16" fmla="*/ 1871825 w 6517785"/>
              <a:gd name="connsiteY16" fmla="*/ 6350921 h 6858000"/>
              <a:gd name="connsiteX17" fmla="*/ 1746483 w 6517785"/>
              <a:gd name="connsiteY17" fmla="*/ 6297651 h 6858000"/>
              <a:gd name="connsiteX18" fmla="*/ 1817211 w 6517785"/>
              <a:gd name="connsiteY18" fmla="*/ 6277954 h 6858000"/>
              <a:gd name="connsiteX19" fmla="*/ 1820345 w 6517785"/>
              <a:gd name="connsiteY19" fmla="*/ 6265420 h 6858000"/>
              <a:gd name="connsiteX20" fmla="*/ 1774237 w 6517785"/>
              <a:gd name="connsiteY20" fmla="*/ 6247962 h 6858000"/>
              <a:gd name="connsiteX21" fmla="*/ 1730815 w 6517785"/>
              <a:gd name="connsiteY21" fmla="*/ 6242142 h 6858000"/>
              <a:gd name="connsiteX22" fmla="*/ 1696793 w 6517785"/>
              <a:gd name="connsiteY22" fmla="*/ 6266763 h 6858000"/>
              <a:gd name="connsiteX23" fmla="*/ 1635465 w 6517785"/>
              <a:gd name="connsiteY23" fmla="*/ 6209464 h 6858000"/>
              <a:gd name="connsiteX24" fmla="*/ 1626065 w 6517785"/>
              <a:gd name="connsiteY24" fmla="*/ 6172756 h 6858000"/>
              <a:gd name="connsiteX25" fmla="*/ 1581747 w 6517785"/>
              <a:gd name="connsiteY25" fmla="*/ 6171414 h 6858000"/>
              <a:gd name="connsiteX26" fmla="*/ 1600549 w 6517785"/>
              <a:gd name="connsiteY26" fmla="*/ 6206778 h 6858000"/>
              <a:gd name="connsiteX27" fmla="*/ 1596967 w 6517785"/>
              <a:gd name="connsiteY27" fmla="*/ 6211702 h 6858000"/>
              <a:gd name="connsiteX28" fmla="*/ 1538325 w 6517785"/>
              <a:gd name="connsiteY28" fmla="*/ 6172756 h 6858000"/>
              <a:gd name="connsiteX29" fmla="*/ 1584881 w 6517785"/>
              <a:gd name="connsiteY29" fmla="*/ 6146793 h 6858000"/>
              <a:gd name="connsiteX30" fmla="*/ 1536535 w 6517785"/>
              <a:gd name="connsiteY30" fmla="*/ 6135602 h 6858000"/>
              <a:gd name="connsiteX31" fmla="*/ 1498037 w 6517785"/>
              <a:gd name="connsiteY31" fmla="*/ 6152164 h 6858000"/>
              <a:gd name="connsiteX32" fmla="*/ 1489979 w 6517785"/>
              <a:gd name="connsiteY32" fmla="*/ 6143659 h 6858000"/>
              <a:gd name="connsiteX33" fmla="*/ 1535192 w 6517785"/>
              <a:gd name="connsiteY33" fmla="*/ 6080093 h 6858000"/>
              <a:gd name="connsiteX34" fmla="*/ 1451481 w 6517785"/>
              <a:gd name="connsiteY34" fmla="*/ 6106952 h 6858000"/>
              <a:gd name="connsiteX35" fmla="*/ 1423279 w 6517785"/>
              <a:gd name="connsiteY35" fmla="*/ 6076959 h 6858000"/>
              <a:gd name="connsiteX36" fmla="*/ 1455958 w 6517785"/>
              <a:gd name="connsiteY36" fmla="*/ 6041595 h 6858000"/>
              <a:gd name="connsiteX37" fmla="*/ 1453272 w 6517785"/>
              <a:gd name="connsiteY37" fmla="*/ 6032194 h 6858000"/>
              <a:gd name="connsiteX38" fmla="*/ 1399106 w 6517785"/>
              <a:gd name="connsiteY38" fmla="*/ 6045176 h 6858000"/>
              <a:gd name="connsiteX39" fmla="*/ 1316738 w 6517785"/>
              <a:gd name="connsiteY39" fmla="*/ 5995487 h 6858000"/>
              <a:gd name="connsiteX40" fmla="*/ 1376724 w 6517785"/>
              <a:gd name="connsiteY40" fmla="*/ 5964599 h 6858000"/>
              <a:gd name="connsiteX41" fmla="*/ 1269287 w 6517785"/>
              <a:gd name="connsiteY41" fmla="*/ 5963256 h 6858000"/>
              <a:gd name="connsiteX42" fmla="*/ 1279136 w 6517785"/>
              <a:gd name="connsiteY42" fmla="*/ 5907300 h 6858000"/>
              <a:gd name="connsiteX43" fmla="*/ 1201245 w 6517785"/>
              <a:gd name="connsiteY43" fmla="*/ 5907300 h 6858000"/>
              <a:gd name="connsiteX44" fmla="*/ 1101866 w 6517785"/>
              <a:gd name="connsiteY44" fmla="*/ 5803892 h 6858000"/>
              <a:gd name="connsiteX45" fmla="*/ 1122906 w 6517785"/>
              <a:gd name="connsiteY45" fmla="*/ 5762261 h 6858000"/>
              <a:gd name="connsiteX46" fmla="*/ 979210 w 6517785"/>
              <a:gd name="connsiteY46" fmla="*/ 5668255 h 6858000"/>
              <a:gd name="connsiteX47" fmla="*/ 867745 w 6517785"/>
              <a:gd name="connsiteY47" fmla="*/ 5544703 h 6858000"/>
              <a:gd name="connsiteX48" fmla="*/ 840886 w 6517785"/>
              <a:gd name="connsiteY48" fmla="*/ 5510234 h 6858000"/>
              <a:gd name="connsiteX49" fmla="*/ 774186 w 6517785"/>
              <a:gd name="connsiteY49" fmla="*/ 5458754 h 6858000"/>
              <a:gd name="connsiteX50" fmla="*/ 784930 w 6517785"/>
              <a:gd name="connsiteY50" fmla="*/ 5442639 h 6858000"/>
              <a:gd name="connsiteX51" fmla="*/ 774634 w 6517785"/>
              <a:gd name="connsiteY51" fmla="*/ 5444877 h 6858000"/>
              <a:gd name="connsiteX52" fmla="*/ 753147 w 6517785"/>
              <a:gd name="connsiteY52" fmla="*/ 5389369 h 6858000"/>
              <a:gd name="connsiteX53" fmla="*/ 685552 w 6517785"/>
              <a:gd name="connsiteY53" fmla="*/ 5325355 h 6858000"/>
              <a:gd name="connsiteX54" fmla="*/ 630491 w 6517785"/>
              <a:gd name="connsiteY54" fmla="*/ 5229558 h 6858000"/>
              <a:gd name="connsiteX55" fmla="*/ 642577 w 6517785"/>
              <a:gd name="connsiteY55" fmla="*/ 5203594 h 6858000"/>
              <a:gd name="connsiteX56" fmla="*/ 649740 w 6517785"/>
              <a:gd name="connsiteY56" fmla="*/ 5185240 h 6858000"/>
              <a:gd name="connsiteX57" fmla="*/ 635863 w 6517785"/>
              <a:gd name="connsiteY57" fmla="*/ 5191060 h 6858000"/>
              <a:gd name="connsiteX58" fmla="*/ 605422 w 6517785"/>
              <a:gd name="connsiteY58" fmla="*/ 5183449 h 6858000"/>
              <a:gd name="connsiteX59" fmla="*/ 598708 w 6517785"/>
              <a:gd name="connsiteY59" fmla="*/ 5150323 h 6858000"/>
              <a:gd name="connsiteX60" fmla="*/ 570953 w 6517785"/>
              <a:gd name="connsiteY60" fmla="*/ 5100634 h 6858000"/>
              <a:gd name="connsiteX61" fmla="*/ 502910 w 6517785"/>
              <a:gd name="connsiteY61" fmla="*/ 4995884 h 6858000"/>
              <a:gd name="connsiteX62" fmla="*/ 530217 w 6517785"/>
              <a:gd name="connsiteY62" fmla="*/ 4974397 h 6858000"/>
              <a:gd name="connsiteX63" fmla="*/ 496196 w 6517785"/>
              <a:gd name="connsiteY63" fmla="*/ 4967682 h 6858000"/>
              <a:gd name="connsiteX64" fmla="*/ 455012 w 6517785"/>
              <a:gd name="connsiteY64" fmla="*/ 4935004 h 6858000"/>
              <a:gd name="connsiteX65" fmla="*/ 389655 w 6517785"/>
              <a:gd name="connsiteY65" fmla="*/ 4776535 h 6858000"/>
              <a:gd name="connsiteX66" fmla="*/ 376673 w 6517785"/>
              <a:gd name="connsiteY66" fmla="*/ 4726399 h 6858000"/>
              <a:gd name="connsiteX67" fmla="*/ 304601 w 6517785"/>
              <a:gd name="connsiteY67" fmla="*/ 4610457 h 6858000"/>
              <a:gd name="connsiteX68" fmla="*/ 305944 w 6517785"/>
              <a:gd name="connsiteY68" fmla="*/ 4584494 h 6858000"/>
              <a:gd name="connsiteX69" fmla="*/ 265208 w 6517785"/>
              <a:gd name="connsiteY69" fmla="*/ 4564349 h 6858000"/>
              <a:gd name="connsiteX70" fmla="*/ 178812 w 6517785"/>
              <a:gd name="connsiteY70" fmla="*/ 4423340 h 6858000"/>
              <a:gd name="connsiteX71" fmla="*/ 155982 w 6517785"/>
              <a:gd name="connsiteY71" fmla="*/ 4351268 h 6858000"/>
              <a:gd name="connsiteX72" fmla="*/ 114798 w 6517785"/>
              <a:gd name="connsiteY72" fmla="*/ 4261738 h 6858000"/>
              <a:gd name="connsiteX73" fmla="*/ 66004 w 6517785"/>
              <a:gd name="connsiteY73" fmla="*/ 4169970 h 6858000"/>
              <a:gd name="connsiteX74" fmla="*/ 83910 w 6517785"/>
              <a:gd name="connsiteY74" fmla="*/ 4155645 h 6858000"/>
              <a:gd name="connsiteX75" fmla="*/ 42726 w 6517785"/>
              <a:gd name="connsiteY75" fmla="*/ 4121623 h 6858000"/>
              <a:gd name="connsiteX76" fmla="*/ 64213 w 6517785"/>
              <a:gd name="connsiteY76" fmla="*/ 4067905 h 6858000"/>
              <a:gd name="connsiteX77" fmla="*/ 38697 w 6517785"/>
              <a:gd name="connsiteY77" fmla="*/ 4076858 h 6858000"/>
              <a:gd name="connsiteX78" fmla="*/ 38697 w 6517785"/>
              <a:gd name="connsiteY78" fmla="*/ 3996281 h 6858000"/>
              <a:gd name="connsiteX79" fmla="*/ 12286 w 6517785"/>
              <a:gd name="connsiteY79" fmla="*/ 3996281 h 6858000"/>
              <a:gd name="connsiteX80" fmla="*/ 26611 w 6517785"/>
              <a:gd name="connsiteY80" fmla="*/ 3906751 h 6858000"/>
              <a:gd name="connsiteX81" fmla="*/ 12734 w 6517785"/>
              <a:gd name="connsiteY81" fmla="*/ 3748731 h 6858000"/>
              <a:gd name="connsiteX82" fmla="*/ 75852 w 6517785"/>
              <a:gd name="connsiteY82" fmla="*/ 3791257 h 6858000"/>
              <a:gd name="connsiteX83" fmla="*/ 118827 w 6517785"/>
              <a:gd name="connsiteY83" fmla="*/ 3774247 h 6858000"/>
              <a:gd name="connsiteX84" fmla="*/ 132704 w 6517785"/>
              <a:gd name="connsiteY84" fmla="*/ 3746045 h 6858000"/>
              <a:gd name="connsiteX85" fmla="*/ 146581 w 6517785"/>
              <a:gd name="connsiteY85" fmla="*/ 3664125 h 6858000"/>
              <a:gd name="connsiteX86" fmla="*/ 222681 w 6517785"/>
              <a:gd name="connsiteY86" fmla="*/ 3590710 h 6858000"/>
              <a:gd name="connsiteX87" fmla="*/ 142552 w 6517785"/>
              <a:gd name="connsiteY87" fmla="*/ 3585338 h 6858000"/>
              <a:gd name="connsiteX88" fmla="*/ 175678 w 6517785"/>
              <a:gd name="connsiteY88" fmla="*/ 3515058 h 6858000"/>
              <a:gd name="connsiteX89" fmla="*/ 229844 w 6517785"/>
              <a:gd name="connsiteY89" fmla="*/ 3519982 h 6858000"/>
              <a:gd name="connsiteX90" fmla="*/ 207014 w 6517785"/>
              <a:gd name="connsiteY90" fmla="*/ 3454177 h 6858000"/>
              <a:gd name="connsiteX91" fmla="*/ 149267 w 6517785"/>
              <a:gd name="connsiteY91" fmla="*/ 3497152 h 6858000"/>
              <a:gd name="connsiteX92" fmla="*/ 156429 w 6517785"/>
              <a:gd name="connsiteY92" fmla="*/ 3385239 h 6858000"/>
              <a:gd name="connsiteX93" fmla="*/ 204775 w 6517785"/>
              <a:gd name="connsiteY93" fmla="*/ 3378076 h 6858000"/>
              <a:gd name="connsiteX94" fmla="*/ 273714 w 6517785"/>
              <a:gd name="connsiteY94" fmla="*/ 3421051 h 6858000"/>
              <a:gd name="connsiteX95" fmla="*/ 326536 w 6517785"/>
              <a:gd name="connsiteY95" fmla="*/ 3342264 h 6858000"/>
              <a:gd name="connsiteX96" fmla="*/ 377121 w 6517785"/>
              <a:gd name="connsiteY96" fmla="*/ 3265716 h 6858000"/>
              <a:gd name="connsiteX97" fmla="*/ 406666 w 6517785"/>
              <a:gd name="connsiteY97" fmla="*/ 3241991 h 6858000"/>
              <a:gd name="connsiteX98" fmla="*/ 471127 w 6517785"/>
              <a:gd name="connsiteY98" fmla="*/ 3183796 h 6858000"/>
              <a:gd name="connsiteX99" fmla="*/ 529769 w 6517785"/>
              <a:gd name="connsiteY99" fmla="*/ 3071436 h 6858000"/>
              <a:gd name="connsiteX100" fmla="*/ 539170 w 6517785"/>
              <a:gd name="connsiteY100" fmla="*/ 3043682 h 6858000"/>
              <a:gd name="connsiteX101" fmla="*/ 520369 w 6517785"/>
              <a:gd name="connsiteY101" fmla="*/ 2951466 h 6858000"/>
              <a:gd name="connsiteX102" fmla="*/ 483662 w 6517785"/>
              <a:gd name="connsiteY102" fmla="*/ 2923264 h 6858000"/>
              <a:gd name="connsiteX103" fmla="*/ 427705 w 6517785"/>
              <a:gd name="connsiteY103" fmla="*/ 2927293 h 6858000"/>
              <a:gd name="connsiteX104" fmla="*/ 419200 w 6517785"/>
              <a:gd name="connsiteY104" fmla="*/ 2848954 h 6858000"/>
              <a:gd name="connsiteX105" fmla="*/ 501568 w 6517785"/>
              <a:gd name="connsiteY105" fmla="*/ 2865070 h 6858000"/>
              <a:gd name="connsiteX106" fmla="*/ 530217 w 6517785"/>
              <a:gd name="connsiteY106" fmla="*/ 2803294 h 6858000"/>
              <a:gd name="connsiteX107" fmla="*/ 549914 w 6517785"/>
              <a:gd name="connsiteY107" fmla="*/ 2769272 h 6858000"/>
              <a:gd name="connsiteX108" fmla="*/ 569163 w 6517785"/>
              <a:gd name="connsiteY108" fmla="*/ 2717345 h 6858000"/>
              <a:gd name="connsiteX109" fmla="*/ 613032 w 6517785"/>
              <a:gd name="connsiteY109" fmla="*/ 2643930 h 6858000"/>
              <a:gd name="connsiteX110" fmla="*/ 660931 w 6517785"/>
              <a:gd name="connsiteY110" fmla="*/ 2668551 h 6858000"/>
              <a:gd name="connsiteX111" fmla="*/ 672122 w 6517785"/>
              <a:gd name="connsiteY111" fmla="*/ 2697201 h 6858000"/>
              <a:gd name="connsiteX112" fmla="*/ 672570 w 6517785"/>
              <a:gd name="connsiteY112" fmla="*/ 2788521 h 6858000"/>
              <a:gd name="connsiteX113" fmla="*/ 675256 w 6517785"/>
              <a:gd name="connsiteY113" fmla="*/ 2795236 h 6858000"/>
              <a:gd name="connsiteX114" fmla="*/ 656454 w 6517785"/>
              <a:gd name="connsiteY114" fmla="*/ 2887900 h 6858000"/>
              <a:gd name="connsiteX115" fmla="*/ 600946 w 6517785"/>
              <a:gd name="connsiteY115" fmla="*/ 2953704 h 6858000"/>
              <a:gd name="connsiteX116" fmla="*/ 592441 w 6517785"/>
              <a:gd name="connsiteY116" fmla="*/ 2989964 h 6858000"/>
              <a:gd name="connsiteX117" fmla="*/ 594231 w 6517785"/>
              <a:gd name="connsiteY117" fmla="*/ 3042339 h 6858000"/>
              <a:gd name="connsiteX118" fmla="*/ 601841 w 6517785"/>
              <a:gd name="connsiteY118" fmla="*/ 3104562 h 6858000"/>
              <a:gd name="connsiteX119" fmla="*/ 607213 w 6517785"/>
              <a:gd name="connsiteY119" fmla="*/ 3117544 h 6858000"/>
              <a:gd name="connsiteX120" fmla="*/ 598260 w 6517785"/>
              <a:gd name="connsiteY120" fmla="*/ 3210208 h 6858000"/>
              <a:gd name="connsiteX121" fmla="*/ 608108 w 6517785"/>
              <a:gd name="connsiteY121" fmla="*/ 3236619 h 6858000"/>
              <a:gd name="connsiteX122" fmla="*/ 669884 w 6517785"/>
              <a:gd name="connsiteY122" fmla="*/ 3321225 h 6858000"/>
              <a:gd name="connsiteX123" fmla="*/ 730764 w 6517785"/>
              <a:gd name="connsiteY123" fmla="*/ 3463578 h 6858000"/>
              <a:gd name="connsiteX124" fmla="*/ 771053 w 6517785"/>
              <a:gd name="connsiteY124" fmla="*/ 3576833 h 6858000"/>
              <a:gd name="connsiteX125" fmla="*/ 792540 w 6517785"/>
              <a:gd name="connsiteY125" fmla="*/ 3638609 h 6858000"/>
              <a:gd name="connsiteX126" fmla="*/ 765681 w 6517785"/>
              <a:gd name="connsiteY126" fmla="*/ 3714262 h 6858000"/>
              <a:gd name="connsiteX127" fmla="*/ 754490 w 6517785"/>
              <a:gd name="connsiteY127" fmla="*/ 3728586 h 6858000"/>
              <a:gd name="connsiteX128" fmla="*/ 764786 w 6517785"/>
              <a:gd name="connsiteY128" fmla="*/ 3731720 h 6858000"/>
              <a:gd name="connsiteX129" fmla="*/ 753595 w 6517785"/>
              <a:gd name="connsiteY129" fmla="*/ 3794839 h 6858000"/>
              <a:gd name="connsiteX130" fmla="*/ 741956 w 6517785"/>
              <a:gd name="connsiteY130" fmla="*/ 3849004 h 6858000"/>
              <a:gd name="connsiteX131" fmla="*/ 771948 w 6517785"/>
              <a:gd name="connsiteY131" fmla="*/ 3993148 h 6858000"/>
              <a:gd name="connsiteX132" fmla="*/ 762995 w 6517785"/>
              <a:gd name="connsiteY132" fmla="*/ 4129681 h 6858000"/>
              <a:gd name="connsiteX133" fmla="*/ 786721 w 6517785"/>
              <a:gd name="connsiteY133" fmla="*/ 4131472 h 6858000"/>
              <a:gd name="connsiteX134" fmla="*/ 831933 w 6517785"/>
              <a:gd name="connsiteY134" fmla="*/ 4313218 h 6858000"/>
              <a:gd name="connsiteX135" fmla="*/ 849392 w 6517785"/>
              <a:gd name="connsiteY135" fmla="*/ 4302474 h 6858000"/>
              <a:gd name="connsiteX136" fmla="*/ 873565 w 6517785"/>
              <a:gd name="connsiteY136" fmla="*/ 4334705 h 6858000"/>
              <a:gd name="connsiteX137" fmla="*/ 945189 w 6517785"/>
              <a:gd name="connsiteY137" fmla="*/ 4480191 h 6858000"/>
              <a:gd name="connsiteX138" fmla="*/ 926835 w 6517785"/>
              <a:gd name="connsiteY138" fmla="*/ 4531671 h 6858000"/>
              <a:gd name="connsiteX139" fmla="*/ 925045 w 6517785"/>
              <a:gd name="connsiteY139" fmla="*/ 4597028 h 6858000"/>
              <a:gd name="connsiteX140" fmla="*/ 931759 w 6517785"/>
              <a:gd name="connsiteY140" fmla="*/ 4654775 h 6858000"/>
              <a:gd name="connsiteX141" fmla="*/ 946979 w 6517785"/>
              <a:gd name="connsiteY141" fmla="*/ 4682977 h 6858000"/>
              <a:gd name="connsiteX142" fmla="*/ 985030 w 6517785"/>
              <a:gd name="connsiteY142" fmla="*/ 4682977 h 6858000"/>
              <a:gd name="connsiteX143" fmla="*/ 987268 w 6517785"/>
              <a:gd name="connsiteY143" fmla="*/ 4690587 h 6858000"/>
              <a:gd name="connsiteX144" fmla="*/ 945189 w 6517785"/>
              <a:gd name="connsiteY144" fmla="*/ 4706255 h 6858000"/>
              <a:gd name="connsiteX145" fmla="*/ 990849 w 6517785"/>
              <a:gd name="connsiteY145" fmla="*/ 4807871 h 6858000"/>
              <a:gd name="connsiteX146" fmla="*/ 987268 w 6517785"/>
              <a:gd name="connsiteY146" fmla="*/ 4807423 h 6858000"/>
              <a:gd name="connsiteX147" fmla="*/ 995326 w 6517785"/>
              <a:gd name="connsiteY147" fmla="*/ 4857112 h 6858000"/>
              <a:gd name="connsiteX148" fmla="*/ 1058444 w 6517785"/>
              <a:gd name="connsiteY148" fmla="*/ 4941718 h 6858000"/>
              <a:gd name="connsiteX149" fmla="*/ 1074112 w 6517785"/>
              <a:gd name="connsiteY149" fmla="*/ 4963653 h 6858000"/>
              <a:gd name="connsiteX150" fmla="*/ 1119325 w 6517785"/>
              <a:gd name="connsiteY150" fmla="*/ 5053183 h 6858000"/>
              <a:gd name="connsiteX151" fmla="*/ 1122906 w 6517785"/>
              <a:gd name="connsiteY151" fmla="*/ 5097948 h 6858000"/>
              <a:gd name="connsiteX152" fmla="*/ 1152451 w 6517785"/>
              <a:gd name="connsiteY152" fmla="*/ 5132865 h 6858000"/>
              <a:gd name="connsiteX153" fmla="*/ 1250934 w 6517785"/>
              <a:gd name="connsiteY153" fmla="*/ 5197775 h 6858000"/>
              <a:gd name="connsiteX154" fmla="*/ 1384781 w 6517785"/>
              <a:gd name="connsiteY154" fmla="*/ 5383101 h 6858000"/>
              <a:gd name="connsiteX155" fmla="*/ 1435813 w 6517785"/>
              <a:gd name="connsiteY155" fmla="*/ 5413989 h 6858000"/>
              <a:gd name="connsiteX156" fmla="*/ 1473864 w 6517785"/>
              <a:gd name="connsiteY156" fmla="*/ 5457859 h 6858000"/>
              <a:gd name="connsiteX157" fmla="*/ 1559365 w 6517785"/>
              <a:gd name="connsiteY157" fmla="*/ 5510234 h 6858000"/>
              <a:gd name="connsiteX158" fmla="*/ 1616216 w 6517785"/>
              <a:gd name="connsiteY158" fmla="*/ 5553208 h 6858000"/>
              <a:gd name="connsiteX159" fmla="*/ 1659638 w 6517785"/>
              <a:gd name="connsiteY159" fmla="*/ 5553208 h 6858000"/>
              <a:gd name="connsiteX160" fmla="*/ 1660086 w 6517785"/>
              <a:gd name="connsiteY160" fmla="*/ 5565743 h 6858000"/>
              <a:gd name="connsiteX161" fmla="*/ 1639494 w 6517785"/>
              <a:gd name="connsiteY161" fmla="*/ 5568876 h 6858000"/>
              <a:gd name="connsiteX162" fmla="*/ 1707089 w 6517785"/>
              <a:gd name="connsiteY162" fmla="*/ 5647663 h 6858000"/>
              <a:gd name="connsiteX163" fmla="*/ 1769313 w 6517785"/>
              <a:gd name="connsiteY163" fmla="*/ 5696905 h 6858000"/>
              <a:gd name="connsiteX164" fmla="*/ 1817211 w 6517785"/>
              <a:gd name="connsiteY164" fmla="*/ 5726449 h 6858000"/>
              <a:gd name="connsiteX165" fmla="*/ 1859290 w 6517785"/>
              <a:gd name="connsiteY165" fmla="*/ 5767633 h 6858000"/>
              <a:gd name="connsiteX166" fmla="*/ 1870034 w 6517785"/>
              <a:gd name="connsiteY166" fmla="*/ 5775691 h 6858000"/>
              <a:gd name="connsiteX167" fmla="*/ 2032979 w 6517785"/>
              <a:gd name="connsiteY167" fmla="*/ 5882679 h 6858000"/>
              <a:gd name="connsiteX168" fmla="*/ 2201295 w 6517785"/>
              <a:gd name="connsiteY168" fmla="*/ 5961466 h 6858000"/>
              <a:gd name="connsiteX169" fmla="*/ 2283215 w 6517785"/>
              <a:gd name="connsiteY169" fmla="*/ 5975790 h 6858000"/>
              <a:gd name="connsiteX170" fmla="*/ 2302912 w 6517785"/>
              <a:gd name="connsiteY170" fmla="*/ 5979819 h 6858000"/>
              <a:gd name="connsiteX171" fmla="*/ 2306493 w 6517785"/>
              <a:gd name="connsiteY171" fmla="*/ 5980267 h 6858000"/>
              <a:gd name="connsiteX172" fmla="*/ 2393337 w 6517785"/>
              <a:gd name="connsiteY172" fmla="*/ 6038014 h 6858000"/>
              <a:gd name="connsiteX173" fmla="*/ 2446160 w 6517785"/>
              <a:gd name="connsiteY173" fmla="*/ 6075169 h 6858000"/>
              <a:gd name="connsiteX174" fmla="*/ 2498535 w 6517785"/>
              <a:gd name="connsiteY174" fmla="*/ 6083674 h 6858000"/>
              <a:gd name="connsiteX175" fmla="*/ 2549119 w 6517785"/>
              <a:gd name="connsiteY175" fmla="*/ 6093970 h 6858000"/>
              <a:gd name="connsiteX176" fmla="*/ 2613133 w 6517785"/>
              <a:gd name="connsiteY176" fmla="*/ 6106504 h 6858000"/>
              <a:gd name="connsiteX177" fmla="*/ 2742952 w 6517785"/>
              <a:gd name="connsiteY177" fmla="*/ 6141868 h 6858000"/>
              <a:gd name="connsiteX178" fmla="*/ 2842778 w 6517785"/>
              <a:gd name="connsiteY178" fmla="*/ 6179471 h 6858000"/>
              <a:gd name="connsiteX179" fmla="*/ 2900972 w 6517785"/>
              <a:gd name="connsiteY179" fmla="*/ 6182157 h 6858000"/>
              <a:gd name="connsiteX180" fmla="*/ 2953795 w 6517785"/>
              <a:gd name="connsiteY180" fmla="*/ 6178128 h 6858000"/>
              <a:gd name="connsiteX181" fmla="*/ 3012437 w 6517785"/>
              <a:gd name="connsiteY181" fmla="*/ 6202301 h 6858000"/>
              <a:gd name="connsiteX182" fmla="*/ 3076451 w 6517785"/>
              <a:gd name="connsiteY182" fmla="*/ 6222445 h 6858000"/>
              <a:gd name="connsiteX183" fmla="*/ 3174486 w 6517785"/>
              <a:gd name="connsiteY183" fmla="*/ 6217074 h 6858000"/>
              <a:gd name="connsiteX184" fmla="*/ 3242082 w 6517785"/>
              <a:gd name="connsiteY184" fmla="*/ 6253333 h 6858000"/>
              <a:gd name="connsiteX185" fmla="*/ 3265359 w 6517785"/>
              <a:gd name="connsiteY185" fmla="*/ 6254676 h 6858000"/>
              <a:gd name="connsiteX186" fmla="*/ 3332955 w 6517785"/>
              <a:gd name="connsiteY186" fmla="*/ 6216626 h 6858000"/>
              <a:gd name="connsiteX187" fmla="*/ 3382196 w 6517785"/>
              <a:gd name="connsiteY187" fmla="*/ 6214388 h 6858000"/>
              <a:gd name="connsiteX188" fmla="*/ 3487394 w 6517785"/>
              <a:gd name="connsiteY188" fmla="*/ 6213492 h 6858000"/>
              <a:gd name="connsiteX189" fmla="*/ 3508881 w 6517785"/>
              <a:gd name="connsiteY189" fmla="*/ 6213492 h 6858000"/>
              <a:gd name="connsiteX190" fmla="*/ 3674511 w 6517785"/>
              <a:gd name="connsiteY190" fmla="*/ 6204987 h 6858000"/>
              <a:gd name="connsiteX191" fmla="*/ 3827608 w 6517785"/>
              <a:gd name="connsiteY191" fmla="*/ 6194691 h 6858000"/>
              <a:gd name="connsiteX192" fmla="*/ 3939520 w 6517785"/>
              <a:gd name="connsiteY192" fmla="*/ 6180814 h 6858000"/>
              <a:gd name="connsiteX193" fmla="*/ 3992343 w 6517785"/>
              <a:gd name="connsiteY193" fmla="*/ 6181709 h 6858000"/>
              <a:gd name="connsiteX194" fmla="*/ 4031289 w 6517785"/>
              <a:gd name="connsiteY194" fmla="*/ 6196034 h 6858000"/>
              <a:gd name="connsiteX195" fmla="*/ 4057252 w 6517785"/>
              <a:gd name="connsiteY195" fmla="*/ 6152612 h 6858000"/>
              <a:gd name="connsiteX196" fmla="*/ 4084559 w 6517785"/>
              <a:gd name="connsiteY196" fmla="*/ 6183948 h 6858000"/>
              <a:gd name="connsiteX197" fmla="*/ 4168270 w 6517785"/>
              <a:gd name="connsiteY197" fmla="*/ 6108743 h 6858000"/>
              <a:gd name="connsiteX198" fmla="*/ 4219302 w 6517785"/>
              <a:gd name="connsiteY198" fmla="*/ 6078302 h 6858000"/>
              <a:gd name="connsiteX199" fmla="*/ 4328081 w 6517785"/>
              <a:gd name="connsiteY199" fmla="*/ 6057263 h 6858000"/>
              <a:gd name="connsiteX200" fmla="*/ 4341510 w 6517785"/>
              <a:gd name="connsiteY200" fmla="*/ 6053234 h 6858000"/>
              <a:gd name="connsiteX201" fmla="*/ 4407762 w 6517785"/>
              <a:gd name="connsiteY201" fmla="*/ 6028166 h 6858000"/>
              <a:gd name="connsiteX202" fmla="*/ 4490130 w 6517785"/>
              <a:gd name="connsiteY202" fmla="*/ 6003097 h 6858000"/>
              <a:gd name="connsiteX203" fmla="*/ 4523704 w 6517785"/>
              <a:gd name="connsiteY203" fmla="*/ 5993249 h 6858000"/>
              <a:gd name="connsiteX204" fmla="*/ 4692468 w 6517785"/>
              <a:gd name="connsiteY204" fmla="*/ 5922072 h 6858000"/>
              <a:gd name="connsiteX205" fmla="*/ 4779312 w 6517785"/>
              <a:gd name="connsiteY205" fmla="*/ 5897004 h 6858000"/>
              <a:gd name="connsiteX206" fmla="*/ 4830792 w 6517785"/>
              <a:gd name="connsiteY206" fmla="*/ 5868802 h 6858000"/>
              <a:gd name="connsiteX207" fmla="*/ 4928380 w 6517785"/>
              <a:gd name="connsiteY207" fmla="*/ 5799864 h 6858000"/>
              <a:gd name="connsiteX208" fmla="*/ 5062227 w 6517785"/>
              <a:gd name="connsiteY208" fmla="*/ 5717496 h 6858000"/>
              <a:gd name="connsiteX209" fmla="*/ 5200103 w 6517785"/>
              <a:gd name="connsiteY209" fmla="*/ 5607822 h 6858000"/>
              <a:gd name="connsiteX210" fmla="*/ 5372448 w 6517785"/>
              <a:gd name="connsiteY210" fmla="*/ 5467707 h 6858000"/>
              <a:gd name="connsiteX211" fmla="*/ 5474065 w 6517785"/>
              <a:gd name="connsiteY211" fmla="*/ 5343261 h 6858000"/>
              <a:gd name="connsiteX212" fmla="*/ 5570758 w 6517785"/>
              <a:gd name="connsiteY212" fmla="*/ 5208966 h 6858000"/>
              <a:gd name="connsiteX213" fmla="*/ 5619552 w 6517785"/>
              <a:gd name="connsiteY213" fmla="*/ 5177630 h 6858000"/>
              <a:gd name="connsiteX214" fmla="*/ 5667897 w 6517785"/>
              <a:gd name="connsiteY214" fmla="*/ 5134208 h 6858000"/>
              <a:gd name="connsiteX215" fmla="*/ 5715796 w 6517785"/>
              <a:gd name="connsiteY215" fmla="*/ 5068404 h 6858000"/>
              <a:gd name="connsiteX216" fmla="*/ 5741312 w 6517785"/>
              <a:gd name="connsiteY216" fmla="*/ 5034830 h 6858000"/>
              <a:gd name="connsiteX217" fmla="*/ 5788315 w 6517785"/>
              <a:gd name="connsiteY217" fmla="*/ 4972159 h 6858000"/>
              <a:gd name="connsiteX218" fmla="*/ 5798612 w 6517785"/>
              <a:gd name="connsiteY218" fmla="*/ 4961863 h 6858000"/>
              <a:gd name="connsiteX219" fmla="*/ 5879636 w 6517785"/>
              <a:gd name="connsiteY219" fmla="*/ 4800709 h 6858000"/>
              <a:gd name="connsiteX220" fmla="*/ 5927535 w 6517785"/>
              <a:gd name="connsiteY220" fmla="*/ 4706255 h 6858000"/>
              <a:gd name="connsiteX221" fmla="*/ 5982596 w 6517785"/>
              <a:gd name="connsiteY221" fmla="*/ 4629707 h 6858000"/>
              <a:gd name="connsiteX222" fmla="*/ 6023779 w 6517785"/>
              <a:gd name="connsiteY222" fmla="*/ 4553606 h 6858000"/>
              <a:gd name="connsiteX223" fmla="*/ 6061382 w 6517785"/>
              <a:gd name="connsiteY223" fmla="*/ 4458704 h 6858000"/>
              <a:gd name="connsiteX224" fmla="*/ 6107490 w 6517785"/>
              <a:gd name="connsiteY224" fmla="*/ 4278301 h 6858000"/>
              <a:gd name="connsiteX225" fmla="*/ 6107490 w 6517785"/>
              <a:gd name="connsiteY225" fmla="*/ 4267557 h 6858000"/>
              <a:gd name="connsiteX226" fmla="*/ 6167027 w 6517785"/>
              <a:gd name="connsiteY226" fmla="*/ 4112670 h 6858000"/>
              <a:gd name="connsiteX227" fmla="*/ 6173295 w 6517785"/>
              <a:gd name="connsiteY227" fmla="*/ 4092526 h 6858000"/>
              <a:gd name="connsiteX228" fmla="*/ 6191201 w 6517785"/>
              <a:gd name="connsiteY228" fmla="*/ 4031198 h 6858000"/>
              <a:gd name="connsiteX229" fmla="*/ 6198810 w 6517785"/>
              <a:gd name="connsiteY229" fmla="*/ 4020007 h 6858000"/>
              <a:gd name="connsiteX230" fmla="*/ 6212240 w 6517785"/>
              <a:gd name="connsiteY230" fmla="*/ 3831098 h 6858000"/>
              <a:gd name="connsiteX231" fmla="*/ 6244919 w 6517785"/>
              <a:gd name="connsiteY231" fmla="*/ 3775142 h 6858000"/>
              <a:gd name="connsiteX232" fmla="*/ 6232384 w 6517785"/>
              <a:gd name="connsiteY232" fmla="*/ 3713814 h 6858000"/>
              <a:gd name="connsiteX233" fmla="*/ 6249395 w 6517785"/>
              <a:gd name="connsiteY233" fmla="*/ 3640400 h 6858000"/>
              <a:gd name="connsiteX234" fmla="*/ 6239547 w 6517785"/>
              <a:gd name="connsiteY234" fmla="*/ 3566090 h 6858000"/>
              <a:gd name="connsiteX235" fmla="*/ 6237309 w 6517785"/>
              <a:gd name="connsiteY235" fmla="*/ 3544155 h 6858000"/>
              <a:gd name="connsiteX236" fmla="*/ 6238651 w 6517785"/>
              <a:gd name="connsiteY236" fmla="*/ 3377629 h 6858000"/>
              <a:gd name="connsiteX237" fmla="*/ 6241785 w 6517785"/>
              <a:gd name="connsiteY237" fmla="*/ 3367781 h 6858000"/>
              <a:gd name="connsiteX238" fmla="*/ 6253424 w 6517785"/>
              <a:gd name="connsiteY238" fmla="*/ 3314510 h 6858000"/>
              <a:gd name="connsiteX239" fmla="*/ 6231042 w 6517785"/>
              <a:gd name="connsiteY239" fmla="*/ 3194988 h 6858000"/>
              <a:gd name="connsiteX240" fmla="*/ 6239099 w 6517785"/>
              <a:gd name="connsiteY240" fmla="*/ 3176186 h 6858000"/>
              <a:gd name="connsiteX241" fmla="*/ 6235518 w 6517785"/>
              <a:gd name="connsiteY241" fmla="*/ 3113515 h 6858000"/>
              <a:gd name="connsiteX242" fmla="*/ 6234175 w 6517785"/>
              <a:gd name="connsiteY242" fmla="*/ 3070541 h 6858000"/>
              <a:gd name="connsiteX243" fmla="*/ 6213136 w 6517785"/>
              <a:gd name="connsiteY243" fmla="*/ 2964000 h 6858000"/>
              <a:gd name="connsiteX244" fmla="*/ 6196125 w 6517785"/>
              <a:gd name="connsiteY244" fmla="*/ 2891033 h 6858000"/>
              <a:gd name="connsiteX245" fmla="*/ 6179114 w 6517785"/>
              <a:gd name="connsiteY245" fmla="*/ 2821647 h 6858000"/>
              <a:gd name="connsiteX246" fmla="*/ 6160760 w 6517785"/>
              <a:gd name="connsiteY246" fmla="*/ 2757633 h 6858000"/>
              <a:gd name="connsiteX247" fmla="*/ 6163894 w 6517785"/>
              <a:gd name="connsiteY247" fmla="*/ 2737489 h 6858000"/>
              <a:gd name="connsiteX248" fmla="*/ 6145092 w 6517785"/>
              <a:gd name="connsiteY248" fmla="*/ 2676161 h 6858000"/>
              <a:gd name="connsiteX249" fmla="*/ 6154941 w 6517785"/>
              <a:gd name="connsiteY249" fmla="*/ 2672132 h 6858000"/>
              <a:gd name="connsiteX250" fmla="*/ 6131215 w 6517785"/>
              <a:gd name="connsiteY250" fmla="*/ 2608566 h 6858000"/>
              <a:gd name="connsiteX251" fmla="*/ 6127634 w 6517785"/>
              <a:gd name="connsiteY251" fmla="*/ 2587974 h 6858000"/>
              <a:gd name="connsiteX252" fmla="*/ 6102566 w 6517785"/>
              <a:gd name="connsiteY252" fmla="*/ 2480538 h 6858000"/>
              <a:gd name="connsiteX253" fmla="*/ 6088689 w 6517785"/>
              <a:gd name="connsiteY253" fmla="*/ 2435773 h 6858000"/>
              <a:gd name="connsiteX254" fmla="*/ 6058249 w 6517785"/>
              <a:gd name="connsiteY254" fmla="*/ 2378921 h 6858000"/>
              <a:gd name="connsiteX255" fmla="*/ 6053772 w 6517785"/>
              <a:gd name="connsiteY255" fmla="*/ 2373550 h 6858000"/>
              <a:gd name="connsiteX256" fmla="*/ 6041238 w 6517785"/>
              <a:gd name="connsiteY256" fmla="*/ 2284020 h 6858000"/>
              <a:gd name="connsiteX257" fmla="*/ 5974090 w 6517785"/>
              <a:gd name="connsiteY257" fmla="*/ 2185089 h 6858000"/>
              <a:gd name="connsiteX258" fmla="*/ 5912762 w 6517785"/>
              <a:gd name="connsiteY258" fmla="*/ 2090635 h 6858000"/>
              <a:gd name="connsiteX259" fmla="*/ 5853225 w 6517785"/>
              <a:gd name="connsiteY259" fmla="*/ 1963054 h 6858000"/>
              <a:gd name="connsiteX260" fmla="*/ 5837557 w 6517785"/>
              <a:gd name="connsiteY260" fmla="*/ 1940224 h 6858000"/>
              <a:gd name="connsiteX261" fmla="*/ 5787868 w 6517785"/>
              <a:gd name="connsiteY261" fmla="*/ 1849351 h 6858000"/>
              <a:gd name="connsiteX262" fmla="*/ 5787868 w 6517785"/>
              <a:gd name="connsiteY262" fmla="*/ 1845770 h 6858000"/>
              <a:gd name="connsiteX263" fmla="*/ 5713558 w 6517785"/>
              <a:gd name="connsiteY263" fmla="*/ 1742363 h 6858000"/>
              <a:gd name="connsiteX264" fmla="*/ 5665659 w 6517785"/>
              <a:gd name="connsiteY264" fmla="*/ 1691331 h 6858000"/>
              <a:gd name="connsiteX265" fmla="*/ 5598512 w 6517785"/>
              <a:gd name="connsiteY265" fmla="*/ 1610754 h 6858000"/>
              <a:gd name="connsiteX266" fmla="*/ 5539422 w 6517785"/>
              <a:gd name="connsiteY266" fmla="*/ 1548978 h 6858000"/>
              <a:gd name="connsiteX267" fmla="*/ 5459293 w 6517785"/>
              <a:gd name="connsiteY267" fmla="*/ 1400358 h 6858000"/>
              <a:gd name="connsiteX268" fmla="*/ 5359019 w 6517785"/>
              <a:gd name="connsiteY268" fmla="*/ 1323810 h 6858000"/>
              <a:gd name="connsiteX269" fmla="*/ 5293662 w 6517785"/>
              <a:gd name="connsiteY269" fmla="*/ 1277702 h 6858000"/>
              <a:gd name="connsiteX270" fmla="*/ 5244421 w 6517785"/>
              <a:gd name="connsiteY270" fmla="*/ 1243233 h 6858000"/>
              <a:gd name="connsiteX271" fmla="*/ 5049245 w 6517785"/>
              <a:gd name="connsiteY271" fmla="*/ 1093718 h 6858000"/>
              <a:gd name="connsiteX272" fmla="*/ 5039397 w 6517785"/>
              <a:gd name="connsiteY272" fmla="*/ 1051191 h 6858000"/>
              <a:gd name="connsiteX273" fmla="*/ 4802142 w 6517785"/>
              <a:gd name="connsiteY273" fmla="*/ 933459 h 6858000"/>
              <a:gd name="connsiteX274" fmla="*/ 4635169 w 6517785"/>
              <a:gd name="connsiteY274" fmla="*/ 847510 h 6858000"/>
              <a:gd name="connsiteX275" fmla="*/ 4515198 w 6517785"/>
              <a:gd name="connsiteY275" fmla="*/ 783049 h 6858000"/>
              <a:gd name="connsiteX276" fmla="*/ 4420744 w 6517785"/>
              <a:gd name="connsiteY276" fmla="*/ 746789 h 6858000"/>
              <a:gd name="connsiteX277" fmla="*/ 4275706 w 6517785"/>
              <a:gd name="connsiteY277" fmla="*/ 703367 h 6858000"/>
              <a:gd name="connsiteX278" fmla="*/ 4250637 w 6517785"/>
              <a:gd name="connsiteY278" fmla="*/ 702024 h 6858000"/>
              <a:gd name="connsiteX279" fmla="*/ 4226017 w 6517785"/>
              <a:gd name="connsiteY279" fmla="*/ 702024 h 6858000"/>
              <a:gd name="connsiteX280" fmla="*/ 4121714 w 6517785"/>
              <a:gd name="connsiteY280" fmla="*/ 667107 h 6858000"/>
              <a:gd name="connsiteX281" fmla="*/ 4053224 w 6517785"/>
              <a:gd name="connsiteY281" fmla="*/ 660392 h 6858000"/>
              <a:gd name="connsiteX282" fmla="*/ 4020993 w 6517785"/>
              <a:gd name="connsiteY282" fmla="*/ 658602 h 6858000"/>
              <a:gd name="connsiteX283" fmla="*/ 3757775 w 6517785"/>
              <a:gd name="connsiteY283" fmla="*/ 639353 h 6858000"/>
              <a:gd name="connsiteX284" fmla="*/ 3604678 w 6517785"/>
              <a:gd name="connsiteY284" fmla="*/ 640248 h 6858000"/>
              <a:gd name="connsiteX285" fmla="*/ 3494556 w 6517785"/>
              <a:gd name="connsiteY285" fmla="*/ 671136 h 6858000"/>
              <a:gd name="connsiteX286" fmla="*/ 3384434 w 6517785"/>
              <a:gd name="connsiteY286" fmla="*/ 710977 h 6858000"/>
              <a:gd name="connsiteX287" fmla="*/ 3290428 w 6517785"/>
              <a:gd name="connsiteY287" fmla="*/ 748132 h 6858000"/>
              <a:gd name="connsiteX288" fmla="*/ 3270284 w 6517785"/>
              <a:gd name="connsiteY288" fmla="*/ 753056 h 6858000"/>
              <a:gd name="connsiteX289" fmla="*/ 3154342 w 6517785"/>
              <a:gd name="connsiteY289" fmla="*/ 748580 h 6858000"/>
              <a:gd name="connsiteX290" fmla="*/ 3029000 w 6517785"/>
              <a:gd name="connsiteY290" fmla="*/ 769619 h 6858000"/>
              <a:gd name="connsiteX291" fmla="*/ 2999455 w 6517785"/>
              <a:gd name="connsiteY291" fmla="*/ 860492 h 6858000"/>
              <a:gd name="connsiteX292" fmla="*/ 2995874 w 6517785"/>
              <a:gd name="connsiteY292" fmla="*/ 919134 h 6858000"/>
              <a:gd name="connsiteX293" fmla="*/ 2979311 w 6517785"/>
              <a:gd name="connsiteY293" fmla="*/ 944203 h 6858000"/>
              <a:gd name="connsiteX294" fmla="*/ 2918878 w 6517785"/>
              <a:gd name="connsiteY294" fmla="*/ 982253 h 6858000"/>
              <a:gd name="connsiteX295" fmla="*/ 2840092 w 6517785"/>
              <a:gd name="connsiteY295" fmla="*/ 1016722 h 6858000"/>
              <a:gd name="connsiteX296" fmla="*/ 2790850 w 6517785"/>
              <a:gd name="connsiteY296" fmla="*/ 1021646 h 6858000"/>
              <a:gd name="connsiteX297" fmla="*/ 2577321 w 6517785"/>
              <a:gd name="connsiteY297" fmla="*/ 1005531 h 6858000"/>
              <a:gd name="connsiteX298" fmla="*/ 2435864 w 6517785"/>
              <a:gd name="connsiteY298" fmla="*/ 963899 h 6858000"/>
              <a:gd name="connsiteX299" fmla="*/ 2424225 w 6517785"/>
              <a:gd name="connsiteY299" fmla="*/ 1049400 h 6858000"/>
              <a:gd name="connsiteX300" fmla="*/ 2411243 w 6517785"/>
              <a:gd name="connsiteY300" fmla="*/ 1073574 h 6858000"/>
              <a:gd name="connsiteX301" fmla="*/ 2156530 w 6517785"/>
              <a:gd name="connsiteY301" fmla="*/ 1073126 h 6858000"/>
              <a:gd name="connsiteX302" fmla="*/ 2144443 w 6517785"/>
              <a:gd name="connsiteY302" fmla="*/ 1069097 h 6858000"/>
              <a:gd name="connsiteX303" fmla="*/ 2068343 w 6517785"/>
              <a:gd name="connsiteY303" fmla="*/ 1043133 h 6858000"/>
              <a:gd name="connsiteX304" fmla="*/ 1991795 w 6517785"/>
              <a:gd name="connsiteY304" fmla="*/ 987177 h 6858000"/>
              <a:gd name="connsiteX305" fmla="*/ 1902712 w 6517785"/>
              <a:gd name="connsiteY305" fmla="*/ 1036866 h 6858000"/>
              <a:gd name="connsiteX306" fmla="*/ 1877644 w 6517785"/>
              <a:gd name="connsiteY306" fmla="*/ 1093270 h 6858000"/>
              <a:gd name="connsiteX307" fmla="*/ 1831088 w 6517785"/>
              <a:gd name="connsiteY307" fmla="*/ 1164446 h 6858000"/>
              <a:gd name="connsiteX308" fmla="*/ 1708880 w 6517785"/>
              <a:gd name="connsiteY308" fmla="*/ 1228461 h 6858000"/>
              <a:gd name="connsiteX309" fmla="*/ 1673963 w 6517785"/>
              <a:gd name="connsiteY309" fmla="*/ 1253529 h 6858000"/>
              <a:gd name="connsiteX310" fmla="*/ 1556679 w 6517785"/>
              <a:gd name="connsiteY310" fmla="*/ 1233385 h 6858000"/>
              <a:gd name="connsiteX311" fmla="*/ 1533401 w 6517785"/>
              <a:gd name="connsiteY311" fmla="*/ 1240995 h 6858000"/>
              <a:gd name="connsiteX312" fmla="*/ 1462672 w 6517785"/>
              <a:gd name="connsiteY312" fmla="*/ 1304561 h 6858000"/>
              <a:gd name="connsiteX313" fmla="*/ 1323901 w 6517785"/>
              <a:gd name="connsiteY313" fmla="*/ 1292027 h 6858000"/>
              <a:gd name="connsiteX314" fmla="*/ 1295251 w 6517785"/>
              <a:gd name="connsiteY314" fmla="*/ 1238756 h 6858000"/>
              <a:gd name="connsiteX315" fmla="*/ 1331063 w 6517785"/>
              <a:gd name="connsiteY315" fmla="*/ 1185934 h 6858000"/>
              <a:gd name="connsiteX316" fmla="*/ 1428203 w 6517785"/>
              <a:gd name="connsiteY316" fmla="*/ 1121472 h 6858000"/>
              <a:gd name="connsiteX317" fmla="*/ 1455958 w 6517785"/>
              <a:gd name="connsiteY317" fmla="*/ 1090584 h 6858000"/>
              <a:gd name="connsiteX318" fmla="*/ 1378514 w 6517785"/>
              <a:gd name="connsiteY318" fmla="*/ 1101776 h 6858000"/>
              <a:gd name="connsiteX319" fmla="*/ 1382991 w 6517785"/>
              <a:gd name="connsiteY319" fmla="*/ 1067306 h 6858000"/>
              <a:gd name="connsiteX320" fmla="*/ 1351207 w 6517785"/>
              <a:gd name="connsiteY320" fmla="*/ 1072231 h 6858000"/>
              <a:gd name="connsiteX321" fmla="*/ 1283612 w 6517785"/>
              <a:gd name="connsiteY321" fmla="*/ 1045372 h 6858000"/>
              <a:gd name="connsiteX322" fmla="*/ 1196321 w 6517785"/>
              <a:gd name="connsiteY322" fmla="*/ 952260 h 6858000"/>
              <a:gd name="connsiteX323" fmla="*/ 1216912 w 6517785"/>
              <a:gd name="connsiteY323" fmla="*/ 927192 h 6858000"/>
              <a:gd name="connsiteX324" fmla="*/ 1225865 w 6517785"/>
              <a:gd name="connsiteY324" fmla="*/ 902124 h 6858000"/>
              <a:gd name="connsiteX325" fmla="*/ 1237504 w 6517785"/>
              <a:gd name="connsiteY325" fmla="*/ 828709 h 6858000"/>
              <a:gd name="connsiteX326" fmla="*/ 1313605 w 6517785"/>
              <a:gd name="connsiteY326" fmla="*/ 774991 h 6858000"/>
              <a:gd name="connsiteX327" fmla="*/ 1363742 w 6517785"/>
              <a:gd name="connsiteY327" fmla="*/ 758875 h 6858000"/>
              <a:gd name="connsiteX328" fmla="*/ 1345836 w 6517785"/>
              <a:gd name="connsiteY328" fmla="*/ 732464 h 6858000"/>
              <a:gd name="connsiteX329" fmla="*/ 1352550 w 6517785"/>
              <a:gd name="connsiteY329" fmla="*/ 730226 h 6858000"/>
              <a:gd name="connsiteX330" fmla="*/ 1457301 w 6517785"/>
              <a:gd name="connsiteY330" fmla="*/ 665317 h 6858000"/>
              <a:gd name="connsiteX331" fmla="*/ 1519524 w 6517785"/>
              <a:gd name="connsiteY331" fmla="*/ 638010 h 6858000"/>
              <a:gd name="connsiteX332" fmla="*/ 1638599 w 6517785"/>
              <a:gd name="connsiteY332" fmla="*/ 599512 h 6858000"/>
              <a:gd name="connsiteX333" fmla="*/ 1648895 w 6517785"/>
              <a:gd name="connsiteY333" fmla="*/ 595931 h 6858000"/>
              <a:gd name="connsiteX334" fmla="*/ 1775132 w 6517785"/>
              <a:gd name="connsiteY334" fmla="*/ 507744 h 6858000"/>
              <a:gd name="connsiteX335" fmla="*/ 1842727 w 6517785"/>
              <a:gd name="connsiteY335" fmla="*/ 454026 h 6858000"/>
              <a:gd name="connsiteX336" fmla="*/ 1939420 w 6517785"/>
              <a:gd name="connsiteY336" fmla="*/ 375687 h 6858000"/>
              <a:gd name="connsiteX337" fmla="*/ 1995824 w 6517785"/>
              <a:gd name="connsiteY337" fmla="*/ 343456 h 6858000"/>
              <a:gd name="connsiteX338" fmla="*/ 2144443 w 6517785"/>
              <a:gd name="connsiteY338" fmla="*/ 297348 h 6858000"/>
              <a:gd name="connsiteX339" fmla="*/ 2240241 w 6517785"/>
              <a:gd name="connsiteY339" fmla="*/ 241840 h 6858000"/>
              <a:gd name="connsiteX340" fmla="*/ 2301121 w 6517785"/>
              <a:gd name="connsiteY340" fmla="*/ 223038 h 6858000"/>
              <a:gd name="connsiteX341" fmla="*/ 2398261 w 6517785"/>
              <a:gd name="connsiteY341" fmla="*/ 180512 h 6858000"/>
              <a:gd name="connsiteX342" fmla="*/ 2524051 w 6517785"/>
              <a:gd name="connsiteY342" fmla="*/ 167082 h 6858000"/>
              <a:gd name="connsiteX343" fmla="*/ 2517336 w 6517785"/>
              <a:gd name="connsiteY343" fmla="*/ 136642 h 6858000"/>
              <a:gd name="connsiteX344" fmla="*/ 2527632 w 6517785"/>
              <a:gd name="connsiteY344" fmla="*/ 133956 h 6858000"/>
              <a:gd name="connsiteX345" fmla="*/ 2588960 w 6517785"/>
              <a:gd name="connsiteY345" fmla="*/ 139328 h 6858000"/>
              <a:gd name="connsiteX346" fmla="*/ 2683414 w 6517785"/>
              <a:gd name="connsiteY346" fmla="*/ 120974 h 6858000"/>
              <a:gd name="connsiteX347" fmla="*/ 2716093 w 6517785"/>
              <a:gd name="connsiteY347" fmla="*/ 136642 h 6858000"/>
              <a:gd name="connsiteX348" fmla="*/ 2719674 w 6517785"/>
              <a:gd name="connsiteY348" fmla="*/ 116945 h 6858000"/>
              <a:gd name="connsiteX349" fmla="*/ 2739371 w 6517785"/>
              <a:gd name="connsiteY349" fmla="*/ 96353 h 6858000"/>
              <a:gd name="connsiteX350" fmla="*/ 2777868 w 6517785"/>
              <a:gd name="connsiteY350" fmla="*/ 85162 h 6858000"/>
              <a:gd name="connsiteX351" fmla="*/ 2844121 w 6517785"/>
              <a:gd name="connsiteY351" fmla="*/ 42635 h 6858000"/>
              <a:gd name="connsiteX352" fmla="*/ 2836958 w 6517785"/>
              <a:gd name="connsiteY352" fmla="*/ 22043 h 6858000"/>
              <a:gd name="connsiteX353" fmla="*/ 2930069 w 6517785"/>
              <a:gd name="connsiteY353" fmla="*/ 32787 h 6858000"/>
              <a:gd name="connsiteX354" fmla="*/ 2962300 w 6517785"/>
              <a:gd name="connsiteY354" fmla="*/ 23834 h 6858000"/>
              <a:gd name="connsiteX355" fmla="*/ 3037505 w 6517785"/>
              <a:gd name="connsiteY355" fmla="*/ 15776 h 6858000"/>
              <a:gd name="connsiteX356" fmla="*/ 3060783 w 6517785"/>
              <a:gd name="connsiteY356" fmla="*/ 18462 h 6858000"/>
              <a:gd name="connsiteX357" fmla="*/ 3093462 w 6517785"/>
              <a:gd name="connsiteY357" fmla="*/ 25625 h 6858000"/>
              <a:gd name="connsiteX358" fmla="*/ 3122559 w 6517785"/>
              <a:gd name="connsiteY358" fmla="*/ 26968 h 6858000"/>
              <a:gd name="connsiteX359" fmla="*/ 3290875 w 6517785"/>
              <a:gd name="connsiteY359" fmla="*/ 37263 h 6858000"/>
              <a:gd name="connsiteX360" fmla="*/ 3331164 w 6517785"/>
              <a:gd name="connsiteY360" fmla="*/ 62332 h 6858000"/>
              <a:gd name="connsiteX361" fmla="*/ 3437257 w 6517785"/>
              <a:gd name="connsiteY361" fmla="*/ 50245 h 6858000"/>
              <a:gd name="connsiteX362" fmla="*/ 3469488 w 6517785"/>
              <a:gd name="connsiteY362" fmla="*/ 103068 h 6858000"/>
              <a:gd name="connsiteX363" fmla="*/ 3501719 w 6517785"/>
              <a:gd name="connsiteY363" fmla="*/ 91877 h 6858000"/>
              <a:gd name="connsiteX364" fmla="*/ 3526339 w 6517785"/>
              <a:gd name="connsiteY364" fmla="*/ 88743 h 6858000"/>
              <a:gd name="connsiteX365" fmla="*/ 3688389 w 6517785"/>
              <a:gd name="connsiteY365" fmla="*/ 125898 h 6858000"/>
              <a:gd name="connsiteX366" fmla="*/ 3789110 w 6517785"/>
              <a:gd name="connsiteY366" fmla="*/ 119183 h 6858000"/>
              <a:gd name="connsiteX367" fmla="*/ 3816864 w 6517785"/>
              <a:gd name="connsiteY367" fmla="*/ 117393 h 6858000"/>
              <a:gd name="connsiteX368" fmla="*/ 3962798 w 6517785"/>
              <a:gd name="connsiteY368" fmla="*/ 136642 h 6858000"/>
              <a:gd name="connsiteX369" fmla="*/ 3969513 w 6517785"/>
              <a:gd name="connsiteY369" fmla="*/ 134851 h 6858000"/>
              <a:gd name="connsiteX370" fmla="*/ 4059938 w 6517785"/>
              <a:gd name="connsiteY370" fmla="*/ 142461 h 6858000"/>
              <a:gd name="connsiteX371" fmla="*/ 4044271 w 6517785"/>
              <a:gd name="connsiteY371" fmla="*/ 172006 h 6858000"/>
              <a:gd name="connsiteX372" fmla="*/ 4070234 w 6517785"/>
              <a:gd name="connsiteY372" fmla="*/ 214533 h 6858000"/>
              <a:gd name="connsiteX373" fmla="*/ 4116790 w 6517785"/>
              <a:gd name="connsiteY373" fmla="*/ 221695 h 6858000"/>
              <a:gd name="connsiteX374" fmla="*/ 4119028 w 6517785"/>
              <a:gd name="connsiteY374" fmla="*/ 280785 h 6858000"/>
              <a:gd name="connsiteX375" fmla="*/ 4083216 w 6517785"/>
              <a:gd name="connsiteY375" fmla="*/ 315254 h 6858000"/>
              <a:gd name="connsiteX376" fmla="*/ 4088588 w 6517785"/>
              <a:gd name="connsiteY376" fmla="*/ 338532 h 6858000"/>
              <a:gd name="connsiteX377" fmla="*/ 4114551 w 6517785"/>
              <a:gd name="connsiteY377" fmla="*/ 367629 h 6858000"/>
              <a:gd name="connsiteX378" fmla="*/ 4179013 w 6517785"/>
              <a:gd name="connsiteY378" fmla="*/ 383745 h 6858000"/>
              <a:gd name="connsiteX379" fmla="*/ 4260038 w 6517785"/>
              <a:gd name="connsiteY379" fmla="*/ 391355 h 6858000"/>
              <a:gd name="connsiteX380" fmla="*/ 4322261 w 6517785"/>
              <a:gd name="connsiteY380" fmla="*/ 421347 h 6858000"/>
              <a:gd name="connsiteX381" fmla="*/ 4404181 w 6517785"/>
              <a:gd name="connsiteY381" fmla="*/ 462531 h 6858000"/>
              <a:gd name="connsiteX382" fmla="*/ 4563097 w 6517785"/>
              <a:gd name="connsiteY382" fmla="*/ 514906 h 6858000"/>
              <a:gd name="connsiteX383" fmla="*/ 4658446 w 6517785"/>
              <a:gd name="connsiteY383" fmla="*/ 535498 h 6858000"/>
              <a:gd name="connsiteX384" fmla="*/ 4646808 w 6517785"/>
              <a:gd name="connsiteY384" fmla="*/ 566834 h 6858000"/>
              <a:gd name="connsiteX385" fmla="*/ 4602490 w 6517785"/>
              <a:gd name="connsiteY385" fmla="*/ 575339 h 6858000"/>
              <a:gd name="connsiteX386" fmla="*/ 4405077 w 6517785"/>
              <a:gd name="connsiteY386" fmla="*/ 498343 h 6858000"/>
              <a:gd name="connsiteX387" fmla="*/ 4298984 w 6517785"/>
              <a:gd name="connsiteY387" fmla="*/ 452683 h 6858000"/>
              <a:gd name="connsiteX388" fmla="*/ 4197367 w 6517785"/>
              <a:gd name="connsiteY388" fmla="*/ 436567 h 6858000"/>
              <a:gd name="connsiteX389" fmla="*/ 4051880 w 6517785"/>
              <a:gd name="connsiteY389" fmla="*/ 418661 h 6858000"/>
              <a:gd name="connsiteX390" fmla="*/ 4026812 w 6517785"/>
              <a:gd name="connsiteY390" fmla="*/ 427167 h 6858000"/>
              <a:gd name="connsiteX391" fmla="*/ 4074711 w 6517785"/>
              <a:gd name="connsiteY391" fmla="*/ 458950 h 6858000"/>
              <a:gd name="connsiteX392" fmla="*/ 4168717 w 6517785"/>
              <a:gd name="connsiteY392" fmla="*/ 479989 h 6858000"/>
              <a:gd name="connsiteX393" fmla="*/ 4308384 w 6517785"/>
              <a:gd name="connsiteY393" fmla="*/ 515801 h 6858000"/>
              <a:gd name="connsiteX394" fmla="*/ 4391200 w 6517785"/>
              <a:gd name="connsiteY394" fmla="*/ 551166 h 6858000"/>
              <a:gd name="connsiteX395" fmla="*/ 4440441 w 6517785"/>
              <a:gd name="connsiteY395" fmla="*/ 562357 h 6858000"/>
              <a:gd name="connsiteX396" fmla="*/ 4573393 w 6517785"/>
              <a:gd name="connsiteY396" fmla="*/ 629505 h 6858000"/>
              <a:gd name="connsiteX397" fmla="*/ 4651732 w 6517785"/>
              <a:gd name="connsiteY397" fmla="*/ 659049 h 6858000"/>
              <a:gd name="connsiteX398" fmla="*/ 4743948 w 6517785"/>
              <a:gd name="connsiteY398" fmla="*/ 695757 h 6858000"/>
              <a:gd name="connsiteX399" fmla="*/ 4920322 w 6517785"/>
              <a:gd name="connsiteY399" fmla="*/ 789316 h 6858000"/>
              <a:gd name="connsiteX400" fmla="*/ 5052826 w 6517785"/>
              <a:gd name="connsiteY400" fmla="*/ 794240 h 6858000"/>
              <a:gd name="connsiteX401" fmla="*/ 5119974 w 6517785"/>
              <a:gd name="connsiteY401" fmla="*/ 796478 h 6858000"/>
              <a:gd name="connsiteX402" fmla="*/ 5143252 w 6517785"/>
              <a:gd name="connsiteY402" fmla="*/ 826023 h 6858000"/>
              <a:gd name="connsiteX403" fmla="*/ 5126241 w 6517785"/>
              <a:gd name="connsiteY403" fmla="*/ 851091 h 6858000"/>
              <a:gd name="connsiteX404" fmla="*/ 5098487 w 6517785"/>
              <a:gd name="connsiteY404" fmla="*/ 869893 h 6858000"/>
              <a:gd name="connsiteX405" fmla="*/ 5197865 w 6517785"/>
              <a:gd name="connsiteY405" fmla="*/ 845720 h 6858000"/>
              <a:gd name="connsiteX406" fmla="*/ 5284262 w 6517785"/>
              <a:gd name="connsiteY406" fmla="*/ 904362 h 6858000"/>
              <a:gd name="connsiteX407" fmla="*/ 5298586 w 6517785"/>
              <a:gd name="connsiteY407" fmla="*/ 1007321 h 6858000"/>
              <a:gd name="connsiteX408" fmla="*/ 5360362 w 6517785"/>
              <a:gd name="connsiteY408" fmla="*/ 1003740 h 6858000"/>
              <a:gd name="connsiteX409" fmla="*/ 5488390 w 6517785"/>
              <a:gd name="connsiteY409" fmla="*/ 1083870 h 6858000"/>
              <a:gd name="connsiteX410" fmla="*/ 5509877 w 6517785"/>
              <a:gd name="connsiteY410" fmla="*/ 1098194 h 6858000"/>
              <a:gd name="connsiteX411" fmla="*/ 5528678 w 6517785"/>
              <a:gd name="connsiteY411" fmla="*/ 1143855 h 6858000"/>
              <a:gd name="connsiteX412" fmla="*/ 5548375 w 6517785"/>
              <a:gd name="connsiteY412" fmla="*/ 1168028 h 6858000"/>
              <a:gd name="connsiteX413" fmla="*/ 5611494 w 6517785"/>
              <a:gd name="connsiteY413" fmla="*/ 1169371 h 6858000"/>
              <a:gd name="connsiteX414" fmla="*/ 5608360 w 6517785"/>
              <a:gd name="connsiteY414" fmla="*/ 1241442 h 6858000"/>
              <a:gd name="connsiteX415" fmla="*/ 5629400 w 6517785"/>
              <a:gd name="connsiteY415" fmla="*/ 1243233 h 6858000"/>
              <a:gd name="connsiteX416" fmla="*/ 5623132 w 6517785"/>
              <a:gd name="connsiteY416" fmla="*/ 1287103 h 6858000"/>
              <a:gd name="connsiteX417" fmla="*/ 5632085 w 6517785"/>
              <a:gd name="connsiteY417" fmla="*/ 1289341 h 6858000"/>
              <a:gd name="connsiteX418" fmla="*/ 5683118 w 6517785"/>
              <a:gd name="connsiteY418" fmla="*/ 1270092 h 6858000"/>
              <a:gd name="connsiteX419" fmla="*/ 5748027 w 6517785"/>
              <a:gd name="connsiteY419" fmla="*/ 1331868 h 6858000"/>
              <a:gd name="connsiteX420" fmla="*/ 5730121 w 6517785"/>
              <a:gd name="connsiteY420" fmla="*/ 1372604 h 6858000"/>
              <a:gd name="connsiteX421" fmla="*/ 5783391 w 6517785"/>
              <a:gd name="connsiteY421" fmla="*/ 1378423 h 6858000"/>
              <a:gd name="connsiteX422" fmla="*/ 5783839 w 6517785"/>
              <a:gd name="connsiteY422" fmla="*/ 1387824 h 6858000"/>
              <a:gd name="connsiteX423" fmla="*/ 5752503 w 6517785"/>
              <a:gd name="connsiteY423" fmla="*/ 1399015 h 6858000"/>
              <a:gd name="connsiteX424" fmla="*/ 5774438 w 6517785"/>
              <a:gd name="connsiteY424" fmla="*/ 1413340 h 6858000"/>
              <a:gd name="connsiteX425" fmla="*/ 5861283 w 6517785"/>
              <a:gd name="connsiteY425" fmla="*/ 1463477 h 6858000"/>
              <a:gd name="connsiteX426" fmla="*/ 5884113 w 6517785"/>
              <a:gd name="connsiteY426" fmla="*/ 1507794 h 6858000"/>
              <a:gd name="connsiteX427" fmla="*/ 5939621 w 6517785"/>
              <a:gd name="connsiteY427" fmla="*/ 1601353 h 6858000"/>
              <a:gd name="connsiteX428" fmla="*/ 5954841 w 6517785"/>
              <a:gd name="connsiteY428" fmla="*/ 1615678 h 6858000"/>
              <a:gd name="connsiteX429" fmla="*/ 6010797 w 6517785"/>
              <a:gd name="connsiteY429" fmla="*/ 1690883 h 6858000"/>
              <a:gd name="connsiteX430" fmla="*/ 6041685 w 6517785"/>
              <a:gd name="connsiteY430" fmla="*/ 1730724 h 6858000"/>
              <a:gd name="connsiteX431" fmla="*/ 6052429 w 6517785"/>
              <a:gd name="connsiteY431" fmla="*/ 1741020 h 6858000"/>
              <a:gd name="connsiteX432" fmla="*/ 6101223 w 6517785"/>
              <a:gd name="connsiteY432" fmla="*/ 1834131 h 6858000"/>
              <a:gd name="connsiteX433" fmla="*/ 6089136 w 6517785"/>
              <a:gd name="connsiteY433" fmla="*/ 1884268 h 6858000"/>
              <a:gd name="connsiteX434" fmla="*/ 6192544 w 6517785"/>
              <a:gd name="connsiteY434" fmla="*/ 2020354 h 6858000"/>
              <a:gd name="connsiteX435" fmla="*/ 6158522 w 6517785"/>
              <a:gd name="connsiteY435" fmla="*/ 2082577 h 6858000"/>
              <a:gd name="connsiteX436" fmla="*/ 6130768 w 6517785"/>
              <a:gd name="connsiteY436" fmla="*/ 2105855 h 6858000"/>
              <a:gd name="connsiteX437" fmla="*/ 6193886 w 6517785"/>
              <a:gd name="connsiteY437" fmla="*/ 2156887 h 6858000"/>
              <a:gd name="connsiteX438" fmla="*/ 6180904 w 6517785"/>
              <a:gd name="connsiteY438" fmla="*/ 2224034 h 6858000"/>
              <a:gd name="connsiteX439" fmla="*/ 6210002 w 6517785"/>
              <a:gd name="connsiteY439" fmla="*/ 2294763 h 6858000"/>
              <a:gd name="connsiteX440" fmla="*/ 6214478 w 6517785"/>
              <a:gd name="connsiteY440" fmla="*/ 2322517 h 6858000"/>
              <a:gd name="connsiteX441" fmla="*/ 6272225 w 6517785"/>
              <a:gd name="connsiteY441" fmla="*/ 2375340 h 6858000"/>
              <a:gd name="connsiteX442" fmla="*/ 6246262 w 6517785"/>
              <a:gd name="connsiteY442" fmla="*/ 2456365 h 6858000"/>
              <a:gd name="connsiteX443" fmla="*/ 6299532 w 6517785"/>
              <a:gd name="connsiteY443" fmla="*/ 2514112 h 6858000"/>
              <a:gd name="connsiteX444" fmla="*/ 6330420 w 6517785"/>
              <a:gd name="connsiteY444" fmla="*/ 2610804 h 6858000"/>
              <a:gd name="connsiteX445" fmla="*/ 6366232 w 6517785"/>
              <a:gd name="connsiteY445" fmla="*/ 2664970 h 6858000"/>
              <a:gd name="connsiteX446" fmla="*/ 6372051 w 6517785"/>
              <a:gd name="connsiteY446" fmla="*/ 2719135 h 6858000"/>
              <a:gd name="connsiteX447" fmla="*/ 6375185 w 6517785"/>
              <a:gd name="connsiteY447" fmla="*/ 2795684 h 6858000"/>
              <a:gd name="connsiteX448" fmla="*/ 6394881 w 6517785"/>
              <a:gd name="connsiteY448" fmla="*/ 2870441 h 6858000"/>
              <a:gd name="connsiteX449" fmla="*/ 6446361 w 6517785"/>
              <a:gd name="connsiteY449" fmla="*/ 2916549 h 6858000"/>
              <a:gd name="connsiteX450" fmla="*/ 6414578 w 6517785"/>
              <a:gd name="connsiteY450" fmla="*/ 2940722 h 6858000"/>
              <a:gd name="connsiteX451" fmla="*/ 6432484 w 6517785"/>
              <a:gd name="connsiteY451" fmla="*/ 2965791 h 6858000"/>
              <a:gd name="connsiteX452" fmla="*/ 6423979 w 6517785"/>
              <a:gd name="connsiteY452" fmla="*/ 2964895 h 6858000"/>
              <a:gd name="connsiteX453" fmla="*/ 6416369 w 6517785"/>
              <a:gd name="connsiteY453" fmla="*/ 3029357 h 6858000"/>
              <a:gd name="connsiteX454" fmla="*/ 6458000 w 6517785"/>
              <a:gd name="connsiteY454" fmla="*/ 3065169 h 6858000"/>
              <a:gd name="connsiteX455" fmla="*/ 6428008 w 6517785"/>
              <a:gd name="connsiteY455" fmla="*/ 3088895 h 6858000"/>
              <a:gd name="connsiteX456" fmla="*/ 6423979 w 6517785"/>
              <a:gd name="connsiteY456" fmla="*/ 3135002 h 6858000"/>
              <a:gd name="connsiteX457" fmla="*/ 6473668 w 6517785"/>
              <a:gd name="connsiteY457" fmla="*/ 3201255 h 6858000"/>
              <a:gd name="connsiteX458" fmla="*/ 6504556 w 6517785"/>
              <a:gd name="connsiteY458" fmla="*/ 3179320 h 6858000"/>
              <a:gd name="connsiteX459" fmla="*/ 6522014 w 6517785"/>
              <a:gd name="connsiteY459" fmla="*/ 3217818 h 6858000"/>
              <a:gd name="connsiteX460" fmla="*/ 6436065 w 6517785"/>
              <a:gd name="connsiteY460" fmla="*/ 3229009 h 6858000"/>
              <a:gd name="connsiteX461" fmla="*/ 6450838 w 6517785"/>
              <a:gd name="connsiteY461" fmla="*/ 3288994 h 6858000"/>
              <a:gd name="connsiteX462" fmla="*/ 6517538 w 6517785"/>
              <a:gd name="connsiteY462" fmla="*/ 3278251 h 6858000"/>
              <a:gd name="connsiteX463" fmla="*/ 6506794 w 6517785"/>
              <a:gd name="connsiteY463" fmla="*/ 3401354 h 6858000"/>
              <a:gd name="connsiteX464" fmla="*/ 6513956 w 6517785"/>
              <a:gd name="connsiteY464" fmla="*/ 3438957 h 6858000"/>
              <a:gd name="connsiteX465" fmla="*/ 6476802 w 6517785"/>
              <a:gd name="connsiteY465" fmla="*/ 3513714 h 6858000"/>
              <a:gd name="connsiteX466" fmla="*/ 6437408 w 6517785"/>
              <a:gd name="connsiteY466" fmla="*/ 3581310 h 6858000"/>
              <a:gd name="connsiteX467" fmla="*/ 6471877 w 6517785"/>
              <a:gd name="connsiteY467" fmla="*/ 3595635 h 6858000"/>
              <a:gd name="connsiteX468" fmla="*/ 6504556 w 6517785"/>
              <a:gd name="connsiteY468" fmla="*/ 3594739 h 6858000"/>
              <a:gd name="connsiteX469" fmla="*/ 6510375 w 6517785"/>
              <a:gd name="connsiteY469" fmla="*/ 3619808 h 6858000"/>
              <a:gd name="connsiteX470" fmla="*/ 6476353 w 6517785"/>
              <a:gd name="connsiteY470" fmla="*/ 3635923 h 6858000"/>
              <a:gd name="connsiteX471" fmla="*/ 6444123 w 6517785"/>
              <a:gd name="connsiteY471" fmla="*/ 3634580 h 6858000"/>
              <a:gd name="connsiteX472" fmla="*/ 6448152 w 6517785"/>
              <a:gd name="connsiteY472" fmla="*/ 3740673 h 6858000"/>
              <a:gd name="connsiteX473" fmla="*/ 6455762 w 6517785"/>
              <a:gd name="connsiteY473" fmla="*/ 3719633 h 6858000"/>
              <a:gd name="connsiteX474" fmla="*/ 6475011 w 6517785"/>
              <a:gd name="connsiteY474" fmla="*/ 3715605 h 6858000"/>
              <a:gd name="connsiteX475" fmla="*/ 6492469 w 6517785"/>
              <a:gd name="connsiteY475" fmla="*/ 3733063 h 6858000"/>
              <a:gd name="connsiteX476" fmla="*/ 6482173 w 6517785"/>
              <a:gd name="connsiteY476" fmla="*/ 3749626 h 6858000"/>
              <a:gd name="connsiteX477" fmla="*/ 6441437 w 6517785"/>
              <a:gd name="connsiteY477" fmla="*/ 3763951 h 6858000"/>
              <a:gd name="connsiteX478" fmla="*/ 6408311 w 6517785"/>
              <a:gd name="connsiteY478" fmla="*/ 3854376 h 6858000"/>
              <a:gd name="connsiteX479" fmla="*/ 6444123 w 6517785"/>
              <a:gd name="connsiteY479" fmla="*/ 3885712 h 6858000"/>
              <a:gd name="connsiteX480" fmla="*/ 6478144 w 6517785"/>
              <a:gd name="connsiteY480" fmla="*/ 3917495 h 6858000"/>
              <a:gd name="connsiteX481" fmla="*/ 6425322 w 6517785"/>
              <a:gd name="connsiteY481" fmla="*/ 3950621 h 6858000"/>
              <a:gd name="connsiteX482" fmla="*/ 6410102 w 6517785"/>
              <a:gd name="connsiteY482" fmla="*/ 3938982 h 6858000"/>
              <a:gd name="connsiteX483" fmla="*/ 6379214 w 6517785"/>
              <a:gd name="connsiteY483" fmla="*/ 4059848 h 6858000"/>
              <a:gd name="connsiteX484" fmla="*/ 6399805 w 6517785"/>
              <a:gd name="connsiteY484" fmla="*/ 4082230 h 6858000"/>
              <a:gd name="connsiteX485" fmla="*/ 6415921 w 6517785"/>
              <a:gd name="connsiteY485" fmla="*/ 4119385 h 6858000"/>
              <a:gd name="connsiteX486" fmla="*/ 6402491 w 6517785"/>
              <a:gd name="connsiteY486" fmla="*/ 4164150 h 6858000"/>
              <a:gd name="connsiteX487" fmla="*/ 6387272 w 6517785"/>
              <a:gd name="connsiteY487" fmla="*/ 4188323 h 6858000"/>
              <a:gd name="connsiteX488" fmla="*/ 6387272 w 6517785"/>
              <a:gd name="connsiteY488" fmla="*/ 4120280 h 6858000"/>
              <a:gd name="connsiteX489" fmla="*/ 6363098 w 6517785"/>
              <a:gd name="connsiteY489" fmla="*/ 4255023 h 6858000"/>
              <a:gd name="connsiteX490" fmla="*/ 6327734 w 6517785"/>
              <a:gd name="connsiteY490" fmla="*/ 4282778 h 6858000"/>
              <a:gd name="connsiteX491" fmla="*/ 6368022 w 6517785"/>
              <a:gd name="connsiteY491" fmla="*/ 4306055 h 6858000"/>
              <a:gd name="connsiteX492" fmla="*/ 6341611 w 6517785"/>
              <a:gd name="connsiteY492" fmla="*/ 4322171 h 6858000"/>
              <a:gd name="connsiteX493" fmla="*/ 6368917 w 6517785"/>
              <a:gd name="connsiteY493" fmla="*/ 4367383 h 6858000"/>
              <a:gd name="connsiteX494" fmla="*/ 6337582 w 6517785"/>
              <a:gd name="connsiteY494" fmla="*/ 4409463 h 6858000"/>
              <a:gd name="connsiteX495" fmla="*/ 6278940 w 6517785"/>
              <a:gd name="connsiteY495" fmla="*/ 4418416 h 6858000"/>
              <a:gd name="connsiteX496" fmla="*/ 6336687 w 6517785"/>
              <a:gd name="connsiteY496" fmla="*/ 4454228 h 6858000"/>
              <a:gd name="connsiteX497" fmla="*/ 6286550 w 6517785"/>
              <a:gd name="connsiteY497" fmla="*/ 4496754 h 6858000"/>
              <a:gd name="connsiteX498" fmla="*/ 6275359 w 6517785"/>
              <a:gd name="connsiteY498" fmla="*/ 4545548 h 6858000"/>
              <a:gd name="connsiteX499" fmla="*/ 6292369 w 6517785"/>
              <a:gd name="connsiteY499" fmla="*/ 4562559 h 6858000"/>
              <a:gd name="connsiteX500" fmla="*/ 6253424 w 6517785"/>
              <a:gd name="connsiteY500" fmla="*/ 4610010 h 6858000"/>
              <a:gd name="connsiteX501" fmla="*/ 6207763 w 6517785"/>
              <a:gd name="connsiteY501" fmla="*/ 4606876 h 6858000"/>
              <a:gd name="connsiteX502" fmla="*/ 6203287 w 6517785"/>
              <a:gd name="connsiteY502" fmla="*/ 4624782 h 6858000"/>
              <a:gd name="connsiteX503" fmla="*/ 6239547 w 6517785"/>
              <a:gd name="connsiteY503" fmla="*/ 4635974 h 6858000"/>
              <a:gd name="connsiteX504" fmla="*/ 6243575 w 6517785"/>
              <a:gd name="connsiteY504" fmla="*/ 4661937 h 6858000"/>
              <a:gd name="connsiteX505" fmla="*/ 6227908 w 6517785"/>
              <a:gd name="connsiteY505" fmla="*/ 4738485 h 6858000"/>
              <a:gd name="connsiteX506" fmla="*/ 6197468 w 6517785"/>
              <a:gd name="connsiteY506" fmla="*/ 4790413 h 6858000"/>
              <a:gd name="connsiteX507" fmla="*/ 6154493 w 6517785"/>
              <a:gd name="connsiteY507" fmla="*/ 4879495 h 6858000"/>
              <a:gd name="connsiteX508" fmla="*/ 6119577 w 6517785"/>
              <a:gd name="connsiteY508" fmla="*/ 4927841 h 6858000"/>
              <a:gd name="connsiteX509" fmla="*/ 6045267 w 6517785"/>
              <a:gd name="connsiteY509" fmla="*/ 5035277 h 6858000"/>
              <a:gd name="connsiteX510" fmla="*/ 6023332 w 6517785"/>
              <a:gd name="connsiteY510" fmla="*/ 5047364 h 6858000"/>
              <a:gd name="connsiteX511" fmla="*/ 6001397 w 6517785"/>
              <a:gd name="connsiteY511" fmla="*/ 5086310 h 6858000"/>
              <a:gd name="connsiteX512" fmla="*/ 5992444 w 6517785"/>
              <a:gd name="connsiteY512" fmla="*/ 5114959 h 6858000"/>
              <a:gd name="connsiteX513" fmla="*/ 5964242 w 6517785"/>
              <a:gd name="connsiteY513" fmla="*/ 5113616 h 6858000"/>
              <a:gd name="connsiteX514" fmla="*/ 5917686 w 6517785"/>
              <a:gd name="connsiteY514" fmla="*/ 5115854 h 6858000"/>
              <a:gd name="connsiteX515" fmla="*/ 5923954 w 6517785"/>
              <a:gd name="connsiteY515" fmla="*/ 5193746 h 6858000"/>
              <a:gd name="connsiteX516" fmla="*/ 5910972 w 6517785"/>
              <a:gd name="connsiteY516" fmla="*/ 5214785 h 6858000"/>
              <a:gd name="connsiteX517" fmla="*/ 5840690 w 6517785"/>
              <a:gd name="connsiteY517" fmla="*/ 5319535 h 6858000"/>
              <a:gd name="connsiteX518" fmla="*/ 5805774 w 6517785"/>
              <a:gd name="connsiteY518" fmla="*/ 5333412 h 6858000"/>
              <a:gd name="connsiteX519" fmla="*/ 5789659 w 6517785"/>
              <a:gd name="connsiteY519" fmla="*/ 5388473 h 6858000"/>
              <a:gd name="connsiteX520" fmla="*/ 5771305 w 6517785"/>
              <a:gd name="connsiteY520" fmla="*/ 5386683 h 6858000"/>
              <a:gd name="connsiteX521" fmla="*/ 5767276 w 6517785"/>
              <a:gd name="connsiteY521" fmla="*/ 5338784 h 6858000"/>
              <a:gd name="connsiteX522" fmla="*/ 5752951 w 6517785"/>
              <a:gd name="connsiteY522" fmla="*/ 5387578 h 6858000"/>
              <a:gd name="connsiteX523" fmla="*/ 5741760 w 6517785"/>
              <a:gd name="connsiteY523" fmla="*/ 5433686 h 6858000"/>
              <a:gd name="connsiteX524" fmla="*/ 5685356 w 6517785"/>
              <a:gd name="connsiteY524" fmla="*/ 5418018 h 6858000"/>
              <a:gd name="connsiteX525" fmla="*/ 5672374 w 6517785"/>
              <a:gd name="connsiteY525" fmla="*/ 5480689 h 6858000"/>
              <a:gd name="connsiteX526" fmla="*/ 5642829 w 6517785"/>
              <a:gd name="connsiteY526" fmla="*/ 5550970 h 6858000"/>
              <a:gd name="connsiteX527" fmla="*/ 5592693 w 6517785"/>
              <a:gd name="connsiteY527" fmla="*/ 5518740 h 6858000"/>
              <a:gd name="connsiteX528" fmla="*/ 5547928 w 6517785"/>
              <a:gd name="connsiteY528" fmla="*/ 5591707 h 6858000"/>
              <a:gd name="connsiteX529" fmla="*/ 5542108 w 6517785"/>
              <a:gd name="connsiteY529" fmla="*/ 5626176 h 6858000"/>
              <a:gd name="connsiteX530" fmla="*/ 5500029 w 6517785"/>
              <a:gd name="connsiteY530" fmla="*/ 5659749 h 6858000"/>
              <a:gd name="connsiteX531" fmla="*/ 5458845 w 6517785"/>
              <a:gd name="connsiteY531" fmla="*/ 5652140 h 6858000"/>
              <a:gd name="connsiteX532" fmla="*/ 5404680 w 6517785"/>
              <a:gd name="connsiteY532" fmla="*/ 5700038 h 6858000"/>
              <a:gd name="connsiteX533" fmla="*/ 5416318 w 6517785"/>
              <a:gd name="connsiteY533" fmla="*/ 5718391 h 6858000"/>
              <a:gd name="connsiteX534" fmla="*/ 5441387 w 6517785"/>
              <a:gd name="connsiteY534" fmla="*/ 5720630 h 6858000"/>
              <a:gd name="connsiteX535" fmla="*/ 5458845 w 6517785"/>
              <a:gd name="connsiteY535" fmla="*/ 5744355 h 6858000"/>
              <a:gd name="connsiteX536" fmla="*/ 5397069 w 6517785"/>
              <a:gd name="connsiteY536" fmla="*/ 5781510 h 6858000"/>
              <a:gd name="connsiteX537" fmla="*/ 5354542 w 6517785"/>
              <a:gd name="connsiteY537" fmla="*/ 5767185 h 6858000"/>
              <a:gd name="connsiteX538" fmla="*/ 5330369 w 6517785"/>
              <a:gd name="connsiteY538" fmla="*/ 5795835 h 6858000"/>
              <a:gd name="connsiteX539" fmla="*/ 5275756 w 6517785"/>
              <a:gd name="connsiteY539" fmla="*/ 5880889 h 6858000"/>
              <a:gd name="connsiteX540" fmla="*/ 5250688 w 6517785"/>
              <a:gd name="connsiteY540" fmla="*/ 5858059 h 6858000"/>
              <a:gd name="connsiteX541" fmla="*/ 5164739 w 6517785"/>
              <a:gd name="connsiteY541" fmla="*/ 5910433 h 6858000"/>
              <a:gd name="connsiteX542" fmla="*/ 5204580 w 6517785"/>
              <a:gd name="connsiteY542" fmla="*/ 5922968 h 6858000"/>
              <a:gd name="connsiteX543" fmla="*/ 5162500 w 6517785"/>
              <a:gd name="connsiteY543" fmla="*/ 5939531 h 6858000"/>
              <a:gd name="connsiteX544" fmla="*/ 5106097 w 6517785"/>
              <a:gd name="connsiteY544" fmla="*/ 5976238 h 6858000"/>
              <a:gd name="connsiteX545" fmla="*/ 5072523 w 6517785"/>
              <a:gd name="connsiteY545" fmla="*/ 6012945 h 6858000"/>
              <a:gd name="connsiteX546" fmla="*/ 5036263 w 6517785"/>
              <a:gd name="connsiteY546" fmla="*/ 6043833 h 6858000"/>
              <a:gd name="connsiteX547" fmla="*/ 4979412 w 6517785"/>
              <a:gd name="connsiteY547" fmla="*/ 6101580 h 6858000"/>
              <a:gd name="connsiteX548" fmla="*/ 4931961 w 6517785"/>
              <a:gd name="connsiteY548" fmla="*/ 6134706 h 6858000"/>
              <a:gd name="connsiteX549" fmla="*/ 4906445 w 6517785"/>
              <a:gd name="connsiteY549" fmla="*/ 6141868 h 6858000"/>
              <a:gd name="connsiteX550" fmla="*/ 4865261 w 6517785"/>
              <a:gd name="connsiteY550" fmla="*/ 6162908 h 6858000"/>
              <a:gd name="connsiteX551" fmla="*/ 4729175 w 6517785"/>
              <a:gd name="connsiteY551" fmla="*/ 6265420 h 6858000"/>
              <a:gd name="connsiteX552" fmla="*/ 4622634 w 6517785"/>
              <a:gd name="connsiteY552" fmla="*/ 6297203 h 6858000"/>
              <a:gd name="connsiteX553" fmla="*/ 4612786 w 6517785"/>
              <a:gd name="connsiteY553" fmla="*/ 6301232 h 6858000"/>
              <a:gd name="connsiteX554" fmla="*/ 4530866 w 6517785"/>
              <a:gd name="connsiteY554" fmla="*/ 6332568 h 6858000"/>
              <a:gd name="connsiteX555" fmla="*/ 4478044 w 6517785"/>
              <a:gd name="connsiteY555" fmla="*/ 6356740 h 6858000"/>
              <a:gd name="connsiteX556" fmla="*/ 4331662 w 6517785"/>
              <a:gd name="connsiteY556" fmla="*/ 6414040 h 6858000"/>
              <a:gd name="connsiteX557" fmla="*/ 4312413 w 6517785"/>
              <a:gd name="connsiteY557" fmla="*/ 6424336 h 6858000"/>
              <a:gd name="connsiteX558" fmla="*/ 4144992 w 6517785"/>
              <a:gd name="connsiteY558" fmla="*/ 6476711 h 6858000"/>
              <a:gd name="connsiteX559" fmla="*/ 4130219 w 6517785"/>
              <a:gd name="connsiteY559" fmla="*/ 6478502 h 6858000"/>
              <a:gd name="connsiteX560" fmla="*/ 4018307 w 6517785"/>
              <a:gd name="connsiteY560" fmla="*/ 6534905 h 6858000"/>
              <a:gd name="connsiteX561" fmla="*/ 4135591 w 6517785"/>
              <a:gd name="connsiteY561" fmla="*/ 6542963 h 6858000"/>
              <a:gd name="connsiteX562" fmla="*/ 4164241 w 6517785"/>
              <a:gd name="connsiteY562" fmla="*/ 6542515 h 6858000"/>
              <a:gd name="connsiteX563" fmla="*/ 4296298 w 6517785"/>
              <a:gd name="connsiteY563" fmla="*/ 6517447 h 6858000"/>
              <a:gd name="connsiteX564" fmla="*/ 4411791 w 6517785"/>
              <a:gd name="connsiteY564" fmla="*/ 6493274 h 6858000"/>
              <a:gd name="connsiteX565" fmla="*/ 4417163 w 6517785"/>
              <a:gd name="connsiteY565" fmla="*/ 6505808 h 6858000"/>
              <a:gd name="connsiteX566" fmla="*/ 4461928 w 6517785"/>
              <a:gd name="connsiteY566" fmla="*/ 6452090 h 6858000"/>
              <a:gd name="connsiteX567" fmla="*/ 4512065 w 6517785"/>
              <a:gd name="connsiteY567" fmla="*/ 6434632 h 6858000"/>
              <a:gd name="connsiteX568" fmla="*/ 4602043 w 6517785"/>
              <a:gd name="connsiteY568" fmla="*/ 6418964 h 6858000"/>
              <a:gd name="connsiteX569" fmla="*/ 4653970 w 6517785"/>
              <a:gd name="connsiteY569" fmla="*/ 6406430 h 6858000"/>
              <a:gd name="connsiteX570" fmla="*/ 4653075 w 6517785"/>
              <a:gd name="connsiteY570" fmla="*/ 6391657 h 6858000"/>
              <a:gd name="connsiteX571" fmla="*/ 4708584 w 6517785"/>
              <a:gd name="connsiteY571" fmla="*/ 6356740 h 6858000"/>
              <a:gd name="connsiteX572" fmla="*/ 4726937 w 6517785"/>
              <a:gd name="connsiteY572" fmla="*/ 6347340 h 6858000"/>
              <a:gd name="connsiteX573" fmla="*/ 4802590 w 6517785"/>
              <a:gd name="connsiteY573" fmla="*/ 6325853 h 6858000"/>
              <a:gd name="connsiteX574" fmla="*/ 4881376 w 6517785"/>
              <a:gd name="connsiteY574" fmla="*/ 6300784 h 6858000"/>
              <a:gd name="connsiteX575" fmla="*/ 4932856 w 6517785"/>
              <a:gd name="connsiteY575" fmla="*/ 6273030 h 6858000"/>
              <a:gd name="connsiteX576" fmla="*/ 5005375 w 6517785"/>
              <a:gd name="connsiteY576" fmla="*/ 6240799 h 6858000"/>
              <a:gd name="connsiteX577" fmla="*/ 5053274 w 6517785"/>
              <a:gd name="connsiteY577" fmla="*/ 6218417 h 6858000"/>
              <a:gd name="connsiteX578" fmla="*/ 5131613 w 6517785"/>
              <a:gd name="connsiteY578" fmla="*/ 6162908 h 6858000"/>
              <a:gd name="connsiteX579" fmla="*/ 5248450 w 6517785"/>
              <a:gd name="connsiteY579" fmla="*/ 6086808 h 6858000"/>
              <a:gd name="connsiteX580" fmla="*/ 5331712 w 6517785"/>
              <a:gd name="connsiteY580" fmla="*/ 6027270 h 6858000"/>
              <a:gd name="connsiteX581" fmla="*/ 5441387 w 6517785"/>
              <a:gd name="connsiteY581" fmla="*/ 5902375 h 6858000"/>
              <a:gd name="connsiteX582" fmla="*/ 5486152 w 6517785"/>
              <a:gd name="connsiteY582" fmla="*/ 5888946 h 6858000"/>
              <a:gd name="connsiteX583" fmla="*/ 5534946 w 6517785"/>
              <a:gd name="connsiteY583" fmla="*/ 5855820 h 6858000"/>
              <a:gd name="connsiteX584" fmla="*/ 5546584 w 6517785"/>
              <a:gd name="connsiteY584" fmla="*/ 5838809 h 6858000"/>
              <a:gd name="connsiteX585" fmla="*/ 5628952 w 6517785"/>
              <a:gd name="connsiteY585" fmla="*/ 5752413 h 6858000"/>
              <a:gd name="connsiteX586" fmla="*/ 5723854 w 6517785"/>
              <a:gd name="connsiteY586" fmla="*/ 5788225 h 6858000"/>
              <a:gd name="connsiteX587" fmla="*/ 5721168 w 6517785"/>
              <a:gd name="connsiteY587" fmla="*/ 5801654 h 6858000"/>
              <a:gd name="connsiteX588" fmla="*/ 5598959 w 6517785"/>
              <a:gd name="connsiteY588" fmla="*/ 5836124 h 6858000"/>
              <a:gd name="connsiteX589" fmla="*/ 5599855 w 6517785"/>
              <a:gd name="connsiteY589" fmla="*/ 5844629 h 6858000"/>
              <a:gd name="connsiteX590" fmla="*/ 5660735 w 6517785"/>
              <a:gd name="connsiteY590" fmla="*/ 5871488 h 6858000"/>
              <a:gd name="connsiteX591" fmla="*/ 5530917 w 6517785"/>
              <a:gd name="connsiteY591" fmla="*/ 5962808 h 6858000"/>
              <a:gd name="connsiteX592" fmla="*/ 5443625 w 6517785"/>
              <a:gd name="connsiteY592" fmla="*/ 5973104 h 6858000"/>
              <a:gd name="connsiteX593" fmla="*/ 5476304 w 6517785"/>
              <a:gd name="connsiteY593" fmla="*/ 6012945 h 6858000"/>
              <a:gd name="connsiteX594" fmla="*/ 5443177 w 6517785"/>
              <a:gd name="connsiteY594" fmla="*/ 6036671 h 6858000"/>
              <a:gd name="connsiteX595" fmla="*/ 5376925 w 6517785"/>
              <a:gd name="connsiteY595" fmla="*/ 6048757 h 6858000"/>
              <a:gd name="connsiteX596" fmla="*/ 5331265 w 6517785"/>
              <a:gd name="connsiteY596" fmla="*/ 6089046 h 6858000"/>
              <a:gd name="connsiteX597" fmla="*/ 5305301 w 6517785"/>
              <a:gd name="connsiteY597" fmla="*/ 6126201 h 6858000"/>
              <a:gd name="connsiteX598" fmla="*/ 5296348 w 6517785"/>
              <a:gd name="connsiteY598" fmla="*/ 6130230 h 6858000"/>
              <a:gd name="connsiteX599" fmla="*/ 5221591 w 6517785"/>
              <a:gd name="connsiteY599" fmla="*/ 6173204 h 6858000"/>
              <a:gd name="connsiteX600" fmla="*/ 5197417 w 6517785"/>
              <a:gd name="connsiteY600" fmla="*/ 6238561 h 6858000"/>
              <a:gd name="connsiteX601" fmla="*/ 5136985 w 6517785"/>
              <a:gd name="connsiteY601" fmla="*/ 6243038 h 6858000"/>
              <a:gd name="connsiteX602" fmla="*/ 5146833 w 6517785"/>
              <a:gd name="connsiteY602" fmla="*/ 6213492 h 6858000"/>
              <a:gd name="connsiteX603" fmla="*/ 5124450 w 6517785"/>
              <a:gd name="connsiteY603" fmla="*/ 6220207 h 6858000"/>
              <a:gd name="connsiteX604" fmla="*/ 5061332 w 6517785"/>
              <a:gd name="connsiteY604" fmla="*/ 6299441 h 6858000"/>
              <a:gd name="connsiteX605" fmla="*/ 4965087 w 6517785"/>
              <a:gd name="connsiteY605" fmla="*/ 6367484 h 6858000"/>
              <a:gd name="connsiteX606" fmla="*/ 4945390 w 6517785"/>
              <a:gd name="connsiteY606" fmla="*/ 6380466 h 6858000"/>
              <a:gd name="connsiteX607" fmla="*/ 4947628 w 6517785"/>
              <a:gd name="connsiteY607" fmla="*/ 6389419 h 6858000"/>
              <a:gd name="connsiteX608" fmla="*/ 5003585 w 6517785"/>
              <a:gd name="connsiteY608" fmla="*/ 6381809 h 6858000"/>
              <a:gd name="connsiteX609" fmla="*/ 4928380 w 6517785"/>
              <a:gd name="connsiteY609" fmla="*/ 6401953 h 6858000"/>
              <a:gd name="connsiteX610" fmla="*/ 4886748 w 6517785"/>
              <a:gd name="connsiteY610" fmla="*/ 6402401 h 6858000"/>
              <a:gd name="connsiteX611" fmla="*/ 4902416 w 6517785"/>
              <a:gd name="connsiteY611" fmla="*/ 6417173 h 6858000"/>
              <a:gd name="connsiteX612" fmla="*/ 4900178 w 6517785"/>
              <a:gd name="connsiteY612" fmla="*/ 6453433 h 6858000"/>
              <a:gd name="connsiteX613" fmla="*/ 4828554 w 6517785"/>
              <a:gd name="connsiteY613" fmla="*/ 6493722 h 6858000"/>
              <a:gd name="connsiteX614" fmla="*/ 4725594 w 6517785"/>
              <a:gd name="connsiteY614" fmla="*/ 6560421 h 6858000"/>
              <a:gd name="connsiteX615" fmla="*/ 4662028 w 6517785"/>
              <a:gd name="connsiteY615" fmla="*/ 6572956 h 6858000"/>
              <a:gd name="connsiteX616" fmla="*/ 4596671 w 6517785"/>
              <a:gd name="connsiteY616" fmla="*/ 6589071 h 6858000"/>
              <a:gd name="connsiteX617" fmla="*/ 4528628 w 6517785"/>
              <a:gd name="connsiteY617" fmla="*/ 6621750 h 6858000"/>
              <a:gd name="connsiteX618" fmla="*/ 4520123 w 6517785"/>
              <a:gd name="connsiteY618" fmla="*/ 6628464 h 6858000"/>
              <a:gd name="connsiteX619" fmla="*/ 4393438 w 6517785"/>
              <a:gd name="connsiteY619" fmla="*/ 6656666 h 6858000"/>
              <a:gd name="connsiteX620" fmla="*/ 4327633 w 6517785"/>
              <a:gd name="connsiteY620" fmla="*/ 6688897 h 6858000"/>
              <a:gd name="connsiteX621" fmla="*/ 4264067 w 6517785"/>
              <a:gd name="connsiteY621" fmla="*/ 6713070 h 6858000"/>
              <a:gd name="connsiteX622" fmla="*/ 4166031 w 6517785"/>
              <a:gd name="connsiteY622" fmla="*/ 6739929 h 6858000"/>
              <a:gd name="connsiteX623" fmla="*/ 4159764 w 6517785"/>
              <a:gd name="connsiteY623" fmla="*/ 6742168 h 6858000"/>
              <a:gd name="connsiteX624" fmla="*/ 4141858 w 6517785"/>
              <a:gd name="connsiteY624" fmla="*/ 6796781 h 6858000"/>
              <a:gd name="connsiteX625" fmla="*/ 4101570 w 6517785"/>
              <a:gd name="connsiteY625" fmla="*/ 6767236 h 6858000"/>
              <a:gd name="connsiteX626" fmla="*/ 4105598 w 6517785"/>
              <a:gd name="connsiteY626" fmla="*/ 6775741 h 6858000"/>
              <a:gd name="connsiteX627" fmla="*/ 4036213 w 6517785"/>
              <a:gd name="connsiteY627" fmla="*/ 6797676 h 6858000"/>
              <a:gd name="connsiteX628" fmla="*/ 3867449 w 6517785"/>
              <a:gd name="connsiteY628" fmla="*/ 6847813 h 6858000"/>
              <a:gd name="connsiteX629" fmla="*/ 3758670 w 6517785"/>
              <a:gd name="connsiteY629" fmla="*/ 6830802 h 6858000"/>
              <a:gd name="connsiteX630" fmla="*/ 3702266 w 6517785"/>
              <a:gd name="connsiteY630" fmla="*/ 6801705 h 6858000"/>
              <a:gd name="connsiteX631" fmla="*/ 3544245 w 6517785"/>
              <a:gd name="connsiteY631" fmla="*/ 6748882 h 6858000"/>
              <a:gd name="connsiteX632" fmla="*/ 3578715 w 6517785"/>
              <a:gd name="connsiteY632" fmla="*/ 6703669 h 6858000"/>
              <a:gd name="connsiteX633" fmla="*/ 3521415 w 6517785"/>
              <a:gd name="connsiteY633" fmla="*/ 6675020 h 6858000"/>
              <a:gd name="connsiteX634" fmla="*/ 3456506 w 6517785"/>
              <a:gd name="connsiteY634" fmla="*/ 6709041 h 6858000"/>
              <a:gd name="connsiteX635" fmla="*/ 3482470 w 6517785"/>
              <a:gd name="connsiteY635" fmla="*/ 6733215 h 6858000"/>
              <a:gd name="connsiteX636" fmla="*/ 3532606 w 6517785"/>
              <a:gd name="connsiteY636" fmla="*/ 6746196 h 6858000"/>
              <a:gd name="connsiteX637" fmla="*/ 3324002 w 6517785"/>
              <a:gd name="connsiteY637" fmla="*/ 6715309 h 6858000"/>
              <a:gd name="connsiteX638" fmla="*/ 3312810 w 6517785"/>
              <a:gd name="connsiteY638" fmla="*/ 6774398 h 6858000"/>
              <a:gd name="connsiteX639" fmla="*/ 3315049 w 6517785"/>
              <a:gd name="connsiteY639" fmla="*/ 6717994 h 6858000"/>
              <a:gd name="connsiteX640" fmla="*/ 3259092 w 6517785"/>
              <a:gd name="connsiteY640" fmla="*/ 6705460 h 6858000"/>
              <a:gd name="connsiteX641" fmla="*/ 3221490 w 6517785"/>
              <a:gd name="connsiteY641" fmla="*/ 6709489 h 6858000"/>
              <a:gd name="connsiteX642" fmla="*/ 3235814 w 6517785"/>
              <a:gd name="connsiteY642" fmla="*/ 6754701 h 6858000"/>
              <a:gd name="connsiteX643" fmla="*/ 3171353 w 6517785"/>
              <a:gd name="connsiteY643" fmla="*/ 6754701 h 6858000"/>
              <a:gd name="connsiteX644" fmla="*/ 3022733 w 6517785"/>
              <a:gd name="connsiteY644" fmla="*/ 6744406 h 6858000"/>
              <a:gd name="connsiteX645" fmla="*/ 2848597 w 6517785"/>
              <a:gd name="connsiteY645" fmla="*/ 6730976 h 6858000"/>
              <a:gd name="connsiteX646" fmla="*/ 2724598 w 6517785"/>
              <a:gd name="connsiteY646" fmla="*/ 6692478 h 6858000"/>
              <a:gd name="connsiteX647" fmla="*/ 2725941 w 6517785"/>
              <a:gd name="connsiteY647" fmla="*/ 6677706 h 6858000"/>
              <a:gd name="connsiteX648" fmla="*/ 2685653 w 6517785"/>
              <a:gd name="connsiteY648" fmla="*/ 6643236 h 6858000"/>
              <a:gd name="connsiteX649" fmla="*/ 2562101 w 6517785"/>
              <a:gd name="connsiteY649" fmla="*/ 6657562 h 6858000"/>
              <a:gd name="connsiteX650" fmla="*/ 2320818 w 6517785"/>
              <a:gd name="connsiteY650" fmla="*/ 6578775 h 6858000"/>
              <a:gd name="connsiteX651" fmla="*/ 2315893 w 6517785"/>
              <a:gd name="connsiteY651" fmla="*/ 6567136 h 6858000"/>
              <a:gd name="connsiteX652" fmla="*/ 2351258 w 6517785"/>
              <a:gd name="connsiteY652" fmla="*/ 6552811 h 6858000"/>
              <a:gd name="connsiteX653" fmla="*/ 2365135 w 6517785"/>
              <a:gd name="connsiteY653" fmla="*/ 6497303 h 6858000"/>
              <a:gd name="connsiteX654" fmla="*/ 2296197 w 6517785"/>
              <a:gd name="connsiteY654" fmla="*/ 6512970 h 6858000"/>
              <a:gd name="connsiteX655" fmla="*/ 2219201 w 6517785"/>
              <a:gd name="connsiteY655" fmla="*/ 6503570 h 6858000"/>
              <a:gd name="connsiteX656" fmla="*/ 2179808 w 6517785"/>
              <a:gd name="connsiteY656" fmla="*/ 6460596 h 6858000"/>
              <a:gd name="connsiteX657" fmla="*/ 2219649 w 6517785"/>
              <a:gd name="connsiteY657" fmla="*/ 6478949 h 6858000"/>
              <a:gd name="connsiteX658" fmla="*/ 2283663 w 6517785"/>
              <a:gd name="connsiteY658" fmla="*/ 6479397 h 6858000"/>
              <a:gd name="connsiteX659" fmla="*/ 2220096 w 6517785"/>
              <a:gd name="connsiteY659" fmla="*/ 6457462 h 6858000"/>
              <a:gd name="connsiteX660" fmla="*/ 2180703 w 6517785"/>
              <a:gd name="connsiteY660" fmla="*/ 6458805 h 6858000"/>
              <a:gd name="connsiteX661" fmla="*/ 663169 w 6517785"/>
              <a:gd name="connsiteY661" fmla="*/ 4888000 h 6858000"/>
              <a:gd name="connsiteX662" fmla="*/ 638548 w 6517785"/>
              <a:gd name="connsiteY662" fmla="*/ 4838759 h 6858000"/>
              <a:gd name="connsiteX663" fmla="*/ 597812 w 6517785"/>
              <a:gd name="connsiteY663" fmla="*/ 4738485 h 6858000"/>
              <a:gd name="connsiteX664" fmla="*/ 598708 w 6517785"/>
              <a:gd name="connsiteY664" fmla="*/ 4722370 h 6858000"/>
              <a:gd name="connsiteX665" fmla="*/ 573192 w 6517785"/>
              <a:gd name="connsiteY665" fmla="*/ 4692825 h 6858000"/>
              <a:gd name="connsiteX666" fmla="*/ 556629 w 6517785"/>
              <a:gd name="connsiteY666" fmla="*/ 4700435 h 6858000"/>
              <a:gd name="connsiteX667" fmla="*/ 560657 w 6517785"/>
              <a:gd name="connsiteY667" fmla="*/ 4736695 h 6858000"/>
              <a:gd name="connsiteX668" fmla="*/ 583488 w 6517785"/>
              <a:gd name="connsiteY668" fmla="*/ 4798918 h 6858000"/>
              <a:gd name="connsiteX669" fmla="*/ 608108 w 6517785"/>
              <a:gd name="connsiteY669" fmla="*/ 4848608 h 6858000"/>
              <a:gd name="connsiteX670" fmla="*/ 631834 w 6517785"/>
              <a:gd name="connsiteY670" fmla="*/ 4867409 h 6858000"/>
              <a:gd name="connsiteX671" fmla="*/ 664512 w 6517785"/>
              <a:gd name="connsiteY671" fmla="*/ 4886210 h 6858000"/>
              <a:gd name="connsiteX672" fmla="*/ 651083 w 6517785"/>
              <a:gd name="connsiteY672" fmla="*/ 4952910 h 6858000"/>
              <a:gd name="connsiteX673" fmla="*/ 661826 w 6517785"/>
              <a:gd name="connsiteY673" fmla="*/ 4950224 h 6858000"/>
              <a:gd name="connsiteX674" fmla="*/ 688238 w 6517785"/>
              <a:gd name="connsiteY674" fmla="*/ 4991407 h 6858000"/>
              <a:gd name="connsiteX675" fmla="*/ 716440 w 6517785"/>
              <a:gd name="connsiteY675" fmla="*/ 5087652 h 6858000"/>
              <a:gd name="connsiteX676" fmla="*/ 724945 w 6517785"/>
              <a:gd name="connsiteY676" fmla="*/ 5091681 h 6858000"/>
              <a:gd name="connsiteX677" fmla="*/ 783139 w 6517785"/>
              <a:gd name="connsiteY677" fmla="*/ 5155248 h 6858000"/>
              <a:gd name="connsiteX678" fmla="*/ 829247 w 6517785"/>
              <a:gd name="connsiteY678" fmla="*/ 5226424 h 6858000"/>
              <a:gd name="connsiteX679" fmla="*/ 905348 w 6517785"/>
              <a:gd name="connsiteY679" fmla="*/ 5327593 h 6858000"/>
              <a:gd name="connsiteX680" fmla="*/ 970257 w 6517785"/>
              <a:gd name="connsiteY680" fmla="*/ 5424733 h 6858000"/>
              <a:gd name="connsiteX681" fmla="*/ 987268 w 6517785"/>
              <a:gd name="connsiteY681" fmla="*/ 5443534 h 6858000"/>
              <a:gd name="connsiteX682" fmla="*/ 1062025 w 6517785"/>
              <a:gd name="connsiteY682" fmla="*/ 5542465 h 6858000"/>
              <a:gd name="connsiteX683" fmla="*/ 1087094 w 6517785"/>
              <a:gd name="connsiteY683" fmla="*/ 5561714 h 6858000"/>
              <a:gd name="connsiteX684" fmla="*/ 1113058 w 6517785"/>
              <a:gd name="connsiteY684" fmla="*/ 5625728 h 6858000"/>
              <a:gd name="connsiteX685" fmla="*/ 1064711 w 6517785"/>
              <a:gd name="connsiteY685" fmla="*/ 5653930 h 6858000"/>
              <a:gd name="connsiteX686" fmla="*/ 1052177 w 6517785"/>
              <a:gd name="connsiteY686" fmla="*/ 5657064 h 6858000"/>
              <a:gd name="connsiteX687" fmla="*/ 1107686 w 6517785"/>
              <a:gd name="connsiteY687" fmla="*/ 5662435 h 6858000"/>
              <a:gd name="connsiteX688" fmla="*/ 1137678 w 6517785"/>
              <a:gd name="connsiteY688" fmla="*/ 5648111 h 6858000"/>
              <a:gd name="connsiteX689" fmla="*/ 1167671 w 6517785"/>
              <a:gd name="connsiteY689" fmla="*/ 5687503 h 6858000"/>
              <a:gd name="connsiteX690" fmla="*/ 1209302 w 6517785"/>
              <a:gd name="connsiteY690" fmla="*/ 5695114 h 6858000"/>
              <a:gd name="connsiteX691" fmla="*/ 1302861 w 6517785"/>
              <a:gd name="connsiteY691" fmla="*/ 5773453 h 6858000"/>
              <a:gd name="connsiteX692" fmla="*/ 1386572 w 6517785"/>
              <a:gd name="connsiteY692" fmla="*/ 5867907 h 6858000"/>
              <a:gd name="connsiteX693" fmla="*/ 1396868 w 6517785"/>
              <a:gd name="connsiteY693" fmla="*/ 5878203 h 6858000"/>
              <a:gd name="connsiteX694" fmla="*/ 1524448 w 6517785"/>
              <a:gd name="connsiteY694" fmla="*/ 5984743 h 6858000"/>
              <a:gd name="connsiteX695" fmla="*/ 1531610 w 6517785"/>
              <a:gd name="connsiteY695" fmla="*/ 6029061 h 6858000"/>
              <a:gd name="connsiteX696" fmla="*/ 1583985 w 6517785"/>
              <a:gd name="connsiteY696" fmla="*/ 6070244 h 6858000"/>
              <a:gd name="connsiteX697" fmla="*/ 1682468 w 6517785"/>
              <a:gd name="connsiteY697" fmla="*/ 6093970 h 6858000"/>
              <a:gd name="connsiteX698" fmla="*/ 1695898 w 6517785"/>
              <a:gd name="connsiteY698" fmla="*/ 6106056 h 6858000"/>
              <a:gd name="connsiteX699" fmla="*/ 1807811 w 6517785"/>
              <a:gd name="connsiteY699" fmla="*/ 6197825 h 6858000"/>
              <a:gd name="connsiteX700" fmla="*/ 1859290 w 6517785"/>
              <a:gd name="connsiteY700" fmla="*/ 6211702 h 6858000"/>
              <a:gd name="connsiteX701" fmla="*/ 1887045 w 6517785"/>
              <a:gd name="connsiteY701" fmla="*/ 6241247 h 6858000"/>
              <a:gd name="connsiteX702" fmla="*/ 1914351 w 6517785"/>
              <a:gd name="connsiteY702" fmla="*/ 6291384 h 6858000"/>
              <a:gd name="connsiteX703" fmla="*/ 1990452 w 6517785"/>
              <a:gd name="connsiteY703" fmla="*/ 6265420 h 6858000"/>
              <a:gd name="connsiteX704" fmla="*/ 2028502 w 6517785"/>
              <a:gd name="connsiteY704" fmla="*/ 6309737 h 6858000"/>
              <a:gd name="connsiteX705" fmla="*/ 2141310 w 6517785"/>
              <a:gd name="connsiteY705" fmla="*/ 6354950 h 6858000"/>
              <a:gd name="connsiteX706" fmla="*/ 2237555 w 6517785"/>
              <a:gd name="connsiteY706" fmla="*/ 6405982 h 6858000"/>
              <a:gd name="connsiteX707" fmla="*/ 2257699 w 6517785"/>
              <a:gd name="connsiteY707" fmla="*/ 6388972 h 6858000"/>
              <a:gd name="connsiteX708" fmla="*/ 2357525 w 6517785"/>
              <a:gd name="connsiteY708" fmla="*/ 6410906 h 6858000"/>
              <a:gd name="connsiteX709" fmla="*/ 2537928 w 6517785"/>
              <a:gd name="connsiteY709" fmla="*/ 6478502 h 6858000"/>
              <a:gd name="connsiteX710" fmla="*/ 2489582 w 6517785"/>
              <a:gd name="connsiteY710" fmla="*/ 6508046 h 6858000"/>
              <a:gd name="connsiteX711" fmla="*/ 2560311 w 6517785"/>
              <a:gd name="connsiteY711" fmla="*/ 6520133 h 6858000"/>
              <a:gd name="connsiteX712" fmla="*/ 2597913 w 6517785"/>
              <a:gd name="connsiteY712" fmla="*/ 6504465 h 6858000"/>
              <a:gd name="connsiteX713" fmla="*/ 2575530 w 6517785"/>
              <a:gd name="connsiteY713" fmla="*/ 6487455 h 6858000"/>
              <a:gd name="connsiteX714" fmla="*/ 2649393 w 6517785"/>
              <a:gd name="connsiteY714" fmla="*/ 6495960 h 6858000"/>
              <a:gd name="connsiteX715" fmla="*/ 2700873 w 6517785"/>
              <a:gd name="connsiteY715" fmla="*/ 6495512 h 6858000"/>
              <a:gd name="connsiteX716" fmla="*/ 2755933 w 6517785"/>
              <a:gd name="connsiteY716" fmla="*/ 6504465 h 6858000"/>
              <a:gd name="connsiteX717" fmla="*/ 2708483 w 6517785"/>
              <a:gd name="connsiteY717" fmla="*/ 6520581 h 6858000"/>
              <a:gd name="connsiteX718" fmla="*/ 2726836 w 6517785"/>
              <a:gd name="connsiteY718" fmla="*/ 6538487 h 6858000"/>
              <a:gd name="connsiteX719" fmla="*/ 2704454 w 6517785"/>
              <a:gd name="connsiteY719" fmla="*/ 6562659 h 6858000"/>
              <a:gd name="connsiteX720" fmla="*/ 2832482 w 6517785"/>
              <a:gd name="connsiteY720" fmla="*/ 6580118 h 6858000"/>
              <a:gd name="connsiteX721" fmla="*/ 2821738 w 6517785"/>
              <a:gd name="connsiteY721" fmla="*/ 6557735 h 6858000"/>
              <a:gd name="connsiteX722" fmla="*/ 2835615 w 6517785"/>
              <a:gd name="connsiteY722" fmla="*/ 6508046 h 6858000"/>
              <a:gd name="connsiteX723" fmla="*/ 2898734 w 6517785"/>
              <a:gd name="connsiteY723" fmla="*/ 6524609 h 6858000"/>
              <a:gd name="connsiteX724" fmla="*/ 2951109 w 6517785"/>
              <a:gd name="connsiteY724" fmla="*/ 6510285 h 6858000"/>
              <a:gd name="connsiteX725" fmla="*/ 2924250 w 6517785"/>
              <a:gd name="connsiteY725" fmla="*/ 6478054 h 6858000"/>
              <a:gd name="connsiteX726" fmla="*/ 2883514 w 6517785"/>
              <a:gd name="connsiteY726" fmla="*/ 6472682 h 6858000"/>
              <a:gd name="connsiteX727" fmla="*/ 2849492 w 6517785"/>
              <a:gd name="connsiteY727" fmla="*/ 6437765 h 6858000"/>
              <a:gd name="connsiteX728" fmla="*/ 2768468 w 6517785"/>
              <a:gd name="connsiteY728" fmla="*/ 6450747 h 6858000"/>
              <a:gd name="connsiteX729" fmla="*/ 2779211 w 6517785"/>
              <a:gd name="connsiteY729" fmla="*/ 6481635 h 6858000"/>
              <a:gd name="connsiteX730" fmla="*/ 2692815 w 6517785"/>
              <a:gd name="connsiteY730" fmla="*/ 6457910 h 6858000"/>
              <a:gd name="connsiteX731" fmla="*/ 2619848 w 6517785"/>
              <a:gd name="connsiteY731" fmla="*/ 6408220 h 6858000"/>
              <a:gd name="connsiteX732" fmla="*/ 2549119 w 6517785"/>
              <a:gd name="connsiteY732" fmla="*/ 6393896 h 6858000"/>
              <a:gd name="connsiteX733" fmla="*/ 2493611 w 6517785"/>
              <a:gd name="connsiteY733" fmla="*/ 6388076 h 6858000"/>
              <a:gd name="connsiteX734" fmla="*/ 2412586 w 6517785"/>
              <a:gd name="connsiteY734" fmla="*/ 6365693 h 6858000"/>
              <a:gd name="connsiteX735" fmla="*/ 2370507 w 6517785"/>
              <a:gd name="connsiteY735" fmla="*/ 6328986 h 6858000"/>
              <a:gd name="connsiteX736" fmla="*/ 2288139 w 6517785"/>
              <a:gd name="connsiteY736" fmla="*/ 6302127 h 6858000"/>
              <a:gd name="connsiteX737" fmla="*/ 2255461 w 6517785"/>
              <a:gd name="connsiteY737" fmla="*/ 6292727 h 6858000"/>
              <a:gd name="connsiteX738" fmla="*/ 2207115 w 6517785"/>
              <a:gd name="connsiteY738" fmla="*/ 6276611 h 6858000"/>
              <a:gd name="connsiteX739" fmla="*/ 2155635 w 6517785"/>
              <a:gd name="connsiteY739" fmla="*/ 6251095 h 6858000"/>
              <a:gd name="connsiteX740" fmla="*/ 2135043 w 6517785"/>
              <a:gd name="connsiteY740" fmla="*/ 6246619 h 6858000"/>
              <a:gd name="connsiteX741" fmla="*/ 1993138 w 6517785"/>
              <a:gd name="connsiteY741" fmla="*/ 6178576 h 6858000"/>
              <a:gd name="connsiteX742" fmla="*/ 1880778 w 6517785"/>
              <a:gd name="connsiteY742" fmla="*/ 6124858 h 6858000"/>
              <a:gd name="connsiteX743" fmla="*/ 1676201 w 6517785"/>
              <a:gd name="connsiteY743" fmla="*/ 5982953 h 6858000"/>
              <a:gd name="connsiteX744" fmla="*/ 1639494 w 6517785"/>
              <a:gd name="connsiteY744" fmla="*/ 5951169 h 6858000"/>
              <a:gd name="connsiteX745" fmla="*/ 1654714 w 6517785"/>
              <a:gd name="connsiteY745" fmla="*/ 5907300 h 6858000"/>
              <a:gd name="connsiteX746" fmla="*/ 1583090 w 6517785"/>
              <a:gd name="connsiteY746" fmla="*/ 5888051 h 6858000"/>
              <a:gd name="connsiteX747" fmla="*/ 1546383 w 6517785"/>
              <a:gd name="connsiteY747" fmla="*/ 5884918 h 6858000"/>
              <a:gd name="connsiteX748" fmla="*/ 1556231 w 6517785"/>
              <a:gd name="connsiteY748" fmla="*/ 5844181 h 6858000"/>
              <a:gd name="connsiteX749" fmla="*/ 1458643 w 6517785"/>
              <a:gd name="connsiteY749" fmla="*/ 5826723 h 6858000"/>
              <a:gd name="connsiteX750" fmla="*/ 1326587 w 6517785"/>
              <a:gd name="connsiteY750" fmla="*/ 5714811 h 6858000"/>
              <a:gd name="connsiteX751" fmla="*/ 1324348 w 6517785"/>
              <a:gd name="connsiteY751" fmla="*/ 5712124 h 6858000"/>
              <a:gd name="connsiteX752" fmla="*/ 1279136 w 6517785"/>
              <a:gd name="connsiteY752" fmla="*/ 5673179 h 6858000"/>
              <a:gd name="connsiteX753" fmla="*/ 1228104 w 6517785"/>
              <a:gd name="connsiteY753" fmla="*/ 5632890 h 6858000"/>
              <a:gd name="connsiteX754" fmla="*/ 1200349 w 6517785"/>
              <a:gd name="connsiteY754" fmla="*/ 5593049 h 6858000"/>
              <a:gd name="connsiteX755" fmla="*/ 1238847 w 6517785"/>
              <a:gd name="connsiteY755" fmla="*/ 5567086 h 6858000"/>
              <a:gd name="connsiteX756" fmla="*/ 1184234 w 6517785"/>
              <a:gd name="connsiteY756" fmla="*/ 5546494 h 6858000"/>
              <a:gd name="connsiteX757" fmla="*/ 1095152 w 6517785"/>
              <a:gd name="connsiteY757" fmla="*/ 5482480 h 6858000"/>
              <a:gd name="connsiteX758" fmla="*/ 1101866 w 6517785"/>
              <a:gd name="connsiteY758" fmla="*/ 5429657 h 6858000"/>
              <a:gd name="connsiteX759" fmla="*/ 1035614 w 6517785"/>
              <a:gd name="connsiteY759" fmla="*/ 5392502 h 6858000"/>
              <a:gd name="connsiteX760" fmla="*/ 986373 w 6517785"/>
              <a:gd name="connsiteY760" fmla="*/ 5349976 h 6858000"/>
              <a:gd name="connsiteX761" fmla="*/ 919225 w 6517785"/>
              <a:gd name="connsiteY761" fmla="*/ 5249702 h 6858000"/>
              <a:gd name="connsiteX762" fmla="*/ 925045 w 6517785"/>
              <a:gd name="connsiteY762" fmla="*/ 5195536 h 6858000"/>
              <a:gd name="connsiteX763" fmla="*/ 887442 w 6517785"/>
              <a:gd name="connsiteY763" fmla="*/ 5119436 h 6858000"/>
              <a:gd name="connsiteX764" fmla="*/ 852525 w 6517785"/>
              <a:gd name="connsiteY764" fmla="*/ 5096605 h 6858000"/>
              <a:gd name="connsiteX765" fmla="*/ 805074 w 6517785"/>
              <a:gd name="connsiteY765" fmla="*/ 5051393 h 6858000"/>
              <a:gd name="connsiteX766" fmla="*/ 777320 w 6517785"/>
              <a:gd name="connsiteY766" fmla="*/ 4979769 h 6858000"/>
              <a:gd name="connsiteX767" fmla="*/ 720021 w 6517785"/>
              <a:gd name="connsiteY767" fmla="*/ 4975292 h 6858000"/>
              <a:gd name="connsiteX768" fmla="*/ 690924 w 6517785"/>
              <a:gd name="connsiteY768" fmla="*/ 4913517 h 6858000"/>
              <a:gd name="connsiteX769" fmla="*/ 663169 w 6517785"/>
              <a:gd name="connsiteY769" fmla="*/ 4888000 h 6858000"/>
              <a:gd name="connsiteX770" fmla="*/ 1988214 w 6517785"/>
              <a:gd name="connsiteY770" fmla="*/ 599960 h 6858000"/>
              <a:gd name="connsiteX771" fmla="*/ 1951506 w 6517785"/>
              <a:gd name="connsiteY771" fmla="*/ 613837 h 6858000"/>
              <a:gd name="connsiteX772" fmla="*/ 1877196 w 6517785"/>
              <a:gd name="connsiteY772" fmla="*/ 642486 h 6858000"/>
              <a:gd name="connsiteX773" fmla="*/ 1820792 w 6517785"/>
              <a:gd name="connsiteY773" fmla="*/ 668898 h 6858000"/>
              <a:gd name="connsiteX774" fmla="*/ 1756331 w 6517785"/>
              <a:gd name="connsiteY774" fmla="*/ 702024 h 6858000"/>
              <a:gd name="connsiteX775" fmla="*/ 1703956 w 6517785"/>
              <a:gd name="connsiteY775" fmla="*/ 757085 h 6858000"/>
              <a:gd name="connsiteX776" fmla="*/ 1677992 w 6517785"/>
              <a:gd name="connsiteY776" fmla="*/ 804088 h 6858000"/>
              <a:gd name="connsiteX777" fmla="*/ 1663667 w 6517785"/>
              <a:gd name="connsiteY777" fmla="*/ 830947 h 6858000"/>
              <a:gd name="connsiteX778" fmla="*/ 1691869 w 6517785"/>
              <a:gd name="connsiteY778" fmla="*/ 837214 h 6858000"/>
              <a:gd name="connsiteX779" fmla="*/ 1713804 w 6517785"/>
              <a:gd name="connsiteY779" fmla="*/ 839453 h 6858000"/>
              <a:gd name="connsiteX780" fmla="*/ 1761255 w 6517785"/>
              <a:gd name="connsiteY780" fmla="*/ 843929 h 6858000"/>
              <a:gd name="connsiteX781" fmla="*/ 1747378 w 6517785"/>
              <a:gd name="connsiteY781" fmla="*/ 901228 h 6858000"/>
              <a:gd name="connsiteX782" fmla="*/ 1734844 w 6517785"/>
              <a:gd name="connsiteY782" fmla="*/ 920477 h 6858000"/>
              <a:gd name="connsiteX783" fmla="*/ 1836013 w 6517785"/>
              <a:gd name="connsiteY783" fmla="*/ 857359 h 6858000"/>
              <a:gd name="connsiteX784" fmla="*/ 1776475 w 6517785"/>
              <a:gd name="connsiteY784" fmla="*/ 817070 h 6858000"/>
              <a:gd name="connsiteX785" fmla="*/ 1858395 w 6517785"/>
              <a:gd name="connsiteY785" fmla="*/ 773648 h 6858000"/>
              <a:gd name="connsiteX786" fmla="*/ 1898684 w 6517785"/>
              <a:gd name="connsiteY786" fmla="*/ 703815 h 6858000"/>
              <a:gd name="connsiteX787" fmla="*/ 1988214 w 6517785"/>
              <a:gd name="connsiteY787" fmla="*/ 599960 h 6858000"/>
              <a:gd name="connsiteX788" fmla="*/ 3409950 w 6517785"/>
              <a:gd name="connsiteY788" fmla="*/ 6642341 h 6858000"/>
              <a:gd name="connsiteX789" fmla="*/ 3340565 w 6517785"/>
              <a:gd name="connsiteY789" fmla="*/ 6614587 h 6858000"/>
              <a:gd name="connsiteX790" fmla="*/ 3272074 w 6517785"/>
              <a:gd name="connsiteY790" fmla="*/ 6598024 h 6858000"/>
              <a:gd name="connsiteX791" fmla="*/ 3252825 w 6517785"/>
              <a:gd name="connsiteY791" fmla="*/ 6589518 h 6858000"/>
              <a:gd name="connsiteX792" fmla="*/ 3141808 w 6517785"/>
              <a:gd name="connsiteY792" fmla="*/ 6570717 h 6858000"/>
              <a:gd name="connsiteX793" fmla="*/ 3064364 w 6517785"/>
              <a:gd name="connsiteY793" fmla="*/ 6600710 h 6858000"/>
              <a:gd name="connsiteX794" fmla="*/ 3002589 w 6517785"/>
              <a:gd name="connsiteY794" fmla="*/ 6620854 h 6858000"/>
              <a:gd name="connsiteX795" fmla="*/ 3053173 w 6517785"/>
              <a:gd name="connsiteY795" fmla="*/ 6637865 h 6858000"/>
              <a:gd name="connsiteX796" fmla="*/ 3108682 w 6517785"/>
              <a:gd name="connsiteY796" fmla="*/ 6628017 h 6858000"/>
              <a:gd name="connsiteX797" fmla="*/ 3115844 w 6517785"/>
              <a:gd name="connsiteY797" fmla="*/ 6628912 h 6858000"/>
              <a:gd name="connsiteX798" fmla="*/ 3218804 w 6517785"/>
              <a:gd name="connsiteY798" fmla="*/ 6628017 h 6858000"/>
              <a:gd name="connsiteX799" fmla="*/ 3258645 w 6517785"/>
              <a:gd name="connsiteY799" fmla="*/ 6636970 h 6858000"/>
              <a:gd name="connsiteX800" fmla="*/ 3310572 w 6517785"/>
              <a:gd name="connsiteY800" fmla="*/ 6661142 h 6858000"/>
              <a:gd name="connsiteX801" fmla="*/ 3359366 w 6517785"/>
              <a:gd name="connsiteY801" fmla="*/ 6670095 h 6858000"/>
              <a:gd name="connsiteX802" fmla="*/ 3358023 w 6517785"/>
              <a:gd name="connsiteY802" fmla="*/ 6678153 h 6858000"/>
              <a:gd name="connsiteX803" fmla="*/ 3409950 w 6517785"/>
              <a:gd name="connsiteY803" fmla="*/ 6642341 h 6858000"/>
              <a:gd name="connsiteX804" fmla="*/ 559762 w 6517785"/>
              <a:gd name="connsiteY804" fmla="*/ 4650298 h 6858000"/>
              <a:gd name="connsiteX805" fmla="*/ 502463 w 6517785"/>
              <a:gd name="connsiteY805" fmla="*/ 4562111 h 6858000"/>
              <a:gd name="connsiteX806" fmla="*/ 457698 w 6517785"/>
              <a:gd name="connsiteY806" fmla="*/ 4650298 h 6858000"/>
              <a:gd name="connsiteX807" fmla="*/ 559762 w 6517785"/>
              <a:gd name="connsiteY807" fmla="*/ 4650298 h 6858000"/>
              <a:gd name="connsiteX808" fmla="*/ 3968170 w 6517785"/>
              <a:gd name="connsiteY808" fmla="*/ 305406 h 6858000"/>
              <a:gd name="connsiteX809" fmla="*/ 4072473 w 6517785"/>
              <a:gd name="connsiteY809" fmla="*/ 296453 h 6858000"/>
              <a:gd name="connsiteX810" fmla="*/ 4003982 w 6517785"/>
              <a:gd name="connsiteY810" fmla="*/ 267356 h 6858000"/>
              <a:gd name="connsiteX811" fmla="*/ 3968170 w 6517785"/>
              <a:gd name="connsiteY811" fmla="*/ 305406 h 6858000"/>
              <a:gd name="connsiteX812" fmla="*/ 3890279 w 6517785"/>
              <a:gd name="connsiteY812" fmla="*/ 237811 h 6858000"/>
              <a:gd name="connsiteX813" fmla="*/ 3888936 w 6517785"/>
              <a:gd name="connsiteY813" fmla="*/ 229753 h 6858000"/>
              <a:gd name="connsiteX814" fmla="*/ 3818655 w 6517785"/>
              <a:gd name="connsiteY814" fmla="*/ 236020 h 6858000"/>
              <a:gd name="connsiteX815" fmla="*/ 3819998 w 6517785"/>
              <a:gd name="connsiteY815" fmla="*/ 248554 h 6858000"/>
              <a:gd name="connsiteX816" fmla="*/ 3848647 w 6517785"/>
              <a:gd name="connsiteY816" fmla="*/ 241392 h 6858000"/>
              <a:gd name="connsiteX817" fmla="*/ 3870135 w 6517785"/>
              <a:gd name="connsiteY817" fmla="*/ 275413 h 6858000"/>
              <a:gd name="connsiteX818" fmla="*/ 3924300 w 6517785"/>
              <a:gd name="connsiteY818" fmla="*/ 271384 h 6858000"/>
              <a:gd name="connsiteX819" fmla="*/ 3925643 w 6517785"/>
              <a:gd name="connsiteY819" fmla="*/ 261984 h 6858000"/>
              <a:gd name="connsiteX820" fmla="*/ 3870582 w 6517785"/>
              <a:gd name="connsiteY820" fmla="*/ 249897 h 6858000"/>
              <a:gd name="connsiteX821" fmla="*/ 3890279 w 6517785"/>
              <a:gd name="connsiteY821" fmla="*/ 237811 h 6858000"/>
              <a:gd name="connsiteX822" fmla="*/ 3888936 w 6517785"/>
              <a:gd name="connsiteY822" fmla="*/ 159024 h 6858000"/>
              <a:gd name="connsiteX823" fmla="*/ 3936835 w 6517785"/>
              <a:gd name="connsiteY823" fmla="*/ 191255 h 6858000"/>
              <a:gd name="connsiteX824" fmla="*/ 3968170 w 6517785"/>
              <a:gd name="connsiteY824" fmla="*/ 161710 h 6858000"/>
              <a:gd name="connsiteX825" fmla="*/ 3961455 w 6517785"/>
              <a:gd name="connsiteY825" fmla="*/ 150519 h 6858000"/>
              <a:gd name="connsiteX826" fmla="*/ 3888936 w 6517785"/>
              <a:gd name="connsiteY826" fmla="*/ 159024 h 6858000"/>
              <a:gd name="connsiteX827" fmla="*/ 6440541 w 6517785"/>
              <a:gd name="connsiteY827" fmla="*/ 3442090 h 6858000"/>
              <a:gd name="connsiteX828" fmla="*/ 6475011 w 6517785"/>
              <a:gd name="connsiteY828" fmla="*/ 3365095 h 6858000"/>
              <a:gd name="connsiteX829" fmla="*/ 6440541 w 6517785"/>
              <a:gd name="connsiteY829" fmla="*/ 3442090 h 6858000"/>
              <a:gd name="connsiteX830" fmla="*/ 2942604 w 6517785"/>
              <a:gd name="connsiteY830" fmla="*/ 6614139 h 6858000"/>
              <a:gd name="connsiteX831" fmla="*/ 2945737 w 6517785"/>
              <a:gd name="connsiteY831" fmla="*/ 6598024 h 6858000"/>
              <a:gd name="connsiteX832" fmla="*/ 2883962 w 6517785"/>
              <a:gd name="connsiteY832" fmla="*/ 6594443 h 6858000"/>
              <a:gd name="connsiteX833" fmla="*/ 2882619 w 6517785"/>
              <a:gd name="connsiteY833" fmla="*/ 6607424 h 6858000"/>
              <a:gd name="connsiteX834" fmla="*/ 2942604 w 6517785"/>
              <a:gd name="connsiteY834" fmla="*/ 6614139 h 6858000"/>
              <a:gd name="connsiteX835" fmla="*/ 3935044 w 6517785"/>
              <a:gd name="connsiteY835" fmla="*/ 261984 h 6858000"/>
              <a:gd name="connsiteX836" fmla="*/ 3940863 w 6517785"/>
              <a:gd name="connsiteY836" fmla="*/ 268251 h 6858000"/>
              <a:gd name="connsiteX837" fmla="*/ 3986524 w 6517785"/>
              <a:gd name="connsiteY837" fmla="*/ 258403 h 6858000"/>
              <a:gd name="connsiteX838" fmla="*/ 3989209 w 6517785"/>
              <a:gd name="connsiteY838" fmla="*/ 217666 h 6858000"/>
              <a:gd name="connsiteX839" fmla="*/ 3935044 w 6517785"/>
              <a:gd name="connsiteY839" fmla="*/ 261984 h 6858000"/>
              <a:gd name="connsiteX840" fmla="*/ 4024126 w 6517785"/>
              <a:gd name="connsiteY840" fmla="*/ 420900 h 6858000"/>
              <a:gd name="connsiteX841" fmla="*/ 3979809 w 6517785"/>
              <a:gd name="connsiteY841" fmla="*/ 401651 h 6858000"/>
              <a:gd name="connsiteX842" fmla="*/ 3969065 w 6517785"/>
              <a:gd name="connsiteY842" fmla="*/ 433881 h 6858000"/>
              <a:gd name="connsiteX843" fmla="*/ 4024126 w 6517785"/>
              <a:gd name="connsiteY843" fmla="*/ 420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</a:cxnLst>
            <a:rect l="l" t="t" r="r" b="b"/>
            <a:pathLst>
              <a:path w="6517785" h="6858000">
                <a:moveTo>
                  <a:pt x="2180703" y="6458805"/>
                </a:moveTo>
                <a:cubicBezTo>
                  <a:pt x="2167274" y="6464624"/>
                  <a:pt x="2154292" y="6470891"/>
                  <a:pt x="2150711" y="6472234"/>
                </a:cubicBezTo>
                <a:cubicBezTo>
                  <a:pt x="2125642" y="6460148"/>
                  <a:pt x="2106393" y="6450747"/>
                  <a:pt x="2086697" y="6441346"/>
                </a:cubicBezTo>
                <a:cubicBezTo>
                  <a:pt x="2098336" y="6435975"/>
                  <a:pt x="2109079" y="6430603"/>
                  <a:pt x="2120270" y="6425231"/>
                </a:cubicBezTo>
                <a:cubicBezTo>
                  <a:pt x="2109974" y="6414040"/>
                  <a:pt x="2101021" y="6394791"/>
                  <a:pt x="2088935" y="6392552"/>
                </a:cubicBezTo>
                <a:cubicBezTo>
                  <a:pt x="2065657" y="6388972"/>
                  <a:pt x="2042827" y="6369722"/>
                  <a:pt x="2015968" y="6391210"/>
                </a:cubicBezTo>
                <a:cubicBezTo>
                  <a:pt x="2003881" y="6400610"/>
                  <a:pt x="1981051" y="6396581"/>
                  <a:pt x="1963145" y="6398820"/>
                </a:cubicBezTo>
                <a:cubicBezTo>
                  <a:pt x="1967622" y="6360769"/>
                  <a:pt x="1972098" y="6358979"/>
                  <a:pt x="2014625" y="6373304"/>
                </a:cubicBezTo>
                <a:cubicBezTo>
                  <a:pt x="2003434" y="6363455"/>
                  <a:pt x="1992242" y="6353607"/>
                  <a:pt x="1977918" y="6340625"/>
                </a:cubicBezTo>
                <a:cubicBezTo>
                  <a:pt x="1965831" y="6370618"/>
                  <a:pt x="1910322" y="6355398"/>
                  <a:pt x="1923752" y="6409116"/>
                </a:cubicBezTo>
                <a:cubicBezTo>
                  <a:pt x="1919723" y="6408220"/>
                  <a:pt x="1915247" y="6407325"/>
                  <a:pt x="1911218" y="6406430"/>
                </a:cubicBezTo>
                <a:cubicBezTo>
                  <a:pt x="1908084" y="6386286"/>
                  <a:pt x="1904951" y="6365693"/>
                  <a:pt x="1901369" y="6342416"/>
                </a:cubicBezTo>
                <a:cubicBezTo>
                  <a:pt x="1911665" y="6345549"/>
                  <a:pt x="1917037" y="6347340"/>
                  <a:pt x="1928676" y="6351369"/>
                </a:cubicBezTo>
                <a:cubicBezTo>
                  <a:pt x="1912561" y="6333463"/>
                  <a:pt x="1900922" y="6320033"/>
                  <a:pt x="1885254" y="6302575"/>
                </a:cubicBezTo>
                <a:cubicBezTo>
                  <a:pt x="1878539" y="6308842"/>
                  <a:pt x="1868243" y="6317795"/>
                  <a:pt x="1857500" y="6327643"/>
                </a:cubicBezTo>
                <a:cubicBezTo>
                  <a:pt x="1866900" y="6330329"/>
                  <a:pt x="1874958" y="6332568"/>
                  <a:pt x="1882568" y="6334806"/>
                </a:cubicBezTo>
                <a:cubicBezTo>
                  <a:pt x="1878987" y="6340178"/>
                  <a:pt x="1876749" y="6348235"/>
                  <a:pt x="1871825" y="6350921"/>
                </a:cubicBezTo>
                <a:cubicBezTo>
                  <a:pt x="1847204" y="6363455"/>
                  <a:pt x="1761703" y="6328986"/>
                  <a:pt x="1746483" y="6297651"/>
                </a:cubicBezTo>
                <a:cubicBezTo>
                  <a:pt x="1770656" y="6290936"/>
                  <a:pt x="1793933" y="6284669"/>
                  <a:pt x="1817211" y="6277954"/>
                </a:cubicBezTo>
                <a:cubicBezTo>
                  <a:pt x="1818107" y="6273925"/>
                  <a:pt x="1819449" y="6269897"/>
                  <a:pt x="1820345" y="6265420"/>
                </a:cubicBezTo>
                <a:cubicBezTo>
                  <a:pt x="1805125" y="6259601"/>
                  <a:pt x="1789904" y="6251991"/>
                  <a:pt x="1774237" y="6247962"/>
                </a:cubicBezTo>
                <a:cubicBezTo>
                  <a:pt x="1759912" y="6244380"/>
                  <a:pt x="1744692" y="6243933"/>
                  <a:pt x="1730815" y="6242142"/>
                </a:cubicBezTo>
                <a:cubicBezTo>
                  <a:pt x="1719624" y="6250648"/>
                  <a:pt x="1709327" y="6262734"/>
                  <a:pt x="1696793" y="6266763"/>
                </a:cubicBezTo>
                <a:cubicBezTo>
                  <a:pt x="1655609" y="6278850"/>
                  <a:pt x="1629646" y="6252886"/>
                  <a:pt x="1635465" y="6209464"/>
                </a:cubicBezTo>
                <a:cubicBezTo>
                  <a:pt x="1636808" y="6197377"/>
                  <a:pt x="1634122" y="6179471"/>
                  <a:pt x="1626065" y="6172756"/>
                </a:cubicBezTo>
                <a:cubicBezTo>
                  <a:pt x="1618455" y="6166489"/>
                  <a:pt x="1601444" y="6171414"/>
                  <a:pt x="1581747" y="6171414"/>
                </a:cubicBezTo>
                <a:cubicBezTo>
                  <a:pt x="1590700" y="6188872"/>
                  <a:pt x="1595624" y="6197825"/>
                  <a:pt x="1600549" y="6206778"/>
                </a:cubicBezTo>
                <a:cubicBezTo>
                  <a:pt x="1599206" y="6208568"/>
                  <a:pt x="1597863" y="6209911"/>
                  <a:pt x="1596967" y="6211702"/>
                </a:cubicBezTo>
                <a:cubicBezTo>
                  <a:pt x="1579509" y="6200063"/>
                  <a:pt x="1562051" y="6188424"/>
                  <a:pt x="1538325" y="6172756"/>
                </a:cubicBezTo>
                <a:cubicBezTo>
                  <a:pt x="1556231" y="6162908"/>
                  <a:pt x="1569213" y="6155298"/>
                  <a:pt x="1584881" y="6146793"/>
                </a:cubicBezTo>
                <a:cubicBezTo>
                  <a:pt x="1571004" y="6130677"/>
                  <a:pt x="1561155" y="6111428"/>
                  <a:pt x="1536535" y="6135602"/>
                </a:cubicBezTo>
                <a:cubicBezTo>
                  <a:pt x="1527134" y="6144555"/>
                  <a:pt x="1511019" y="6146793"/>
                  <a:pt x="1498037" y="6152164"/>
                </a:cubicBezTo>
                <a:cubicBezTo>
                  <a:pt x="1495351" y="6149479"/>
                  <a:pt x="1492665" y="6146345"/>
                  <a:pt x="1489979" y="6143659"/>
                </a:cubicBezTo>
                <a:cubicBezTo>
                  <a:pt x="1504751" y="6123067"/>
                  <a:pt x="1519076" y="6102475"/>
                  <a:pt x="1535192" y="6080093"/>
                </a:cubicBezTo>
                <a:cubicBezTo>
                  <a:pt x="1500275" y="6065320"/>
                  <a:pt x="1473864" y="6077407"/>
                  <a:pt x="1451481" y="6106952"/>
                </a:cubicBezTo>
                <a:cubicBezTo>
                  <a:pt x="1440290" y="6094865"/>
                  <a:pt x="1432232" y="6086360"/>
                  <a:pt x="1423279" y="6076959"/>
                </a:cubicBezTo>
                <a:cubicBezTo>
                  <a:pt x="1434918" y="6064425"/>
                  <a:pt x="1445214" y="6053234"/>
                  <a:pt x="1455958" y="6041595"/>
                </a:cubicBezTo>
                <a:cubicBezTo>
                  <a:pt x="1455062" y="6038461"/>
                  <a:pt x="1454167" y="6035328"/>
                  <a:pt x="1453272" y="6032194"/>
                </a:cubicBezTo>
                <a:cubicBezTo>
                  <a:pt x="1434918" y="6036223"/>
                  <a:pt x="1415669" y="6038014"/>
                  <a:pt x="1399106" y="6045176"/>
                </a:cubicBezTo>
                <a:cubicBezTo>
                  <a:pt x="1370904" y="6057263"/>
                  <a:pt x="1339121" y="6039357"/>
                  <a:pt x="1316738" y="5995487"/>
                </a:cubicBezTo>
                <a:cubicBezTo>
                  <a:pt x="1336435" y="5985639"/>
                  <a:pt x="1356132" y="5975343"/>
                  <a:pt x="1376724" y="5964599"/>
                </a:cubicBezTo>
                <a:cubicBezTo>
                  <a:pt x="1345836" y="5931473"/>
                  <a:pt x="1335540" y="5931025"/>
                  <a:pt x="1269287" y="5963256"/>
                </a:cubicBezTo>
                <a:cubicBezTo>
                  <a:pt x="1272869" y="5943560"/>
                  <a:pt x="1275107" y="5928339"/>
                  <a:pt x="1279136" y="5907300"/>
                </a:cubicBezTo>
                <a:cubicBezTo>
                  <a:pt x="1252724" y="5907300"/>
                  <a:pt x="1225865" y="5907300"/>
                  <a:pt x="1201245" y="5907300"/>
                </a:cubicBezTo>
                <a:cubicBezTo>
                  <a:pt x="1170357" y="5875069"/>
                  <a:pt x="1136783" y="5840153"/>
                  <a:pt x="1101866" y="5803892"/>
                </a:cubicBezTo>
                <a:cubicBezTo>
                  <a:pt x="1107238" y="5793149"/>
                  <a:pt x="1113953" y="5780167"/>
                  <a:pt x="1122906" y="5762261"/>
                </a:cubicBezTo>
                <a:cubicBezTo>
                  <a:pt x="1050834" y="5764500"/>
                  <a:pt x="1013679" y="5720630"/>
                  <a:pt x="979210" y="5668255"/>
                </a:cubicBezTo>
                <a:cubicBezTo>
                  <a:pt x="948770" y="5622147"/>
                  <a:pt x="906243" y="5584544"/>
                  <a:pt x="867745" y="5544703"/>
                </a:cubicBezTo>
                <a:cubicBezTo>
                  <a:pt x="857897" y="5534407"/>
                  <a:pt x="851630" y="5519635"/>
                  <a:pt x="840886" y="5510234"/>
                </a:cubicBezTo>
                <a:cubicBezTo>
                  <a:pt x="820742" y="5492776"/>
                  <a:pt x="798807" y="5477556"/>
                  <a:pt x="774186" y="5458754"/>
                </a:cubicBezTo>
                <a:cubicBezTo>
                  <a:pt x="775082" y="5457412"/>
                  <a:pt x="780006" y="5449801"/>
                  <a:pt x="784930" y="5442639"/>
                </a:cubicBezTo>
                <a:cubicBezTo>
                  <a:pt x="781349" y="5443534"/>
                  <a:pt x="777768" y="5443982"/>
                  <a:pt x="774634" y="5444877"/>
                </a:cubicBezTo>
                <a:cubicBezTo>
                  <a:pt x="767919" y="5426076"/>
                  <a:pt x="764786" y="5404141"/>
                  <a:pt x="753147" y="5389369"/>
                </a:cubicBezTo>
                <a:cubicBezTo>
                  <a:pt x="733898" y="5365195"/>
                  <a:pt x="711515" y="5340575"/>
                  <a:pt x="685552" y="5325355"/>
                </a:cubicBezTo>
                <a:cubicBezTo>
                  <a:pt x="647054" y="5302972"/>
                  <a:pt x="658693" y="5255521"/>
                  <a:pt x="630491" y="5229558"/>
                </a:cubicBezTo>
                <a:cubicBezTo>
                  <a:pt x="628253" y="5227319"/>
                  <a:pt x="638548" y="5212547"/>
                  <a:pt x="642577" y="5203594"/>
                </a:cubicBezTo>
                <a:cubicBezTo>
                  <a:pt x="645263" y="5197327"/>
                  <a:pt x="647501" y="5191060"/>
                  <a:pt x="649740" y="5185240"/>
                </a:cubicBezTo>
                <a:cubicBezTo>
                  <a:pt x="645263" y="5187478"/>
                  <a:pt x="640339" y="5191507"/>
                  <a:pt x="635863" y="5191060"/>
                </a:cubicBezTo>
                <a:cubicBezTo>
                  <a:pt x="625119" y="5189717"/>
                  <a:pt x="608556" y="5189717"/>
                  <a:pt x="605422" y="5183449"/>
                </a:cubicBezTo>
                <a:cubicBezTo>
                  <a:pt x="600051" y="5173601"/>
                  <a:pt x="604079" y="5159276"/>
                  <a:pt x="598708" y="5150323"/>
                </a:cubicBezTo>
                <a:cubicBezTo>
                  <a:pt x="588859" y="5133760"/>
                  <a:pt x="572744" y="5118093"/>
                  <a:pt x="570953" y="5100634"/>
                </a:cubicBezTo>
                <a:cubicBezTo>
                  <a:pt x="566029" y="5053183"/>
                  <a:pt x="530217" y="5029906"/>
                  <a:pt x="502910" y="4995884"/>
                </a:cubicBezTo>
                <a:cubicBezTo>
                  <a:pt x="509178" y="4990960"/>
                  <a:pt x="516340" y="4985141"/>
                  <a:pt x="530217" y="4974397"/>
                </a:cubicBezTo>
                <a:cubicBezTo>
                  <a:pt x="513654" y="4971263"/>
                  <a:pt x="503358" y="4972159"/>
                  <a:pt x="496196" y="4967682"/>
                </a:cubicBezTo>
                <a:cubicBezTo>
                  <a:pt x="480976" y="4958282"/>
                  <a:pt x="461727" y="4949329"/>
                  <a:pt x="455012" y="4935004"/>
                </a:cubicBezTo>
                <a:cubicBezTo>
                  <a:pt x="430839" y="4883524"/>
                  <a:pt x="410247" y="4829806"/>
                  <a:pt x="389655" y="4776535"/>
                </a:cubicBezTo>
                <a:cubicBezTo>
                  <a:pt x="383388" y="4760420"/>
                  <a:pt x="382493" y="4742514"/>
                  <a:pt x="376673" y="4726399"/>
                </a:cubicBezTo>
                <a:cubicBezTo>
                  <a:pt x="361453" y="4682529"/>
                  <a:pt x="336385" y="4644479"/>
                  <a:pt x="304601" y="4610457"/>
                </a:cubicBezTo>
                <a:cubicBezTo>
                  <a:pt x="300573" y="4605981"/>
                  <a:pt x="305497" y="4592999"/>
                  <a:pt x="305944" y="4584494"/>
                </a:cubicBezTo>
                <a:cubicBezTo>
                  <a:pt x="291172" y="4577331"/>
                  <a:pt x="278190" y="4570617"/>
                  <a:pt x="265208" y="4564349"/>
                </a:cubicBezTo>
                <a:cubicBezTo>
                  <a:pt x="280876" y="4533462"/>
                  <a:pt x="224920" y="4443484"/>
                  <a:pt x="178812" y="4423340"/>
                </a:cubicBezTo>
                <a:cubicBezTo>
                  <a:pt x="188212" y="4407672"/>
                  <a:pt x="173888" y="4362907"/>
                  <a:pt x="155982" y="4351268"/>
                </a:cubicBezTo>
                <a:cubicBezTo>
                  <a:pt x="117484" y="4326199"/>
                  <a:pt x="105845" y="4295759"/>
                  <a:pt x="114798" y="4261738"/>
                </a:cubicBezTo>
                <a:cubicBezTo>
                  <a:pt x="96444" y="4226821"/>
                  <a:pt x="81672" y="4199515"/>
                  <a:pt x="66004" y="4169970"/>
                </a:cubicBezTo>
                <a:cubicBezTo>
                  <a:pt x="68690" y="4167731"/>
                  <a:pt x="75405" y="4162807"/>
                  <a:pt x="83910" y="4155645"/>
                </a:cubicBezTo>
                <a:cubicBezTo>
                  <a:pt x="70480" y="4144901"/>
                  <a:pt x="59737" y="4135501"/>
                  <a:pt x="42726" y="4121623"/>
                </a:cubicBezTo>
                <a:cubicBezTo>
                  <a:pt x="87939" y="4115356"/>
                  <a:pt x="82567" y="4094317"/>
                  <a:pt x="64213" y="4067905"/>
                </a:cubicBezTo>
                <a:cubicBezTo>
                  <a:pt x="56156" y="4070591"/>
                  <a:pt x="47650" y="4073725"/>
                  <a:pt x="38697" y="4076858"/>
                </a:cubicBezTo>
                <a:cubicBezTo>
                  <a:pt x="38697" y="4049552"/>
                  <a:pt x="38697" y="4024483"/>
                  <a:pt x="38697" y="3996281"/>
                </a:cubicBezTo>
                <a:cubicBezTo>
                  <a:pt x="32430" y="3996281"/>
                  <a:pt x="22582" y="3996281"/>
                  <a:pt x="12286" y="3996281"/>
                </a:cubicBezTo>
                <a:cubicBezTo>
                  <a:pt x="16762" y="3967632"/>
                  <a:pt x="21239" y="3940325"/>
                  <a:pt x="26611" y="3906751"/>
                </a:cubicBezTo>
                <a:cubicBezTo>
                  <a:pt x="-32031" y="3865120"/>
                  <a:pt x="26611" y="3802897"/>
                  <a:pt x="12734" y="3748731"/>
                </a:cubicBezTo>
                <a:cubicBezTo>
                  <a:pt x="56603" y="3726796"/>
                  <a:pt x="58394" y="3728586"/>
                  <a:pt x="75852" y="3791257"/>
                </a:cubicBezTo>
                <a:cubicBezTo>
                  <a:pt x="90177" y="3785886"/>
                  <a:pt x="106740" y="3782752"/>
                  <a:pt x="118827" y="3774247"/>
                </a:cubicBezTo>
                <a:cubicBezTo>
                  <a:pt x="126884" y="3768875"/>
                  <a:pt x="135390" y="3751417"/>
                  <a:pt x="132704" y="3746045"/>
                </a:cubicBezTo>
                <a:cubicBezTo>
                  <a:pt x="113455" y="3712919"/>
                  <a:pt x="144790" y="3690536"/>
                  <a:pt x="146581" y="3664125"/>
                </a:cubicBezTo>
                <a:cubicBezTo>
                  <a:pt x="150162" y="3617122"/>
                  <a:pt x="188660" y="3612197"/>
                  <a:pt x="222681" y="3590710"/>
                </a:cubicBezTo>
                <a:cubicBezTo>
                  <a:pt x="190898" y="3586682"/>
                  <a:pt x="163592" y="3622046"/>
                  <a:pt x="142552" y="3585338"/>
                </a:cubicBezTo>
                <a:cubicBezTo>
                  <a:pt x="118827" y="3544155"/>
                  <a:pt x="179707" y="3545498"/>
                  <a:pt x="175678" y="3515058"/>
                </a:cubicBezTo>
                <a:cubicBezTo>
                  <a:pt x="194927" y="3516848"/>
                  <a:pt x="211938" y="3518639"/>
                  <a:pt x="229844" y="3519982"/>
                </a:cubicBezTo>
                <a:cubicBezTo>
                  <a:pt x="240587" y="3489541"/>
                  <a:pt x="243273" y="3465368"/>
                  <a:pt x="207014" y="3454177"/>
                </a:cubicBezTo>
                <a:cubicBezTo>
                  <a:pt x="207909" y="3483274"/>
                  <a:pt x="186869" y="3497599"/>
                  <a:pt x="149267" y="3497152"/>
                </a:cubicBezTo>
                <a:cubicBezTo>
                  <a:pt x="151505" y="3459549"/>
                  <a:pt x="154191" y="3421946"/>
                  <a:pt x="156429" y="3385239"/>
                </a:cubicBezTo>
                <a:cubicBezTo>
                  <a:pt x="169859" y="3383448"/>
                  <a:pt x="185974" y="3380763"/>
                  <a:pt x="204775" y="3378076"/>
                </a:cubicBezTo>
                <a:cubicBezTo>
                  <a:pt x="209252" y="3428213"/>
                  <a:pt x="245064" y="3424184"/>
                  <a:pt x="273714" y="3421051"/>
                </a:cubicBezTo>
                <a:cubicBezTo>
                  <a:pt x="293410" y="3391954"/>
                  <a:pt x="309973" y="3367333"/>
                  <a:pt x="326536" y="3342264"/>
                </a:cubicBezTo>
                <a:cubicBezTo>
                  <a:pt x="343547" y="3316748"/>
                  <a:pt x="359215" y="3290337"/>
                  <a:pt x="377121" y="3265716"/>
                </a:cubicBezTo>
                <a:cubicBezTo>
                  <a:pt x="384283" y="3255868"/>
                  <a:pt x="395474" y="3244229"/>
                  <a:pt x="406666" y="3241991"/>
                </a:cubicBezTo>
                <a:cubicBezTo>
                  <a:pt x="440687" y="3235276"/>
                  <a:pt x="469784" y="3240648"/>
                  <a:pt x="471127" y="3183796"/>
                </a:cubicBezTo>
                <a:cubicBezTo>
                  <a:pt x="471575" y="3148880"/>
                  <a:pt x="496196" y="3102324"/>
                  <a:pt x="529769" y="3071436"/>
                </a:cubicBezTo>
                <a:cubicBezTo>
                  <a:pt x="536037" y="3065617"/>
                  <a:pt x="540513" y="3052635"/>
                  <a:pt x="539170" y="3043682"/>
                </a:cubicBezTo>
                <a:cubicBezTo>
                  <a:pt x="534246" y="3012794"/>
                  <a:pt x="522159" y="2982354"/>
                  <a:pt x="520369" y="2951466"/>
                </a:cubicBezTo>
                <a:cubicBezTo>
                  <a:pt x="519026" y="2922816"/>
                  <a:pt x="502463" y="2922816"/>
                  <a:pt x="483662" y="2923264"/>
                </a:cubicBezTo>
                <a:cubicBezTo>
                  <a:pt x="464413" y="2923264"/>
                  <a:pt x="445164" y="2925950"/>
                  <a:pt x="427705" y="2927293"/>
                </a:cubicBezTo>
                <a:cubicBezTo>
                  <a:pt x="424124" y="2896853"/>
                  <a:pt x="421886" y="2872680"/>
                  <a:pt x="419200" y="2848954"/>
                </a:cubicBezTo>
                <a:cubicBezTo>
                  <a:pt x="457250" y="2825229"/>
                  <a:pt x="488138" y="2830153"/>
                  <a:pt x="501568" y="2865070"/>
                </a:cubicBezTo>
                <a:cubicBezTo>
                  <a:pt x="510968" y="2844477"/>
                  <a:pt x="520369" y="2823886"/>
                  <a:pt x="530217" y="2803294"/>
                </a:cubicBezTo>
                <a:cubicBezTo>
                  <a:pt x="536037" y="2791207"/>
                  <a:pt x="540065" y="2774644"/>
                  <a:pt x="549914" y="2769272"/>
                </a:cubicBezTo>
                <a:cubicBezTo>
                  <a:pt x="573639" y="2756738"/>
                  <a:pt x="571401" y="2726746"/>
                  <a:pt x="569163" y="2717345"/>
                </a:cubicBezTo>
                <a:cubicBezTo>
                  <a:pt x="557971" y="2671685"/>
                  <a:pt x="600051" y="2667656"/>
                  <a:pt x="613032" y="2643930"/>
                </a:cubicBezTo>
                <a:cubicBezTo>
                  <a:pt x="631386" y="2652883"/>
                  <a:pt x="647949" y="2658255"/>
                  <a:pt x="660931" y="2668551"/>
                </a:cubicBezTo>
                <a:cubicBezTo>
                  <a:pt x="668093" y="2674370"/>
                  <a:pt x="674808" y="2689143"/>
                  <a:pt x="672122" y="2697201"/>
                </a:cubicBezTo>
                <a:cubicBezTo>
                  <a:pt x="663169" y="2728088"/>
                  <a:pt x="648844" y="2758081"/>
                  <a:pt x="672570" y="2788521"/>
                </a:cubicBezTo>
                <a:cubicBezTo>
                  <a:pt x="673913" y="2790312"/>
                  <a:pt x="675703" y="2792998"/>
                  <a:pt x="675256" y="2795236"/>
                </a:cubicBezTo>
                <a:cubicBezTo>
                  <a:pt x="669884" y="2826571"/>
                  <a:pt x="668989" y="2859698"/>
                  <a:pt x="656454" y="2887900"/>
                </a:cubicBezTo>
                <a:cubicBezTo>
                  <a:pt x="645263" y="2912968"/>
                  <a:pt x="622881" y="2935351"/>
                  <a:pt x="600946" y="2953704"/>
                </a:cubicBezTo>
                <a:cubicBezTo>
                  <a:pt x="585726" y="2966238"/>
                  <a:pt x="580354" y="2970267"/>
                  <a:pt x="592441" y="2989964"/>
                </a:cubicBezTo>
                <a:cubicBezTo>
                  <a:pt x="600498" y="3002946"/>
                  <a:pt x="592888" y="3024881"/>
                  <a:pt x="594231" y="3042339"/>
                </a:cubicBezTo>
                <a:cubicBezTo>
                  <a:pt x="595574" y="3063378"/>
                  <a:pt x="599155" y="3083970"/>
                  <a:pt x="601841" y="3104562"/>
                </a:cubicBezTo>
                <a:cubicBezTo>
                  <a:pt x="602736" y="3109039"/>
                  <a:pt x="608556" y="3115754"/>
                  <a:pt x="607213" y="3117544"/>
                </a:cubicBezTo>
                <a:cubicBezTo>
                  <a:pt x="582145" y="3146194"/>
                  <a:pt x="599603" y="3179320"/>
                  <a:pt x="598260" y="3210208"/>
                </a:cubicBezTo>
                <a:cubicBezTo>
                  <a:pt x="597812" y="3219161"/>
                  <a:pt x="602289" y="3234828"/>
                  <a:pt x="608108" y="3236619"/>
                </a:cubicBezTo>
                <a:cubicBezTo>
                  <a:pt x="650635" y="3249601"/>
                  <a:pt x="653769" y="3291680"/>
                  <a:pt x="669884" y="3321225"/>
                </a:cubicBezTo>
                <a:cubicBezTo>
                  <a:pt x="694505" y="3366885"/>
                  <a:pt x="696743" y="3430004"/>
                  <a:pt x="730764" y="3463578"/>
                </a:cubicBezTo>
                <a:cubicBezTo>
                  <a:pt x="767472" y="3500285"/>
                  <a:pt x="771948" y="3532516"/>
                  <a:pt x="771053" y="3576833"/>
                </a:cubicBezTo>
                <a:cubicBezTo>
                  <a:pt x="770605" y="3596977"/>
                  <a:pt x="793883" y="3618465"/>
                  <a:pt x="792540" y="3638609"/>
                </a:cubicBezTo>
                <a:cubicBezTo>
                  <a:pt x="790750" y="3664125"/>
                  <a:pt x="775529" y="3689193"/>
                  <a:pt x="765681" y="3714262"/>
                </a:cubicBezTo>
                <a:cubicBezTo>
                  <a:pt x="763443" y="3719633"/>
                  <a:pt x="758071" y="3724110"/>
                  <a:pt x="754490" y="3728586"/>
                </a:cubicBezTo>
                <a:cubicBezTo>
                  <a:pt x="758071" y="3729482"/>
                  <a:pt x="761652" y="3730825"/>
                  <a:pt x="764786" y="3731720"/>
                </a:cubicBezTo>
                <a:cubicBezTo>
                  <a:pt x="760309" y="3753207"/>
                  <a:pt x="745537" y="3781409"/>
                  <a:pt x="753595" y="3794839"/>
                </a:cubicBezTo>
                <a:cubicBezTo>
                  <a:pt x="774634" y="3827965"/>
                  <a:pt x="751804" y="3839156"/>
                  <a:pt x="741956" y="3849004"/>
                </a:cubicBezTo>
                <a:cubicBezTo>
                  <a:pt x="753147" y="3900484"/>
                  <a:pt x="766576" y="3946592"/>
                  <a:pt x="771948" y="3993148"/>
                </a:cubicBezTo>
                <a:cubicBezTo>
                  <a:pt x="776872" y="4037017"/>
                  <a:pt x="802388" y="4084468"/>
                  <a:pt x="762995" y="4129681"/>
                </a:cubicBezTo>
                <a:cubicBezTo>
                  <a:pt x="769262" y="4130129"/>
                  <a:pt x="778663" y="4130576"/>
                  <a:pt x="786721" y="4131472"/>
                </a:cubicBezTo>
                <a:cubicBezTo>
                  <a:pt x="801493" y="4191009"/>
                  <a:pt x="816266" y="4250099"/>
                  <a:pt x="831933" y="4313218"/>
                </a:cubicBezTo>
                <a:cubicBezTo>
                  <a:pt x="843572" y="4306055"/>
                  <a:pt x="850287" y="4302027"/>
                  <a:pt x="849392" y="4302474"/>
                </a:cubicBezTo>
                <a:cubicBezTo>
                  <a:pt x="858792" y="4315456"/>
                  <a:pt x="864612" y="4326647"/>
                  <a:pt x="873565" y="4334705"/>
                </a:cubicBezTo>
                <a:cubicBezTo>
                  <a:pt x="916987" y="4373651"/>
                  <a:pt x="936236" y="4425130"/>
                  <a:pt x="945189" y="4480191"/>
                </a:cubicBezTo>
                <a:cubicBezTo>
                  <a:pt x="947427" y="4494516"/>
                  <a:pt x="934445" y="4511527"/>
                  <a:pt x="926835" y="4531671"/>
                </a:cubicBezTo>
                <a:cubicBezTo>
                  <a:pt x="951456" y="4548234"/>
                  <a:pt x="947875" y="4571512"/>
                  <a:pt x="925045" y="4597028"/>
                </a:cubicBezTo>
                <a:cubicBezTo>
                  <a:pt x="905796" y="4618068"/>
                  <a:pt x="908929" y="4637316"/>
                  <a:pt x="931759" y="4654775"/>
                </a:cubicBezTo>
                <a:cubicBezTo>
                  <a:pt x="938474" y="4660146"/>
                  <a:pt x="940712" y="4670890"/>
                  <a:pt x="946979" y="4682977"/>
                </a:cubicBezTo>
                <a:cubicBezTo>
                  <a:pt x="956380" y="4682977"/>
                  <a:pt x="970705" y="4682977"/>
                  <a:pt x="985030" y="4682977"/>
                </a:cubicBezTo>
                <a:cubicBezTo>
                  <a:pt x="985925" y="4685663"/>
                  <a:pt x="986373" y="4688349"/>
                  <a:pt x="987268" y="4690587"/>
                </a:cubicBezTo>
                <a:cubicBezTo>
                  <a:pt x="975629" y="4695063"/>
                  <a:pt x="963990" y="4699092"/>
                  <a:pt x="945189" y="4706255"/>
                </a:cubicBezTo>
                <a:cubicBezTo>
                  <a:pt x="959514" y="4738038"/>
                  <a:pt x="975181" y="4772955"/>
                  <a:pt x="990849" y="4807871"/>
                </a:cubicBezTo>
                <a:cubicBezTo>
                  <a:pt x="989506" y="4807871"/>
                  <a:pt x="988611" y="4807871"/>
                  <a:pt x="987268" y="4807423"/>
                </a:cubicBezTo>
                <a:cubicBezTo>
                  <a:pt x="989506" y="4824434"/>
                  <a:pt x="987716" y="4843235"/>
                  <a:pt x="995326" y="4857112"/>
                </a:cubicBezTo>
                <a:cubicBezTo>
                  <a:pt x="1012336" y="4887553"/>
                  <a:pt x="1016813" y="4928289"/>
                  <a:pt x="1058444" y="4941718"/>
                </a:cubicBezTo>
                <a:cubicBezTo>
                  <a:pt x="1065607" y="4943957"/>
                  <a:pt x="1075007" y="4956491"/>
                  <a:pt x="1074112" y="4963653"/>
                </a:cubicBezTo>
                <a:cubicBezTo>
                  <a:pt x="1069636" y="5004389"/>
                  <a:pt x="1105000" y="5023191"/>
                  <a:pt x="1119325" y="5053183"/>
                </a:cubicBezTo>
                <a:cubicBezTo>
                  <a:pt x="1125592" y="5065718"/>
                  <a:pt x="1150213" y="5081386"/>
                  <a:pt x="1122906" y="5097948"/>
                </a:cubicBezTo>
                <a:cubicBezTo>
                  <a:pt x="1132754" y="5109587"/>
                  <a:pt x="1140364" y="5124360"/>
                  <a:pt x="1152451" y="5132865"/>
                </a:cubicBezTo>
                <a:cubicBezTo>
                  <a:pt x="1184682" y="5155248"/>
                  <a:pt x="1227208" y="5168677"/>
                  <a:pt x="1250934" y="5197775"/>
                </a:cubicBezTo>
                <a:cubicBezTo>
                  <a:pt x="1299280" y="5256417"/>
                  <a:pt x="1370456" y="5299839"/>
                  <a:pt x="1384781" y="5383101"/>
                </a:cubicBezTo>
                <a:cubicBezTo>
                  <a:pt x="1391048" y="5418466"/>
                  <a:pt x="1413878" y="5422047"/>
                  <a:pt x="1435813" y="5413989"/>
                </a:cubicBezTo>
                <a:cubicBezTo>
                  <a:pt x="1450586" y="5431448"/>
                  <a:pt x="1459539" y="5451592"/>
                  <a:pt x="1473864" y="5457859"/>
                </a:cubicBezTo>
                <a:cubicBezTo>
                  <a:pt x="1504751" y="5471736"/>
                  <a:pt x="1519524" y="5506653"/>
                  <a:pt x="1559365" y="5510234"/>
                </a:cubicBezTo>
                <a:cubicBezTo>
                  <a:pt x="1579957" y="5512025"/>
                  <a:pt x="1598310" y="5538884"/>
                  <a:pt x="1616216" y="5553208"/>
                </a:cubicBezTo>
                <a:cubicBezTo>
                  <a:pt x="1630093" y="5553208"/>
                  <a:pt x="1644866" y="5553208"/>
                  <a:pt x="1659638" y="5553208"/>
                </a:cubicBezTo>
                <a:cubicBezTo>
                  <a:pt x="1659638" y="5557237"/>
                  <a:pt x="1660086" y="5561266"/>
                  <a:pt x="1660086" y="5565743"/>
                </a:cubicBezTo>
                <a:cubicBezTo>
                  <a:pt x="1653371" y="5566638"/>
                  <a:pt x="1646656" y="5567981"/>
                  <a:pt x="1639494" y="5568876"/>
                </a:cubicBezTo>
                <a:cubicBezTo>
                  <a:pt x="1635913" y="5617670"/>
                  <a:pt x="1685154" y="5621252"/>
                  <a:pt x="1707089" y="5647663"/>
                </a:cubicBezTo>
                <a:cubicBezTo>
                  <a:pt x="1723652" y="5667807"/>
                  <a:pt x="1747825" y="5681684"/>
                  <a:pt x="1769313" y="5696905"/>
                </a:cubicBezTo>
                <a:cubicBezTo>
                  <a:pt x="1784533" y="5707648"/>
                  <a:pt x="1803334" y="5714362"/>
                  <a:pt x="1817211" y="5726449"/>
                </a:cubicBezTo>
                <a:cubicBezTo>
                  <a:pt x="1831984" y="5738983"/>
                  <a:pt x="1865110" y="5733164"/>
                  <a:pt x="1859290" y="5767633"/>
                </a:cubicBezTo>
                <a:cubicBezTo>
                  <a:pt x="1858843" y="5769871"/>
                  <a:pt x="1866005" y="5774795"/>
                  <a:pt x="1870034" y="5775691"/>
                </a:cubicBezTo>
                <a:cubicBezTo>
                  <a:pt x="1937629" y="5790911"/>
                  <a:pt x="1984632" y="5841943"/>
                  <a:pt x="2032979" y="5882679"/>
                </a:cubicBezTo>
                <a:cubicBezTo>
                  <a:pt x="2084906" y="5926549"/>
                  <a:pt x="2142653" y="5940874"/>
                  <a:pt x="2201295" y="5961466"/>
                </a:cubicBezTo>
                <a:cubicBezTo>
                  <a:pt x="2227259" y="5970419"/>
                  <a:pt x="2250537" y="6000411"/>
                  <a:pt x="2283215" y="5975790"/>
                </a:cubicBezTo>
                <a:cubicBezTo>
                  <a:pt x="2286796" y="5973104"/>
                  <a:pt x="2296197" y="5978476"/>
                  <a:pt x="2302912" y="5979819"/>
                </a:cubicBezTo>
                <a:cubicBezTo>
                  <a:pt x="2304255" y="5980267"/>
                  <a:pt x="2306493" y="5980267"/>
                  <a:pt x="2306493" y="5980267"/>
                </a:cubicBezTo>
                <a:cubicBezTo>
                  <a:pt x="2311865" y="6033985"/>
                  <a:pt x="2369164" y="6010260"/>
                  <a:pt x="2393337" y="6038014"/>
                </a:cubicBezTo>
                <a:cubicBezTo>
                  <a:pt x="2407214" y="6053681"/>
                  <a:pt x="2428254" y="6063082"/>
                  <a:pt x="2446160" y="6075169"/>
                </a:cubicBezTo>
                <a:cubicBezTo>
                  <a:pt x="2462275" y="6085912"/>
                  <a:pt x="2474809" y="6098894"/>
                  <a:pt x="2498535" y="6083674"/>
                </a:cubicBezTo>
                <a:cubicBezTo>
                  <a:pt x="2508831" y="6076959"/>
                  <a:pt x="2531661" y="6089941"/>
                  <a:pt x="2549119" y="6093970"/>
                </a:cubicBezTo>
                <a:cubicBezTo>
                  <a:pt x="2570606" y="6098894"/>
                  <a:pt x="2594779" y="6111876"/>
                  <a:pt x="2613133" y="6106504"/>
                </a:cubicBezTo>
                <a:cubicBezTo>
                  <a:pt x="2665956" y="6089941"/>
                  <a:pt x="2712959" y="6110981"/>
                  <a:pt x="2742952" y="6141868"/>
                </a:cubicBezTo>
                <a:cubicBezTo>
                  <a:pt x="2774287" y="6174099"/>
                  <a:pt x="2803832" y="6181262"/>
                  <a:pt x="2842778" y="6179471"/>
                </a:cubicBezTo>
                <a:cubicBezTo>
                  <a:pt x="2862027" y="6178576"/>
                  <a:pt x="2881723" y="6182157"/>
                  <a:pt x="2900972" y="6182157"/>
                </a:cubicBezTo>
                <a:cubicBezTo>
                  <a:pt x="2918431" y="6182157"/>
                  <a:pt x="2936337" y="6180814"/>
                  <a:pt x="2953795" y="6178128"/>
                </a:cubicBezTo>
                <a:cubicBezTo>
                  <a:pt x="2978863" y="6174099"/>
                  <a:pt x="2999455" y="6176785"/>
                  <a:pt x="3012437" y="6202301"/>
                </a:cubicBezTo>
                <a:cubicBezTo>
                  <a:pt x="3026314" y="6230056"/>
                  <a:pt x="3041982" y="6238113"/>
                  <a:pt x="3076451" y="6222445"/>
                </a:cubicBezTo>
                <a:cubicBezTo>
                  <a:pt x="3104205" y="6209911"/>
                  <a:pt x="3142703" y="6223789"/>
                  <a:pt x="3174486" y="6217074"/>
                </a:cubicBezTo>
                <a:cubicBezTo>
                  <a:pt x="3210746" y="6209464"/>
                  <a:pt x="3221937" y="6236770"/>
                  <a:pt x="3242082" y="6253333"/>
                </a:cubicBezTo>
                <a:cubicBezTo>
                  <a:pt x="3247006" y="6257362"/>
                  <a:pt x="3259092" y="6257810"/>
                  <a:pt x="3265359" y="6254676"/>
                </a:cubicBezTo>
                <a:cubicBezTo>
                  <a:pt x="3288637" y="6242590"/>
                  <a:pt x="3309229" y="6226027"/>
                  <a:pt x="3332955" y="6216626"/>
                </a:cubicBezTo>
                <a:cubicBezTo>
                  <a:pt x="3347279" y="6210807"/>
                  <a:pt x="3368319" y="6208121"/>
                  <a:pt x="3382196" y="6214388"/>
                </a:cubicBezTo>
                <a:cubicBezTo>
                  <a:pt x="3418456" y="6230951"/>
                  <a:pt x="3452029" y="6226474"/>
                  <a:pt x="3487394" y="6213492"/>
                </a:cubicBezTo>
                <a:cubicBezTo>
                  <a:pt x="3493661" y="6211254"/>
                  <a:pt x="3502166" y="6211254"/>
                  <a:pt x="3508881" y="6213492"/>
                </a:cubicBezTo>
                <a:cubicBezTo>
                  <a:pt x="3565285" y="6229608"/>
                  <a:pt x="3619451" y="6208121"/>
                  <a:pt x="3674511" y="6204987"/>
                </a:cubicBezTo>
                <a:cubicBezTo>
                  <a:pt x="3725544" y="6202301"/>
                  <a:pt x="3777023" y="6199168"/>
                  <a:pt x="3827608" y="6194691"/>
                </a:cubicBezTo>
                <a:cubicBezTo>
                  <a:pt x="3865211" y="6191110"/>
                  <a:pt x="3902366" y="6184395"/>
                  <a:pt x="3939520" y="6180814"/>
                </a:cubicBezTo>
                <a:cubicBezTo>
                  <a:pt x="3956979" y="6179023"/>
                  <a:pt x="3975332" y="6178576"/>
                  <a:pt x="3992343" y="6181709"/>
                </a:cubicBezTo>
                <a:cubicBezTo>
                  <a:pt x="4008011" y="6184395"/>
                  <a:pt x="4022336" y="6192453"/>
                  <a:pt x="4031289" y="6196034"/>
                </a:cubicBezTo>
                <a:cubicBezTo>
                  <a:pt x="4043375" y="6176338"/>
                  <a:pt x="4050090" y="6164251"/>
                  <a:pt x="4057252" y="6152612"/>
                </a:cubicBezTo>
                <a:cubicBezTo>
                  <a:pt x="4064415" y="6160670"/>
                  <a:pt x="4071577" y="6169175"/>
                  <a:pt x="4084559" y="6183948"/>
                </a:cubicBezTo>
                <a:cubicBezTo>
                  <a:pt x="4110523" y="6160222"/>
                  <a:pt x="4138725" y="6133363"/>
                  <a:pt x="4168270" y="6108743"/>
                </a:cubicBezTo>
                <a:cubicBezTo>
                  <a:pt x="4183490" y="6096208"/>
                  <a:pt x="4200948" y="6083226"/>
                  <a:pt x="4219302" y="6078302"/>
                </a:cubicBezTo>
                <a:cubicBezTo>
                  <a:pt x="4254666" y="6068454"/>
                  <a:pt x="4287792" y="6044281"/>
                  <a:pt x="4328081" y="6057263"/>
                </a:cubicBezTo>
                <a:cubicBezTo>
                  <a:pt x="4332110" y="6058605"/>
                  <a:pt x="4340615" y="6055920"/>
                  <a:pt x="4341510" y="6053234"/>
                </a:cubicBezTo>
                <a:cubicBezTo>
                  <a:pt x="4353149" y="6016974"/>
                  <a:pt x="4391647" y="6022346"/>
                  <a:pt x="4407762" y="6028166"/>
                </a:cubicBezTo>
                <a:cubicBezTo>
                  <a:pt x="4446261" y="6042490"/>
                  <a:pt x="4469986" y="6040252"/>
                  <a:pt x="4490130" y="6003097"/>
                </a:cubicBezTo>
                <a:cubicBezTo>
                  <a:pt x="4494159" y="5995934"/>
                  <a:pt x="4512513" y="5997725"/>
                  <a:pt x="4523704" y="5993249"/>
                </a:cubicBezTo>
                <a:cubicBezTo>
                  <a:pt x="4580108" y="5969971"/>
                  <a:pt x="4636064" y="5944455"/>
                  <a:pt x="4692468" y="5922072"/>
                </a:cubicBezTo>
                <a:cubicBezTo>
                  <a:pt x="4720670" y="5910881"/>
                  <a:pt x="4750215" y="5897899"/>
                  <a:pt x="4779312" y="5897004"/>
                </a:cubicBezTo>
                <a:cubicBezTo>
                  <a:pt x="4805276" y="5896109"/>
                  <a:pt x="4814676" y="5881336"/>
                  <a:pt x="4830792" y="5868802"/>
                </a:cubicBezTo>
                <a:cubicBezTo>
                  <a:pt x="4862127" y="5844181"/>
                  <a:pt x="4900625" y="5828066"/>
                  <a:pt x="4928380" y="5799864"/>
                </a:cubicBezTo>
                <a:cubicBezTo>
                  <a:pt x="4967773" y="5760023"/>
                  <a:pt x="5030444" y="5755994"/>
                  <a:pt x="5062227" y="5717496"/>
                </a:cubicBezTo>
                <a:cubicBezTo>
                  <a:pt x="5101620" y="5669597"/>
                  <a:pt x="5157576" y="5649453"/>
                  <a:pt x="5200103" y="5607822"/>
                </a:cubicBezTo>
                <a:cubicBezTo>
                  <a:pt x="5252926" y="5556342"/>
                  <a:pt x="5318283" y="5517844"/>
                  <a:pt x="5372448" y="5467707"/>
                </a:cubicBezTo>
                <a:cubicBezTo>
                  <a:pt x="5411394" y="5431448"/>
                  <a:pt x="5438253" y="5383549"/>
                  <a:pt x="5474065" y="5343261"/>
                </a:cubicBezTo>
                <a:cubicBezTo>
                  <a:pt x="5510772" y="5301629"/>
                  <a:pt x="5547479" y="5261341"/>
                  <a:pt x="5570758" y="5208966"/>
                </a:cubicBezTo>
                <a:cubicBezTo>
                  <a:pt x="5577472" y="5194193"/>
                  <a:pt x="5601646" y="5183897"/>
                  <a:pt x="5619552" y="5177630"/>
                </a:cubicBezTo>
                <a:cubicBezTo>
                  <a:pt x="5642829" y="5169572"/>
                  <a:pt x="5658944" y="5161963"/>
                  <a:pt x="5667897" y="5134208"/>
                </a:cubicBezTo>
                <a:cubicBezTo>
                  <a:pt x="5675955" y="5109587"/>
                  <a:pt x="5684013" y="5080490"/>
                  <a:pt x="5715796" y="5068404"/>
                </a:cubicBezTo>
                <a:cubicBezTo>
                  <a:pt x="5726988" y="5064375"/>
                  <a:pt x="5732807" y="5046469"/>
                  <a:pt x="5741312" y="5034830"/>
                </a:cubicBezTo>
                <a:cubicBezTo>
                  <a:pt x="5756980" y="5013790"/>
                  <a:pt x="5772200" y="4992751"/>
                  <a:pt x="5788315" y="4972159"/>
                </a:cubicBezTo>
                <a:cubicBezTo>
                  <a:pt x="5791449" y="4968130"/>
                  <a:pt x="5796821" y="4965892"/>
                  <a:pt x="5798612" y="4961863"/>
                </a:cubicBezTo>
                <a:cubicBezTo>
                  <a:pt x="5825023" y="4907697"/>
                  <a:pt x="5846062" y="4849950"/>
                  <a:pt x="5879636" y="4800709"/>
                </a:cubicBezTo>
                <a:cubicBezTo>
                  <a:pt x="5900228" y="4770269"/>
                  <a:pt x="5923506" y="4748334"/>
                  <a:pt x="5927535" y="4706255"/>
                </a:cubicBezTo>
                <a:cubicBezTo>
                  <a:pt x="5930220" y="4679396"/>
                  <a:pt x="5972300" y="4658356"/>
                  <a:pt x="5982596" y="4629707"/>
                </a:cubicBezTo>
                <a:cubicBezTo>
                  <a:pt x="5993339" y="4600162"/>
                  <a:pt x="6015722" y="4577779"/>
                  <a:pt x="6023779" y="4553606"/>
                </a:cubicBezTo>
                <a:cubicBezTo>
                  <a:pt x="6034971" y="4520927"/>
                  <a:pt x="6051981" y="4490040"/>
                  <a:pt x="6061382" y="4458704"/>
                </a:cubicBezTo>
                <a:cubicBezTo>
                  <a:pt x="6079288" y="4399614"/>
                  <a:pt x="6120920" y="4345449"/>
                  <a:pt x="6107490" y="4278301"/>
                </a:cubicBezTo>
                <a:cubicBezTo>
                  <a:pt x="6106595" y="4274720"/>
                  <a:pt x="6105699" y="4268900"/>
                  <a:pt x="6107490" y="4267557"/>
                </a:cubicBezTo>
                <a:cubicBezTo>
                  <a:pt x="6157179" y="4227269"/>
                  <a:pt x="6135244" y="4159674"/>
                  <a:pt x="6167027" y="4112670"/>
                </a:cubicBezTo>
                <a:cubicBezTo>
                  <a:pt x="6171056" y="4106851"/>
                  <a:pt x="6175980" y="4095660"/>
                  <a:pt x="6173295" y="4092526"/>
                </a:cubicBezTo>
                <a:cubicBezTo>
                  <a:pt x="6148674" y="4062534"/>
                  <a:pt x="6168818" y="4046866"/>
                  <a:pt x="6191201" y="4031198"/>
                </a:cubicBezTo>
                <a:cubicBezTo>
                  <a:pt x="6194782" y="4028512"/>
                  <a:pt x="6199258" y="4023588"/>
                  <a:pt x="6198810" y="4020007"/>
                </a:cubicBezTo>
                <a:cubicBezTo>
                  <a:pt x="6194782" y="3956888"/>
                  <a:pt x="6230146" y="3896903"/>
                  <a:pt x="6212240" y="3831098"/>
                </a:cubicBezTo>
                <a:cubicBezTo>
                  <a:pt x="6208659" y="3817221"/>
                  <a:pt x="6231937" y="3796182"/>
                  <a:pt x="6244919" y="3775142"/>
                </a:cubicBezTo>
                <a:cubicBezTo>
                  <a:pt x="6230146" y="3762608"/>
                  <a:pt x="6227460" y="3744702"/>
                  <a:pt x="6232384" y="3713814"/>
                </a:cubicBezTo>
                <a:cubicBezTo>
                  <a:pt x="6235966" y="3687850"/>
                  <a:pt x="6241785" y="3665468"/>
                  <a:pt x="6249395" y="3640400"/>
                </a:cubicBezTo>
                <a:cubicBezTo>
                  <a:pt x="6256110" y="3618465"/>
                  <a:pt x="6243128" y="3591158"/>
                  <a:pt x="6239547" y="3566090"/>
                </a:cubicBezTo>
                <a:cubicBezTo>
                  <a:pt x="6238204" y="3558927"/>
                  <a:pt x="6235518" y="3550870"/>
                  <a:pt x="6237309" y="3544155"/>
                </a:cubicBezTo>
                <a:cubicBezTo>
                  <a:pt x="6254767" y="3488646"/>
                  <a:pt x="6248500" y="3433585"/>
                  <a:pt x="6238651" y="3377629"/>
                </a:cubicBezTo>
                <a:cubicBezTo>
                  <a:pt x="6238204" y="3374495"/>
                  <a:pt x="6239547" y="3368676"/>
                  <a:pt x="6241785" y="3367781"/>
                </a:cubicBezTo>
                <a:cubicBezTo>
                  <a:pt x="6269092" y="3354799"/>
                  <a:pt x="6257453" y="3333759"/>
                  <a:pt x="6253424" y="3314510"/>
                </a:cubicBezTo>
                <a:cubicBezTo>
                  <a:pt x="6245366" y="3274669"/>
                  <a:pt x="6237756" y="3234828"/>
                  <a:pt x="6231042" y="3194988"/>
                </a:cubicBezTo>
                <a:cubicBezTo>
                  <a:pt x="6230146" y="3189168"/>
                  <a:pt x="6236861" y="3182453"/>
                  <a:pt x="6239099" y="3176186"/>
                </a:cubicBezTo>
                <a:cubicBezTo>
                  <a:pt x="6247604" y="3155147"/>
                  <a:pt x="6259243" y="3135898"/>
                  <a:pt x="6235518" y="3113515"/>
                </a:cubicBezTo>
                <a:cubicBezTo>
                  <a:pt x="6227460" y="3105905"/>
                  <a:pt x="6234175" y="3082627"/>
                  <a:pt x="6234175" y="3070541"/>
                </a:cubicBezTo>
                <a:cubicBezTo>
                  <a:pt x="6226565" y="3033386"/>
                  <a:pt x="6217164" y="2999365"/>
                  <a:pt x="6213136" y="2964000"/>
                </a:cubicBezTo>
                <a:cubicBezTo>
                  <a:pt x="6210450" y="2938932"/>
                  <a:pt x="6219850" y="2915206"/>
                  <a:pt x="6196125" y="2891033"/>
                </a:cubicBezTo>
                <a:cubicBezTo>
                  <a:pt x="6181800" y="2876708"/>
                  <a:pt x="6183591" y="2845373"/>
                  <a:pt x="6179114" y="2821647"/>
                </a:cubicBezTo>
                <a:cubicBezTo>
                  <a:pt x="6175085" y="2799712"/>
                  <a:pt x="6184933" y="2774197"/>
                  <a:pt x="6160760" y="2757633"/>
                </a:cubicBezTo>
                <a:cubicBezTo>
                  <a:pt x="6158074" y="2755843"/>
                  <a:pt x="6161656" y="2744204"/>
                  <a:pt x="6163894" y="2737489"/>
                </a:cubicBezTo>
                <a:cubicBezTo>
                  <a:pt x="6175533" y="2700334"/>
                  <a:pt x="6175533" y="2700334"/>
                  <a:pt x="6145092" y="2676161"/>
                </a:cubicBezTo>
                <a:cubicBezTo>
                  <a:pt x="6148226" y="2674818"/>
                  <a:pt x="6151807" y="2673475"/>
                  <a:pt x="6154941" y="2672132"/>
                </a:cubicBezTo>
                <a:cubicBezTo>
                  <a:pt x="6146883" y="2651093"/>
                  <a:pt x="6138826" y="2630053"/>
                  <a:pt x="6131215" y="2608566"/>
                </a:cubicBezTo>
                <a:cubicBezTo>
                  <a:pt x="6128977" y="2601851"/>
                  <a:pt x="6125844" y="2594241"/>
                  <a:pt x="6127634" y="2587974"/>
                </a:cubicBezTo>
                <a:cubicBezTo>
                  <a:pt x="6139273" y="2547238"/>
                  <a:pt x="6120472" y="2514560"/>
                  <a:pt x="6102566" y="2480538"/>
                </a:cubicBezTo>
                <a:cubicBezTo>
                  <a:pt x="6095403" y="2466661"/>
                  <a:pt x="6087346" y="2450098"/>
                  <a:pt x="6088689" y="2435773"/>
                </a:cubicBezTo>
                <a:cubicBezTo>
                  <a:pt x="6090927" y="2408466"/>
                  <a:pt x="6094508" y="2384293"/>
                  <a:pt x="6058249" y="2378921"/>
                </a:cubicBezTo>
                <a:cubicBezTo>
                  <a:pt x="6056458" y="2378474"/>
                  <a:pt x="6053772" y="2375788"/>
                  <a:pt x="6053772" y="2373550"/>
                </a:cubicBezTo>
                <a:cubicBezTo>
                  <a:pt x="6048848" y="2340423"/>
                  <a:pt x="6044819" y="2307745"/>
                  <a:pt x="6041238" y="2284020"/>
                </a:cubicBezTo>
                <a:cubicBezTo>
                  <a:pt x="6016169" y="2246417"/>
                  <a:pt x="5998711" y="2212843"/>
                  <a:pt x="5974090" y="2185089"/>
                </a:cubicBezTo>
                <a:cubicBezTo>
                  <a:pt x="5948126" y="2156439"/>
                  <a:pt x="5954394" y="2107645"/>
                  <a:pt x="5912762" y="2090635"/>
                </a:cubicBezTo>
                <a:cubicBezTo>
                  <a:pt x="5918134" y="2036917"/>
                  <a:pt x="5855463" y="2014087"/>
                  <a:pt x="5853225" y="1963054"/>
                </a:cubicBezTo>
                <a:cubicBezTo>
                  <a:pt x="5852777" y="1955444"/>
                  <a:pt x="5842033" y="1948282"/>
                  <a:pt x="5837557" y="1940224"/>
                </a:cubicBezTo>
                <a:cubicBezTo>
                  <a:pt x="5820546" y="1910232"/>
                  <a:pt x="5803983" y="1879791"/>
                  <a:pt x="5787868" y="1849351"/>
                </a:cubicBezTo>
                <a:cubicBezTo>
                  <a:pt x="5787420" y="1848456"/>
                  <a:pt x="5788315" y="1846665"/>
                  <a:pt x="5787868" y="1845770"/>
                </a:cubicBezTo>
                <a:cubicBezTo>
                  <a:pt x="5763247" y="1811301"/>
                  <a:pt x="5739521" y="1775937"/>
                  <a:pt x="5713558" y="1742363"/>
                </a:cubicBezTo>
                <a:cubicBezTo>
                  <a:pt x="5699233" y="1724009"/>
                  <a:pt x="5681327" y="1708789"/>
                  <a:pt x="5665659" y="1691331"/>
                </a:cubicBezTo>
                <a:cubicBezTo>
                  <a:pt x="5642382" y="1664919"/>
                  <a:pt x="5617761" y="1639403"/>
                  <a:pt x="5598512" y="1610754"/>
                </a:cubicBezTo>
                <a:cubicBezTo>
                  <a:pt x="5581501" y="1586133"/>
                  <a:pt x="5556432" y="1569570"/>
                  <a:pt x="5539422" y="1548978"/>
                </a:cubicBezTo>
                <a:cubicBezTo>
                  <a:pt x="5505848" y="1507347"/>
                  <a:pt x="5486599" y="1453629"/>
                  <a:pt x="5459293" y="1400358"/>
                </a:cubicBezTo>
                <a:cubicBezTo>
                  <a:pt x="5410499" y="1405282"/>
                  <a:pt x="5382745" y="1369470"/>
                  <a:pt x="5359019" y="1323810"/>
                </a:cubicBezTo>
                <a:cubicBezTo>
                  <a:pt x="5346037" y="1298742"/>
                  <a:pt x="5328579" y="1279045"/>
                  <a:pt x="5293662" y="1277702"/>
                </a:cubicBezTo>
                <a:cubicBezTo>
                  <a:pt x="5276651" y="1276807"/>
                  <a:pt x="5260983" y="1255320"/>
                  <a:pt x="5244421" y="1243233"/>
                </a:cubicBezTo>
                <a:cubicBezTo>
                  <a:pt x="5179064" y="1193991"/>
                  <a:pt x="5113259" y="1144750"/>
                  <a:pt x="5049245" y="1093718"/>
                </a:cubicBezTo>
                <a:cubicBezTo>
                  <a:pt x="5041635" y="1087451"/>
                  <a:pt x="5043426" y="1069545"/>
                  <a:pt x="5039397" y="1051191"/>
                </a:cubicBezTo>
                <a:cubicBezTo>
                  <a:pt x="4955239" y="1035076"/>
                  <a:pt x="4881824" y="977776"/>
                  <a:pt x="4802142" y="933459"/>
                </a:cubicBezTo>
                <a:cubicBezTo>
                  <a:pt x="4747529" y="903019"/>
                  <a:pt x="4690678" y="876607"/>
                  <a:pt x="4635169" y="847510"/>
                </a:cubicBezTo>
                <a:cubicBezTo>
                  <a:pt x="4594880" y="826471"/>
                  <a:pt x="4555935" y="802745"/>
                  <a:pt x="4515198" y="783049"/>
                </a:cubicBezTo>
                <a:cubicBezTo>
                  <a:pt x="4484758" y="768276"/>
                  <a:pt x="4452975" y="757085"/>
                  <a:pt x="4420744" y="746789"/>
                </a:cubicBezTo>
                <a:cubicBezTo>
                  <a:pt x="4372846" y="731121"/>
                  <a:pt x="4324052" y="717244"/>
                  <a:pt x="4275706" y="703367"/>
                </a:cubicBezTo>
                <a:cubicBezTo>
                  <a:pt x="4268096" y="701129"/>
                  <a:pt x="4259143" y="702024"/>
                  <a:pt x="4250637" y="702024"/>
                </a:cubicBezTo>
                <a:cubicBezTo>
                  <a:pt x="4242132" y="702024"/>
                  <a:pt x="4230493" y="706053"/>
                  <a:pt x="4226017" y="702024"/>
                </a:cubicBezTo>
                <a:cubicBezTo>
                  <a:pt x="4196024" y="675165"/>
                  <a:pt x="4158421" y="672479"/>
                  <a:pt x="4121714" y="667107"/>
                </a:cubicBezTo>
                <a:cubicBezTo>
                  <a:pt x="4098884" y="663526"/>
                  <a:pt x="4076054" y="662183"/>
                  <a:pt x="4053224" y="660392"/>
                </a:cubicBezTo>
                <a:cubicBezTo>
                  <a:pt x="4042480" y="659497"/>
                  <a:pt x="4031289" y="661735"/>
                  <a:pt x="4020993" y="658602"/>
                </a:cubicBezTo>
                <a:cubicBezTo>
                  <a:pt x="3934149" y="634429"/>
                  <a:pt x="3845514" y="643829"/>
                  <a:pt x="3757775" y="639353"/>
                </a:cubicBezTo>
                <a:cubicBezTo>
                  <a:pt x="3706742" y="636667"/>
                  <a:pt x="3657501" y="651439"/>
                  <a:pt x="3604678" y="640248"/>
                </a:cubicBezTo>
                <a:cubicBezTo>
                  <a:pt x="3573790" y="633981"/>
                  <a:pt x="3529473" y="644725"/>
                  <a:pt x="3494556" y="671136"/>
                </a:cubicBezTo>
                <a:cubicBezTo>
                  <a:pt x="3464116" y="693966"/>
                  <a:pt x="3419799" y="715006"/>
                  <a:pt x="3384434" y="710977"/>
                </a:cubicBezTo>
                <a:cubicBezTo>
                  <a:pt x="3340117" y="706053"/>
                  <a:pt x="3314153" y="714558"/>
                  <a:pt x="3290428" y="748132"/>
                </a:cubicBezTo>
                <a:cubicBezTo>
                  <a:pt x="3287294" y="752608"/>
                  <a:pt x="3276998" y="753056"/>
                  <a:pt x="3270284" y="753056"/>
                </a:cubicBezTo>
                <a:cubicBezTo>
                  <a:pt x="3231786" y="751713"/>
                  <a:pt x="3192840" y="745446"/>
                  <a:pt x="3154342" y="748580"/>
                </a:cubicBezTo>
                <a:cubicBezTo>
                  <a:pt x="3110025" y="752161"/>
                  <a:pt x="3066155" y="762904"/>
                  <a:pt x="3029000" y="769619"/>
                </a:cubicBezTo>
                <a:cubicBezTo>
                  <a:pt x="3016914" y="805431"/>
                  <a:pt x="3006170" y="832738"/>
                  <a:pt x="2999455" y="860492"/>
                </a:cubicBezTo>
                <a:cubicBezTo>
                  <a:pt x="2994979" y="879293"/>
                  <a:pt x="2999008" y="899885"/>
                  <a:pt x="2995874" y="919134"/>
                </a:cubicBezTo>
                <a:cubicBezTo>
                  <a:pt x="2994531" y="928535"/>
                  <a:pt x="2985130" y="944203"/>
                  <a:pt x="2979311" y="944203"/>
                </a:cubicBezTo>
                <a:cubicBezTo>
                  <a:pt x="2950214" y="944203"/>
                  <a:pt x="2933203" y="956289"/>
                  <a:pt x="2918878" y="982253"/>
                </a:cubicBezTo>
                <a:cubicBezTo>
                  <a:pt x="2902763" y="1011798"/>
                  <a:pt x="2874561" y="1022094"/>
                  <a:pt x="2840092" y="1016722"/>
                </a:cubicBezTo>
                <a:cubicBezTo>
                  <a:pt x="2823976" y="1014484"/>
                  <a:pt x="2805175" y="1014931"/>
                  <a:pt x="2790850" y="1021646"/>
                </a:cubicBezTo>
                <a:cubicBezTo>
                  <a:pt x="2716093" y="1056563"/>
                  <a:pt x="2648497" y="1048057"/>
                  <a:pt x="2577321" y="1005531"/>
                </a:cubicBezTo>
                <a:cubicBezTo>
                  <a:pt x="2537928" y="982253"/>
                  <a:pt x="2487343" y="978224"/>
                  <a:pt x="2435864" y="963899"/>
                </a:cubicBezTo>
                <a:cubicBezTo>
                  <a:pt x="2431387" y="998368"/>
                  <a:pt x="2428701" y="1023884"/>
                  <a:pt x="2424225" y="1049400"/>
                </a:cubicBezTo>
                <a:cubicBezTo>
                  <a:pt x="2422434" y="1058353"/>
                  <a:pt x="2417958" y="1070888"/>
                  <a:pt x="2411243" y="1073574"/>
                </a:cubicBezTo>
                <a:cubicBezTo>
                  <a:pt x="2326637" y="1111624"/>
                  <a:pt x="2241136" y="1128187"/>
                  <a:pt x="2156530" y="1073126"/>
                </a:cubicBezTo>
                <a:cubicBezTo>
                  <a:pt x="2152949" y="1070888"/>
                  <a:pt x="2146234" y="1067754"/>
                  <a:pt x="2144443" y="1069097"/>
                </a:cubicBezTo>
                <a:cubicBezTo>
                  <a:pt x="2105498" y="1099090"/>
                  <a:pt x="2091173" y="1058353"/>
                  <a:pt x="2068343" y="1043133"/>
                </a:cubicBezTo>
                <a:cubicBezTo>
                  <a:pt x="2045065" y="1027466"/>
                  <a:pt x="2023130" y="1010007"/>
                  <a:pt x="1991795" y="987177"/>
                </a:cubicBezTo>
                <a:cubicBezTo>
                  <a:pt x="1964040" y="988520"/>
                  <a:pt x="1924647" y="996130"/>
                  <a:pt x="1902712" y="1036866"/>
                </a:cubicBezTo>
                <a:cubicBezTo>
                  <a:pt x="1892864" y="1054772"/>
                  <a:pt x="1887940" y="1075364"/>
                  <a:pt x="1877644" y="1093270"/>
                </a:cubicBezTo>
                <a:cubicBezTo>
                  <a:pt x="1863767" y="1117891"/>
                  <a:pt x="1846308" y="1140721"/>
                  <a:pt x="1831088" y="1164446"/>
                </a:cubicBezTo>
                <a:cubicBezTo>
                  <a:pt x="1793486" y="1223089"/>
                  <a:pt x="1779161" y="1231146"/>
                  <a:pt x="1708880" y="1228461"/>
                </a:cubicBezTo>
                <a:cubicBezTo>
                  <a:pt x="1712909" y="1258005"/>
                  <a:pt x="1698584" y="1259348"/>
                  <a:pt x="1673963" y="1253529"/>
                </a:cubicBezTo>
                <a:cubicBezTo>
                  <a:pt x="1635465" y="1244576"/>
                  <a:pt x="1595624" y="1238756"/>
                  <a:pt x="1556679" y="1233385"/>
                </a:cubicBezTo>
                <a:cubicBezTo>
                  <a:pt x="1549516" y="1232489"/>
                  <a:pt x="1539220" y="1236071"/>
                  <a:pt x="1533401" y="1240995"/>
                </a:cubicBezTo>
                <a:cubicBezTo>
                  <a:pt x="1509228" y="1261587"/>
                  <a:pt x="1486398" y="1283521"/>
                  <a:pt x="1462672" y="1304561"/>
                </a:cubicBezTo>
                <a:cubicBezTo>
                  <a:pt x="1434470" y="1329629"/>
                  <a:pt x="1350312" y="1323362"/>
                  <a:pt x="1323901" y="1292027"/>
                </a:cubicBezTo>
                <a:cubicBezTo>
                  <a:pt x="1311367" y="1276807"/>
                  <a:pt x="1274212" y="1272330"/>
                  <a:pt x="1295251" y="1238756"/>
                </a:cubicBezTo>
                <a:cubicBezTo>
                  <a:pt x="1306442" y="1220850"/>
                  <a:pt x="1315395" y="1198916"/>
                  <a:pt x="1331063" y="1185934"/>
                </a:cubicBezTo>
                <a:cubicBezTo>
                  <a:pt x="1361056" y="1161761"/>
                  <a:pt x="1395972" y="1143407"/>
                  <a:pt x="1428203" y="1121472"/>
                </a:cubicBezTo>
                <a:cubicBezTo>
                  <a:pt x="1437604" y="1115205"/>
                  <a:pt x="1443871" y="1104461"/>
                  <a:pt x="1455958" y="1090584"/>
                </a:cubicBezTo>
                <a:cubicBezTo>
                  <a:pt x="1424622" y="1095061"/>
                  <a:pt x="1403583" y="1098194"/>
                  <a:pt x="1378514" y="1101776"/>
                </a:cubicBezTo>
                <a:cubicBezTo>
                  <a:pt x="1380305" y="1089689"/>
                  <a:pt x="1381648" y="1080288"/>
                  <a:pt x="1382991" y="1067306"/>
                </a:cubicBezTo>
                <a:cubicBezTo>
                  <a:pt x="1370009" y="1069545"/>
                  <a:pt x="1360608" y="1072678"/>
                  <a:pt x="1351207" y="1072231"/>
                </a:cubicBezTo>
                <a:cubicBezTo>
                  <a:pt x="1326139" y="1071335"/>
                  <a:pt x="1302414" y="1074917"/>
                  <a:pt x="1283612" y="1045372"/>
                </a:cubicBezTo>
                <a:cubicBezTo>
                  <a:pt x="1261677" y="1011350"/>
                  <a:pt x="1227656" y="984939"/>
                  <a:pt x="1196321" y="952260"/>
                </a:cubicBezTo>
                <a:cubicBezTo>
                  <a:pt x="1202140" y="945098"/>
                  <a:pt x="1210645" y="936593"/>
                  <a:pt x="1216912" y="927192"/>
                </a:cubicBezTo>
                <a:cubicBezTo>
                  <a:pt x="1221837" y="919582"/>
                  <a:pt x="1228999" y="907048"/>
                  <a:pt x="1225865" y="902124"/>
                </a:cubicBezTo>
                <a:cubicBezTo>
                  <a:pt x="1210198" y="873474"/>
                  <a:pt x="1224522" y="853777"/>
                  <a:pt x="1237504" y="828709"/>
                </a:cubicBezTo>
                <a:cubicBezTo>
                  <a:pt x="1254963" y="794687"/>
                  <a:pt x="1276898" y="778124"/>
                  <a:pt x="1313605" y="774991"/>
                </a:cubicBezTo>
                <a:cubicBezTo>
                  <a:pt x="1328825" y="773648"/>
                  <a:pt x="1343597" y="765590"/>
                  <a:pt x="1363742" y="758875"/>
                </a:cubicBezTo>
                <a:cubicBezTo>
                  <a:pt x="1357027" y="749475"/>
                  <a:pt x="1351655" y="741417"/>
                  <a:pt x="1345836" y="732464"/>
                </a:cubicBezTo>
                <a:cubicBezTo>
                  <a:pt x="1346731" y="732016"/>
                  <a:pt x="1349865" y="731569"/>
                  <a:pt x="1352550" y="730226"/>
                </a:cubicBezTo>
                <a:cubicBezTo>
                  <a:pt x="1387467" y="708739"/>
                  <a:pt x="1421936" y="685908"/>
                  <a:pt x="1457301" y="665317"/>
                </a:cubicBezTo>
                <a:cubicBezTo>
                  <a:pt x="1476997" y="654125"/>
                  <a:pt x="1498037" y="639353"/>
                  <a:pt x="1519524" y="638010"/>
                </a:cubicBezTo>
                <a:cubicBezTo>
                  <a:pt x="1563394" y="635772"/>
                  <a:pt x="1603234" y="625923"/>
                  <a:pt x="1638599" y="599512"/>
                </a:cubicBezTo>
                <a:cubicBezTo>
                  <a:pt x="1641285" y="597274"/>
                  <a:pt x="1646656" y="598169"/>
                  <a:pt x="1648895" y="595931"/>
                </a:cubicBezTo>
                <a:cubicBezTo>
                  <a:pt x="1689631" y="548032"/>
                  <a:pt x="1716490" y="533260"/>
                  <a:pt x="1775132" y="507744"/>
                </a:cubicBezTo>
                <a:cubicBezTo>
                  <a:pt x="1800648" y="496552"/>
                  <a:pt x="1818107" y="468351"/>
                  <a:pt x="1842727" y="454026"/>
                </a:cubicBezTo>
                <a:cubicBezTo>
                  <a:pt x="1879435" y="432986"/>
                  <a:pt x="1912113" y="408813"/>
                  <a:pt x="1939420" y="375687"/>
                </a:cubicBezTo>
                <a:cubicBezTo>
                  <a:pt x="1952402" y="360019"/>
                  <a:pt x="1975232" y="350171"/>
                  <a:pt x="1995824" y="343456"/>
                </a:cubicBezTo>
                <a:cubicBezTo>
                  <a:pt x="2045065" y="326893"/>
                  <a:pt x="2096097" y="316597"/>
                  <a:pt x="2144443" y="297348"/>
                </a:cubicBezTo>
                <a:cubicBezTo>
                  <a:pt x="2178465" y="283919"/>
                  <a:pt x="2207562" y="258850"/>
                  <a:pt x="2240241" y="241840"/>
                </a:cubicBezTo>
                <a:cubicBezTo>
                  <a:pt x="2259042" y="231991"/>
                  <a:pt x="2281872" y="219905"/>
                  <a:pt x="2301121" y="223038"/>
                </a:cubicBezTo>
                <a:cubicBezTo>
                  <a:pt x="2344543" y="230201"/>
                  <a:pt x="2366926" y="195284"/>
                  <a:pt x="2398261" y="180512"/>
                </a:cubicBezTo>
                <a:cubicBezTo>
                  <a:pt x="2440788" y="160367"/>
                  <a:pt x="2482867" y="150071"/>
                  <a:pt x="2524051" y="167082"/>
                </a:cubicBezTo>
                <a:cubicBezTo>
                  <a:pt x="2521365" y="155443"/>
                  <a:pt x="2519574" y="146490"/>
                  <a:pt x="2517336" y="136642"/>
                </a:cubicBezTo>
                <a:cubicBezTo>
                  <a:pt x="2520917" y="135746"/>
                  <a:pt x="2524499" y="133956"/>
                  <a:pt x="2527632" y="133956"/>
                </a:cubicBezTo>
                <a:cubicBezTo>
                  <a:pt x="2548224" y="135746"/>
                  <a:pt x="2568816" y="141566"/>
                  <a:pt x="2588960" y="139328"/>
                </a:cubicBezTo>
                <a:cubicBezTo>
                  <a:pt x="2620743" y="135746"/>
                  <a:pt x="2651631" y="125451"/>
                  <a:pt x="2683414" y="120974"/>
                </a:cubicBezTo>
                <a:cubicBezTo>
                  <a:pt x="2692815" y="119631"/>
                  <a:pt x="2703559" y="130375"/>
                  <a:pt x="2716093" y="136642"/>
                </a:cubicBezTo>
                <a:cubicBezTo>
                  <a:pt x="2716093" y="135299"/>
                  <a:pt x="2715645" y="125003"/>
                  <a:pt x="2719674" y="116945"/>
                </a:cubicBezTo>
                <a:cubicBezTo>
                  <a:pt x="2723703" y="108887"/>
                  <a:pt x="2732656" y="103068"/>
                  <a:pt x="2739371" y="96353"/>
                </a:cubicBezTo>
                <a:cubicBezTo>
                  <a:pt x="2758619" y="115602"/>
                  <a:pt x="2766230" y="91429"/>
                  <a:pt x="2777868" y="85162"/>
                </a:cubicBezTo>
                <a:cubicBezTo>
                  <a:pt x="2798908" y="73075"/>
                  <a:pt x="2819052" y="58751"/>
                  <a:pt x="2844121" y="42635"/>
                </a:cubicBezTo>
                <a:cubicBezTo>
                  <a:pt x="2844121" y="42188"/>
                  <a:pt x="2840539" y="32339"/>
                  <a:pt x="2836958" y="22043"/>
                </a:cubicBezTo>
                <a:cubicBezTo>
                  <a:pt x="2870532" y="15329"/>
                  <a:pt x="2901868" y="2794"/>
                  <a:pt x="2930069" y="32787"/>
                </a:cubicBezTo>
                <a:cubicBezTo>
                  <a:pt x="2933651" y="36816"/>
                  <a:pt x="2952899" y="29653"/>
                  <a:pt x="2962300" y="23834"/>
                </a:cubicBezTo>
                <a:cubicBezTo>
                  <a:pt x="2986473" y="8166"/>
                  <a:pt x="3007961" y="-16455"/>
                  <a:pt x="3037505" y="15776"/>
                </a:cubicBezTo>
                <a:cubicBezTo>
                  <a:pt x="3041534" y="20253"/>
                  <a:pt x="3053173" y="17119"/>
                  <a:pt x="3060783" y="18462"/>
                </a:cubicBezTo>
                <a:cubicBezTo>
                  <a:pt x="3071527" y="20253"/>
                  <a:pt x="3082270" y="23834"/>
                  <a:pt x="3093462" y="25625"/>
                </a:cubicBezTo>
                <a:cubicBezTo>
                  <a:pt x="3103310" y="26968"/>
                  <a:pt x="3114054" y="29653"/>
                  <a:pt x="3122559" y="26968"/>
                </a:cubicBezTo>
                <a:cubicBezTo>
                  <a:pt x="3180306" y="8614"/>
                  <a:pt x="3236710" y="4137"/>
                  <a:pt x="3290875" y="37263"/>
                </a:cubicBezTo>
                <a:cubicBezTo>
                  <a:pt x="3304753" y="45769"/>
                  <a:pt x="3318630" y="54274"/>
                  <a:pt x="3331164" y="62332"/>
                </a:cubicBezTo>
                <a:cubicBezTo>
                  <a:pt x="3367871" y="58303"/>
                  <a:pt x="3405921" y="53827"/>
                  <a:pt x="3437257" y="50245"/>
                </a:cubicBezTo>
                <a:cubicBezTo>
                  <a:pt x="3448896" y="70390"/>
                  <a:pt x="3456954" y="88743"/>
                  <a:pt x="3469488" y="103068"/>
                </a:cubicBezTo>
                <a:cubicBezTo>
                  <a:pt x="3472174" y="106202"/>
                  <a:pt x="3490080" y="95010"/>
                  <a:pt x="3501719" y="91877"/>
                </a:cubicBezTo>
                <a:cubicBezTo>
                  <a:pt x="3509776" y="89639"/>
                  <a:pt x="3518729" y="86953"/>
                  <a:pt x="3526339" y="88743"/>
                </a:cubicBezTo>
                <a:cubicBezTo>
                  <a:pt x="3580505" y="100830"/>
                  <a:pt x="3633775" y="117840"/>
                  <a:pt x="3688389" y="125898"/>
                </a:cubicBezTo>
                <a:cubicBezTo>
                  <a:pt x="3721067" y="130822"/>
                  <a:pt x="3755536" y="121869"/>
                  <a:pt x="3789110" y="119183"/>
                </a:cubicBezTo>
                <a:cubicBezTo>
                  <a:pt x="3798511" y="118288"/>
                  <a:pt x="3811045" y="113364"/>
                  <a:pt x="3816864" y="117393"/>
                </a:cubicBezTo>
                <a:cubicBezTo>
                  <a:pt x="3862525" y="147833"/>
                  <a:pt x="3914004" y="133061"/>
                  <a:pt x="3962798" y="136642"/>
                </a:cubicBezTo>
                <a:cubicBezTo>
                  <a:pt x="3965037" y="136642"/>
                  <a:pt x="3969513" y="134404"/>
                  <a:pt x="3969513" y="134851"/>
                </a:cubicBezTo>
                <a:cubicBezTo>
                  <a:pt x="3993686" y="175587"/>
                  <a:pt x="4027260" y="138432"/>
                  <a:pt x="4059938" y="142461"/>
                </a:cubicBezTo>
                <a:cubicBezTo>
                  <a:pt x="4053224" y="154548"/>
                  <a:pt x="4048747" y="163053"/>
                  <a:pt x="4044271" y="172006"/>
                </a:cubicBezTo>
                <a:cubicBezTo>
                  <a:pt x="4080978" y="172901"/>
                  <a:pt x="4086350" y="181854"/>
                  <a:pt x="4070234" y="214533"/>
                </a:cubicBezTo>
                <a:cubicBezTo>
                  <a:pt x="4085902" y="216771"/>
                  <a:pt x="4103360" y="215428"/>
                  <a:pt x="4116790" y="221695"/>
                </a:cubicBezTo>
                <a:cubicBezTo>
                  <a:pt x="4140963" y="233334"/>
                  <a:pt x="4140515" y="264670"/>
                  <a:pt x="4119028" y="280785"/>
                </a:cubicBezTo>
                <a:cubicBezTo>
                  <a:pt x="4105598" y="290633"/>
                  <a:pt x="4093064" y="302272"/>
                  <a:pt x="4083216" y="315254"/>
                </a:cubicBezTo>
                <a:cubicBezTo>
                  <a:pt x="4080083" y="319283"/>
                  <a:pt x="4084559" y="331817"/>
                  <a:pt x="4088588" y="338532"/>
                </a:cubicBezTo>
                <a:cubicBezTo>
                  <a:pt x="4094407" y="347485"/>
                  <a:pt x="4102913" y="354647"/>
                  <a:pt x="4114551" y="367629"/>
                </a:cubicBezTo>
                <a:cubicBezTo>
                  <a:pt x="4131115" y="370315"/>
                  <a:pt x="4156183" y="351962"/>
                  <a:pt x="4179013" y="383745"/>
                </a:cubicBezTo>
                <a:cubicBezTo>
                  <a:pt x="4189309" y="398069"/>
                  <a:pt x="4231836" y="389116"/>
                  <a:pt x="4260038" y="391355"/>
                </a:cubicBezTo>
                <a:cubicBezTo>
                  <a:pt x="4284211" y="393593"/>
                  <a:pt x="4303012" y="402994"/>
                  <a:pt x="4322261" y="421347"/>
                </a:cubicBezTo>
                <a:cubicBezTo>
                  <a:pt x="4343749" y="441492"/>
                  <a:pt x="4375532" y="451787"/>
                  <a:pt x="4404181" y="462531"/>
                </a:cubicBezTo>
                <a:cubicBezTo>
                  <a:pt x="4456556" y="481780"/>
                  <a:pt x="4509827" y="498791"/>
                  <a:pt x="4563097" y="514906"/>
                </a:cubicBezTo>
                <a:cubicBezTo>
                  <a:pt x="4591747" y="523412"/>
                  <a:pt x="4621739" y="527888"/>
                  <a:pt x="4658446" y="535498"/>
                </a:cubicBezTo>
                <a:cubicBezTo>
                  <a:pt x="4655761" y="543556"/>
                  <a:pt x="4655313" y="561014"/>
                  <a:pt x="4646808" y="566834"/>
                </a:cubicBezTo>
                <a:cubicBezTo>
                  <a:pt x="4635169" y="574891"/>
                  <a:pt x="4615025" y="579815"/>
                  <a:pt x="4602490" y="575339"/>
                </a:cubicBezTo>
                <a:cubicBezTo>
                  <a:pt x="4535791" y="551613"/>
                  <a:pt x="4470433" y="524754"/>
                  <a:pt x="4405077" y="498343"/>
                </a:cubicBezTo>
                <a:cubicBezTo>
                  <a:pt x="4369265" y="483571"/>
                  <a:pt x="4335691" y="463426"/>
                  <a:pt x="4298984" y="452683"/>
                </a:cubicBezTo>
                <a:cubicBezTo>
                  <a:pt x="4266305" y="442834"/>
                  <a:pt x="4227807" y="449997"/>
                  <a:pt x="4197367" y="436567"/>
                </a:cubicBezTo>
                <a:cubicBezTo>
                  <a:pt x="4149021" y="415528"/>
                  <a:pt x="4101122" y="418214"/>
                  <a:pt x="4051880" y="418661"/>
                </a:cubicBezTo>
                <a:cubicBezTo>
                  <a:pt x="4046509" y="418661"/>
                  <a:pt x="4041137" y="422243"/>
                  <a:pt x="4026812" y="427167"/>
                </a:cubicBezTo>
                <a:cubicBezTo>
                  <a:pt x="4046509" y="440596"/>
                  <a:pt x="4059491" y="456264"/>
                  <a:pt x="4074711" y="458950"/>
                </a:cubicBezTo>
                <a:cubicBezTo>
                  <a:pt x="4106046" y="464769"/>
                  <a:pt x="4133353" y="479542"/>
                  <a:pt x="4168717" y="479989"/>
                </a:cubicBezTo>
                <a:cubicBezTo>
                  <a:pt x="4214378" y="479989"/>
                  <a:pt x="4269439" y="462531"/>
                  <a:pt x="4308384" y="515801"/>
                </a:cubicBezTo>
                <a:cubicBezTo>
                  <a:pt x="4323604" y="536393"/>
                  <a:pt x="4351806" y="562357"/>
                  <a:pt x="4391200" y="551166"/>
                </a:cubicBezTo>
                <a:cubicBezTo>
                  <a:pt x="4405524" y="547137"/>
                  <a:pt x="4425221" y="555195"/>
                  <a:pt x="4440441" y="562357"/>
                </a:cubicBezTo>
                <a:cubicBezTo>
                  <a:pt x="4485654" y="582501"/>
                  <a:pt x="4533552" y="595931"/>
                  <a:pt x="4573393" y="629505"/>
                </a:cubicBezTo>
                <a:cubicBezTo>
                  <a:pt x="4593537" y="646515"/>
                  <a:pt x="4625768" y="648754"/>
                  <a:pt x="4651732" y="659049"/>
                </a:cubicBezTo>
                <a:cubicBezTo>
                  <a:pt x="4682620" y="671136"/>
                  <a:pt x="4712165" y="690833"/>
                  <a:pt x="4743948" y="695757"/>
                </a:cubicBezTo>
                <a:cubicBezTo>
                  <a:pt x="4815124" y="706948"/>
                  <a:pt x="4854070" y="776334"/>
                  <a:pt x="4920322" y="789316"/>
                </a:cubicBezTo>
                <a:cubicBezTo>
                  <a:pt x="4962401" y="797821"/>
                  <a:pt x="5004928" y="829157"/>
                  <a:pt x="5052826" y="794240"/>
                </a:cubicBezTo>
                <a:cubicBezTo>
                  <a:pt x="5067151" y="783496"/>
                  <a:pt x="5098039" y="791554"/>
                  <a:pt x="5119974" y="796478"/>
                </a:cubicBezTo>
                <a:cubicBezTo>
                  <a:pt x="5129822" y="798716"/>
                  <a:pt x="5140118" y="814384"/>
                  <a:pt x="5143252" y="826023"/>
                </a:cubicBezTo>
                <a:cubicBezTo>
                  <a:pt x="5145042" y="832290"/>
                  <a:pt x="5133403" y="843929"/>
                  <a:pt x="5126241" y="851091"/>
                </a:cubicBezTo>
                <a:cubicBezTo>
                  <a:pt x="5118631" y="858254"/>
                  <a:pt x="5108782" y="862730"/>
                  <a:pt x="5098487" y="869893"/>
                </a:cubicBezTo>
                <a:cubicBezTo>
                  <a:pt x="5145490" y="895856"/>
                  <a:pt x="5148176" y="895409"/>
                  <a:pt x="5197865" y="845720"/>
                </a:cubicBezTo>
                <a:cubicBezTo>
                  <a:pt x="5224276" y="867207"/>
                  <a:pt x="5259641" y="868997"/>
                  <a:pt x="5284262" y="904362"/>
                </a:cubicBezTo>
                <a:cubicBezTo>
                  <a:pt x="5307987" y="938383"/>
                  <a:pt x="5321416" y="963899"/>
                  <a:pt x="5298586" y="1007321"/>
                </a:cubicBezTo>
                <a:cubicBezTo>
                  <a:pt x="5323654" y="1005531"/>
                  <a:pt x="5342904" y="1000607"/>
                  <a:pt x="5360362" y="1003740"/>
                </a:cubicBezTo>
                <a:cubicBezTo>
                  <a:pt x="5412737" y="1013588"/>
                  <a:pt x="5443625" y="1060144"/>
                  <a:pt x="5488390" y="1083870"/>
                </a:cubicBezTo>
                <a:cubicBezTo>
                  <a:pt x="5496000" y="1087898"/>
                  <a:pt x="5501819" y="1095061"/>
                  <a:pt x="5509877" y="1098194"/>
                </a:cubicBezTo>
                <a:cubicBezTo>
                  <a:pt x="5531364" y="1107595"/>
                  <a:pt x="5562252" y="1111624"/>
                  <a:pt x="5528678" y="1143855"/>
                </a:cubicBezTo>
                <a:cubicBezTo>
                  <a:pt x="5527783" y="1144750"/>
                  <a:pt x="5540317" y="1166237"/>
                  <a:pt x="5548375" y="1168028"/>
                </a:cubicBezTo>
                <a:cubicBezTo>
                  <a:pt x="5567176" y="1171609"/>
                  <a:pt x="5587320" y="1169371"/>
                  <a:pt x="5611494" y="1169371"/>
                </a:cubicBezTo>
                <a:cubicBezTo>
                  <a:pt x="5610151" y="1194887"/>
                  <a:pt x="5609255" y="1216822"/>
                  <a:pt x="5608360" y="1241442"/>
                </a:cubicBezTo>
                <a:cubicBezTo>
                  <a:pt x="5615075" y="1241890"/>
                  <a:pt x="5623132" y="1242785"/>
                  <a:pt x="5629400" y="1243233"/>
                </a:cubicBezTo>
                <a:cubicBezTo>
                  <a:pt x="5627609" y="1256662"/>
                  <a:pt x="5625371" y="1272330"/>
                  <a:pt x="5623132" y="1287103"/>
                </a:cubicBezTo>
                <a:cubicBezTo>
                  <a:pt x="5627161" y="1287998"/>
                  <a:pt x="5630295" y="1289789"/>
                  <a:pt x="5632085" y="1289341"/>
                </a:cubicBezTo>
                <a:cubicBezTo>
                  <a:pt x="5649544" y="1282179"/>
                  <a:pt x="5673270" y="1264273"/>
                  <a:pt x="5683118" y="1270092"/>
                </a:cubicBezTo>
                <a:cubicBezTo>
                  <a:pt x="5708634" y="1284417"/>
                  <a:pt x="5729226" y="1308590"/>
                  <a:pt x="5748027" y="1331868"/>
                </a:cubicBezTo>
                <a:cubicBezTo>
                  <a:pt x="5751608" y="1336344"/>
                  <a:pt x="5738179" y="1355145"/>
                  <a:pt x="5730121" y="1372604"/>
                </a:cubicBezTo>
                <a:cubicBezTo>
                  <a:pt x="5745789" y="1374395"/>
                  <a:pt x="5764590" y="1376185"/>
                  <a:pt x="5783391" y="1378423"/>
                </a:cubicBezTo>
                <a:cubicBezTo>
                  <a:pt x="5783391" y="1381557"/>
                  <a:pt x="5783839" y="1384690"/>
                  <a:pt x="5783839" y="1387824"/>
                </a:cubicBezTo>
                <a:cubicBezTo>
                  <a:pt x="5774438" y="1390957"/>
                  <a:pt x="5765485" y="1394539"/>
                  <a:pt x="5752503" y="1399015"/>
                </a:cubicBezTo>
                <a:cubicBezTo>
                  <a:pt x="5761456" y="1405282"/>
                  <a:pt x="5767724" y="1412445"/>
                  <a:pt x="5774438" y="1413340"/>
                </a:cubicBezTo>
                <a:cubicBezTo>
                  <a:pt x="5810250" y="1418712"/>
                  <a:pt x="5838452" y="1437513"/>
                  <a:pt x="5861283" y="1463477"/>
                </a:cubicBezTo>
                <a:cubicBezTo>
                  <a:pt x="5872026" y="1475563"/>
                  <a:pt x="5872474" y="1497051"/>
                  <a:pt x="5884113" y="1507794"/>
                </a:cubicBezTo>
                <a:cubicBezTo>
                  <a:pt x="5912314" y="1533758"/>
                  <a:pt x="5939173" y="1558826"/>
                  <a:pt x="5939621" y="1601353"/>
                </a:cubicBezTo>
                <a:cubicBezTo>
                  <a:pt x="5939621" y="1606277"/>
                  <a:pt x="5950813" y="1609858"/>
                  <a:pt x="5954841" y="1615678"/>
                </a:cubicBezTo>
                <a:cubicBezTo>
                  <a:pt x="5973643" y="1640299"/>
                  <a:pt x="5991996" y="1665815"/>
                  <a:pt x="6010797" y="1690883"/>
                </a:cubicBezTo>
                <a:cubicBezTo>
                  <a:pt x="6020646" y="1704313"/>
                  <a:pt x="6030942" y="1717294"/>
                  <a:pt x="6041685" y="1730724"/>
                </a:cubicBezTo>
                <a:cubicBezTo>
                  <a:pt x="6044819" y="1734305"/>
                  <a:pt x="6049743" y="1736991"/>
                  <a:pt x="6052429" y="1741020"/>
                </a:cubicBezTo>
                <a:cubicBezTo>
                  <a:pt x="6069440" y="1771908"/>
                  <a:pt x="6089136" y="1801453"/>
                  <a:pt x="6101223" y="1834131"/>
                </a:cubicBezTo>
                <a:cubicBezTo>
                  <a:pt x="6106147" y="1848008"/>
                  <a:pt x="6093613" y="1867705"/>
                  <a:pt x="6089136" y="1884268"/>
                </a:cubicBezTo>
                <a:cubicBezTo>
                  <a:pt x="6151360" y="1904860"/>
                  <a:pt x="6181800" y="1954101"/>
                  <a:pt x="6192544" y="2020354"/>
                </a:cubicBezTo>
                <a:cubicBezTo>
                  <a:pt x="6175980" y="2036917"/>
                  <a:pt x="6144645" y="2046317"/>
                  <a:pt x="6158522" y="2082577"/>
                </a:cubicBezTo>
                <a:cubicBezTo>
                  <a:pt x="6160313" y="2087053"/>
                  <a:pt x="6135692" y="2101826"/>
                  <a:pt x="6130768" y="2105855"/>
                </a:cubicBezTo>
                <a:cubicBezTo>
                  <a:pt x="6153598" y="2123313"/>
                  <a:pt x="6181800" y="2135400"/>
                  <a:pt x="6193886" y="2156887"/>
                </a:cubicBezTo>
                <a:cubicBezTo>
                  <a:pt x="6201944" y="2171212"/>
                  <a:pt x="6186724" y="2198966"/>
                  <a:pt x="6180904" y="2224034"/>
                </a:cubicBezTo>
                <a:cubicBezTo>
                  <a:pt x="6214031" y="2232092"/>
                  <a:pt x="6206421" y="2266114"/>
                  <a:pt x="6210002" y="2294763"/>
                </a:cubicBezTo>
                <a:cubicBezTo>
                  <a:pt x="6211345" y="2304164"/>
                  <a:pt x="6213136" y="2313117"/>
                  <a:pt x="6214478" y="2322517"/>
                </a:cubicBezTo>
                <a:cubicBezTo>
                  <a:pt x="6218955" y="2356539"/>
                  <a:pt x="6244471" y="2368625"/>
                  <a:pt x="6272225" y="2375340"/>
                </a:cubicBezTo>
                <a:cubicBezTo>
                  <a:pt x="6262377" y="2406676"/>
                  <a:pt x="6253424" y="2434430"/>
                  <a:pt x="6246262" y="2456365"/>
                </a:cubicBezTo>
                <a:cubicBezTo>
                  <a:pt x="6267749" y="2479195"/>
                  <a:pt x="6289684" y="2493520"/>
                  <a:pt x="6299532" y="2514112"/>
                </a:cubicBezTo>
                <a:cubicBezTo>
                  <a:pt x="6313857" y="2544552"/>
                  <a:pt x="6317886" y="2579469"/>
                  <a:pt x="6330420" y="2610804"/>
                </a:cubicBezTo>
                <a:cubicBezTo>
                  <a:pt x="6338478" y="2630501"/>
                  <a:pt x="6354145" y="2647064"/>
                  <a:pt x="6366232" y="2664970"/>
                </a:cubicBezTo>
                <a:cubicBezTo>
                  <a:pt x="6335792" y="2687352"/>
                  <a:pt x="6335792" y="2691829"/>
                  <a:pt x="6372051" y="2719135"/>
                </a:cubicBezTo>
                <a:cubicBezTo>
                  <a:pt x="6353698" y="2744652"/>
                  <a:pt x="6353250" y="2767482"/>
                  <a:pt x="6375185" y="2795684"/>
                </a:cubicBezTo>
                <a:cubicBezTo>
                  <a:pt x="6389957" y="2814485"/>
                  <a:pt x="6395329" y="2845373"/>
                  <a:pt x="6394881" y="2870441"/>
                </a:cubicBezTo>
                <a:cubicBezTo>
                  <a:pt x="6393986" y="2904015"/>
                  <a:pt x="6412340" y="2912520"/>
                  <a:pt x="6446361" y="2916549"/>
                </a:cubicBezTo>
                <a:cubicBezTo>
                  <a:pt x="6432484" y="2926845"/>
                  <a:pt x="6424874" y="2933112"/>
                  <a:pt x="6414578" y="2940722"/>
                </a:cubicBezTo>
                <a:cubicBezTo>
                  <a:pt x="6420397" y="2948780"/>
                  <a:pt x="6426217" y="2957285"/>
                  <a:pt x="6432484" y="2965791"/>
                </a:cubicBezTo>
                <a:cubicBezTo>
                  <a:pt x="6429798" y="2965343"/>
                  <a:pt x="6426664" y="2964895"/>
                  <a:pt x="6423979" y="2964895"/>
                </a:cubicBezTo>
                <a:cubicBezTo>
                  <a:pt x="6420845" y="2986383"/>
                  <a:pt x="6412340" y="3009213"/>
                  <a:pt x="6416369" y="3029357"/>
                </a:cubicBezTo>
                <a:cubicBezTo>
                  <a:pt x="6418607" y="3041891"/>
                  <a:pt x="6439646" y="3050396"/>
                  <a:pt x="6458000" y="3065169"/>
                </a:cubicBezTo>
                <a:cubicBezTo>
                  <a:pt x="6449047" y="3072331"/>
                  <a:pt x="6436961" y="3081732"/>
                  <a:pt x="6428008" y="3088895"/>
                </a:cubicBezTo>
                <a:cubicBezTo>
                  <a:pt x="6426664" y="3103667"/>
                  <a:pt x="6427112" y="3119335"/>
                  <a:pt x="6423979" y="3135002"/>
                </a:cubicBezTo>
                <a:cubicBezTo>
                  <a:pt x="6414578" y="3182901"/>
                  <a:pt x="6432037" y="3207969"/>
                  <a:pt x="6473668" y="3201255"/>
                </a:cubicBezTo>
                <a:cubicBezTo>
                  <a:pt x="6483964" y="3199464"/>
                  <a:pt x="6492917" y="3187825"/>
                  <a:pt x="6504556" y="3179320"/>
                </a:cubicBezTo>
                <a:cubicBezTo>
                  <a:pt x="6508137" y="3186930"/>
                  <a:pt x="6513061" y="3198569"/>
                  <a:pt x="6522014" y="3217818"/>
                </a:cubicBezTo>
                <a:cubicBezTo>
                  <a:pt x="6492469" y="3221847"/>
                  <a:pt x="6467400" y="3224980"/>
                  <a:pt x="6436065" y="3229009"/>
                </a:cubicBezTo>
                <a:cubicBezTo>
                  <a:pt x="6440094" y="3248706"/>
                  <a:pt x="6438751" y="3283175"/>
                  <a:pt x="6450838" y="3288994"/>
                </a:cubicBezTo>
                <a:cubicBezTo>
                  <a:pt x="6467400" y="3297052"/>
                  <a:pt x="6494259" y="3283175"/>
                  <a:pt x="6517538" y="3278251"/>
                </a:cubicBezTo>
                <a:cubicBezTo>
                  <a:pt x="6513509" y="3321673"/>
                  <a:pt x="6509032" y="3361513"/>
                  <a:pt x="6506794" y="3401354"/>
                </a:cubicBezTo>
                <a:cubicBezTo>
                  <a:pt x="6505899" y="3413888"/>
                  <a:pt x="6509480" y="3427318"/>
                  <a:pt x="6513956" y="3438957"/>
                </a:cubicBezTo>
                <a:cubicBezTo>
                  <a:pt x="6530071" y="3481484"/>
                  <a:pt x="6519776" y="3502971"/>
                  <a:pt x="6476802" y="3513714"/>
                </a:cubicBezTo>
                <a:cubicBezTo>
                  <a:pt x="6443675" y="3521772"/>
                  <a:pt x="6428455" y="3547736"/>
                  <a:pt x="6437408" y="3581310"/>
                </a:cubicBezTo>
                <a:cubicBezTo>
                  <a:pt x="6442780" y="3601454"/>
                  <a:pt x="6455762" y="3600111"/>
                  <a:pt x="6471877" y="3595635"/>
                </a:cubicBezTo>
                <a:cubicBezTo>
                  <a:pt x="6482173" y="3592949"/>
                  <a:pt x="6495155" y="3591158"/>
                  <a:pt x="6504556" y="3594739"/>
                </a:cubicBezTo>
                <a:cubicBezTo>
                  <a:pt x="6509480" y="3596977"/>
                  <a:pt x="6513956" y="3616674"/>
                  <a:pt x="6510375" y="3619808"/>
                </a:cubicBezTo>
                <a:cubicBezTo>
                  <a:pt x="6501422" y="3627865"/>
                  <a:pt x="6488440" y="3632789"/>
                  <a:pt x="6476353" y="3635923"/>
                </a:cubicBezTo>
                <a:cubicBezTo>
                  <a:pt x="6467400" y="3638161"/>
                  <a:pt x="6457105" y="3635475"/>
                  <a:pt x="6444123" y="3634580"/>
                </a:cubicBezTo>
                <a:cubicBezTo>
                  <a:pt x="6458000" y="3669497"/>
                  <a:pt x="6401149" y="3702623"/>
                  <a:pt x="6448152" y="3740673"/>
                </a:cubicBezTo>
                <a:cubicBezTo>
                  <a:pt x="6450838" y="3732615"/>
                  <a:pt x="6451285" y="3723662"/>
                  <a:pt x="6455762" y="3719633"/>
                </a:cubicBezTo>
                <a:cubicBezTo>
                  <a:pt x="6460238" y="3715605"/>
                  <a:pt x="6470087" y="3713367"/>
                  <a:pt x="6475011" y="3715605"/>
                </a:cubicBezTo>
                <a:cubicBezTo>
                  <a:pt x="6482173" y="3718738"/>
                  <a:pt x="6489783" y="3725901"/>
                  <a:pt x="6492469" y="3733063"/>
                </a:cubicBezTo>
                <a:cubicBezTo>
                  <a:pt x="6493812" y="3736644"/>
                  <a:pt x="6487545" y="3746940"/>
                  <a:pt x="6482173" y="3749626"/>
                </a:cubicBezTo>
                <a:cubicBezTo>
                  <a:pt x="6469191" y="3755893"/>
                  <a:pt x="6453971" y="3757236"/>
                  <a:pt x="6441437" y="3763951"/>
                </a:cubicBezTo>
                <a:cubicBezTo>
                  <a:pt x="6404282" y="3783648"/>
                  <a:pt x="6406968" y="3821250"/>
                  <a:pt x="6408311" y="3854376"/>
                </a:cubicBezTo>
                <a:cubicBezTo>
                  <a:pt x="6408758" y="3865120"/>
                  <a:pt x="6430693" y="3876311"/>
                  <a:pt x="6444123" y="3885712"/>
                </a:cubicBezTo>
                <a:cubicBezTo>
                  <a:pt x="6458000" y="3895112"/>
                  <a:pt x="6489783" y="3892427"/>
                  <a:pt x="6478144" y="3917495"/>
                </a:cubicBezTo>
                <a:cubicBezTo>
                  <a:pt x="6470982" y="3933163"/>
                  <a:pt x="6443675" y="3939877"/>
                  <a:pt x="6425322" y="3950621"/>
                </a:cubicBezTo>
                <a:cubicBezTo>
                  <a:pt x="6420397" y="3946592"/>
                  <a:pt x="6415026" y="3943011"/>
                  <a:pt x="6410102" y="3938982"/>
                </a:cubicBezTo>
                <a:cubicBezTo>
                  <a:pt x="6399358" y="3979271"/>
                  <a:pt x="6387719" y="4019111"/>
                  <a:pt x="6379214" y="4059848"/>
                </a:cubicBezTo>
                <a:cubicBezTo>
                  <a:pt x="6377870" y="4066115"/>
                  <a:pt x="6391300" y="4079992"/>
                  <a:pt x="6399805" y="4082230"/>
                </a:cubicBezTo>
                <a:cubicBezTo>
                  <a:pt x="6423531" y="4088497"/>
                  <a:pt x="6426664" y="4098346"/>
                  <a:pt x="6415921" y="4119385"/>
                </a:cubicBezTo>
                <a:cubicBezTo>
                  <a:pt x="6408758" y="4133262"/>
                  <a:pt x="6407416" y="4149378"/>
                  <a:pt x="6402491" y="4164150"/>
                </a:cubicBezTo>
                <a:cubicBezTo>
                  <a:pt x="6399805" y="4173103"/>
                  <a:pt x="6395329" y="4182056"/>
                  <a:pt x="6387272" y="4188323"/>
                </a:cubicBezTo>
                <a:cubicBezTo>
                  <a:pt x="6387272" y="4165941"/>
                  <a:pt x="6387272" y="4143558"/>
                  <a:pt x="6387272" y="4120280"/>
                </a:cubicBezTo>
                <a:cubicBezTo>
                  <a:pt x="6348326" y="4145796"/>
                  <a:pt x="6335344" y="4237565"/>
                  <a:pt x="6363098" y="4255023"/>
                </a:cubicBezTo>
                <a:cubicBezTo>
                  <a:pt x="6353250" y="4262633"/>
                  <a:pt x="6342058" y="4271139"/>
                  <a:pt x="6327734" y="4282778"/>
                </a:cubicBezTo>
                <a:cubicBezTo>
                  <a:pt x="6344297" y="4292178"/>
                  <a:pt x="6354593" y="4298445"/>
                  <a:pt x="6368022" y="4306055"/>
                </a:cubicBezTo>
                <a:cubicBezTo>
                  <a:pt x="6356831" y="4312770"/>
                  <a:pt x="6346983" y="4318590"/>
                  <a:pt x="6341611" y="4322171"/>
                </a:cubicBezTo>
                <a:cubicBezTo>
                  <a:pt x="6351011" y="4336943"/>
                  <a:pt x="6369366" y="4352611"/>
                  <a:pt x="6368917" y="4367383"/>
                </a:cubicBezTo>
                <a:cubicBezTo>
                  <a:pt x="6368470" y="4382156"/>
                  <a:pt x="6351907" y="4400957"/>
                  <a:pt x="6337582" y="4409463"/>
                </a:cubicBezTo>
                <a:cubicBezTo>
                  <a:pt x="6324152" y="4417520"/>
                  <a:pt x="6304008" y="4415282"/>
                  <a:pt x="6278940" y="4418416"/>
                </a:cubicBezTo>
                <a:cubicBezTo>
                  <a:pt x="6299532" y="4431397"/>
                  <a:pt x="6313409" y="4439455"/>
                  <a:pt x="6336687" y="4454228"/>
                </a:cubicBezTo>
                <a:cubicBezTo>
                  <a:pt x="6316990" y="4471238"/>
                  <a:pt x="6303113" y="4486458"/>
                  <a:pt x="6286550" y="4496754"/>
                </a:cubicBezTo>
                <a:cubicBezTo>
                  <a:pt x="6264615" y="4510184"/>
                  <a:pt x="6265063" y="4526747"/>
                  <a:pt x="6275359" y="4545548"/>
                </a:cubicBezTo>
                <a:cubicBezTo>
                  <a:pt x="6278940" y="4552711"/>
                  <a:pt x="6286998" y="4557187"/>
                  <a:pt x="6292369" y="4562559"/>
                </a:cubicBezTo>
                <a:cubicBezTo>
                  <a:pt x="6278045" y="4580465"/>
                  <a:pt x="6264168" y="4597028"/>
                  <a:pt x="6253424" y="4610010"/>
                </a:cubicBezTo>
                <a:cubicBezTo>
                  <a:pt x="6238204" y="4608667"/>
                  <a:pt x="6222984" y="4606876"/>
                  <a:pt x="6207763" y="4606876"/>
                </a:cubicBezTo>
                <a:cubicBezTo>
                  <a:pt x="6205973" y="4606876"/>
                  <a:pt x="6201944" y="4624334"/>
                  <a:pt x="6203287" y="4624782"/>
                </a:cubicBezTo>
                <a:cubicBezTo>
                  <a:pt x="6213136" y="4628811"/>
                  <a:pt x="6223431" y="4631497"/>
                  <a:pt x="6239547" y="4635974"/>
                </a:cubicBezTo>
                <a:cubicBezTo>
                  <a:pt x="6246262" y="4639555"/>
                  <a:pt x="6210450" y="4670443"/>
                  <a:pt x="6243575" y="4661937"/>
                </a:cubicBezTo>
                <a:cubicBezTo>
                  <a:pt x="6238651" y="4688349"/>
                  <a:pt x="6235518" y="4714312"/>
                  <a:pt x="6227908" y="4738485"/>
                </a:cubicBezTo>
                <a:cubicBezTo>
                  <a:pt x="6222984" y="4753705"/>
                  <a:pt x="6211345" y="4767135"/>
                  <a:pt x="6197468" y="4790413"/>
                </a:cubicBezTo>
                <a:cubicBezTo>
                  <a:pt x="6198810" y="4818615"/>
                  <a:pt x="6186277" y="4852188"/>
                  <a:pt x="6154493" y="4879495"/>
                </a:cubicBezTo>
                <a:cubicBezTo>
                  <a:pt x="6139721" y="4892477"/>
                  <a:pt x="6130768" y="4911279"/>
                  <a:pt x="6119577" y="4927841"/>
                </a:cubicBezTo>
                <a:cubicBezTo>
                  <a:pt x="6094956" y="4963653"/>
                  <a:pt x="6070783" y="4999913"/>
                  <a:pt x="6045267" y="5035277"/>
                </a:cubicBezTo>
                <a:cubicBezTo>
                  <a:pt x="6040790" y="5041545"/>
                  <a:pt x="6030942" y="5047364"/>
                  <a:pt x="6023332" y="5047364"/>
                </a:cubicBezTo>
                <a:cubicBezTo>
                  <a:pt x="5990653" y="5047364"/>
                  <a:pt x="5987520" y="5059898"/>
                  <a:pt x="6001397" y="5086310"/>
                </a:cubicBezTo>
                <a:cubicBezTo>
                  <a:pt x="6004978" y="5093024"/>
                  <a:pt x="5999159" y="5109140"/>
                  <a:pt x="5992444" y="5114959"/>
                </a:cubicBezTo>
                <a:cubicBezTo>
                  <a:pt x="5987072" y="5119436"/>
                  <a:pt x="5973643" y="5114064"/>
                  <a:pt x="5964242" y="5113616"/>
                </a:cubicBezTo>
                <a:cubicBezTo>
                  <a:pt x="5951708" y="5113616"/>
                  <a:pt x="5939621" y="5114511"/>
                  <a:pt x="5917686" y="5115854"/>
                </a:cubicBezTo>
                <a:cubicBezTo>
                  <a:pt x="5962451" y="5155248"/>
                  <a:pt x="5962004" y="5163305"/>
                  <a:pt x="5923954" y="5193746"/>
                </a:cubicBezTo>
                <a:cubicBezTo>
                  <a:pt x="5917686" y="5198670"/>
                  <a:pt x="5915448" y="5208070"/>
                  <a:pt x="5910972" y="5214785"/>
                </a:cubicBezTo>
                <a:cubicBezTo>
                  <a:pt x="5887694" y="5250149"/>
                  <a:pt x="5866207" y="5285961"/>
                  <a:pt x="5840690" y="5319535"/>
                </a:cubicBezTo>
                <a:cubicBezTo>
                  <a:pt x="5833080" y="5329383"/>
                  <a:pt x="5814727" y="5330279"/>
                  <a:pt x="5805774" y="5333412"/>
                </a:cubicBezTo>
                <a:cubicBezTo>
                  <a:pt x="5799954" y="5354452"/>
                  <a:pt x="5794583" y="5371463"/>
                  <a:pt x="5789659" y="5388473"/>
                </a:cubicBezTo>
                <a:cubicBezTo>
                  <a:pt x="5783391" y="5388026"/>
                  <a:pt x="5777572" y="5387130"/>
                  <a:pt x="5771305" y="5386683"/>
                </a:cubicBezTo>
                <a:cubicBezTo>
                  <a:pt x="5769962" y="5370120"/>
                  <a:pt x="5768619" y="5353109"/>
                  <a:pt x="5767276" y="5338784"/>
                </a:cubicBezTo>
                <a:cubicBezTo>
                  <a:pt x="5753847" y="5345947"/>
                  <a:pt x="5717139" y="5347737"/>
                  <a:pt x="5752951" y="5387578"/>
                </a:cubicBezTo>
                <a:cubicBezTo>
                  <a:pt x="5759218" y="5394741"/>
                  <a:pt x="5745341" y="5420257"/>
                  <a:pt x="5741760" y="5433686"/>
                </a:cubicBezTo>
                <a:cubicBezTo>
                  <a:pt x="5719377" y="5427419"/>
                  <a:pt x="5702367" y="5422495"/>
                  <a:pt x="5685356" y="5418018"/>
                </a:cubicBezTo>
                <a:cubicBezTo>
                  <a:pt x="5716691" y="5461888"/>
                  <a:pt x="5715348" y="5465917"/>
                  <a:pt x="5672374" y="5480689"/>
                </a:cubicBezTo>
                <a:cubicBezTo>
                  <a:pt x="5661183" y="5507996"/>
                  <a:pt x="5651335" y="5530826"/>
                  <a:pt x="5642829" y="5550970"/>
                </a:cubicBezTo>
                <a:cubicBezTo>
                  <a:pt x="5619552" y="5536198"/>
                  <a:pt x="5604331" y="5526349"/>
                  <a:pt x="5592693" y="5518740"/>
                </a:cubicBezTo>
                <a:cubicBezTo>
                  <a:pt x="5575682" y="5545599"/>
                  <a:pt x="5560461" y="5567981"/>
                  <a:pt x="5547928" y="5591707"/>
                </a:cubicBezTo>
                <a:cubicBezTo>
                  <a:pt x="5542555" y="5601555"/>
                  <a:pt x="5542108" y="5614537"/>
                  <a:pt x="5542108" y="5626176"/>
                </a:cubicBezTo>
                <a:cubicBezTo>
                  <a:pt x="5541660" y="5651691"/>
                  <a:pt x="5524202" y="5666017"/>
                  <a:pt x="5500029" y="5659749"/>
                </a:cubicBezTo>
                <a:cubicBezTo>
                  <a:pt x="5486152" y="5656168"/>
                  <a:pt x="5468246" y="5647215"/>
                  <a:pt x="5458845" y="5652140"/>
                </a:cubicBezTo>
                <a:cubicBezTo>
                  <a:pt x="5438253" y="5663778"/>
                  <a:pt x="5421690" y="5682579"/>
                  <a:pt x="5404680" y="5700038"/>
                </a:cubicBezTo>
                <a:cubicBezTo>
                  <a:pt x="5403336" y="5701381"/>
                  <a:pt x="5410499" y="5715706"/>
                  <a:pt x="5416318" y="5718391"/>
                </a:cubicBezTo>
                <a:cubicBezTo>
                  <a:pt x="5423481" y="5721973"/>
                  <a:pt x="5435119" y="5716601"/>
                  <a:pt x="5441387" y="5720630"/>
                </a:cubicBezTo>
                <a:cubicBezTo>
                  <a:pt x="5448996" y="5725554"/>
                  <a:pt x="5453025" y="5735850"/>
                  <a:pt x="5458845" y="5744355"/>
                </a:cubicBezTo>
                <a:cubicBezTo>
                  <a:pt x="5438253" y="5757337"/>
                  <a:pt x="5419004" y="5772557"/>
                  <a:pt x="5397069" y="5781510"/>
                </a:cubicBezTo>
                <a:cubicBezTo>
                  <a:pt x="5388116" y="5785091"/>
                  <a:pt x="5373792" y="5774348"/>
                  <a:pt x="5354542" y="5767185"/>
                </a:cubicBezTo>
                <a:cubicBezTo>
                  <a:pt x="5349618" y="5773005"/>
                  <a:pt x="5338875" y="5783301"/>
                  <a:pt x="5330369" y="5795835"/>
                </a:cubicBezTo>
                <a:cubicBezTo>
                  <a:pt x="5312016" y="5822694"/>
                  <a:pt x="5295453" y="5850001"/>
                  <a:pt x="5275756" y="5880889"/>
                </a:cubicBezTo>
                <a:cubicBezTo>
                  <a:pt x="5272175" y="5877755"/>
                  <a:pt x="5262774" y="5869250"/>
                  <a:pt x="5250688" y="5858059"/>
                </a:cubicBezTo>
                <a:cubicBezTo>
                  <a:pt x="5225171" y="5873726"/>
                  <a:pt x="5198312" y="5889842"/>
                  <a:pt x="5164739" y="5910433"/>
                </a:cubicBezTo>
                <a:cubicBezTo>
                  <a:pt x="5183540" y="5916253"/>
                  <a:pt x="5193388" y="5919386"/>
                  <a:pt x="5204580" y="5922968"/>
                </a:cubicBezTo>
                <a:cubicBezTo>
                  <a:pt x="5199208" y="5954751"/>
                  <a:pt x="5178616" y="5943112"/>
                  <a:pt x="5162500" y="5939531"/>
                </a:cubicBezTo>
                <a:cubicBezTo>
                  <a:pt x="5129822" y="5932816"/>
                  <a:pt x="5116840" y="5943560"/>
                  <a:pt x="5106097" y="5976238"/>
                </a:cubicBezTo>
                <a:cubicBezTo>
                  <a:pt x="5101173" y="5990563"/>
                  <a:pt x="5084610" y="6001307"/>
                  <a:pt x="5072523" y="6012945"/>
                </a:cubicBezTo>
                <a:cubicBezTo>
                  <a:pt x="5063122" y="6021898"/>
                  <a:pt x="5053274" y="6029508"/>
                  <a:pt x="5036263" y="6043833"/>
                </a:cubicBezTo>
                <a:cubicBezTo>
                  <a:pt x="5038054" y="6075616"/>
                  <a:pt x="5026863" y="6086360"/>
                  <a:pt x="4979412" y="6101580"/>
                </a:cubicBezTo>
                <a:cubicBezTo>
                  <a:pt x="4961953" y="6106952"/>
                  <a:pt x="4948076" y="6124410"/>
                  <a:pt x="4931961" y="6134706"/>
                </a:cubicBezTo>
                <a:cubicBezTo>
                  <a:pt x="4924798" y="6139183"/>
                  <a:pt x="4914503" y="6138287"/>
                  <a:pt x="4906445" y="6141868"/>
                </a:cubicBezTo>
                <a:cubicBezTo>
                  <a:pt x="4892120" y="6148136"/>
                  <a:pt x="4871976" y="6151717"/>
                  <a:pt x="4865261" y="6162908"/>
                </a:cubicBezTo>
                <a:cubicBezTo>
                  <a:pt x="4833926" y="6216626"/>
                  <a:pt x="4778864" y="6238561"/>
                  <a:pt x="4729175" y="6265420"/>
                </a:cubicBezTo>
                <a:cubicBezTo>
                  <a:pt x="4696944" y="6282431"/>
                  <a:pt x="4658446" y="6286907"/>
                  <a:pt x="4622634" y="6297203"/>
                </a:cubicBezTo>
                <a:cubicBezTo>
                  <a:pt x="4619054" y="6298098"/>
                  <a:pt x="4613234" y="6298994"/>
                  <a:pt x="4612786" y="6301232"/>
                </a:cubicBezTo>
                <a:cubicBezTo>
                  <a:pt x="4600252" y="6350474"/>
                  <a:pt x="4557725" y="6320928"/>
                  <a:pt x="4530866" y="6332568"/>
                </a:cubicBezTo>
                <a:cubicBezTo>
                  <a:pt x="4512960" y="6340178"/>
                  <a:pt x="4494159" y="6346445"/>
                  <a:pt x="4478044" y="6356740"/>
                </a:cubicBezTo>
                <a:cubicBezTo>
                  <a:pt x="4433279" y="6385838"/>
                  <a:pt x="4386723" y="6410458"/>
                  <a:pt x="4331662" y="6414040"/>
                </a:cubicBezTo>
                <a:cubicBezTo>
                  <a:pt x="4324947" y="6414487"/>
                  <a:pt x="4317785" y="6419859"/>
                  <a:pt x="4312413" y="6424336"/>
                </a:cubicBezTo>
                <a:cubicBezTo>
                  <a:pt x="4264067" y="6465072"/>
                  <a:pt x="4208558" y="6483873"/>
                  <a:pt x="4144992" y="6476711"/>
                </a:cubicBezTo>
                <a:cubicBezTo>
                  <a:pt x="4140068" y="6476263"/>
                  <a:pt x="4134696" y="6476263"/>
                  <a:pt x="4130219" y="6478502"/>
                </a:cubicBezTo>
                <a:cubicBezTo>
                  <a:pt x="4094855" y="6495960"/>
                  <a:pt x="4059491" y="6514314"/>
                  <a:pt x="4018307" y="6534905"/>
                </a:cubicBezTo>
                <a:cubicBezTo>
                  <a:pt x="4061281" y="6551021"/>
                  <a:pt x="4096645" y="6562212"/>
                  <a:pt x="4135591" y="6542963"/>
                </a:cubicBezTo>
                <a:cubicBezTo>
                  <a:pt x="4143201" y="6538934"/>
                  <a:pt x="4154840" y="6541173"/>
                  <a:pt x="4164241" y="6542515"/>
                </a:cubicBezTo>
                <a:cubicBezTo>
                  <a:pt x="4211244" y="6549678"/>
                  <a:pt x="4252876" y="6528191"/>
                  <a:pt x="4296298" y="6517447"/>
                </a:cubicBezTo>
                <a:cubicBezTo>
                  <a:pt x="4334348" y="6508046"/>
                  <a:pt x="4373294" y="6501332"/>
                  <a:pt x="4411791" y="6493274"/>
                </a:cubicBezTo>
                <a:cubicBezTo>
                  <a:pt x="4413582" y="6497303"/>
                  <a:pt x="4415373" y="6501779"/>
                  <a:pt x="4417163" y="6505808"/>
                </a:cubicBezTo>
                <a:cubicBezTo>
                  <a:pt x="4431936" y="6487455"/>
                  <a:pt x="4444022" y="6466415"/>
                  <a:pt x="4461928" y="6452090"/>
                </a:cubicBezTo>
                <a:cubicBezTo>
                  <a:pt x="4474910" y="6441346"/>
                  <a:pt x="4497292" y="6430603"/>
                  <a:pt x="4512065" y="6434632"/>
                </a:cubicBezTo>
                <a:cubicBezTo>
                  <a:pt x="4546086" y="6443585"/>
                  <a:pt x="4573393" y="6441346"/>
                  <a:pt x="4602043" y="6418964"/>
                </a:cubicBezTo>
                <a:cubicBezTo>
                  <a:pt x="4614129" y="6409563"/>
                  <a:pt x="4634273" y="6410458"/>
                  <a:pt x="4653970" y="6406430"/>
                </a:cubicBezTo>
                <a:cubicBezTo>
                  <a:pt x="4653522" y="6400163"/>
                  <a:pt x="4653075" y="6392552"/>
                  <a:pt x="4653075" y="6391657"/>
                </a:cubicBezTo>
                <a:cubicBezTo>
                  <a:pt x="4673667" y="6378675"/>
                  <a:pt x="4691125" y="6367484"/>
                  <a:pt x="4708584" y="6356740"/>
                </a:cubicBezTo>
                <a:cubicBezTo>
                  <a:pt x="4714403" y="6353160"/>
                  <a:pt x="4722461" y="6345997"/>
                  <a:pt x="4726937" y="6347340"/>
                </a:cubicBezTo>
                <a:cubicBezTo>
                  <a:pt x="4757825" y="6356740"/>
                  <a:pt x="4777969" y="6344207"/>
                  <a:pt x="4802590" y="6325853"/>
                </a:cubicBezTo>
                <a:cubicBezTo>
                  <a:pt x="4823182" y="6310185"/>
                  <a:pt x="4854965" y="6309290"/>
                  <a:pt x="4881376" y="6300784"/>
                </a:cubicBezTo>
                <a:cubicBezTo>
                  <a:pt x="4899730" y="6294517"/>
                  <a:pt x="4917188" y="6286012"/>
                  <a:pt x="4932856" y="6273030"/>
                </a:cubicBezTo>
                <a:cubicBezTo>
                  <a:pt x="4961506" y="6273925"/>
                  <a:pt x="4986574" y="6273030"/>
                  <a:pt x="5005375" y="6240799"/>
                </a:cubicBezTo>
                <a:cubicBezTo>
                  <a:pt x="5012538" y="6228265"/>
                  <a:pt x="5038502" y="6227817"/>
                  <a:pt x="5053274" y="6218417"/>
                </a:cubicBezTo>
                <a:cubicBezTo>
                  <a:pt x="5080133" y="6201406"/>
                  <a:pt x="5105202" y="6180814"/>
                  <a:pt x="5131613" y="6162908"/>
                </a:cubicBezTo>
                <a:cubicBezTo>
                  <a:pt x="5170111" y="6136944"/>
                  <a:pt x="5209952" y="6112771"/>
                  <a:pt x="5248450" y="6086808"/>
                </a:cubicBezTo>
                <a:cubicBezTo>
                  <a:pt x="5276651" y="6067559"/>
                  <a:pt x="5302168" y="6043385"/>
                  <a:pt x="5331712" y="6027270"/>
                </a:cubicBezTo>
                <a:cubicBezTo>
                  <a:pt x="5384087" y="5998620"/>
                  <a:pt x="5425271" y="5962808"/>
                  <a:pt x="5441387" y="5902375"/>
                </a:cubicBezTo>
                <a:cubicBezTo>
                  <a:pt x="5443625" y="5894318"/>
                  <a:pt x="5470931" y="5887603"/>
                  <a:pt x="5486152" y="5888946"/>
                </a:cubicBezTo>
                <a:cubicBezTo>
                  <a:pt x="5514354" y="5891632"/>
                  <a:pt x="5532260" y="5887603"/>
                  <a:pt x="5534946" y="5855820"/>
                </a:cubicBezTo>
                <a:cubicBezTo>
                  <a:pt x="5535393" y="5850001"/>
                  <a:pt x="5542108" y="5843733"/>
                  <a:pt x="5546584" y="5838809"/>
                </a:cubicBezTo>
                <a:cubicBezTo>
                  <a:pt x="5572996" y="5811055"/>
                  <a:pt x="5599407" y="5783301"/>
                  <a:pt x="5628952" y="5752413"/>
                </a:cubicBezTo>
                <a:cubicBezTo>
                  <a:pt x="5654468" y="5762261"/>
                  <a:pt x="5689385" y="5775243"/>
                  <a:pt x="5723854" y="5788225"/>
                </a:cubicBezTo>
                <a:cubicBezTo>
                  <a:pt x="5722959" y="5792701"/>
                  <a:pt x="5722063" y="5797178"/>
                  <a:pt x="5721168" y="5801654"/>
                </a:cubicBezTo>
                <a:cubicBezTo>
                  <a:pt x="5680432" y="5813294"/>
                  <a:pt x="5639696" y="5824932"/>
                  <a:pt x="5598959" y="5836124"/>
                </a:cubicBezTo>
                <a:cubicBezTo>
                  <a:pt x="5599407" y="5838809"/>
                  <a:pt x="5599407" y="5841943"/>
                  <a:pt x="5599855" y="5844629"/>
                </a:cubicBezTo>
                <a:cubicBezTo>
                  <a:pt x="5619552" y="5853134"/>
                  <a:pt x="5639248" y="5862087"/>
                  <a:pt x="5660735" y="5871488"/>
                </a:cubicBezTo>
                <a:cubicBezTo>
                  <a:pt x="5615075" y="5903719"/>
                  <a:pt x="5574338" y="5932368"/>
                  <a:pt x="5530917" y="5962808"/>
                </a:cubicBezTo>
                <a:cubicBezTo>
                  <a:pt x="5498686" y="5920282"/>
                  <a:pt x="5479884" y="5973104"/>
                  <a:pt x="5443625" y="5973104"/>
                </a:cubicBezTo>
                <a:cubicBezTo>
                  <a:pt x="5457949" y="5990563"/>
                  <a:pt x="5467351" y="6002202"/>
                  <a:pt x="5476304" y="6012945"/>
                </a:cubicBezTo>
                <a:cubicBezTo>
                  <a:pt x="5466007" y="6020555"/>
                  <a:pt x="5455264" y="6029956"/>
                  <a:pt x="5443177" y="6036671"/>
                </a:cubicBezTo>
                <a:cubicBezTo>
                  <a:pt x="5422586" y="6047862"/>
                  <a:pt x="5403784" y="6064873"/>
                  <a:pt x="5376925" y="6048757"/>
                </a:cubicBezTo>
                <a:cubicBezTo>
                  <a:pt x="5358124" y="6037566"/>
                  <a:pt x="5329474" y="6062634"/>
                  <a:pt x="5331265" y="6089046"/>
                </a:cubicBezTo>
                <a:cubicBezTo>
                  <a:pt x="5333056" y="6110085"/>
                  <a:pt x="5337980" y="6130230"/>
                  <a:pt x="5305301" y="6126201"/>
                </a:cubicBezTo>
                <a:cubicBezTo>
                  <a:pt x="5302615" y="6125753"/>
                  <a:pt x="5296795" y="6128439"/>
                  <a:pt x="5296348" y="6130230"/>
                </a:cubicBezTo>
                <a:cubicBezTo>
                  <a:pt x="5289186" y="6176338"/>
                  <a:pt x="5261432" y="6178128"/>
                  <a:pt x="5221591" y="6173204"/>
                </a:cubicBezTo>
                <a:cubicBezTo>
                  <a:pt x="5196074" y="6170070"/>
                  <a:pt x="5181750" y="6213045"/>
                  <a:pt x="5197417" y="6238561"/>
                </a:cubicBezTo>
                <a:cubicBezTo>
                  <a:pt x="5177721" y="6239904"/>
                  <a:pt x="5158472" y="6241695"/>
                  <a:pt x="5136985" y="6243038"/>
                </a:cubicBezTo>
                <a:cubicBezTo>
                  <a:pt x="5139223" y="6235875"/>
                  <a:pt x="5142356" y="6226474"/>
                  <a:pt x="5146833" y="6213492"/>
                </a:cubicBezTo>
                <a:cubicBezTo>
                  <a:pt x="5138328" y="6215731"/>
                  <a:pt x="5128479" y="6215731"/>
                  <a:pt x="5124450" y="6220207"/>
                </a:cubicBezTo>
                <a:cubicBezTo>
                  <a:pt x="5102963" y="6246171"/>
                  <a:pt x="5085952" y="6277059"/>
                  <a:pt x="5061332" y="6299441"/>
                </a:cubicBezTo>
                <a:cubicBezTo>
                  <a:pt x="5032682" y="6325853"/>
                  <a:pt x="4997765" y="6345102"/>
                  <a:pt x="4965087" y="6367484"/>
                </a:cubicBezTo>
                <a:cubicBezTo>
                  <a:pt x="4958820" y="6371961"/>
                  <a:pt x="4951657" y="6375990"/>
                  <a:pt x="4945390" y="6380466"/>
                </a:cubicBezTo>
                <a:cubicBezTo>
                  <a:pt x="4946286" y="6383599"/>
                  <a:pt x="4947181" y="6386733"/>
                  <a:pt x="4947628" y="6389419"/>
                </a:cubicBezTo>
                <a:cubicBezTo>
                  <a:pt x="4966430" y="6386733"/>
                  <a:pt x="4985679" y="6384047"/>
                  <a:pt x="5003585" y="6381809"/>
                </a:cubicBezTo>
                <a:cubicBezTo>
                  <a:pt x="4987469" y="6410458"/>
                  <a:pt x="4955239" y="6418069"/>
                  <a:pt x="4928380" y="6401953"/>
                </a:cubicBezTo>
                <a:cubicBezTo>
                  <a:pt x="4918084" y="6395686"/>
                  <a:pt x="4902863" y="6397477"/>
                  <a:pt x="4886748" y="6402401"/>
                </a:cubicBezTo>
                <a:cubicBezTo>
                  <a:pt x="4892120" y="6407325"/>
                  <a:pt x="4901521" y="6411802"/>
                  <a:pt x="4902416" y="6417173"/>
                </a:cubicBezTo>
                <a:cubicBezTo>
                  <a:pt x="4904207" y="6428812"/>
                  <a:pt x="4901073" y="6441346"/>
                  <a:pt x="4900178" y="6453433"/>
                </a:cubicBezTo>
                <a:cubicBezTo>
                  <a:pt x="4868842" y="6450299"/>
                  <a:pt x="4862575" y="6488350"/>
                  <a:pt x="4828554" y="6493722"/>
                </a:cubicBezTo>
                <a:cubicBezTo>
                  <a:pt x="4791846" y="6499541"/>
                  <a:pt x="4761854" y="6540277"/>
                  <a:pt x="4725594" y="6560421"/>
                </a:cubicBezTo>
                <a:cubicBezTo>
                  <a:pt x="4707688" y="6570717"/>
                  <a:pt x="4683067" y="6568479"/>
                  <a:pt x="4662028" y="6572956"/>
                </a:cubicBezTo>
                <a:cubicBezTo>
                  <a:pt x="4640093" y="6577880"/>
                  <a:pt x="4619054" y="6587280"/>
                  <a:pt x="4596671" y="6589071"/>
                </a:cubicBezTo>
                <a:cubicBezTo>
                  <a:pt x="4568916" y="6591757"/>
                  <a:pt x="4541610" y="6589967"/>
                  <a:pt x="4528628" y="6621750"/>
                </a:cubicBezTo>
                <a:cubicBezTo>
                  <a:pt x="4527285" y="6624883"/>
                  <a:pt x="4523256" y="6627569"/>
                  <a:pt x="4520123" y="6628464"/>
                </a:cubicBezTo>
                <a:cubicBezTo>
                  <a:pt x="4478044" y="6637865"/>
                  <a:pt x="4435069" y="6645475"/>
                  <a:pt x="4393438" y="6656666"/>
                </a:cubicBezTo>
                <a:cubicBezTo>
                  <a:pt x="4370608" y="6662933"/>
                  <a:pt x="4344196" y="6658009"/>
                  <a:pt x="4327633" y="6688897"/>
                </a:cubicBezTo>
                <a:cubicBezTo>
                  <a:pt x="4319576" y="6704565"/>
                  <a:pt x="4286002" y="6713518"/>
                  <a:pt x="4264067" y="6713070"/>
                </a:cubicBezTo>
                <a:cubicBezTo>
                  <a:pt x="4227359" y="6712175"/>
                  <a:pt x="4191995" y="6704565"/>
                  <a:pt x="4166031" y="6739929"/>
                </a:cubicBezTo>
                <a:cubicBezTo>
                  <a:pt x="4165136" y="6741272"/>
                  <a:pt x="4161555" y="6742615"/>
                  <a:pt x="4159764" y="6742168"/>
                </a:cubicBezTo>
                <a:cubicBezTo>
                  <a:pt x="4108732" y="6735005"/>
                  <a:pt x="4135591" y="6766340"/>
                  <a:pt x="4141858" y="6796781"/>
                </a:cubicBezTo>
                <a:cubicBezTo>
                  <a:pt x="4123504" y="6783351"/>
                  <a:pt x="4112761" y="6775293"/>
                  <a:pt x="4101570" y="6767236"/>
                </a:cubicBezTo>
                <a:cubicBezTo>
                  <a:pt x="4102913" y="6769922"/>
                  <a:pt x="4104256" y="6773055"/>
                  <a:pt x="4105598" y="6775741"/>
                </a:cubicBezTo>
                <a:cubicBezTo>
                  <a:pt x="4082321" y="6782904"/>
                  <a:pt x="4059491" y="6790961"/>
                  <a:pt x="4036213" y="6797676"/>
                </a:cubicBezTo>
                <a:cubicBezTo>
                  <a:pt x="3979809" y="6814239"/>
                  <a:pt x="3921614" y="6825430"/>
                  <a:pt x="3867449" y="6847813"/>
                </a:cubicBezTo>
                <a:cubicBezTo>
                  <a:pt x="3826265" y="6864823"/>
                  <a:pt x="3805673" y="6866614"/>
                  <a:pt x="3758670" y="6830802"/>
                </a:cubicBezTo>
                <a:cubicBezTo>
                  <a:pt x="3744345" y="6820058"/>
                  <a:pt x="3726439" y="6813792"/>
                  <a:pt x="3702266" y="6801705"/>
                </a:cubicBezTo>
                <a:cubicBezTo>
                  <a:pt x="3672273" y="6747539"/>
                  <a:pt x="3607364" y="6756045"/>
                  <a:pt x="3544245" y="6748882"/>
                </a:cubicBezTo>
                <a:cubicBezTo>
                  <a:pt x="3557227" y="6731871"/>
                  <a:pt x="3567075" y="6718889"/>
                  <a:pt x="3578715" y="6703669"/>
                </a:cubicBezTo>
                <a:cubicBezTo>
                  <a:pt x="3558122" y="6692926"/>
                  <a:pt x="3540216" y="6682630"/>
                  <a:pt x="3521415" y="6675020"/>
                </a:cubicBezTo>
                <a:cubicBezTo>
                  <a:pt x="3499928" y="6666067"/>
                  <a:pt x="3458744" y="6686659"/>
                  <a:pt x="3456506" y="6709041"/>
                </a:cubicBezTo>
                <a:cubicBezTo>
                  <a:pt x="3455611" y="6716204"/>
                  <a:pt x="3471726" y="6728738"/>
                  <a:pt x="3482470" y="6733215"/>
                </a:cubicBezTo>
                <a:cubicBezTo>
                  <a:pt x="3498138" y="6739481"/>
                  <a:pt x="3516044" y="6739929"/>
                  <a:pt x="3532606" y="6746196"/>
                </a:cubicBezTo>
                <a:cubicBezTo>
                  <a:pt x="3480232" y="6764102"/>
                  <a:pt x="3378615" y="6762312"/>
                  <a:pt x="3324002" y="6715309"/>
                </a:cubicBezTo>
                <a:cubicBezTo>
                  <a:pt x="3320868" y="6732319"/>
                  <a:pt x="3317734" y="6748434"/>
                  <a:pt x="3312810" y="6774398"/>
                </a:cubicBezTo>
                <a:cubicBezTo>
                  <a:pt x="3293561" y="6748882"/>
                  <a:pt x="3272969" y="6735453"/>
                  <a:pt x="3315049" y="6717994"/>
                </a:cubicBezTo>
                <a:cubicBezTo>
                  <a:pt x="3289532" y="6712175"/>
                  <a:pt x="3274760" y="6706803"/>
                  <a:pt x="3259092" y="6705460"/>
                </a:cubicBezTo>
                <a:cubicBezTo>
                  <a:pt x="3246558" y="6704565"/>
                  <a:pt x="3234024" y="6708146"/>
                  <a:pt x="3221490" y="6709489"/>
                </a:cubicBezTo>
                <a:cubicBezTo>
                  <a:pt x="3225518" y="6722023"/>
                  <a:pt x="3229547" y="6735005"/>
                  <a:pt x="3235814" y="6754701"/>
                </a:cubicBezTo>
                <a:cubicBezTo>
                  <a:pt x="3215670" y="6754701"/>
                  <a:pt x="3193288" y="6755597"/>
                  <a:pt x="3171353" y="6754701"/>
                </a:cubicBezTo>
                <a:cubicBezTo>
                  <a:pt x="3121664" y="6752016"/>
                  <a:pt x="3072422" y="6747987"/>
                  <a:pt x="3022733" y="6744406"/>
                </a:cubicBezTo>
                <a:cubicBezTo>
                  <a:pt x="2964539" y="6740377"/>
                  <a:pt x="2905896" y="6739929"/>
                  <a:pt x="2848597" y="6730976"/>
                </a:cubicBezTo>
                <a:cubicBezTo>
                  <a:pt x="2807861" y="6724709"/>
                  <a:pt x="2768915" y="6706803"/>
                  <a:pt x="2724598" y="6692478"/>
                </a:cubicBezTo>
                <a:cubicBezTo>
                  <a:pt x="2724598" y="6693374"/>
                  <a:pt x="2725493" y="6685763"/>
                  <a:pt x="2725941" y="6677706"/>
                </a:cubicBezTo>
                <a:cubicBezTo>
                  <a:pt x="2726389" y="6656218"/>
                  <a:pt x="2700425" y="6632045"/>
                  <a:pt x="2685653" y="6643236"/>
                </a:cubicBezTo>
                <a:cubicBezTo>
                  <a:pt x="2646259" y="6672782"/>
                  <a:pt x="2601942" y="6666067"/>
                  <a:pt x="2562101" y="6657562"/>
                </a:cubicBezTo>
                <a:cubicBezTo>
                  <a:pt x="2479286" y="6639208"/>
                  <a:pt x="2394680" y="6624435"/>
                  <a:pt x="2320818" y="6578775"/>
                </a:cubicBezTo>
                <a:cubicBezTo>
                  <a:pt x="2319027" y="6577880"/>
                  <a:pt x="2319027" y="6574746"/>
                  <a:pt x="2315893" y="6567136"/>
                </a:cubicBezTo>
                <a:cubicBezTo>
                  <a:pt x="2327532" y="6562659"/>
                  <a:pt x="2338724" y="6558183"/>
                  <a:pt x="2351258" y="6552811"/>
                </a:cubicBezTo>
                <a:cubicBezTo>
                  <a:pt x="2355287" y="6537591"/>
                  <a:pt x="2359316" y="6521028"/>
                  <a:pt x="2365135" y="6497303"/>
                </a:cubicBezTo>
                <a:cubicBezTo>
                  <a:pt x="2339619" y="6502675"/>
                  <a:pt x="2315446" y="6503570"/>
                  <a:pt x="2296197" y="6512970"/>
                </a:cubicBezTo>
                <a:cubicBezTo>
                  <a:pt x="2266652" y="6527743"/>
                  <a:pt x="2240688" y="6561317"/>
                  <a:pt x="2219201" y="6503570"/>
                </a:cubicBezTo>
                <a:cubicBezTo>
                  <a:pt x="2212934" y="6486559"/>
                  <a:pt x="2193237" y="6474473"/>
                  <a:pt x="2179808" y="6460596"/>
                </a:cubicBezTo>
                <a:cubicBezTo>
                  <a:pt x="2193237" y="6466863"/>
                  <a:pt x="2205772" y="6475368"/>
                  <a:pt x="2219649" y="6478949"/>
                </a:cubicBezTo>
                <a:cubicBezTo>
                  <a:pt x="2239345" y="6483873"/>
                  <a:pt x="2260385" y="6507151"/>
                  <a:pt x="2283663" y="6479397"/>
                </a:cubicBezTo>
                <a:cubicBezTo>
                  <a:pt x="2259937" y="6470891"/>
                  <a:pt x="2240241" y="6461938"/>
                  <a:pt x="2220096" y="6457462"/>
                </a:cubicBezTo>
                <a:cubicBezTo>
                  <a:pt x="2208010" y="6452538"/>
                  <a:pt x="2194133" y="6457014"/>
                  <a:pt x="2180703" y="6458805"/>
                </a:cubicBezTo>
                <a:close/>
                <a:moveTo>
                  <a:pt x="663169" y="4888000"/>
                </a:moveTo>
                <a:cubicBezTo>
                  <a:pt x="655559" y="4872333"/>
                  <a:pt x="647501" y="4857112"/>
                  <a:pt x="638548" y="4838759"/>
                </a:cubicBezTo>
                <a:cubicBezTo>
                  <a:pt x="664512" y="4802947"/>
                  <a:pt x="647501" y="4752810"/>
                  <a:pt x="597812" y="4738485"/>
                </a:cubicBezTo>
                <a:cubicBezTo>
                  <a:pt x="598260" y="4733561"/>
                  <a:pt x="601394" y="4725951"/>
                  <a:pt x="598708" y="4722370"/>
                </a:cubicBezTo>
                <a:cubicBezTo>
                  <a:pt x="591545" y="4711626"/>
                  <a:pt x="583040" y="4701331"/>
                  <a:pt x="573192" y="4692825"/>
                </a:cubicBezTo>
                <a:cubicBezTo>
                  <a:pt x="570953" y="4691034"/>
                  <a:pt x="556629" y="4697302"/>
                  <a:pt x="556629" y="4700435"/>
                </a:cubicBezTo>
                <a:cubicBezTo>
                  <a:pt x="555733" y="4712522"/>
                  <a:pt x="556629" y="4725056"/>
                  <a:pt x="560657" y="4736695"/>
                </a:cubicBezTo>
                <a:cubicBezTo>
                  <a:pt x="567820" y="4758182"/>
                  <a:pt x="587516" y="4781012"/>
                  <a:pt x="583488" y="4798918"/>
                </a:cubicBezTo>
                <a:cubicBezTo>
                  <a:pt x="576773" y="4827568"/>
                  <a:pt x="595574" y="4834730"/>
                  <a:pt x="608108" y="4848608"/>
                </a:cubicBezTo>
                <a:cubicBezTo>
                  <a:pt x="614823" y="4856217"/>
                  <a:pt x="623328" y="4862037"/>
                  <a:pt x="631834" y="4867409"/>
                </a:cubicBezTo>
                <a:cubicBezTo>
                  <a:pt x="642577" y="4874123"/>
                  <a:pt x="653769" y="4879943"/>
                  <a:pt x="664512" y="4886210"/>
                </a:cubicBezTo>
                <a:cubicBezTo>
                  <a:pt x="660036" y="4908592"/>
                  <a:pt x="655559" y="4930527"/>
                  <a:pt x="651083" y="4952910"/>
                </a:cubicBezTo>
                <a:cubicBezTo>
                  <a:pt x="654664" y="4952015"/>
                  <a:pt x="658245" y="4951119"/>
                  <a:pt x="661826" y="4950224"/>
                </a:cubicBezTo>
                <a:cubicBezTo>
                  <a:pt x="670779" y="4963653"/>
                  <a:pt x="682866" y="4976188"/>
                  <a:pt x="688238" y="4991407"/>
                </a:cubicBezTo>
                <a:cubicBezTo>
                  <a:pt x="699429" y="5022743"/>
                  <a:pt x="707039" y="5055422"/>
                  <a:pt x="716440" y="5087652"/>
                </a:cubicBezTo>
                <a:cubicBezTo>
                  <a:pt x="716887" y="5089443"/>
                  <a:pt x="723154" y="5089443"/>
                  <a:pt x="724945" y="5091681"/>
                </a:cubicBezTo>
                <a:cubicBezTo>
                  <a:pt x="744642" y="5112721"/>
                  <a:pt x="765681" y="5132417"/>
                  <a:pt x="783139" y="5155248"/>
                </a:cubicBezTo>
                <a:cubicBezTo>
                  <a:pt x="800150" y="5177630"/>
                  <a:pt x="812684" y="5203594"/>
                  <a:pt x="829247" y="5226424"/>
                </a:cubicBezTo>
                <a:cubicBezTo>
                  <a:pt x="854316" y="5260446"/>
                  <a:pt x="889233" y="5289990"/>
                  <a:pt x="905348" y="5327593"/>
                </a:cubicBezTo>
                <a:cubicBezTo>
                  <a:pt x="921463" y="5365643"/>
                  <a:pt x="936236" y="5400560"/>
                  <a:pt x="970257" y="5424733"/>
                </a:cubicBezTo>
                <a:cubicBezTo>
                  <a:pt x="976972" y="5429657"/>
                  <a:pt x="985030" y="5436372"/>
                  <a:pt x="987268" y="5443534"/>
                </a:cubicBezTo>
                <a:cubicBezTo>
                  <a:pt x="1000250" y="5485613"/>
                  <a:pt x="1019946" y="5521873"/>
                  <a:pt x="1062025" y="5542465"/>
                </a:cubicBezTo>
                <a:cubicBezTo>
                  <a:pt x="1071426" y="5546942"/>
                  <a:pt x="1082617" y="5553208"/>
                  <a:pt x="1087094" y="5561714"/>
                </a:cubicBezTo>
                <a:cubicBezTo>
                  <a:pt x="1098285" y="5582306"/>
                  <a:pt x="1112162" y="5604241"/>
                  <a:pt x="1113058" y="5625728"/>
                </a:cubicBezTo>
                <a:cubicBezTo>
                  <a:pt x="1113058" y="5634681"/>
                  <a:pt x="1082170" y="5644529"/>
                  <a:pt x="1064711" y="5653930"/>
                </a:cubicBezTo>
                <a:cubicBezTo>
                  <a:pt x="1061130" y="5655720"/>
                  <a:pt x="1057101" y="5655720"/>
                  <a:pt x="1052177" y="5657064"/>
                </a:cubicBezTo>
                <a:cubicBezTo>
                  <a:pt x="1079036" y="5698247"/>
                  <a:pt x="1084856" y="5698247"/>
                  <a:pt x="1107686" y="5662435"/>
                </a:cubicBezTo>
                <a:cubicBezTo>
                  <a:pt x="1112162" y="5655720"/>
                  <a:pt x="1124696" y="5653930"/>
                  <a:pt x="1137678" y="5648111"/>
                </a:cubicBezTo>
                <a:cubicBezTo>
                  <a:pt x="1132754" y="5678999"/>
                  <a:pt x="1134545" y="5696456"/>
                  <a:pt x="1167671" y="5687503"/>
                </a:cubicBezTo>
                <a:cubicBezTo>
                  <a:pt x="1180205" y="5683923"/>
                  <a:pt x="1199006" y="5687503"/>
                  <a:pt x="1209302" y="5695114"/>
                </a:cubicBezTo>
                <a:cubicBezTo>
                  <a:pt x="1241981" y="5719287"/>
                  <a:pt x="1273764" y="5744803"/>
                  <a:pt x="1302861" y="5773453"/>
                </a:cubicBezTo>
                <a:cubicBezTo>
                  <a:pt x="1332854" y="5802997"/>
                  <a:pt x="1358818" y="5836124"/>
                  <a:pt x="1386572" y="5867907"/>
                </a:cubicBezTo>
                <a:cubicBezTo>
                  <a:pt x="1389705" y="5871488"/>
                  <a:pt x="1393287" y="5875069"/>
                  <a:pt x="1396868" y="5878203"/>
                </a:cubicBezTo>
                <a:cubicBezTo>
                  <a:pt x="1438947" y="5913567"/>
                  <a:pt x="1481026" y="5948484"/>
                  <a:pt x="1524448" y="5984743"/>
                </a:cubicBezTo>
                <a:cubicBezTo>
                  <a:pt x="1497589" y="6004440"/>
                  <a:pt x="1515943" y="6016526"/>
                  <a:pt x="1531610" y="6029061"/>
                </a:cubicBezTo>
                <a:cubicBezTo>
                  <a:pt x="1548173" y="6042043"/>
                  <a:pt x="1564289" y="6055025"/>
                  <a:pt x="1583985" y="6070244"/>
                </a:cubicBezTo>
                <a:cubicBezTo>
                  <a:pt x="1630989" y="6048310"/>
                  <a:pt x="1635465" y="6049205"/>
                  <a:pt x="1682468" y="6093970"/>
                </a:cubicBezTo>
                <a:cubicBezTo>
                  <a:pt x="1686945" y="6097999"/>
                  <a:pt x="1690526" y="6104714"/>
                  <a:pt x="1695898" y="6106056"/>
                </a:cubicBezTo>
                <a:cubicBezTo>
                  <a:pt x="1746930" y="6120829"/>
                  <a:pt x="1782295" y="6154403"/>
                  <a:pt x="1807811" y="6197825"/>
                </a:cubicBezTo>
                <a:cubicBezTo>
                  <a:pt x="1828402" y="6197377"/>
                  <a:pt x="1856604" y="6175890"/>
                  <a:pt x="1859290" y="6211702"/>
                </a:cubicBezTo>
                <a:cubicBezTo>
                  <a:pt x="1861081" y="6234532"/>
                  <a:pt x="1873615" y="6240351"/>
                  <a:pt x="1887045" y="6241247"/>
                </a:cubicBezTo>
                <a:cubicBezTo>
                  <a:pt x="1920171" y="6242590"/>
                  <a:pt x="1925990" y="6259601"/>
                  <a:pt x="1914351" y="6291384"/>
                </a:cubicBezTo>
                <a:cubicBezTo>
                  <a:pt x="1946582" y="6280192"/>
                  <a:pt x="1972098" y="6271687"/>
                  <a:pt x="1990452" y="6265420"/>
                </a:cubicBezTo>
                <a:cubicBezTo>
                  <a:pt x="2006567" y="6285116"/>
                  <a:pt x="2014625" y="6304366"/>
                  <a:pt x="2028502" y="6309737"/>
                </a:cubicBezTo>
                <a:cubicBezTo>
                  <a:pt x="2066105" y="6324510"/>
                  <a:pt x="2108184" y="6320928"/>
                  <a:pt x="2141310" y="6354950"/>
                </a:cubicBezTo>
                <a:cubicBezTo>
                  <a:pt x="2165483" y="6379571"/>
                  <a:pt x="2204429" y="6389419"/>
                  <a:pt x="2237555" y="6405982"/>
                </a:cubicBezTo>
                <a:cubicBezTo>
                  <a:pt x="2243822" y="6400610"/>
                  <a:pt x="2251880" y="6388076"/>
                  <a:pt x="2257699" y="6388972"/>
                </a:cubicBezTo>
                <a:cubicBezTo>
                  <a:pt x="2291273" y="6394343"/>
                  <a:pt x="2326637" y="6397925"/>
                  <a:pt x="2357525" y="6410906"/>
                </a:cubicBezTo>
                <a:cubicBezTo>
                  <a:pt x="2416167" y="6435527"/>
                  <a:pt x="2469885" y="6472234"/>
                  <a:pt x="2537928" y="6478502"/>
                </a:cubicBezTo>
                <a:cubicBezTo>
                  <a:pt x="2521812" y="6488350"/>
                  <a:pt x="2507935" y="6496855"/>
                  <a:pt x="2489582" y="6508046"/>
                </a:cubicBezTo>
                <a:cubicBezTo>
                  <a:pt x="2515993" y="6512523"/>
                  <a:pt x="2537033" y="6516104"/>
                  <a:pt x="2560311" y="6520133"/>
                </a:cubicBezTo>
                <a:cubicBezTo>
                  <a:pt x="2570606" y="6515656"/>
                  <a:pt x="2584036" y="6510285"/>
                  <a:pt x="2597913" y="6504465"/>
                </a:cubicBezTo>
                <a:cubicBezTo>
                  <a:pt x="2590751" y="6499093"/>
                  <a:pt x="2584931" y="6494617"/>
                  <a:pt x="2575530" y="6487455"/>
                </a:cubicBezTo>
                <a:cubicBezTo>
                  <a:pt x="2605076" y="6478054"/>
                  <a:pt x="2626563" y="6467310"/>
                  <a:pt x="2649393" y="6495960"/>
                </a:cubicBezTo>
                <a:cubicBezTo>
                  <a:pt x="2656555" y="6504913"/>
                  <a:pt x="2695053" y="6504017"/>
                  <a:pt x="2700873" y="6495512"/>
                </a:cubicBezTo>
                <a:cubicBezTo>
                  <a:pt x="2725493" y="6459252"/>
                  <a:pt x="2738475" y="6485216"/>
                  <a:pt x="2755933" y="6504465"/>
                </a:cubicBezTo>
                <a:cubicBezTo>
                  <a:pt x="2740713" y="6509837"/>
                  <a:pt x="2725046" y="6514761"/>
                  <a:pt x="2708483" y="6520581"/>
                </a:cubicBezTo>
                <a:cubicBezTo>
                  <a:pt x="2715645" y="6527743"/>
                  <a:pt x="2721465" y="6533115"/>
                  <a:pt x="2726836" y="6538487"/>
                </a:cubicBezTo>
                <a:cubicBezTo>
                  <a:pt x="2718779" y="6547440"/>
                  <a:pt x="2712064" y="6554155"/>
                  <a:pt x="2704454" y="6562659"/>
                </a:cubicBezTo>
                <a:cubicBezTo>
                  <a:pt x="2743847" y="6607424"/>
                  <a:pt x="2788164" y="6574746"/>
                  <a:pt x="2832482" y="6580118"/>
                </a:cubicBezTo>
                <a:cubicBezTo>
                  <a:pt x="2827110" y="6568479"/>
                  <a:pt x="2825767" y="6562212"/>
                  <a:pt x="2821738" y="6557735"/>
                </a:cubicBezTo>
                <a:cubicBezTo>
                  <a:pt x="2792641" y="6525505"/>
                  <a:pt x="2793984" y="6513866"/>
                  <a:pt x="2835615" y="6508046"/>
                </a:cubicBezTo>
                <a:cubicBezTo>
                  <a:pt x="2855312" y="6504913"/>
                  <a:pt x="2877247" y="6523267"/>
                  <a:pt x="2898734" y="6524609"/>
                </a:cubicBezTo>
                <a:cubicBezTo>
                  <a:pt x="2916192" y="6525952"/>
                  <a:pt x="2943051" y="6521923"/>
                  <a:pt x="2951109" y="6510285"/>
                </a:cubicBezTo>
                <a:cubicBezTo>
                  <a:pt x="2965881" y="6487902"/>
                  <a:pt x="2937232" y="6484321"/>
                  <a:pt x="2924250" y="6478054"/>
                </a:cubicBezTo>
                <a:cubicBezTo>
                  <a:pt x="2912163" y="6472682"/>
                  <a:pt x="2897391" y="6474025"/>
                  <a:pt x="2883514" y="6472682"/>
                </a:cubicBezTo>
                <a:cubicBezTo>
                  <a:pt x="2875456" y="6457014"/>
                  <a:pt x="2862922" y="6438213"/>
                  <a:pt x="2849492" y="6437765"/>
                </a:cubicBezTo>
                <a:cubicBezTo>
                  <a:pt x="2823081" y="6436422"/>
                  <a:pt x="2796222" y="6445375"/>
                  <a:pt x="2768468" y="6450747"/>
                </a:cubicBezTo>
                <a:cubicBezTo>
                  <a:pt x="2773392" y="6465072"/>
                  <a:pt x="2776973" y="6474920"/>
                  <a:pt x="2779211" y="6481635"/>
                </a:cubicBezTo>
                <a:cubicBezTo>
                  <a:pt x="2749219" y="6474025"/>
                  <a:pt x="2719226" y="6469996"/>
                  <a:pt x="2692815" y="6457910"/>
                </a:cubicBezTo>
                <a:cubicBezTo>
                  <a:pt x="2666403" y="6445823"/>
                  <a:pt x="2640440" y="6428812"/>
                  <a:pt x="2619848" y="6408220"/>
                </a:cubicBezTo>
                <a:cubicBezTo>
                  <a:pt x="2603285" y="6391657"/>
                  <a:pt x="2563892" y="6375990"/>
                  <a:pt x="2549119" y="6393896"/>
                </a:cubicBezTo>
                <a:cubicBezTo>
                  <a:pt x="2524946" y="6422545"/>
                  <a:pt x="2502116" y="6398372"/>
                  <a:pt x="2493611" y="6388076"/>
                </a:cubicBezTo>
                <a:cubicBezTo>
                  <a:pt x="2470781" y="6362113"/>
                  <a:pt x="2446160" y="6359874"/>
                  <a:pt x="2412586" y="6365693"/>
                </a:cubicBezTo>
                <a:cubicBezTo>
                  <a:pt x="2422882" y="6325405"/>
                  <a:pt x="2399604" y="6327196"/>
                  <a:pt x="2370507" y="6328986"/>
                </a:cubicBezTo>
                <a:cubicBezTo>
                  <a:pt x="2341410" y="6330777"/>
                  <a:pt x="2308731" y="6335701"/>
                  <a:pt x="2288139" y="6302127"/>
                </a:cubicBezTo>
                <a:cubicBezTo>
                  <a:pt x="2284110" y="6294965"/>
                  <a:pt x="2266652" y="6296308"/>
                  <a:pt x="2255461" y="6292727"/>
                </a:cubicBezTo>
                <a:cubicBezTo>
                  <a:pt x="2238450" y="6287803"/>
                  <a:pt x="2210248" y="6286460"/>
                  <a:pt x="2207115" y="6276611"/>
                </a:cubicBezTo>
                <a:cubicBezTo>
                  <a:pt x="2196819" y="6246619"/>
                  <a:pt x="2179808" y="6246171"/>
                  <a:pt x="2155635" y="6251095"/>
                </a:cubicBezTo>
                <a:cubicBezTo>
                  <a:pt x="2149368" y="6252438"/>
                  <a:pt x="2141310" y="6249304"/>
                  <a:pt x="2135043" y="6246619"/>
                </a:cubicBezTo>
                <a:cubicBezTo>
                  <a:pt x="2087592" y="6224236"/>
                  <a:pt x="2040589" y="6201406"/>
                  <a:pt x="1993138" y="6178576"/>
                </a:cubicBezTo>
                <a:cubicBezTo>
                  <a:pt x="1955535" y="6160670"/>
                  <a:pt x="1915247" y="6147240"/>
                  <a:pt x="1880778" y="6124858"/>
                </a:cubicBezTo>
                <a:cubicBezTo>
                  <a:pt x="1810944" y="6080093"/>
                  <a:pt x="1744244" y="6030851"/>
                  <a:pt x="1676201" y="5982953"/>
                </a:cubicBezTo>
                <a:cubicBezTo>
                  <a:pt x="1662772" y="5973552"/>
                  <a:pt x="1643971" y="5964151"/>
                  <a:pt x="1639494" y="5951169"/>
                </a:cubicBezTo>
                <a:cubicBezTo>
                  <a:pt x="1635913" y="5939531"/>
                  <a:pt x="1648895" y="5922520"/>
                  <a:pt x="1654714" y="5907300"/>
                </a:cubicBezTo>
                <a:cubicBezTo>
                  <a:pt x="1630541" y="5903719"/>
                  <a:pt x="1594281" y="5939083"/>
                  <a:pt x="1583090" y="5888051"/>
                </a:cubicBezTo>
                <a:cubicBezTo>
                  <a:pt x="1571004" y="5887156"/>
                  <a:pt x="1559365" y="5885813"/>
                  <a:pt x="1546383" y="5884918"/>
                </a:cubicBezTo>
                <a:cubicBezTo>
                  <a:pt x="1549964" y="5870145"/>
                  <a:pt x="1552650" y="5858954"/>
                  <a:pt x="1556231" y="5844181"/>
                </a:cubicBezTo>
                <a:cubicBezTo>
                  <a:pt x="1517286" y="5855372"/>
                  <a:pt x="1490874" y="5845077"/>
                  <a:pt x="1458643" y="5826723"/>
                </a:cubicBezTo>
                <a:cubicBezTo>
                  <a:pt x="1406716" y="5796730"/>
                  <a:pt x="1384334" y="5735402"/>
                  <a:pt x="1326587" y="5714811"/>
                </a:cubicBezTo>
                <a:cubicBezTo>
                  <a:pt x="1325691" y="5714362"/>
                  <a:pt x="1325244" y="5712572"/>
                  <a:pt x="1324348" y="5712124"/>
                </a:cubicBezTo>
                <a:cubicBezTo>
                  <a:pt x="1309128" y="5699143"/>
                  <a:pt x="1294356" y="5685713"/>
                  <a:pt x="1279136" y="5673179"/>
                </a:cubicBezTo>
                <a:cubicBezTo>
                  <a:pt x="1262125" y="5659749"/>
                  <a:pt x="1243771" y="5648111"/>
                  <a:pt x="1228104" y="5632890"/>
                </a:cubicBezTo>
                <a:cubicBezTo>
                  <a:pt x="1216912" y="5622147"/>
                  <a:pt x="1210198" y="5607374"/>
                  <a:pt x="1200349" y="5593049"/>
                </a:cubicBezTo>
                <a:cubicBezTo>
                  <a:pt x="1210645" y="5586335"/>
                  <a:pt x="1219151" y="5580515"/>
                  <a:pt x="1238847" y="5567086"/>
                </a:cubicBezTo>
                <a:cubicBezTo>
                  <a:pt x="1214227" y="5558133"/>
                  <a:pt x="1198111" y="5554104"/>
                  <a:pt x="1184234" y="5546494"/>
                </a:cubicBezTo>
                <a:cubicBezTo>
                  <a:pt x="1151556" y="5529036"/>
                  <a:pt x="1103657" y="5531274"/>
                  <a:pt x="1095152" y="5482480"/>
                </a:cubicBezTo>
                <a:cubicBezTo>
                  <a:pt x="1092466" y="5467260"/>
                  <a:pt x="1098733" y="5450249"/>
                  <a:pt x="1101866" y="5429657"/>
                </a:cubicBezTo>
                <a:cubicBezTo>
                  <a:pt x="1071874" y="5433238"/>
                  <a:pt x="1046358" y="5431000"/>
                  <a:pt x="1035614" y="5392502"/>
                </a:cubicBezTo>
                <a:cubicBezTo>
                  <a:pt x="1030690" y="5375044"/>
                  <a:pt x="999802" y="5366986"/>
                  <a:pt x="986373" y="5349976"/>
                </a:cubicBezTo>
                <a:cubicBezTo>
                  <a:pt x="961304" y="5318640"/>
                  <a:pt x="937579" y="5285514"/>
                  <a:pt x="919225" y="5249702"/>
                </a:cubicBezTo>
                <a:cubicBezTo>
                  <a:pt x="912510" y="5236272"/>
                  <a:pt x="922806" y="5214337"/>
                  <a:pt x="925045" y="5195536"/>
                </a:cubicBezTo>
                <a:cubicBezTo>
                  <a:pt x="852973" y="5167334"/>
                  <a:pt x="848496" y="5159276"/>
                  <a:pt x="887442" y="5119436"/>
                </a:cubicBezTo>
                <a:cubicBezTo>
                  <a:pt x="875355" y="5110930"/>
                  <a:pt x="861478" y="5093919"/>
                  <a:pt x="852525" y="5096605"/>
                </a:cubicBezTo>
                <a:cubicBezTo>
                  <a:pt x="809551" y="5107349"/>
                  <a:pt x="810894" y="5076013"/>
                  <a:pt x="805074" y="5051393"/>
                </a:cubicBezTo>
                <a:cubicBezTo>
                  <a:pt x="754042" y="5040201"/>
                  <a:pt x="746432" y="5024086"/>
                  <a:pt x="777320" y="4979769"/>
                </a:cubicBezTo>
                <a:cubicBezTo>
                  <a:pt x="754490" y="4977978"/>
                  <a:pt x="734793" y="4976188"/>
                  <a:pt x="720021" y="4975292"/>
                </a:cubicBezTo>
                <a:cubicBezTo>
                  <a:pt x="708382" y="4952462"/>
                  <a:pt x="692714" y="4933661"/>
                  <a:pt x="690924" y="4913517"/>
                </a:cubicBezTo>
                <a:cubicBezTo>
                  <a:pt x="689133" y="4889344"/>
                  <a:pt x="678389" y="4889344"/>
                  <a:pt x="663169" y="4888000"/>
                </a:cubicBezTo>
                <a:close/>
                <a:moveTo>
                  <a:pt x="1988214" y="599960"/>
                </a:moveTo>
                <a:cubicBezTo>
                  <a:pt x="1970755" y="606227"/>
                  <a:pt x="1956430" y="606674"/>
                  <a:pt x="1951506" y="613837"/>
                </a:cubicBezTo>
                <a:cubicBezTo>
                  <a:pt x="1932705" y="642039"/>
                  <a:pt x="1903160" y="636219"/>
                  <a:pt x="1877196" y="642486"/>
                </a:cubicBezTo>
                <a:cubicBezTo>
                  <a:pt x="1857500" y="647411"/>
                  <a:pt x="1839146" y="659497"/>
                  <a:pt x="1820792" y="668898"/>
                </a:cubicBezTo>
                <a:cubicBezTo>
                  <a:pt x="1799305" y="679641"/>
                  <a:pt x="1778266" y="692176"/>
                  <a:pt x="1756331" y="702024"/>
                </a:cubicBezTo>
                <a:cubicBezTo>
                  <a:pt x="1730367" y="713215"/>
                  <a:pt x="1709327" y="724854"/>
                  <a:pt x="1703956" y="757085"/>
                </a:cubicBezTo>
                <a:cubicBezTo>
                  <a:pt x="1701270" y="773648"/>
                  <a:pt x="1686945" y="788420"/>
                  <a:pt x="1677992" y="804088"/>
                </a:cubicBezTo>
                <a:cubicBezTo>
                  <a:pt x="1673068" y="813041"/>
                  <a:pt x="1668591" y="821994"/>
                  <a:pt x="1663667" y="830947"/>
                </a:cubicBezTo>
                <a:cubicBezTo>
                  <a:pt x="1673068" y="833185"/>
                  <a:pt x="1682468" y="835424"/>
                  <a:pt x="1691869" y="837214"/>
                </a:cubicBezTo>
                <a:cubicBezTo>
                  <a:pt x="1699032" y="838557"/>
                  <a:pt x="1706642" y="838557"/>
                  <a:pt x="1713804" y="839453"/>
                </a:cubicBezTo>
                <a:cubicBezTo>
                  <a:pt x="1729472" y="840795"/>
                  <a:pt x="1745587" y="842138"/>
                  <a:pt x="1761255" y="843929"/>
                </a:cubicBezTo>
                <a:cubicBezTo>
                  <a:pt x="1756778" y="863178"/>
                  <a:pt x="1752302" y="881979"/>
                  <a:pt x="1747378" y="901228"/>
                </a:cubicBezTo>
                <a:cubicBezTo>
                  <a:pt x="1746483" y="905257"/>
                  <a:pt x="1742901" y="908391"/>
                  <a:pt x="1734844" y="920477"/>
                </a:cubicBezTo>
                <a:cubicBezTo>
                  <a:pt x="1789009" y="917791"/>
                  <a:pt x="1785876" y="856911"/>
                  <a:pt x="1836013" y="857359"/>
                </a:cubicBezTo>
                <a:cubicBezTo>
                  <a:pt x="1810049" y="839900"/>
                  <a:pt x="1795276" y="829604"/>
                  <a:pt x="1776475" y="817070"/>
                </a:cubicBezTo>
                <a:cubicBezTo>
                  <a:pt x="1807811" y="800059"/>
                  <a:pt x="1831536" y="779915"/>
                  <a:pt x="1858395" y="773648"/>
                </a:cubicBezTo>
                <a:cubicBezTo>
                  <a:pt x="1898236" y="764247"/>
                  <a:pt x="1905398" y="740969"/>
                  <a:pt x="1898684" y="703815"/>
                </a:cubicBezTo>
                <a:cubicBezTo>
                  <a:pt x="1962697" y="699786"/>
                  <a:pt x="1974336" y="653678"/>
                  <a:pt x="1988214" y="599960"/>
                </a:cubicBezTo>
                <a:close/>
                <a:moveTo>
                  <a:pt x="3409950" y="6642341"/>
                </a:moveTo>
                <a:cubicBezTo>
                  <a:pt x="3383091" y="6632493"/>
                  <a:pt x="3352203" y="6630255"/>
                  <a:pt x="3340565" y="6614587"/>
                </a:cubicBezTo>
                <a:cubicBezTo>
                  <a:pt x="3319077" y="6585490"/>
                  <a:pt x="3294009" y="6603844"/>
                  <a:pt x="3272074" y="6598024"/>
                </a:cubicBezTo>
                <a:cubicBezTo>
                  <a:pt x="3265359" y="6596233"/>
                  <a:pt x="3259540" y="6589967"/>
                  <a:pt x="3252825" y="6589518"/>
                </a:cubicBezTo>
                <a:cubicBezTo>
                  <a:pt x="3214775" y="6587728"/>
                  <a:pt x="3182544" y="6554602"/>
                  <a:pt x="3141808" y="6570717"/>
                </a:cubicBezTo>
                <a:cubicBezTo>
                  <a:pt x="3115844" y="6581014"/>
                  <a:pt x="3090328" y="6591309"/>
                  <a:pt x="3064364" y="6600710"/>
                </a:cubicBezTo>
                <a:cubicBezTo>
                  <a:pt x="3044220" y="6608320"/>
                  <a:pt x="3023181" y="6614139"/>
                  <a:pt x="3002589" y="6620854"/>
                </a:cubicBezTo>
                <a:cubicBezTo>
                  <a:pt x="3020942" y="6627569"/>
                  <a:pt x="3036610" y="6636970"/>
                  <a:pt x="3053173" y="6637865"/>
                </a:cubicBezTo>
                <a:cubicBezTo>
                  <a:pt x="3071527" y="6638760"/>
                  <a:pt x="3090328" y="6631598"/>
                  <a:pt x="3108682" y="6628017"/>
                </a:cubicBezTo>
                <a:cubicBezTo>
                  <a:pt x="3110920" y="6627569"/>
                  <a:pt x="3114054" y="6627569"/>
                  <a:pt x="3115844" y="6628912"/>
                </a:cubicBezTo>
                <a:cubicBezTo>
                  <a:pt x="3150761" y="6656218"/>
                  <a:pt x="3183439" y="6648161"/>
                  <a:pt x="3218804" y="6628017"/>
                </a:cubicBezTo>
                <a:cubicBezTo>
                  <a:pt x="3227757" y="6623092"/>
                  <a:pt x="3245663" y="6632045"/>
                  <a:pt x="3258645" y="6636970"/>
                </a:cubicBezTo>
                <a:cubicBezTo>
                  <a:pt x="3276551" y="6643685"/>
                  <a:pt x="3292666" y="6654876"/>
                  <a:pt x="3310572" y="6661142"/>
                </a:cubicBezTo>
                <a:cubicBezTo>
                  <a:pt x="3325792" y="6666515"/>
                  <a:pt x="3342803" y="6667410"/>
                  <a:pt x="3359366" y="6670095"/>
                </a:cubicBezTo>
                <a:cubicBezTo>
                  <a:pt x="3358918" y="6672782"/>
                  <a:pt x="3358471" y="6675468"/>
                  <a:pt x="3358023" y="6678153"/>
                </a:cubicBezTo>
                <a:cubicBezTo>
                  <a:pt x="3373691" y="6666962"/>
                  <a:pt x="3389358" y="6656218"/>
                  <a:pt x="3409950" y="6642341"/>
                </a:cubicBezTo>
                <a:close/>
                <a:moveTo>
                  <a:pt x="559762" y="4650298"/>
                </a:moveTo>
                <a:cubicBezTo>
                  <a:pt x="539618" y="4619410"/>
                  <a:pt x="522607" y="4592999"/>
                  <a:pt x="502463" y="4562111"/>
                </a:cubicBezTo>
                <a:cubicBezTo>
                  <a:pt x="483662" y="4598819"/>
                  <a:pt x="470232" y="4625678"/>
                  <a:pt x="457698" y="4650298"/>
                </a:cubicBezTo>
                <a:cubicBezTo>
                  <a:pt x="490824" y="4650298"/>
                  <a:pt x="519474" y="4650298"/>
                  <a:pt x="559762" y="4650298"/>
                </a:cubicBezTo>
                <a:close/>
                <a:moveTo>
                  <a:pt x="3968170" y="305406"/>
                </a:moveTo>
                <a:cubicBezTo>
                  <a:pt x="4006668" y="302272"/>
                  <a:pt x="4039794" y="299586"/>
                  <a:pt x="4072473" y="296453"/>
                </a:cubicBezTo>
                <a:cubicBezTo>
                  <a:pt x="4061729" y="257507"/>
                  <a:pt x="4029050" y="264670"/>
                  <a:pt x="4003982" y="267356"/>
                </a:cubicBezTo>
                <a:cubicBezTo>
                  <a:pt x="3987867" y="269594"/>
                  <a:pt x="3962350" y="278995"/>
                  <a:pt x="3968170" y="305406"/>
                </a:cubicBezTo>
                <a:close/>
                <a:moveTo>
                  <a:pt x="3890279" y="237811"/>
                </a:moveTo>
                <a:cubicBezTo>
                  <a:pt x="3889831" y="235125"/>
                  <a:pt x="3889384" y="232439"/>
                  <a:pt x="3888936" y="229753"/>
                </a:cubicBezTo>
                <a:cubicBezTo>
                  <a:pt x="3865658" y="231991"/>
                  <a:pt x="3841933" y="233782"/>
                  <a:pt x="3818655" y="236020"/>
                </a:cubicBezTo>
                <a:cubicBezTo>
                  <a:pt x="3819102" y="240049"/>
                  <a:pt x="3819550" y="244525"/>
                  <a:pt x="3819998" y="248554"/>
                </a:cubicBezTo>
                <a:cubicBezTo>
                  <a:pt x="3829846" y="245868"/>
                  <a:pt x="3839694" y="243630"/>
                  <a:pt x="3848647" y="241392"/>
                </a:cubicBezTo>
                <a:cubicBezTo>
                  <a:pt x="3857153" y="254821"/>
                  <a:pt x="3864315" y="266013"/>
                  <a:pt x="3870135" y="275413"/>
                </a:cubicBezTo>
                <a:cubicBezTo>
                  <a:pt x="3890279" y="274070"/>
                  <a:pt x="3907290" y="272727"/>
                  <a:pt x="3924300" y="271384"/>
                </a:cubicBezTo>
                <a:cubicBezTo>
                  <a:pt x="3924748" y="268251"/>
                  <a:pt x="3925196" y="265117"/>
                  <a:pt x="3925643" y="261984"/>
                </a:cubicBezTo>
                <a:cubicBezTo>
                  <a:pt x="3908632" y="258403"/>
                  <a:pt x="3892070" y="254374"/>
                  <a:pt x="3870582" y="249897"/>
                </a:cubicBezTo>
                <a:cubicBezTo>
                  <a:pt x="3879088" y="244525"/>
                  <a:pt x="3884460" y="241392"/>
                  <a:pt x="3890279" y="237811"/>
                </a:cubicBezTo>
                <a:close/>
                <a:moveTo>
                  <a:pt x="3888936" y="159024"/>
                </a:moveTo>
                <a:cubicBezTo>
                  <a:pt x="3910423" y="174692"/>
                  <a:pt x="3922957" y="190360"/>
                  <a:pt x="3936835" y="191255"/>
                </a:cubicBezTo>
                <a:cubicBezTo>
                  <a:pt x="3946683" y="192150"/>
                  <a:pt x="3957874" y="172454"/>
                  <a:pt x="3968170" y="161710"/>
                </a:cubicBezTo>
                <a:cubicBezTo>
                  <a:pt x="3965932" y="158129"/>
                  <a:pt x="3963694" y="154548"/>
                  <a:pt x="3961455" y="150519"/>
                </a:cubicBezTo>
                <a:cubicBezTo>
                  <a:pt x="3941311" y="153205"/>
                  <a:pt x="3921167" y="155443"/>
                  <a:pt x="3888936" y="159024"/>
                </a:cubicBezTo>
                <a:close/>
                <a:moveTo>
                  <a:pt x="6440541" y="3442090"/>
                </a:moveTo>
                <a:cubicBezTo>
                  <a:pt x="6497393" y="3429109"/>
                  <a:pt x="6498736" y="3424632"/>
                  <a:pt x="6475011" y="3365095"/>
                </a:cubicBezTo>
                <a:cubicBezTo>
                  <a:pt x="6463820" y="3390163"/>
                  <a:pt x="6453971" y="3412098"/>
                  <a:pt x="6440541" y="3442090"/>
                </a:cubicBezTo>
                <a:close/>
                <a:moveTo>
                  <a:pt x="2942604" y="6614139"/>
                </a:moveTo>
                <a:cubicBezTo>
                  <a:pt x="2943499" y="6608768"/>
                  <a:pt x="2944842" y="6603396"/>
                  <a:pt x="2945737" y="6598024"/>
                </a:cubicBezTo>
                <a:cubicBezTo>
                  <a:pt x="2927384" y="6567136"/>
                  <a:pt x="2905449" y="6579223"/>
                  <a:pt x="2883962" y="6594443"/>
                </a:cubicBezTo>
                <a:cubicBezTo>
                  <a:pt x="2883514" y="6598920"/>
                  <a:pt x="2883066" y="6602948"/>
                  <a:pt x="2882619" y="6607424"/>
                </a:cubicBezTo>
                <a:cubicBezTo>
                  <a:pt x="2902763" y="6609663"/>
                  <a:pt x="2922459" y="6611901"/>
                  <a:pt x="2942604" y="6614139"/>
                </a:cubicBezTo>
                <a:close/>
                <a:moveTo>
                  <a:pt x="3935044" y="261984"/>
                </a:moveTo>
                <a:cubicBezTo>
                  <a:pt x="3936835" y="264222"/>
                  <a:pt x="3939073" y="266460"/>
                  <a:pt x="3940863" y="268251"/>
                </a:cubicBezTo>
                <a:cubicBezTo>
                  <a:pt x="3955636" y="265117"/>
                  <a:pt x="3969961" y="261984"/>
                  <a:pt x="3986524" y="258403"/>
                </a:cubicBezTo>
                <a:cubicBezTo>
                  <a:pt x="3987419" y="247659"/>
                  <a:pt x="3987867" y="236915"/>
                  <a:pt x="3989209" y="217666"/>
                </a:cubicBezTo>
                <a:cubicBezTo>
                  <a:pt x="3966827" y="235572"/>
                  <a:pt x="3951159" y="249002"/>
                  <a:pt x="3935044" y="261984"/>
                </a:cubicBezTo>
                <a:close/>
                <a:moveTo>
                  <a:pt x="4024126" y="420900"/>
                </a:moveTo>
                <a:cubicBezTo>
                  <a:pt x="4001296" y="410604"/>
                  <a:pt x="3990553" y="401651"/>
                  <a:pt x="3979809" y="401651"/>
                </a:cubicBezTo>
                <a:cubicBezTo>
                  <a:pt x="3948473" y="401651"/>
                  <a:pt x="3952055" y="422690"/>
                  <a:pt x="3969065" y="433881"/>
                </a:cubicBezTo>
                <a:cubicBezTo>
                  <a:pt x="3978466" y="439701"/>
                  <a:pt x="3999506" y="427167"/>
                  <a:pt x="4024126" y="42090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4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55207B3-529C-B3FA-3FCA-90525FC36FB9}"/>
              </a:ext>
            </a:extLst>
          </p:cNvPr>
          <p:cNvSpPr txBox="1"/>
          <p:nvPr/>
        </p:nvSpPr>
        <p:spPr>
          <a:xfrm>
            <a:off x="1434206" y="170170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0888CCD-771F-78BF-60F0-AD178697C121}"/>
              </a:ext>
            </a:extLst>
          </p:cNvPr>
          <p:cNvGrpSpPr/>
          <p:nvPr/>
        </p:nvGrpSpPr>
        <p:grpSpPr>
          <a:xfrm>
            <a:off x="1714530" y="3571876"/>
            <a:ext cx="1762096" cy="1374773"/>
            <a:chOff x="9013227" y="2241577"/>
            <a:chExt cx="1762096" cy="137477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A90F89-6A80-841A-6F89-AE5EF927D907}"/>
                </a:ext>
              </a:extLst>
            </p:cNvPr>
            <p:cNvSpPr txBox="1"/>
            <p:nvPr/>
          </p:nvSpPr>
          <p:spPr>
            <a:xfrm>
              <a:off x="9119062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FC6A64-BC4D-E973-63E0-C6E82E4167AF}"/>
                </a:ext>
              </a:extLst>
            </p:cNvPr>
            <p:cNvSpPr txBox="1"/>
            <p:nvPr/>
          </p:nvSpPr>
          <p:spPr>
            <a:xfrm>
              <a:off x="9013227" y="2532079"/>
              <a:ext cx="1762096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3C96AB07-E4C6-2438-B21C-CD19A89E8007}"/>
              </a:ext>
            </a:extLst>
          </p:cNvPr>
          <p:cNvSpPr/>
          <p:nvPr/>
        </p:nvSpPr>
        <p:spPr>
          <a:xfrm>
            <a:off x="4261459" y="1860882"/>
            <a:ext cx="1354539" cy="1354539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图形 9">
            <a:extLst>
              <a:ext uri="{FF2B5EF4-FFF2-40B4-BE49-F238E27FC236}">
                <a16:creationId xmlns:a16="http://schemas.microsoft.com/office/drawing/2014/main" id="{A67D1CF4-82E7-40F6-0DFE-B8B6A9597203}"/>
              </a:ext>
            </a:extLst>
          </p:cNvPr>
          <p:cNvSpPr/>
          <p:nvPr/>
        </p:nvSpPr>
        <p:spPr>
          <a:xfrm>
            <a:off x="4074874" y="1682654"/>
            <a:ext cx="1626114" cy="1710994"/>
          </a:xfrm>
          <a:custGeom>
            <a:avLst/>
            <a:gdLst>
              <a:gd name="connsiteX0" fmla="*/ 2180703 w 6517785"/>
              <a:gd name="connsiteY0" fmla="*/ 6458805 h 6858000"/>
              <a:gd name="connsiteX1" fmla="*/ 2150711 w 6517785"/>
              <a:gd name="connsiteY1" fmla="*/ 6472234 h 6858000"/>
              <a:gd name="connsiteX2" fmla="*/ 2086697 w 6517785"/>
              <a:gd name="connsiteY2" fmla="*/ 6441346 h 6858000"/>
              <a:gd name="connsiteX3" fmla="*/ 2120270 w 6517785"/>
              <a:gd name="connsiteY3" fmla="*/ 6425231 h 6858000"/>
              <a:gd name="connsiteX4" fmla="*/ 2088935 w 6517785"/>
              <a:gd name="connsiteY4" fmla="*/ 6392552 h 6858000"/>
              <a:gd name="connsiteX5" fmla="*/ 2015968 w 6517785"/>
              <a:gd name="connsiteY5" fmla="*/ 6391210 h 6858000"/>
              <a:gd name="connsiteX6" fmla="*/ 1963145 w 6517785"/>
              <a:gd name="connsiteY6" fmla="*/ 6398820 h 6858000"/>
              <a:gd name="connsiteX7" fmla="*/ 2014625 w 6517785"/>
              <a:gd name="connsiteY7" fmla="*/ 6373304 h 6858000"/>
              <a:gd name="connsiteX8" fmla="*/ 1977918 w 6517785"/>
              <a:gd name="connsiteY8" fmla="*/ 6340625 h 6858000"/>
              <a:gd name="connsiteX9" fmla="*/ 1923752 w 6517785"/>
              <a:gd name="connsiteY9" fmla="*/ 6409116 h 6858000"/>
              <a:gd name="connsiteX10" fmla="*/ 1911218 w 6517785"/>
              <a:gd name="connsiteY10" fmla="*/ 6406430 h 6858000"/>
              <a:gd name="connsiteX11" fmla="*/ 1901369 w 6517785"/>
              <a:gd name="connsiteY11" fmla="*/ 6342416 h 6858000"/>
              <a:gd name="connsiteX12" fmla="*/ 1928676 w 6517785"/>
              <a:gd name="connsiteY12" fmla="*/ 6351369 h 6858000"/>
              <a:gd name="connsiteX13" fmla="*/ 1885254 w 6517785"/>
              <a:gd name="connsiteY13" fmla="*/ 6302575 h 6858000"/>
              <a:gd name="connsiteX14" fmla="*/ 1857500 w 6517785"/>
              <a:gd name="connsiteY14" fmla="*/ 6327643 h 6858000"/>
              <a:gd name="connsiteX15" fmla="*/ 1882568 w 6517785"/>
              <a:gd name="connsiteY15" fmla="*/ 6334806 h 6858000"/>
              <a:gd name="connsiteX16" fmla="*/ 1871825 w 6517785"/>
              <a:gd name="connsiteY16" fmla="*/ 6350921 h 6858000"/>
              <a:gd name="connsiteX17" fmla="*/ 1746483 w 6517785"/>
              <a:gd name="connsiteY17" fmla="*/ 6297651 h 6858000"/>
              <a:gd name="connsiteX18" fmla="*/ 1817211 w 6517785"/>
              <a:gd name="connsiteY18" fmla="*/ 6277954 h 6858000"/>
              <a:gd name="connsiteX19" fmla="*/ 1820345 w 6517785"/>
              <a:gd name="connsiteY19" fmla="*/ 6265420 h 6858000"/>
              <a:gd name="connsiteX20" fmla="*/ 1774237 w 6517785"/>
              <a:gd name="connsiteY20" fmla="*/ 6247962 h 6858000"/>
              <a:gd name="connsiteX21" fmla="*/ 1730815 w 6517785"/>
              <a:gd name="connsiteY21" fmla="*/ 6242142 h 6858000"/>
              <a:gd name="connsiteX22" fmla="*/ 1696793 w 6517785"/>
              <a:gd name="connsiteY22" fmla="*/ 6266763 h 6858000"/>
              <a:gd name="connsiteX23" fmla="*/ 1635465 w 6517785"/>
              <a:gd name="connsiteY23" fmla="*/ 6209464 h 6858000"/>
              <a:gd name="connsiteX24" fmla="*/ 1626065 w 6517785"/>
              <a:gd name="connsiteY24" fmla="*/ 6172756 h 6858000"/>
              <a:gd name="connsiteX25" fmla="*/ 1581747 w 6517785"/>
              <a:gd name="connsiteY25" fmla="*/ 6171414 h 6858000"/>
              <a:gd name="connsiteX26" fmla="*/ 1600549 w 6517785"/>
              <a:gd name="connsiteY26" fmla="*/ 6206778 h 6858000"/>
              <a:gd name="connsiteX27" fmla="*/ 1596967 w 6517785"/>
              <a:gd name="connsiteY27" fmla="*/ 6211702 h 6858000"/>
              <a:gd name="connsiteX28" fmla="*/ 1538325 w 6517785"/>
              <a:gd name="connsiteY28" fmla="*/ 6172756 h 6858000"/>
              <a:gd name="connsiteX29" fmla="*/ 1584881 w 6517785"/>
              <a:gd name="connsiteY29" fmla="*/ 6146793 h 6858000"/>
              <a:gd name="connsiteX30" fmla="*/ 1536535 w 6517785"/>
              <a:gd name="connsiteY30" fmla="*/ 6135602 h 6858000"/>
              <a:gd name="connsiteX31" fmla="*/ 1498037 w 6517785"/>
              <a:gd name="connsiteY31" fmla="*/ 6152164 h 6858000"/>
              <a:gd name="connsiteX32" fmla="*/ 1489979 w 6517785"/>
              <a:gd name="connsiteY32" fmla="*/ 6143659 h 6858000"/>
              <a:gd name="connsiteX33" fmla="*/ 1535192 w 6517785"/>
              <a:gd name="connsiteY33" fmla="*/ 6080093 h 6858000"/>
              <a:gd name="connsiteX34" fmla="*/ 1451481 w 6517785"/>
              <a:gd name="connsiteY34" fmla="*/ 6106952 h 6858000"/>
              <a:gd name="connsiteX35" fmla="*/ 1423279 w 6517785"/>
              <a:gd name="connsiteY35" fmla="*/ 6076959 h 6858000"/>
              <a:gd name="connsiteX36" fmla="*/ 1455958 w 6517785"/>
              <a:gd name="connsiteY36" fmla="*/ 6041595 h 6858000"/>
              <a:gd name="connsiteX37" fmla="*/ 1453272 w 6517785"/>
              <a:gd name="connsiteY37" fmla="*/ 6032194 h 6858000"/>
              <a:gd name="connsiteX38" fmla="*/ 1399106 w 6517785"/>
              <a:gd name="connsiteY38" fmla="*/ 6045176 h 6858000"/>
              <a:gd name="connsiteX39" fmla="*/ 1316738 w 6517785"/>
              <a:gd name="connsiteY39" fmla="*/ 5995487 h 6858000"/>
              <a:gd name="connsiteX40" fmla="*/ 1376724 w 6517785"/>
              <a:gd name="connsiteY40" fmla="*/ 5964599 h 6858000"/>
              <a:gd name="connsiteX41" fmla="*/ 1269287 w 6517785"/>
              <a:gd name="connsiteY41" fmla="*/ 5963256 h 6858000"/>
              <a:gd name="connsiteX42" fmla="*/ 1279136 w 6517785"/>
              <a:gd name="connsiteY42" fmla="*/ 5907300 h 6858000"/>
              <a:gd name="connsiteX43" fmla="*/ 1201245 w 6517785"/>
              <a:gd name="connsiteY43" fmla="*/ 5907300 h 6858000"/>
              <a:gd name="connsiteX44" fmla="*/ 1101866 w 6517785"/>
              <a:gd name="connsiteY44" fmla="*/ 5803892 h 6858000"/>
              <a:gd name="connsiteX45" fmla="*/ 1122906 w 6517785"/>
              <a:gd name="connsiteY45" fmla="*/ 5762261 h 6858000"/>
              <a:gd name="connsiteX46" fmla="*/ 979210 w 6517785"/>
              <a:gd name="connsiteY46" fmla="*/ 5668255 h 6858000"/>
              <a:gd name="connsiteX47" fmla="*/ 867745 w 6517785"/>
              <a:gd name="connsiteY47" fmla="*/ 5544703 h 6858000"/>
              <a:gd name="connsiteX48" fmla="*/ 840886 w 6517785"/>
              <a:gd name="connsiteY48" fmla="*/ 5510234 h 6858000"/>
              <a:gd name="connsiteX49" fmla="*/ 774186 w 6517785"/>
              <a:gd name="connsiteY49" fmla="*/ 5458754 h 6858000"/>
              <a:gd name="connsiteX50" fmla="*/ 784930 w 6517785"/>
              <a:gd name="connsiteY50" fmla="*/ 5442639 h 6858000"/>
              <a:gd name="connsiteX51" fmla="*/ 774634 w 6517785"/>
              <a:gd name="connsiteY51" fmla="*/ 5444877 h 6858000"/>
              <a:gd name="connsiteX52" fmla="*/ 753147 w 6517785"/>
              <a:gd name="connsiteY52" fmla="*/ 5389369 h 6858000"/>
              <a:gd name="connsiteX53" fmla="*/ 685552 w 6517785"/>
              <a:gd name="connsiteY53" fmla="*/ 5325355 h 6858000"/>
              <a:gd name="connsiteX54" fmla="*/ 630491 w 6517785"/>
              <a:gd name="connsiteY54" fmla="*/ 5229558 h 6858000"/>
              <a:gd name="connsiteX55" fmla="*/ 642577 w 6517785"/>
              <a:gd name="connsiteY55" fmla="*/ 5203594 h 6858000"/>
              <a:gd name="connsiteX56" fmla="*/ 649740 w 6517785"/>
              <a:gd name="connsiteY56" fmla="*/ 5185240 h 6858000"/>
              <a:gd name="connsiteX57" fmla="*/ 635863 w 6517785"/>
              <a:gd name="connsiteY57" fmla="*/ 5191060 h 6858000"/>
              <a:gd name="connsiteX58" fmla="*/ 605422 w 6517785"/>
              <a:gd name="connsiteY58" fmla="*/ 5183449 h 6858000"/>
              <a:gd name="connsiteX59" fmla="*/ 598708 w 6517785"/>
              <a:gd name="connsiteY59" fmla="*/ 5150323 h 6858000"/>
              <a:gd name="connsiteX60" fmla="*/ 570953 w 6517785"/>
              <a:gd name="connsiteY60" fmla="*/ 5100634 h 6858000"/>
              <a:gd name="connsiteX61" fmla="*/ 502910 w 6517785"/>
              <a:gd name="connsiteY61" fmla="*/ 4995884 h 6858000"/>
              <a:gd name="connsiteX62" fmla="*/ 530217 w 6517785"/>
              <a:gd name="connsiteY62" fmla="*/ 4974397 h 6858000"/>
              <a:gd name="connsiteX63" fmla="*/ 496196 w 6517785"/>
              <a:gd name="connsiteY63" fmla="*/ 4967682 h 6858000"/>
              <a:gd name="connsiteX64" fmla="*/ 455012 w 6517785"/>
              <a:gd name="connsiteY64" fmla="*/ 4935004 h 6858000"/>
              <a:gd name="connsiteX65" fmla="*/ 389655 w 6517785"/>
              <a:gd name="connsiteY65" fmla="*/ 4776535 h 6858000"/>
              <a:gd name="connsiteX66" fmla="*/ 376673 w 6517785"/>
              <a:gd name="connsiteY66" fmla="*/ 4726399 h 6858000"/>
              <a:gd name="connsiteX67" fmla="*/ 304601 w 6517785"/>
              <a:gd name="connsiteY67" fmla="*/ 4610457 h 6858000"/>
              <a:gd name="connsiteX68" fmla="*/ 305944 w 6517785"/>
              <a:gd name="connsiteY68" fmla="*/ 4584494 h 6858000"/>
              <a:gd name="connsiteX69" fmla="*/ 265208 w 6517785"/>
              <a:gd name="connsiteY69" fmla="*/ 4564349 h 6858000"/>
              <a:gd name="connsiteX70" fmla="*/ 178812 w 6517785"/>
              <a:gd name="connsiteY70" fmla="*/ 4423340 h 6858000"/>
              <a:gd name="connsiteX71" fmla="*/ 155982 w 6517785"/>
              <a:gd name="connsiteY71" fmla="*/ 4351268 h 6858000"/>
              <a:gd name="connsiteX72" fmla="*/ 114798 w 6517785"/>
              <a:gd name="connsiteY72" fmla="*/ 4261738 h 6858000"/>
              <a:gd name="connsiteX73" fmla="*/ 66004 w 6517785"/>
              <a:gd name="connsiteY73" fmla="*/ 4169970 h 6858000"/>
              <a:gd name="connsiteX74" fmla="*/ 83910 w 6517785"/>
              <a:gd name="connsiteY74" fmla="*/ 4155645 h 6858000"/>
              <a:gd name="connsiteX75" fmla="*/ 42726 w 6517785"/>
              <a:gd name="connsiteY75" fmla="*/ 4121623 h 6858000"/>
              <a:gd name="connsiteX76" fmla="*/ 64213 w 6517785"/>
              <a:gd name="connsiteY76" fmla="*/ 4067905 h 6858000"/>
              <a:gd name="connsiteX77" fmla="*/ 38697 w 6517785"/>
              <a:gd name="connsiteY77" fmla="*/ 4076858 h 6858000"/>
              <a:gd name="connsiteX78" fmla="*/ 38697 w 6517785"/>
              <a:gd name="connsiteY78" fmla="*/ 3996281 h 6858000"/>
              <a:gd name="connsiteX79" fmla="*/ 12286 w 6517785"/>
              <a:gd name="connsiteY79" fmla="*/ 3996281 h 6858000"/>
              <a:gd name="connsiteX80" fmla="*/ 26611 w 6517785"/>
              <a:gd name="connsiteY80" fmla="*/ 3906751 h 6858000"/>
              <a:gd name="connsiteX81" fmla="*/ 12734 w 6517785"/>
              <a:gd name="connsiteY81" fmla="*/ 3748731 h 6858000"/>
              <a:gd name="connsiteX82" fmla="*/ 75852 w 6517785"/>
              <a:gd name="connsiteY82" fmla="*/ 3791257 h 6858000"/>
              <a:gd name="connsiteX83" fmla="*/ 118827 w 6517785"/>
              <a:gd name="connsiteY83" fmla="*/ 3774247 h 6858000"/>
              <a:gd name="connsiteX84" fmla="*/ 132704 w 6517785"/>
              <a:gd name="connsiteY84" fmla="*/ 3746045 h 6858000"/>
              <a:gd name="connsiteX85" fmla="*/ 146581 w 6517785"/>
              <a:gd name="connsiteY85" fmla="*/ 3664125 h 6858000"/>
              <a:gd name="connsiteX86" fmla="*/ 222681 w 6517785"/>
              <a:gd name="connsiteY86" fmla="*/ 3590710 h 6858000"/>
              <a:gd name="connsiteX87" fmla="*/ 142552 w 6517785"/>
              <a:gd name="connsiteY87" fmla="*/ 3585338 h 6858000"/>
              <a:gd name="connsiteX88" fmla="*/ 175678 w 6517785"/>
              <a:gd name="connsiteY88" fmla="*/ 3515058 h 6858000"/>
              <a:gd name="connsiteX89" fmla="*/ 229844 w 6517785"/>
              <a:gd name="connsiteY89" fmla="*/ 3519982 h 6858000"/>
              <a:gd name="connsiteX90" fmla="*/ 207014 w 6517785"/>
              <a:gd name="connsiteY90" fmla="*/ 3454177 h 6858000"/>
              <a:gd name="connsiteX91" fmla="*/ 149267 w 6517785"/>
              <a:gd name="connsiteY91" fmla="*/ 3497152 h 6858000"/>
              <a:gd name="connsiteX92" fmla="*/ 156429 w 6517785"/>
              <a:gd name="connsiteY92" fmla="*/ 3385239 h 6858000"/>
              <a:gd name="connsiteX93" fmla="*/ 204775 w 6517785"/>
              <a:gd name="connsiteY93" fmla="*/ 3378076 h 6858000"/>
              <a:gd name="connsiteX94" fmla="*/ 273714 w 6517785"/>
              <a:gd name="connsiteY94" fmla="*/ 3421051 h 6858000"/>
              <a:gd name="connsiteX95" fmla="*/ 326536 w 6517785"/>
              <a:gd name="connsiteY95" fmla="*/ 3342264 h 6858000"/>
              <a:gd name="connsiteX96" fmla="*/ 377121 w 6517785"/>
              <a:gd name="connsiteY96" fmla="*/ 3265716 h 6858000"/>
              <a:gd name="connsiteX97" fmla="*/ 406666 w 6517785"/>
              <a:gd name="connsiteY97" fmla="*/ 3241991 h 6858000"/>
              <a:gd name="connsiteX98" fmla="*/ 471127 w 6517785"/>
              <a:gd name="connsiteY98" fmla="*/ 3183796 h 6858000"/>
              <a:gd name="connsiteX99" fmla="*/ 529769 w 6517785"/>
              <a:gd name="connsiteY99" fmla="*/ 3071436 h 6858000"/>
              <a:gd name="connsiteX100" fmla="*/ 539170 w 6517785"/>
              <a:gd name="connsiteY100" fmla="*/ 3043682 h 6858000"/>
              <a:gd name="connsiteX101" fmla="*/ 520369 w 6517785"/>
              <a:gd name="connsiteY101" fmla="*/ 2951466 h 6858000"/>
              <a:gd name="connsiteX102" fmla="*/ 483662 w 6517785"/>
              <a:gd name="connsiteY102" fmla="*/ 2923264 h 6858000"/>
              <a:gd name="connsiteX103" fmla="*/ 427705 w 6517785"/>
              <a:gd name="connsiteY103" fmla="*/ 2927293 h 6858000"/>
              <a:gd name="connsiteX104" fmla="*/ 419200 w 6517785"/>
              <a:gd name="connsiteY104" fmla="*/ 2848954 h 6858000"/>
              <a:gd name="connsiteX105" fmla="*/ 501568 w 6517785"/>
              <a:gd name="connsiteY105" fmla="*/ 2865070 h 6858000"/>
              <a:gd name="connsiteX106" fmla="*/ 530217 w 6517785"/>
              <a:gd name="connsiteY106" fmla="*/ 2803294 h 6858000"/>
              <a:gd name="connsiteX107" fmla="*/ 549914 w 6517785"/>
              <a:gd name="connsiteY107" fmla="*/ 2769272 h 6858000"/>
              <a:gd name="connsiteX108" fmla="*/ 569163 w 6517785"/>
              <a:gd name="connsiteY108" fmla="*/ 2717345 h 6858000"/>
              <a:gd name="connsiteX109" fmla="*/ 613032 w 6517785"/>
              <a:gd name="connsiteY109" fmla="*/ 2643930 h 6858000"/>
              <a:gd name="connsiteX110" fmla="*/ 660931 w 6517785"/>
              <a:gd name="connsiteY110" fmla="*/ 2668551 h 6858000"/>
              <a:gd name="connsiteX111" fmla="*/ 672122 w 6517785"/>
              <a:gd name="connsiteY111" fmla="*/ 2697201 h 6858000"/>
              <a:gd name="connsiteX112" fmla="*/ 672570 w 6517785"/>
              <a:gd name="connsiteY112" fmla="*/ 2788521 h 6858000"/>
              <a:gd name="connsiteX113" fmla="*/ 675256 w 6517785"/>
              <a:gd name="connsiteY113" fmla="*/ 2795236 h 6858000"/>
              <a:gd name="connsiteX114" fmla="*/ 656454 w 6517785"/>
              <a:gd name="connsiteY114" fmla="*/ 2887900 h 6858000"/>
              <a:gd name="connsiteX115" fmla="*/ 600946 w 6517785"/>
              <a:gd name="connsiteY115" fmla="*/ 2953704 h 6858000"/>
              <a:gd name="connsiteX116" fmla="*/ 592441 w 6517785"/>
              <a:gd name="connsiteY116" fmla="*/ 2989964 h 6858000"/>
              <a:gd name="connsiteX117" fmla="*/ 594231 w 6517785"/>
              <a:gd name="connsiteY117" fmla="*/ 3042339 h 6858000"/>
              <a:gd name="connsiteX118" fmla="*/ 601841 w 6517785"/>
              <a:gd name="connsiteY118" fmla="*/ 3104562 h 6858000"/>
              <a:gd name="connsiteX119" fmla="*/ 607213 w 6517785"/>
              <a:gd name="connsiteY119" fmla="*/ 3117544 h 6858000"/>
              <a:gd name="connsiteX120" fmla="*/ 598260 w 6517785"/>
              <a:gd name="connsiteY120" fmla="*/ 3210208 h 6858000"/>
              <a:gd name="connsiteX121" fmla="*/ 608108 w 6517785"/>
              <a:gd name="connsiteY121" fmla="*/ 3236619 h 6858000"/>
              <a:gd name="connsiteX122" fmla="*/ 669884 w 6517785"/>
              <a:gd name="connsiteY122" fmla="*/ 3321225 h 6858000"/>
              <a:gd name="connsiteX123" fmla="*/ 730764 w 6517785"/>
              <a:gd name="connsiteY123" fmla="*/ 3463578 h 6858000"/>
              <a:gd name="connsiteX124" fmla="*/ 771053 w 6517785"/>
              <a:gd name="connsiteY124" fmla="*/ 3576833 h 6858000"/>
              <a:gd name="connsiteX125" fmla="*/ 792540 w 6517785"/>
              <a:gd name="connsiteY125" fmla="*/ 3638609 h 6858000"/>
              <a:gd name="connsiteX126" fmla="*/ 765681 w 6517785"/>
              <a:gd name="connsiteY126" fmla="*/ 3714262 h 6858000"/>
              <a:gd name="connsiteX127" fmla="*/ 754490 w 6517785"/>
              <a:gd name="connsiteY127" fmla="*/ 3728586 h 6858000"/>
              <a:gd name="connsiteX128" fmla="*/ 764786 w 6517785"/>
              <a:gd name="connsiteY128" fmla="*/ 3731720 h 6858000"/>
              <a:gd name="connsiteX129" fmla="*/ 753595 w 6517785"/>
              <a:gd name="connsiteY129" fmla="*/ 3794839 h 6858000"/>
              <a:gd name="connsiteX130" fmla="*/ 741956 w 6517785"/>
              <a:gd name="connsiteY130" fmla="*/ 3849004 h 6858000"/>
              <a:gd name="connsiteX131" fmla="*/ 771948 w 6517785"/>
              <a:gd name="connsiteY131" fmla="*/ 3993148 h 6858000"/>
              <a:gd name="connsiteX132" fmla="*/ 762995 w 6517785"/>
              <a:gd name="connsiteY132" fmla="*/ 4129681 h 6858000"/>
              <a:gd name="connsiteX133" fmla="*/ 786721 w 6517785"/>
              <a:gd name="connsiteY133" fmla="*/ 4131472 h 6858000"/>
              <a:gd name="connsiteX134" fmla="*/ 831933 w 6517785"/>
              <a:gd name="connsiteY134" fmla="*/ 4313218 h 6858000"/>
              <a:gd name="connsiteX135" fmla="*/ 849392 w 6517785"/>
              <a:gd name="connsiteY135" fmla="*/ 4302474 h 6858000"/>
              <a:gd name="connsiteX136" fmla="*/ 873565 w 6517785"/>
              <a:gd name="connsiteY136" fmla="*/ 4334705 h 6858000"/>
              <a:gd name="connsiteX137" fmla="*/ 945189 w 6517785"/>
              <a:gd name="connsiteY137" fmla="*/ 4480191 h 6858000"/>
              <a:gd name="connsiteX138" fmla="*/ 926835 w 6517785"/>
              <a:gd name="connsiteY138" fmla="*/ 4531671 h 6858000"/>
              <a:gd name="connsiteX139" fmla="*/ 925045 w 6517785"/>
              <a:gd name="connsiteY139" fmla="*/ 4597028 h 6858000"/>
              <a:gd name="connsiteX140" fmla="*/ 931759 w 6517785"/>
              <a:gd name="connsiteY140" fmla="*/ 4654775 h 6858000"/>
              <a:gd name="connsiteX141" fmla="*/ 946979 w 6517785"/>
              <a:gd name="connsiteY141" fmla="*/ 4682977 h 6858000"/>
              <a:gd name="connsiteX142" fmla="*/ 985030 w 6517785"/>
              <a:gd name="connsiteY142" fmla="*/ 4682977 h 6858000"/>
              <a:gd name="connsiteX143" fmla="*/ 987268 w 6517785"/>
              <a:gd name="connsiteY143" fmla="*/ 4690587 h 6858000"/>
              <a:gd name="connsiteX144" fmla="*/ 945189 w 6517785"/>
              <a:gd name="connsiteY144" fmla="*/ 4706255 h 6858000"/>
              <a:gd name="connsiteX145" fmla="*/ 990849 w 6517785"/>
              <a:gd name="connsiteY145" fmla="*/ 4807871 h 6858000"/>
              <a:gd name="connsiteX146" fmla="*/ 987268 w 6517785"/>
              <a:gd name="connsiteY146" fmla="*/ 4807423 h 6858000"/>
              <a:gd name="connsiteX147" fmla="*/ 995326 w 6517785"/>
              <a:gd name="connsiteY147" fmla="*/ 4857112 h 6858000"/>
              <a:gd name="connsiteX148" fmla="*/ 1058444 w 6517785"/>
              <a:gd name="connsiteY148" fmla="*/ 4941718 h 6858000"/>
              <a:gd name="connsiteX149" fmla="*/ 1074112 w 6517785"/>
              <a:gd name="connsiteY149" fmla="*/ 4963653 h 6858000"/>
              <a:gd name="connsiteX150" fmla="*/ 1119325 w 6517785"/>
              <a:gd name="connsiteY150" fmla="*/ 5053183 h 6858000"/>
              <a:gd name="connsiteX151" fmla="*/ 1122906 w 6517785"/>
              <a:gd name="connsiteY151" fmla="*/ 5097948 h 6858000"/>
              <a:gd name="connsiteX152" fmla="*/ 1152451 w 6517785"/>
              <a:gd name="connsiteY152" fmla="*/ 5132865 h 6858000"/>
              <a:gd name="connsiteX153" fmla="*/ 1250934 w 6517785"/>
              <a:gd name="connsiteY153" fmla="*/ 5197775 h 6858000"/>
              <a:gd name="connsiteX154" fmla="*/ 1384781 w 6517785"/>
              <a:gd name="connsiteY154" fmla="*/ 5383101 h 6858000"/>
              <a:gd name="connsiteX155" fmla="*/ 1435813 w 6517785"/>
              <a:gd name="connsiteY155" fmla="*/ 5413989 h 6858000"/>
              <a:gd name="connsiteX156" fmla="*/ 1473864 w 6517785"/>
              <a:gd name="connsiteY156" fmla="*/ 5457859 h 6858000"/>
              <a:gd name="connsiteX157" fmla="*/ 1559365 w 6517785"/>
              <a:gd name="connsiteY157" fmla="*/ 5510234 h 6858000"/>
              <a:gd name="connsiteX158" fmla="*/ 1616216 w 6517785"/>
              <a:gd name="connsiteY158" fmla="*/ 5553208 h 6858000"/>
              <a:gd name="connsiteX159" fmla="*/ 1659638 w 6517785"/>
              <a:gd name="connsiteY159" fmla="*/ 5553208 h 6858000"/>
              <a:gd name="connsiteX160" fmla="*/ 1660086 w 6517785"/>
              <a:gd name="connsiteY160" fmla="*/ 5565743 h 6858000"/>
              <a:gd name="connsiteX161" fmla="*/ 1639494 w 6517785"/>
              <a:gd name="connsiteY161" fmla="*/ 5568876 h 6858000"/>
              <a:gd name="connsiteX162" fmla="*/ 1707089 w 6517785"/>
              <a:gd name="connsiteY162" fmla="*/ 5647663 h 6858000"/>
              <a:gd name="connsiteX163" fmla="*/ 1769313 w 6517785"/>
              <a:gd name="connsiteY163" fmla="*/ 5696905 h 6858000"/>
              <a:gd name="connsiteX164" fmla="*/ 1817211 w 6517785"/>
              <a:gd name="connsiteY164" fmla="*/ 5726449 h 6858000"/>
              <a:gd name="connsiteX165" fmla="*/ 1859290 w 6517785"/>
              <a:gd name="connsiteY165" fmla="*/ 5767633 h 6858000"/>
              <a:gd name="connsiteX166" fmla="*/ 1870034 w 6517785"/>
              <a:gd name="connsiteY166" fmla="*/ 5775691 h 6858000"/>
              <a:gd name="connsiteX167" fmla="*/ 2032979 w 6517785"/>
              <a:gd name="connsiteY167" fmla="*/ 5882679 h 6858000"/>
              <a:gd name="connsiteX168" fmla="*/ 2201295 w 6517785"/>
              <a:gd name="connsiteY168" fmla="*/ 5961466 h 6858000"/>
              <a:gd name="connsiteX169" fmla="*/ 2283215 w 6517785"/>
              <a:gd name="connsiteY169" fmla="*/ 5975790 h 6858000"/>
              <a:gd name="connsiteX170" fmla="*/ 2302912 w 6517785"/>
              <a:gd name="connsiteY170" fmla="*/ 5979819 h 6858000"/>
              <a:gd name="connsiteX171" fmla="*/ 2306493 w 6517785"/>
              <a:gd name="connsiteY171" fmla="*/ 5980267 h 6858000"/>
              <a:gd name="connsiteX172" fmla="*/ 2393337 w 6517785"/>
              <a:gd name="connsiteY172" fmla="*/ 6038014 h 6858000"/>
              <a:gd name="connsiteX173" fmla="*/ 2446160 w 6517785"/>
              <a:gd name="connsiteY173" fmla="*/ 6075169 h 6858000"/>
              <a:gd name="connsiteX174" fmla="*/ 2498535 w 6517785"/>
              <a:gd name="connsiteY174" fmla="*/ 6083674 h 6858000"/>
              <a:gd name="connsiteX175" fmla="*/ 2549119 w 6517785"/>
              <a:gd name="connsiteY175" fmla="*/ 6093970 h 6858000"/>
              <a:gd name="connsiteX176" fmla="*/ 2613133 w 6517785"/>
              <a:gd name="connsiteY176" fmla="*/ 6106504 h 6858000"/>
              <a:gd name="connsiteX177" fmla="*/ 2742952 w 6517785"/>
              <a:gd name="connsiteY177" fmla="*/ 6141868 h 6858000"/>
              <a:gd name="connsiteX178" fmla="*/ 2842778 w 6517785"/>
              <a:gd name="connsiteY178" fmla="*/ 6179471 h 6858000"/>
              <a:gd name="connsiteX179" fmla="*/ 2900972 w 6517785"/>
              <a:gd name="connsiteY179" fmla="*/ 6182157 h 6858000"/>
              <a:gd name="connsiteX180" fmla="*/ 2953795 w 6517785"/>
              <a:gd name="connsiteY180" fmla="*/ 6178128 h 6858000"/>
              <a:gd name="connsiteX181" fmla="*/ 3012437 w 6517785"/>
              <a:gd name="connsiteY181" fmla="*/ 6202301 h 6858000"/>
              <a:gd name="connsiteX182" fmla="*/ 3076451 w 6517785"/>
              <a:gd name="connsiteY182" fmla="*/ 6222445 h 6858000"/>
              <a:gd name="connsiteX183" fmla="*/ 3174486 w 6517785"/>
              <a:gd name="connsiteY183" fmla="*/ 6217074 h 6858000"/>
              <a:gd name="connsiteX184" fmla="*/ 3242082 w 6517785"/>
              <a:gd name="connsiteY184" fmla="*/ 6253333 h 6858000"/>
              <a:gd name="connsiteX185" fmla="*/ 3265359 w 6517785"/>
              <a:gd name="connsiteY185" fmla="*/ 6254676 h 6858000"/>
              <a:gd name="connsiteX186" fmla="*/ 3332955 w 6517785"/>
              <a:gd name="connsiteY186" fmla="*/ 6216626 h 6858000"/>
              <a:gd name="connsiteX187" fmla="*/ 3382196 w 6517785"/>
              <a:gd name="connsiteY187" fmla="*/ 6214388 h 6858000"/>
              <a:gd name="connsiteX188" fmla="*/ 3487394 w 6517785"/>
              <a:gd name="connsiteY188" fmla="*/ 6213492 h 6858000"/>
              <a:gd name="connsiteX189" fmla="*/ 3508881 w 6517785"/>
              <a:gd name="connsiteY189" fmla="*/ 6213492 h 6858000"/>
              <a:gd name="connsiteX190" fmla="*/ 3674511 w 6517785"/>
              <a:gd name="connsiteY190" fmla="*/ 6204987 h 6858000"/>
              <a:gd name="connsiteX191" fmla="*/ 3827608 w 6517785"/>
              <a:gd name="connsiteY191" fmla="*/ 6194691 h 6858000"/>
              <a:gd name="connsiteX192" fmla="*/ 3939520 w 6517785"/>
              <a:gd name="connsiteY192" fmla="*/ 6180814 h 6858000"/>
              <a:gd name="connsiteX193" fmla="*/ 3992343 w 6517785"/>
              <a:gd name="connsiteY193" fmla="*/ 6181709 h 6858000"/>
              <a:gd name="connsiteX194" fmla="*/ 4031289 w 6517785"/>
              <a:gd name="connsiteY194" fmla="*/ 6196034 h 6858000"/>
              <a:gd name="connsiteX195" fmla="*/ 4057252 w 6517785"/>
              <a:gd name="connsiteY195" fmla="*/ 6152612 h 6858000"/>
              <a:gd name="connsiteX196" fmla="*/ 4084559 w 6517785"/>
              <a:gd name="connsiteY196" fmla="*/ 6183948 h 6858000"/>
              <a:gd name="connsiteX197" fmla="*/ 4168270 w 6517785"/>
              <a:gd name="connsiteY197" fmla="*/ 6108743 h 6858000"/>
              <a:gd name="connsiteX198" fmla="*/ 4219302 w 6517785"/>
              <a:gd name="connsiteY198" fmla="*/ 6078302 h 6858000"/>
              <a:gd name="connsiteX199" fmla="*/ 4328081 w 6517785"/>
              <a:gd name="connsiteY199" fmla="*/ 6057263 h 6858000"/>
              <a:gd name="connsiteX200" fmla="*/ 4341510 w 6517785"/>
              <a:gd name="connsiteY200" fmla="*/ 6053234 h 6858000"/>
              <a:gd name="connsiteX201" fmla="*/ 4407762 w 6517785"/>
              <a:gd name="connsiteY201" fmla="*/ 6028166 h 6858000"/>
              <a:gd name="connsiteX202" fmla="*/ 4490130 w 6517785"/>
              <a:gd name="connsiteY202" fmla="*/ 6003097 h 6858000"/>
              <a:gd name="connsiteX203" fmla="*/ 4523704 w 6517785"/>
              <a:gd name="connsiteY203" fmla="*/ 5993249 h 6858000"/>
              <a:gd name="connsiteX204" fmla="*/ 4692468 w 6517785"/>
              <a:gd name="connsiteY204" fmla="*/ 5922072 h 6858000"/>
              <a:gd name="connsiteX205" fmla="*/ 4779312 w 6517785"/>
              <a:gd name="connsiteY205" fmla="*/ 5897004 h 6858000"/>
              <a:gd name="connsiteX206" fmla="*/ 4830792 w 6517785"/>
              <a:gd name="connsiteY206" fmla="*/ 5868802 h 6858000"/>
              <a:gd name="connsiteX207" fmla="*/ 4928380 w 6517785"/>
              <a:gd name="connsiteY207" fmla="*/ 5799864 h 6858000"/>
              <a:gd name="connsiteX208" fmla="*/ 5062227 w 6517785"/>
              <a:gd name="connsiteY208" fmla="*/ 5717496 h 6858000"/>
              <a:gd name="connsiteX209" fmla="*/ 5200103 w 6517785"/>
              <a:gd name="connsiteY209" fmla="*/ 5607822 h 6858000"/>
              <a:gd name="connsiteX210" fmla="*/ 5372448 w 6517785"/>
              <a:gd name="connsiteY210" fmla="*/ 5467707 h 6858000"/>
              <a:gd name="connsiteX211" fmla="*/ 5474065 w 6517785"/>
              <a:gd name="connsiteY211" fmla="*/ 5343261 h 6858000"/>
              <a:gd name="connsiteX212" fmla="*/ 5570758 w 6517785"/>
              <a:gd name="connsiteY212" fmla="*/ 5208966 h 6858000"/>
              <a:gd name="connsiteX213" fmla="*/ 5619552 w 6517785"/>
              <a:gd name="connsiteY213" fmla="*/ 5177630 h 6858000"/>
              <a:gd name="connsiteX214" fmla="*/ 5667897 w 6517785"/>
              <a:gd name="connsiteY214" fmla="*/ 5134208 h 6858000"/>
              <a:gd name="connsiteX215" fmla="*/ 5715796 w 6517785"/>
              <a:gd name="connsiteY215" fmla="*/ 5068404 h 6858000"/>
              <a:gd name="connsiteX216" fmla="*/ 5741312 w 6517785"/>
              <a:gd name="connsiteY216" fmla="*/ 5034830 h 6858000"/>
              <a:gd name="connsiteX217" fmla="*/ 5788315 w 6517785"/>
              <a:gd name="connsiteY217" fmla="*/ 4972159 h 6858000"/>
              <a:gd name="connsiteX218" fmla="*/ 5798612 w 6517785"/>
              <a:gd name="connsiteY218" fmla="*/ 4961863 h 6858000"/>
              <a:gd name="connsiteX219" fmla="*/ 5879636 w 6517785"/>
              <a:gd name="connsiteY219" fmla="*/ 4800709 h 6858000"/>
              <a:gd name="connsiteX220" fmla="*/ 5927535 w 6517785"/>
              <a:gd name="connsiteY220" fmla="*/ 4706255 h 6858000"/>
              <a:gd name="connsiteX221" fmla="*/ 5982596 w 6517785"/>
              <a:gd name="connsiteY221" fmla="*/ 4629707 h 6858000"/>
              <a:gd name="connsiteX222" fmla="*/ 6023779 w 6517785"/>
              <a:gd name="connsiteY222" fmla="*/ 4553606 h 6858000"/>
              <a:gd name="connsiteX223" fmla="*/ 6061382 w 6517785"/>
              <a:gd name="connsiteY223" fmla="*/ 4458704 h 6858000"/>
              <a:gd name="connsiteX224" fmla="*/ 6107490 w 6517785"/>
              <a:gd name="connsiteY224" fmla="*/ 4278301 h 6858000"/>
              <a:gd name="connsiteX225" fmla="*/ 6107490 w 6517785"/>
              <a:gd name="connsiteY225" fmla="*/ 4267557 h 6858000"/>
              <a:gd name="connsiteX226" fmla="*/ 6167027 w 6517785"/>
              <a:gd name="connsiteY226" fmla="*/ 4112670 h 6858000"/>
              <a:gd name="connsiteX227" fmla="*/ 6173295 w 6517785"/>
              <a:gd name="connsiteY227" fmla="*/ 4092526 h 6858000"/>
              <a:gd name="connsiteX228" fmla="*/ 6191201 w 6517785"/>
              <a:gd name="connsiteY228" fmla="*/ 4031198 h 6858000"/>
              <a:gd name="connsiteX229" fmla="*/ 6198810 w 6517785"/>
              <a:gd name="connsiteY229" fmla="*/ 4020007 h 6858000"/>
              <a:gd name="connsiteX230" fmla="*/ 6212240 w 6517785"/>
              <a:gd name="connsiteY230" fmla="*/ 3831098 h 6858000"/>
              <a:gd name="connsiteX231" fmla="*/ 6244919 w 6517785"/>
              <a:gd name="connsiteY231" fmla="*/ 3775142 h 6858000"/>
              <a:gd name="connsiteX232" fmla="*/ 6232384 w 6517785"/>
              <a:gd name="connsiteY232" fmla="*/ 3713814 h 6858000"/>
              <a:gd name="connsiteX233" fmla="*/ 6249395 w 6517785"/>
              <a:gd name="connsiteY233" fmla="*/ 3640400 h 6858000"/>
              <a:gd name="connsiteX234" fmla="*/ 6239547 w 6517785"/>
              <a:gd name="connsiteY234" fmla="*/ 3566090 h 6858000"/>
              <a:gd name="connsiteX235" fmla="*/ 6237309 w 6517785"/>
              <a:gd name="connsiteY235" fmla="*/ 3544155 h 6858000"/>
              <a:gd name="connsiteX236" fmla="*/ 6238651 w 6517785"/>
              <a:gd name="connsiteY236" fmla="*/ 3377629 h 6858000"/>
              <a:gd name="connsiteX237" fmla="*/ 6241785 w 6517785"/>
              <a:gd name="connsiteY237" fmla="*/ 3367781 h 6858000"/>
              <a:gd name="connsiteX238" fmla="*/ 6253424 w 6517785"/>
              <a:gd name="connsiteY238" fmla="*/ 3314510 h 6858000"/>
              <a:gd name="connsiteX239" fmla="*/ 6231042 w 6517785"/>
              <a:gd name="connsiteY239" fmla="*/ 3194988 h 6858000"/>
              <a:gd name="connsiteX240" fmla="*/ 6239099 w 6517785"/>
              <a:gd name="connsiteY240" fmla="*/ 3176186 h 6858000"/>
              <a:gd name="connsiteX241" fmla="*/ 6235518 w 6517785"/>
              <a:gd name="connsiteY241" fmla="*/ 3113515 h 6858000"/>
              <a:gd name="connsiteX242" fmla="*/ 6234175 w 6517785"/>
              <a:gd name="connsiteY242" fmla="*/ 3070541 h 6858000"/>
              <a:gd name="connsiteX243" fmla="*/ 6213136 w 6517785"/>
              <a:gd name="connsiteY243" fmla="*/ 2964000 h 6858000"/>
              <a:gd name="connsiteX244" fmla="*/ 6196125 w 6517785"/>
              <a:gd name="connsiteY244" fmla="*/ 2891033 h 6858000"/>
              <a:gd name="connsiteX245" fmla="*/ 6179114 w 6517785"/>
              <a:gd name="connsiteY245" fmla="*/ 2821647 h 6858000"/>
              <a:gd name="connsiteX246" fmla="*/ 6160760 w 6517785"/>
              <a:gd name="connsiteY246" fmla="*/ 2757633 h 6858000"/>
              <a:gd name="connsiteX247" fmla="*/ 6163894 w 6517785"/>
              <a:gd name="connsiteY247" fmla="*/ 2737489 h 6858000"/>
              <a:gd name="connsiteX248" fmla="*/ 6145092 w 6517785"/>
              <a:gd name="connsiteY248" fmla="*/ 2676161 h 6858000"/>
              <a:gd name="connsiteX249" fmla="*/ 6154941 w 6517785"/>
              <a:gd name="connsiteY249" fmla="*/ 2672132 h 6858000"/>
              <a:gd name="connsiteX250" fmla="*/ 6131215 w 6517785"/>
              <a:gd name="connsiteY250" fmla="*/ 2608566 h 6858000"/>
              <a:gd name="connsiteX251" fmla="*/ 6127634 w 6517785"/>
              <a:gd name="connsiteY251" fmla="*/ 2587974 h 6858000"/>
              <a:gd name="connsiteX252" fmla="*/ 6102566 w 6517785"/>
              <a:gd name="connsiteY252" fmla="*/ 2480538 h 6858000"/>
              <a:gd name="connsiteX253" fmla="*/ 6088689 w 6517785"/>
              <a:gd name="connsiteY253" fmla="*/ 2435773 h 6858000"/>
              <a:gd name="connsiteX254" fmla="*/ 6058249 w 6517785"/>
              <a:gd name="connsiteY254" fmla="*/ 2378921 h 6858000"/>
              <a:gd name="connsiteX255" fmla="*/ 6053772 w 6517785"/>
              <a:gd name="connsiteY255" fmla="*/ 2373550 h 6858000"/>
              <a:gd name="connsiteX256" fmla="*/ 6041238 w 6517785"/>
              <a:gd name="connsiteY256" fmla="*/ 2284020 h 6858000"/>
              <a:gd name="connsiteX257" fmla="*/ 5974090 w 6517785"/>
              <a:gd name="connsiteY257" fmla="*/ 2185089 h 6858000"/>
              <a:gd name="connsiteX258" fmla="*/ 5912762 w 6517785"/>
              <a:gd name="connsiteY258" fmla="*/ 2090635 h 6858000"/>
              <a:gd name="connsiteX259" fmla="*/ 5853225 w 6517785"/>
              <a:gd name="connsiteY259" fmla="*/ 1963054 h 6858000"/>
              <a:gd name="connsiteX260" fmla="*/ 5837557 w 6517785"/>
              <a:gd name="connsiteY260" fmla="*/ 1940224 h 6858000"/>
              <a:gd name="connsiteX261" fmla="*/ 5787868 w 6517785"/>
              <a:gd name="connsiteY261" fmla="*/ 1849351 h 6858000"/>
              <a:gd name="connsiteX262" fmla="*/ 5787868 w 6517785"/>
              <a:gd name="connsiteY262" fmla="*/ 1845770 h 6858000"/>
              <a:gd name="connsiteX263" fmla="*/ 5713558 w 6517785"/>
              <a:gd name="connsiteY263" fmla="*/ 1742363 h 6858000"/>
              <a:gd name="connsiteX264" fmla="*/ 5665659 w 6517785"/>
              <a:gd name="connsiteY264" fmla="*/ 1691331 h 6858000"/>
              <a:gd name="connsiteX265" fmla="*/ 5598512 w 6517785"/>
              <a:gd name="connsiteY265" fmla="*/ 1610754 h 6858000"/>
              <a:gd name="connsiteX266" fmla="*/ 5539422 w 6517785"/>
              <a:gd name="connsiteY266" fmla="*/ 1548978 h 6858000"/>
              <a:gd name="connsiteX267" fmla="*/ 5459293 w 6517785"/>
              <a:gd name="connsiteY267" fmla="*/ 1400358 h 6858000"/>
              <a:gd name="connsiteX268" fmla="*/ 5359019 w 6517785"/>
              <a:gd name="connsiteY268" fmla="*/ 1323810 h 6858000"/>
              <a:gd name="connsiteX269" fmla="*/ 5293662 w 6517785"/>
              <a:gd name="connsiteY269" fmla="*/ 1277702 h 6858000"/>
              <a:gd name="connsiteX270" fmla="*/ 5244421 w 6517785"/>
              <a:gd name="connsiteY270" fmla="*/ 1243233 h 6858000"/>
              <a:gd name="connsiteX271" fmla="*/ 5049245 w 6517785"/>
              <a:gd name="connsiteY271" fmla="*/ 1093718 h 6858000"/>
              <a:gd name="connsiteX272" fmla="*/ 5039397 w 6517785"/>
              <a:gd name="connsiteY272" fmla="*/ 1051191 h 6858000"/>
              <a:gd name="connsiteX273" fmla="*/ 4802142 w 6517785"/>
              <a:gd name="connsiteY273" fmla="*/ 933459 h 6858000"/>
              <a:gd name="connsiteX274" fmla="*/ 4635169 w 6517785"/>
              <a:gd name="connsiteY274" fmla="*/ 847510 h 6858000"/>
              <a:gd name="connsiteX275" fmla="*/ 4515198 w 6517785"/>
              <a:gd name="connsiteY275" fmla="*/ 783049 h 6858000"/>
              <a:gd name="connsiteX276" fmla="*/ 4420744 w 6517785"/>
              <a:gd name="connsiteY276" fmla="*/ 746789 h 6858000"/>
              <a:gd name="connsiteX277" fmla="*/ 4275706 w 6517785"/>
              <a:gd name="connsiteY277" fmla="*/ 703367 h 6858000"/>
              <a:gd name="connsiteX278" fmla="*/ 4250637 w 6517785"/>
              <a:gd name="connsiteY278" fmla="*/ 702024 h 6858000"/>
              <a:gd name="connsiteX279" fmla="*/ 4226017 w 6517785"/>
              <a:gd name="connsiteY279" fmla="*/ 702024 h 6858000"/>
              <a:gd name="connsiteX280" fmla="*/ 4121714 w 6517785"/>
              <a:gd name="connsiteY280" fmla="*/ 667107 h 6858000"/>
              <a:gd name="connsiteX281" fmla="*/ 4053224 w 6517785"/>
              <a:gd name="connsiteY281" fmla="*/ 660392 h 6858000"/>
              <a:gd name="connsiteX282" fmla="*/ 4020993 w 6517785"/>
              <a:gd name="connsiteY282" fmla="*/ 658602 h 6858000"/>
              <a:gd name="connsiteX283" fmla="*/ 3757775 w 6517785"/>
              <a:gd name="connsiteY283" fmla="*/ 639353 h 6858000"/>
              <a:gd name="connsiteX284" fmla="*/ 3604678 w 6517785"/>
              <a:gd name="connsiteY284" fmla="*/ 640248 h 6858000"/>
              <a:gd name="connsiteX285" fmla="*/ 3494556 w 6517785"/>
              <a:gd name="connsiteY285" fmla="*/ 671136 h 6858000"/>
              <a:gd name="connsiteX286" fmla="*/ 3384434 w 6517785"/>
              <a:gd name="connsiteY286" fmla="*/ 710977 h 6858000"/>
              <a:gd name="connsiteX287" fmla="*/ 3290428 w 6517785"/>
              <a:gd name="connsiteY287" fmla="*/ 748132 h 6858000"/>
              <a:gd name="connsiteX288" fmla="*/ 3270284 w 6517785"/>
              <a:gd name="connsiteY288" fmla="*/ 753056 h 6858000"/>
              <a:gd name="connsiteX289" fmla="*/ 3154342 w 6517785"/>
              <a:gd name="connsiteY289" fmla="*/ 748580 h 6858000"/>
              <a:gd name="connsiteX290" fmla="*/ 3029000 w 6517785"/>
              <a:gd name="connsiteY290" fmla="*/ 769619 h 6858000"/>
              <a:gd name="connsiteX291" fmla="*/ 2999455 w 6517785"/>
              <a:gd name="connsiteY291" fmla="*/ 860492 h 6858000"/>
              <a:gd name="connsiteX292" fmla="*/ 2995874 w 6517785"/>
              <a:gd name="connsiteY292" fmla="*/ 919134 h 6858000"/>
              <a:gd name="connsiteX293" fmla="*/ 2979311 w 6517785"/>
              <a:gd name="connsiteY293" fmla="*/ 944203 h 6858000"/>
              <a:gd name="connsiteX294" fmla="*/ 2918878 w 6517785"/>
              <a:gd name="connsiteY294" fmla="*/ 982253 h 6858000"/>
              <a:gd name="connsiteX295" fmla="*/ 2840092 w 6517785"/>
              <a:gd name="connsiteY295" fmla="*/ 1016722 h 6858000"/>
              <a:gd name="connsiteX296" fmla="*/ 2790850 w 6517785"/>
              <a:gd name="connsiteY296" fmla="*/ 1021646 h 6858000"/>
              <a:gd name="connsiteX297" fmla="*/ 2577321 w 6517785"/>
              <a:gd name="connsiteY297" fmla="*/ 1005531 h 6858000"/>
              <a:gd name="connsiteX298" fmla="*/ 2435864 w 6517785"/>
              <a:gd name="connsiteY298" fmla="*/ 963899 h 6858000"/>
              <a:gd name="connsiteX299" fmla="*/ 2424225 w 6517785"/>
              <a:gd name="connsiteY299" fmla="*/ 1049400 h 6858000"/>
              <a:gd name="connsiteX300" fmla="*/ 2411243 w 6517785"/>
              <a:gd name="connsiteY300" fmla="*/ 1073574 h 6858000"/>
              <a:gd name="connsiteX301" fmla="*/ 2156530 w 6517785"/>
              <a:gd name="connsiteY301" fmla="*/ 1073126 h 6858000"/>
              <a:gd name="connsiteX302" fmla="*/ 2144443 w 6517785"/>
              <a:gd name="connsiteY302" fmla="*/ 1069097 h 6858000"/>
              <a:gd name="connsiteX303" fmla="*/ 2068343 w 6517785"/>
              <a:gd name="connsiteY303" fmla="*/ 1043133 h 6858000"/>
              <a:gd name="connsiteX304" fmla="*/ 1991795 w 6517785"/>
              <a:gd name="connsiteY304" fmla="*/ 987177 h 6858000"/>
              <a:gd name="connsiteX305" fmla="*/ 1902712 w 6517785"/>
              <a:gd name="connsiteY305" fmla="*/ 1036866 h 6858000"/>
              <a:gd name="connsiteX306" fmla="*/ 1877644 w 6517785"/>
              <a:gd name="connsiteY306" fmla="*/ 1093270 h 6858000"/>
              <a:gd name="connsiteX307" fmla="*/ 1831088 w 6517785"/>
              <a:gd name="connsiteY307" fmla="*/ 1164446 h 6858000"/>
              <a:gd name="connsiteX308" fmla="*/ 1708880 w 6517785"/>
              <a:gd name="connsiteY308" fmla="*/ 1228461 h 6858000"/>
              <a:gd name="connsiteX309" fmla="*/ 1673963 w 6517785"/>
              <a:gd name="connsiteY309" fmla="*/ 1253529 h 6858000"/>
              <a:gd name="connsiteX310" fmla="*/ 1556679 w 6517785"/>
              <a:gd name="connsiteY310" fmla="*/ 1233385 h 6858000"/>
              <a:gd name="connsiteX311" fmla="*/ 1533401 w 6517785"/>
              <a:gd name="connsiteY311" fmla="*/ 1240995 h 6858000"/>
              <a:gd name="connsiteX312" fmla="*/ 1462672 w 6517785"/>
              <a:gd name="connsiteY312" fmla="*/ 1304561 h 6858000"/>
              <a:gd name="connsiteX313" fmla="*/ 1323901 w 6517785"/>
              <a:gd name="connsiteY313" fmla="*/ 1292027 h 6858000"/>
              <a:gd name="connsiteX314" fmla="*/ 1295251 w 6517785"/>
              <a:gd name="connsiteY314" fmla="*/ 1238756 h 6858000"/>
              <a:gd name="connsiteX315" fmla="*/ 1331063 w 6517785"/>
              <a:gd name="connsiteY315" fmla="*/ 1185934 h 6858000"/>
              <a:gd name="connsiteX316" fmla="*/ 1428203 w 6517785"/>
              <a:gd name="connsiteY316" fmla="*/ 1121472 h 6858000"/>
              <a:gd name="connsiteX317" fmla="*/ 1455958 w 6517785"/>
              <a:gd name="connsiteY317" fmla="*/ 1090584 h 6858000"/>
              <a:gd name="connsiteX318" fmla="*/ 1378514 w 6517785"/>
              <a:gd name="connsiteY318" fmla="*/ 1101776 h 6858000"/>
              <a:gd name="connsiteX319" fmla="*/ 1382991 w 6517785"/>
              <a:gd name="connsiteY319" fmla="*/ 1067306 h 6858000"/>
              <a:gd name="connsiteX320" fmla="*/ 1351207 w 6517785"/>
              <a:gd name="connsiteY320" fmla="*/ 1072231 h 6858000"/>
              <a:gd name="connsiteX321" fmla="*/ 1283612 w 6517785"/>
              <a:gd name="connsiteY321" fmla="*/ 1045372 h 6858000"/>
              <a:gd name="connsiteX322" fmla="*/ 1196321 w 6517785"/>
              <a:gd name="connsiteY322" fmla="*/ 952260 h 6858000"/>
              <a:gd name="connsiteX323" fmla="*/ 1216912 w 6517785"/>
              <a:gd name="connsiteY323" fmla="*/ 927192 h 6858000"/>
              <a:gd name="connsiteX324" fmla="*/ 1225865 w 6517785"/>
              <a:gd name="connsiteY324" fmla="*/ 902124 h 6858000"/>
              <a:gd name="connsiteX325" fmla="*/ 1237504 w 6517785"/>
              <a:gd name="connsiteY325" fmla="*/ 828709 h 6858000"/>
              <a:gd name="connsiteX326" fmla="*/ 1313605 w 6517785"/>
              <a:gd name="connsiteY326" fmla="*/ 774991 h 6858000"/>
              <a:gd name="connsiteX327" fmla="*/ 1363742 w 6517785"/>
              <a:gd name="connsiteY327" fmla="*/ 758875 h 6858000"/>
              <a:gd name="connsiteX328" fmla="*/ 1345836 w 6517785"/>
              <a:gd name="connsiteY328" fmla="*/ 732464 h 6858000"/>
              <a:gd name="connsiteX329" fmla="*/ 1352550 w 6517785"/>
              <a:gd name="connsiteY329" fmla="*/ 730226 h 6858000"/>
              <a:gd name="connsiteX330" fmla="*/ 1457301 w 6517785"/>
              <a:gd name="connsiteY330" fmla="*/ 665317 h 6858000"/>
              <a:gd name="connsiteX331" fmla="*/ 1519524 w 6517785"/>
              <a:gd name="connsiteY331" fmla="*/ 638010 h 6858000"/>
              <a:gd name="connsiteX332" fmla="*/ 1638599 w 6517785"/>
              <a:gd name="connsiteY332" fmla="*/ 599512 h 6858000"/>
              <a:gd name="connsiteX333" fmla="*/ 1648895 w 6517785"/>
              <a:gd name="connsiteY333" fmla="*/ 595931 h 6858000"/>
              <a:gd name="connsiteX334" fmla="*/ 1775132 w 6517785"/>
              <a:gd name="connsiteY334" fmla="*/ 507744 h 6858000"/>
              <a:gd name="connsiteX335" fmla="*/ 1842727 w 6517785"/>
              <a:gd name="connsiteY335" fmla="*/ 454026 h 6858000"/>
              <a:gd name="connsiteX336" fmla="*/ 1939420 w 6517785"/>
              <a:gd name="connsiteY336" fmla="*/ 375687 h 6858000"/>
              <a:gd name="connsiteX337" fmla="*/ 1995824 w 6517785"/>
              <a:gd name="connsiteY337" fmla="*/ 343456 h 6858000"/>
              <a:gd name="connsiteX338" fmla="*/ 2144443 w 6517785"/>
              <a:gd name="connsiteY338" fmla="*/ 297348 h 6858000"/>
              <a:gd name="connsiteX339" fmla="*/ 2240241 w 6517785"/>
              <a:gd name="connsiteY339" fmla="*/ 241840 h 6858000"/>
              <a:gd name="connsiteX340" fmla="*/ 2301121 w 6517785"/>
              <a:gd name="connsiteY340" fmla="*/ 223038 h 6858000"/>
              <a:gd name="connsiteX341" fmla="*/ 2398261 w 6517785"/>
              <a:gd name="connsiteY341" fmla="*/ 180512 h 6858000"/>
              <a:gd name="connsiteX342" fmla="*/ 2524051 w 6517785"/>
              <a:gd name="connsiteY342" fmla="*/ 167082 h 6858000"/>
              <a:gd name="connsiteX343" fmla="*/ 2517336 w 6517785"/>
              <a:gd name="connsiteY343" fmla="*/ 136642 h 6858000"/>
              <a:gd name="connsiteX344" fmla="*/ 2527632 w 6517785"/>
              <a:gd name="connsiteY344" fmla="*/ 133956 h 6858000"/>
              <a:gd name="connsiteX345" fmla="*/ 2588960 w 6517785"/>
              <a:gd name="connsiteY345" fmla="*/ 139328 h 6858000"/>
              <a:gd name="connsiteX346" fmla="*/ 2683414 w 6517785"/>
              <a:gd name="connsiteY346" fmla="*/ 120974 h 6858000"/>
              <a:gd name="connsiteX347" fmla="*/ 2716093 w 6517785"/>
              <a:gd name="connsiteY347" fmla="*/ 136642 h 6858000"/>
              <a:gd name="connsiteX348" fmla="*/ 2719674 w 6517785"/>
              <a:gd name="connsiteY348" fmla="*/ 116945 h 6858000"/>
              <a:gd name="connsiteX349" fmla="*/ 2739371 w 6517785"/>
              <a:gd name="connsiteY349" fmla="*/ 96353 h 6858000"/>
              <a:gd name="connsiteX350" fmla="*/ 2777868 w 6517785"/>
              <a:gd name="connsiteY350" fmla="*/ 85162 h 6858000"/>
              <a:gd name="connsiteX351" fmla="*/ 2844121 w 6517785"/>
              <a:gd name="connsiteY351" fmla="*/ 42635 h 6858000"/>
              <a:gd name="connsiteX352" fmla="*/ 2836958 w 6517785"/>
              <a:gd name="connsiteY352" fmla="*/ 22043 h 6858000"/>
              <a:gd name="connsiteX353" fmla="*/ 2930069 w 6517785"/>
              <a:gd name="connsiteY353" fmla="*/ 32787 h 6858000"/>
              <a:gd name="connsiteX354" fmla="*/ 2962300 w 6517785"/>
              <a:gd name="connsiteY354" fmla="*/ 23834 h 6858000"/>
              <a:gd name="connsiteX355" fmla="*/ 3037505 w 6517785"/>
              <a:gd name="connsiteY355" fmla="*/ 15776 h 6858000"/>
              <a:gd name="connsiteX356" fmla="*/ 3060783 w 6517785"/>
              <a:gd name="connsiteY356" fmla="*/ 18462 h 6858000"/>
              <a:gd name="connsiteX357" fmla="*/ 3093462 w 6517785"/>
              <a:gd name="connsiteY357" fmla="*/ 25625 h 6858000"/>
              <a:gd name="connsiteX358" fmla="*/ 3122559 w 6517785"/>
              <a:gd name="connsiteY358" fmla="*/ 26968 h 6858000"/>
              <a:gd name="connsiteX359" fmla="*/ 3290875 w 6517785"/>
              <a:gd name="connsiteY359" fmla="*/ 37263 h 6858000"/>
              <a:gd name="connsiteX360" fmla="*/ 3331164 w 6517785"/>
              <a:gd name="connsiteY360" fmla="*/ 62332 h 6858000"/>
              <a:gd name="connsiteX361" fmla="*/ 3437257 w 6517785"/>
              <a:gd name="connsiteY361" fmla="*/ 50245 h 6858000"/>
              <a:gd name="connsiteX362" fmla="*/ 3469488 w 6517785"/>
              <a:gd name="connsiteY362" fmla="*/ 103068 h 6858000"/>
              <a:gd name="connsiteX363" fmla="*/ 3501719 w 6517785"/>
              <a:gd name="connsiteY363" fmla="*/ 91877 h 6858000"/>
              <a:gd name="connsiteX364" fmla="*/ 3526339 w 6517785"/>
              <a:gd name="connsiteY364" fmla="*/ 88743 h 6858000"/>
              <a:gd name="connsiteX365" fmla="*/ 3688389 w 6517785"/>
              <a:gd name="connsiteY365" fmla="*/ 125898 h 6858000"/>
              <a:gd name="connsiteX366" fmla="*/ 3789110 w 6517785"/>
              <a:gd name="connsiteY366" fmla="*/ 119183 h 6858000"/>
              <a:gd name="connsiteX367" fmla="*/ 3816864 w 6517785"/>
              <a:gd name="connsiteY367" fmla="*/ 117393 h 6858000"/>
              <a:gd name="connsiteX368" fmla="*/ 3962798 w 6517785"/>
              <a:gd name="connsiteY368" fmla="*/ 136642 h 6858000"/>
              <a:gd name="connsiteX369" fmla="*/ 3969513 w 6517785"/>
              <a:gd name="connsiteY369" fmla="*/ 134851 h 6858000"/>
              <a:gd name="connsiteX370" fmla="*/ 4059938 w 6517785"/>
              <a:gd name="connsiteY370" fmla="*/ 142461 h 6858000"/>
              <a:gd name="connsiteX371" fmla="*/ 4044271 w 6517785"/>
              <a:gd name="connsiteY371" fmla="*/ 172006 h 6858000"/>
              <a:gd name="connsiteX372" fmla="*/ 4070234 w 6517785"/>
              <a:gd name="connsiteY372" fmla="*/ 214533 h 6858000"/>
              <a:gd name="connsiteX373" fmla="*/ 4116790 w 6517785"/>
              <a:gd name="connsiteY373" fmla="*/ 221695 h 6858000"/>
              <a:gd name="connsiteX374" fmla="*/ 4119028 w 6517785"/>
              <a:gd name="connsiteY374" fmla="*/ 280785 h 6858000"/>
              <a:gd name="connsiteX375" fmla="*/ 4083216 w 6517785"/>
              <a:gd name="connsiteY375" fmla="*/ 315254 h 6858000"/>
              <a:gd name="connsiteX376" fmla="*/ 4088588 w 6517785"/>
              <a:gd name="connsiteY376" fmla="*/ 338532 h 6858000"/>
              <a:gd name="connsiteX377" fmla="*/ 4114551 w 6517785"/>
              <a:gd name="connsiteY377" fmla="*/ 367629 h 6858000"/>
              <a:gd name="connsiteX378" fmla="*/ 4179013 w 6517785"/>
              <a:gd name="connsiteY378" fmla="*/ 383745 h 6858000"/>
              <a:gd name="connsiteX379" fmla="*/ 4260038 w 6517785"/>
              <a:gd name="connsiteY379" fmla="*/ 391355 h 6858000"/>
              <a:gd name="connsiteX380" fmla="*/ 4322261 w 6517785"/>
              <a:gd name="connsiteY380" fmla="*/ 421347 h 6858000"/>
              <a:gd name="connsiteX381" fmla="*/ 4404181 w 6517785"/>
              <a:gd name="connsiteY381" fmla="*/ 462531 h 6858000"/>
              <a:gd name="connsiteX382" fmla="*/ 4563097 w 6517785"/>
              <a:gd name="connsiteY382" fmla="*/ 514906 h 6858000"/>
              <a:gd name="connsiteX383" fmla="*/ 4658446 w 6517785"/>
              <a:gd name="connsiteY383" fmla="*/ 535498 h 6858000"/>
              <a:gd name="connsiteX384" fmla="*/ 4646808 w 6517785"/>
              <a:gd name="connsiteY384" fmla="*/ 566834 h 6858000"/>
              <a:gd name="connsiteX385" fmla="*/ 4602490 w 6517785"/>
              <a:gd name="connsiteY385" fmla="*/ 575339 h 6858000"/>
              <a:gd name="connsiteX386" fmla="*/ 4405077 w 6517785"/>
              <a:gd name="connsiteY386" fmla="*/ 498343 h 6858000"/>
              <a:gd name="connsiteX387" fmla="*/ 4298984 w 6517785"/>
              <a:gd name="connsiteY387" fmla="*/ 452683 h 6858000"/>
              <a:gd name="connsiteX388" fmla="*/ 4197367 w 6517785"/>
              <a:gd name="connsiteY388" fmla="*/ 436567 h 6858000"/>
              <a:gd name="connsiteX389" fmla="*/ 4051880 w 6517785"/>
              <a:gd name="connsiteY389" fmla="*/ 418661 h 6858000"/>
              <a:gd name="connsiteX390" fmla="*/ 4026812 w 6517785"/>
              <a:gd name="connsiteY390" fmla="*/ 427167 h 6858000"/>
              <a:gd name="connsiteX391" fmla="*/ 4074711 w 6517785"/>
              <a:gd name="connsiteY391" fmla="*/ 458950 h 6858000"/>
              <a:gd name="connsiteX392" fmla="*/ 4168717 w 6517785"/>
              <a:gd name="connsiteY392" fmla="*/ 479989 h 6858000"/>
              <a:gd name="connsiteX393" fmla="*/ 4308384 w 6517785"/>
              <a:gd name="connsiteY393" fmla="*/ 515801 h 6858000"/>
              <a:gd name="connsiteX394" fmla="*/ 4391200 w 6517785"/>
              <a:gd name="connsiteY394" fmla="*/ 551166 h 6858000"/>
              <a:gd name="connsiteX395" fmla="*/ 4440441 w 6517785"/>
              <a:gd name="connsiteY395" fmla="*/ 562357 h 6858000"/>
              <a:gd name="connsiteX396" fmla="*/ 4573393 w 6517785"/>
              <a:gd name="connsiteY396" fmla="*/ 629505 h 6858000"/>
              <a:gd name="connsiteX397" fmla="*/ 4651732 w 6517785"/>
              <a:gd name="connsiteY397" fmla="*/ 659049 h 6858000"/>
              <a:gd name="connsiteX398" fmla="*/ 4743948 w 6517785"/>
              <a:gd name="connsiteY398" fmla="*/ 695757 h 6858000"/>
              <a:gd name="connsiteX399" fmla="*/ 4920322 w 6517785"/>
              <a:gd name="connsiteY399" fmla="*/ 789316 h 6858000"/>
              <a:gd name="connsiteX400" fmla="*/ 5052826 w 6517785"/>
              <a:gd name="connsiteY400" fmla="*/ 794240 h 6858000"/>
              <a:gd name="connsiteX401" fmla="*/ 5119974 w 6517785"/>
              <a:gd name="connsiteY401" fmla="*/ 796478 h 6858000"/>
              <a:gd name="connsiteX402" fmla="*/ 5143252 w 6517785"/>
              <a:gd name="connsiteY402" fmla="*/ 826023 h 6858000"/>
              <a:gd name="connsiteX403" fmla="*/ 5126241 w 6517785"/>
              <a:gd name="connsiteY403" fmla="*/ 851091 h 6858000"/>
              <a:gd name="connsiteX404" fmla="*/ 5098487 w 6517785"/>
              <a:gd name="connsiteY404" fmla="*/ 869893 h 6858000"/>
              <a:gd name="connsiteX405" fmla="*/ 5197865 w 6517785"/>
              <a:gd name="connsiteY405" fmla="*/ 845720 h 6858000"/>
              <a:gd name="connsiteX406" fmla="*/ 5284262 w 6517785"/>
              <a:gd name="connsiteY406" fmla="*/ 904362 h 6858000"/>
              <a:gd name="connsiteX407" fmla="*/ 5298586 w 6517785"/>
              <a:gd name="connsiteY407" fmla="*/ 1007321 h 6858000"/>
              <a:gd name="connsiteX408" fmla="*/ 5360362 w 6517785"/>
              <a:gd name="connsiteY408" fmla="*/ 1003740 h 6858000"/>
              <a:gd name="connsiteX409" fmla="*/ 5488390 w 6517785"/>
              <a:gd name="connsiteY409" fmla="*/ 1083870 h 6858000"/>
              <a:gd name="connsiteX410" fmla="*/ 5509877 w 6517785"/>
              <a:gd name="connsiteY410" fmla="*/ 1098194 h 6858000"/>
              <a:gd name="connsiteX411" fmla="*/ 5528678 w 6517785"/>
              <a:gd name="connsiteY411" fmla="*/ 1143855 h 6858000"/>
              <a:gd name="connsiteX412" fmla="*/ 5548375 w 6517785"/>
              <a:gd name="connsiteY412" fmla="*/ 1168028 h 6858000"/>
              <a:gd name="connsiteX413" fmla="*/ 5611494 w 6517785"/>
              <a:gd name="connsiteY413" fmla="*/ 1169371 h 6858000"/>
              <a:gd name="connsiteX414" fmla="*/ 5608360 w 6517785"/>
              <a:gd name="connsiteY414" fmla="*/ 1241442 h 6858000"/>
              <a:gd name="connsiteX415" fmla="*/ 5629400 w 6517785"/>
              <a:gd name="connsiteY415" fmla="*/ 1243233 h 6858000"/>
              <a:gd name="connsiteX416" fmla="*/ 5623132 w 6517785"/>
              <a:gd name="connsiteY416" fmla="*/ 1287103 h 6858000"/>
              <a:gd name="connsiteX417" fmla="*/ 5632085 w 6517785"/>
              <a:gd name="connsiteY417" fmla="*/ 1289341 h 6858000"/>
              <a:gd name="connsiteX418" fmla="*/ 5683118 w 6517785"/>
              <a:gd name="connsiteY418" fmla="*/ 1270092 h 6858000"/>
              <a:gd name="connsiteX419" fmla="*/ 5748027 w 6517785"/>
              <a:gd name="connsiteY419" fmla="*/ 1331868 h 6858000"/>
              <a:gd name="connsiteX420" fmla="*/ 5730121 w 6517785"/>
              <a:gd name="connsiteY420" fmla="*/ 1372604 h 6858000"/>
              <a:gd name="connsiteX421" fmla="*/ 5783391 w 6517785"/>
              <a:gd name="connsiteY421" fmla="*/ 1378423 h 6858000"/>
              <a:gd name="connsiteX422" fmla="*/ 5783839 w 6517785"/>
              <a:gd name="connsiteY422" fmla="*/ 1387824 h 6858000"/>
              <a:gd name="connsiteX423" fmla="*/ 5752503 w 6517785"/>
              <a:gd name="connsiteY423" fmla="*/ 1399015 h 6858000"/>
              <a:gd name="connsiteX424" fmla="*/ 5774438 w 6517785"/>
              <a:gd name="connsiteY424" fmla="*/ 1413340 h 6858000"/>
              <a:gd name="connsiteX425" fmla="*/ 5861283 w 6517785"/>
              <a:gd name="connsiteY425" fmla="*/ 1463477 h 6858000"/>
              <a:gd name="connsiteX426" fmla="*/ 5884113 w 6517785"/>
              <a:gd name="connsiteY426" fmla="*/ 1507794 h 6858000"/>
              <a:gd name="connsiteX427" fmla="*/ 5939621 w 6517785"/>
              <a:gd name="connsiteY427" fmla="*/ 1601353 h 6858000"/>
              <a:gd name="connsiteX428" fmla="*/ 5954841 w 6517785"/>
              <a:gd name="connsiteY428" fmla="*/ 1615678 h 6858000"/>
              <a:gd name="connsiteX429" fmla="*/ 6010797 w 6517785"/>
              <a:gd name="connsiteY429" fmla="*/ 1690883 h 6858000"/>
              <a:gd name="connsiteX430" fmla="*/ 6041685 w 6517785"/>
              <a:gd name="connsiteY430" fmla="*/ 1730724 h 6858000"/>
              <a:gd name="connsiteX431" fmla="*/ 6052429 w 6517785"/>
              <a:gd name="connsiteY431" fmla="*/ 1741020 h 6858000"/>
              <a:gd name="connsiteX432" fmla="*/ 6101223 w 6517785"/>
              <a:gd name="connsiteY432" fmla="*/ 1834131 h 6858000"/>
              <a:gd name="connsiteX433" fmla="*/ 6089136 w 6517785"/>
              <a:gd name="connsiteY433" fmla="*/ 1884268 h 6858000"/>
              <a:gd name="connsiteX434" fmla="*/ 6192544 w 6517785"/>
              <a:gd name="connsiteY434" fmla="*/ 2020354 h 6858000"/>
              <a:gd name="connsiteX435" fmla="*/ 6158522 w 6517785"/>
              <a:gd name="connsiteY435" fmla="*/ 2082577 h 6858000"/>
              <a:gd name="connsiteX436" fmla="*/ 6130768 w 6517785"/>
              <a:gd name="connsiteY436" fmla="*/ 2105855 h 6858000"/>
              <a:gd name="connsiteX437" fmla="*/ 6193886 w 6517785"/>
              <a:gd name="connsiteY437" fmla="*/ 2156887 h 6858000"/>
              <a:gd name="connsiteX438" fmla="*/ 6180904 w 6517785"/>
              <a:gd name="connsiteY438" fmla="*/ 2224034 h 6858000"/>
              <a:gd name="connsiteX439" fmla="*/ 6210002 w 6517785"/>
              <a:gd name="connsiteY439" fmla="*/ 2294763 h 6858000"/>
              <a:gd name="connsiteX440" fmla="*/ 6214478 w 6517785"/>
              <a:gd name="connsiteY440" fmla="*/ 2322517 h 6858000"/>
              <a:gd name="connsiteX441" fmla="*/ 6272225 w 6517785"/>
              <a:gd name="connsiteY441" fmla="*/ 2375340 h 6858000"/>
              <a:gd name="connsiteX442" fmla="*/ 6246262 w 6517785"/>
              <a:gd name="connsiteY442" fmla="*/ 2456365 h 6858000"/>
              <a:gd name="connsiteX443" fmla="*/ 6299532 w 6517785"/>
              <a:gd name="connsiteY443" fmla="*/ 2514112 h 6858000"/>
              <a:gd name="connsiteX444" fmla="*/ 6330420 w 6517785"/>
              <a:gd name="connsiteY444" fmla="*/ 2610804 h 6858000"/>
              <a:gd name="connsiteX445" fmla="*/ 6366232 w 6517785"/>
              <a:gd name="connsiteY445" fmla="*/ 2664970 h 6858000"/>
              <a:gd name="connsiteX446" fmla="*/ 6372051 w 6517785"/>
              <a:gd name="connsiteY446" fmla="*/ 2719135 h 6858000"/>
              <a:gd name="connsiteX447" fmla="*/ 6375185 w 6517785"/>
              <a:gd name="connsiteY447" fmla="*/ 2795684 h 6858000"/>
              <a:gd name="connsiteX448" fmla="*/ 6394881 w 6517785"/>
              <a:gd name="connsiteY448" fmla="*/ 2870441 h 6858000"/>
              <a:gd name="connsiteX449" fmla="*/ 6446361 w 6517785"/>
              <a:gd name="connsiteY449" fmla="*/ 2916549 h 6858000"/>
              <a:gd name="connsiteX450" fmla="*/ 6414578 w 6517785"/>
              <a:gd name="connsiteY450" fmla="*/ 2940722 h 6858000"/>
              <a:gd name="connsiteX451" fmla="*/ 6432484 w 6517785"/>
              <a:gd name="connsiteY451" fmla="*/ 2965791 h 6858000"/>
              <a:gd name="connsiteX452" fmla="*/ 6423979 w 6517785"/>
              <a:gd name="connsiteY452" fmla="*/ 2964895 h 6858000"/>
              <a:gd name="connsiteX453" fmla="*/ 6416369 w 6517785"/>
              <a:gd name="connsiteY453" fmla="*/ 3029357 h 6858000"/>
              <a:gd name="connsiteX454" fmla="*/ 6458000 w 6517785"/>
              <a:gd name="connsiteY454" fmla="*/ 3065169 h 6858000"/>
              <a:gd name="connsiteX455" fmla="*/ 6428008 w 6517785"/>
              <a:gd name="connsiteY455" fmla="*/ 3088895 h 6858000"/>
              <a:gd name="connsiteX456" fmla="*/ 6423979 w 6517785"/>
              <a:gd name="connsiteY456" fmla="*/ 3135002 h 6858000"/>
              <a:gd name="connsiteX457" fmla="*/ 6473668 w 6517785"/>
              <a:gd name="connsiteY457" fmla="*/ 3201255 h 6858000"/>
              <a:gd name="connsiteX458" fmla="*/ 6504556 w 6517785"/>
              <a:gd name="connsiteY458" fmla="*/ 3179320 h 6858000"/>
              <a:gd name="connsiteX459" fmla="*/ 6522014 w 6517785"/>
              <a:gd name="connsiteY459" fmla="*/ 3217818 h 6858000"/>
              <a:gd name="connsiteX460" fmla="*/ 6436065 w 6517785"/>
              <a:gd name="connsiteY460" fmla="*/ 3229009 h 6858000"/>
              <a:gd name="connsiteX461" fmla="*/ 6450838 w 6517785"/>
              <a:gd name="connsiteY461" fmla="*/ 3288994 h 6858000"/>
              <a:gd name="connsiteX462" fmla="*/ 6517538 w 6517785"/>
              <a:gd name="connsiteY462" fmla="*/ 3278251 h 6858000"/>
              <a:gd name="connsiteX463" fmla="*/ 6506794 w 6517785"/>
              <a:gd name="connsiteY463" fmla="*/ 3401354 h 6858000"/>
              <a:gd name="connsiteX464" fmla="*/ 6513956 w 6517785"/>
              <a:gd name="connsiteY464" fmla="*/ 3438957 h 6858000"/>
              <a:gd name="connsiteX465" fmla="*/ 6476802 w 6517785"/>
              <a:gd name="connsiteY465" fmla="*/ 3513714 h 6858000"/>
              <a:gd name="connsiteX466" fmla="*/ 6437408 w 6517785"/>
              <a:gd name="connsiteY466" fmla="*/ 3581310 h 6858000"/>
              <a:gd name="connsiteX467" fmla="*/ 6471877 w 6517785"/>
              <a:gd name="connsiteY467" fmla="*/ 3595635 h 6858000"/>
              <a:gd name="connsiteX468" fmla="*/ 6504556 w 6517785"/>
              <a:gd name="connsiteY468" fmla="*/ 3594739 h 6858000"/>
              <a:gd name="connsiteX469" fmla="*/ 6510375 w 6517785"/>
              <a:gd name="connsiteY469" fmla="*/ 3619808 h 6858000"/>
              <a:gd name="connsiteX470" fmla="*/ 6476353 w 6517785"/>
              <a:gd name="connsiteY470" fmla="*/ 3635923 h 6858000"/>
              <a:gd name="connsiteX471" fmla="*/ 6444123 w 6517785"/>
              <a:gd name="connsiteY471" fmla="*/ 3634580 h 6858000"/>
              <a:gd name="connsiteX472" fmla="*/ 6448152 w 6517785"/>
              <a:gd name="connsiteY472" fmla="*/ 3740673 h 6858000"/>
              <a:gd name="connsiteX473" fmla="*/ 6455762 w 6517785"/>
              <a:gd name="connsiteY473" fmla="*/ 3719633 h 6858000"/>
              <a:gd name="connsiteX474" fmla="*/ 6475011 w 6517785"/>
              <a:gd name="connsiteY474" fmla="*/ 3715605 h 6858000"/>
              <a:gd name="connsiteX475" fmla="*/ 6492469 w 6517785"/>
              <a:gd name="connsiteY475" fmla="*/ 3733063 h 6858000"/>
              <a:gd name="connsiteX476" fmla="*/ 6482173 w 6517785"/>
              <a:gd name="connsiteY476" fmla="*/ 3749626 h 6858000"/>
              <a:gd name="connsiteX477" fmla="*/ 6441437 w 6517785"/>
              <a:gd name="connsiteY477" fmla="*/ 3763951 h 6858000"/>
              <a:gd name="connsiteX478" fmla="*/ 6408311 w 6517785"/>
              <a:gd name="connsiteY478" fmla="*/ 3854376 h 6858000"/>
              <a:gd name="connsiteX479" fmla="*/ 6444123 w 6517785"/>
              <a:gd name="connsiteY479" fmla="*/ 3885712 h 6858000"/>
              <a:gd name="connsiteX480" fmla="*/ 6478144 w 6517785"/>
              <a:gd name="connsiteY480" fmla="*/ 3917495 h 6858000"/>
              <a:gd name="connsiteX481" fmla="*/ 6425322 w 6517785"/>
              <a:gd name="connsiteY481" fmla="*/ 3950621 h 6858000"/>
              <a:gd name="connsiteX482" fmla="*/ 6410102 w 6517785"/>
              <a:gd name="connsiteY482" fmla="*/ 3938982 h 6858000"/>
              <a:gd name="connsiteX483" fmla="*/ 6379214 w 6517785"/>
              <a:gd name="connsiteY483" fmla="*/ 4059848 h 6858000"/>
              <a:gd name="connsiteX484" fmla="*/ 6399805 w 6517785"/>
              <a:gd name="connsiteY484" fmla="*/ 4082230 h 6858000"/>
              <a:gd name="connsiteX485" fmla="*/ 6415921 w 6517785"/>
              <a:gd name="connsiteY485" fmla="*/ 4119385 h 6858000"/>
              <a:gd name="connsiteX486" fmla="*/ 6402491 w 6517785"/>
              <a:gd name="connsiteY486" fmla="*/ 4164150 h 6858000"/>
              <a:gd name="connsiteX487" fmla="*/ 6387272 w 6517785"/>
              <a:gd name="connsiteY487" fmla="*/ 4188323 h 6858000"/>
              <a:gd name="connsiteX488" fmla="*/ 6387272 w 6517785"/>
              <a:gd name="connsiteY488" fmla="*/ 4120280 h 6858000"/>
              <a:gd name="connsiteX489" fmla="*/ 6363098 w 6517785"/>
              <a:gd name="connsiteY489" fmla="*/ 4255023 h 6858000"/>
              <a:gd name="connsiteX490" fmla="*/ 6327734 w 6517785"/>
              <a:gd name="connsiteY490" fmla="*/ 4282778 h 6858000"/>
              <a:gd name="connsiteX491" fmla="*/ 6368022 w 6517785"/>
              <a:gd name="connsiteY491" fmla="*/ 4306055 h 6858000"/>
              <a:gd name="connsiteX492" fmla="*/ 6341611 w 6517785"/>
              <a:gd name="connsiteY492" fmla="*/ 4322171 h 6858000"/>
              <a:gd name="connsiteX493" fmla="*/ 6368917 w 6517785"/>
              <a:gd name="connsiteY493" fmla="*/ 4367383 h 6858000"/>
              <a:gd name="connsiteX494" fmla="*/ 6337582 w 6517785"/>
              <a:gd name="connsiteY494" fmla="*/ 4409463 h 6858000"/>
              <a:gd name="connsiteX495" fmla="*/ 6278940 w 6517785"/>
              <a:gd name="connsiteY495" fmla="*/ 4418416 h 6858000"/>
              <a:gd name="connsiteX496" fmla="*/ 6336687 w 6517785"/>
              <a:gd name="connsiteY496" fmla="*/ 4454228 h 6858000"/>
              <a:gd name="connsiteX497" fmla="*/ 6286550 w 6517785"/>
              <a:gd name="connsiteY497" fmla="*/ 4496754 h 6858000"/>
              <a:gd name="connsiteX498" fmla="*/ 6275359 w 6517785"/>
              <a:gd name="connsiteY498" fmla="*/ 4545548 h 6858000"/>
              <a:gd name="connsiteX499" fmla="*/ 6292369 w 6517785"/>
              <a:gd name="connsiteY499" fmla="*/ 4562559 h 6858000"/>
              <a:gd name="connsiteX500" fmla="*/ 6253424 w 6517785"/>
              <a:gd name="connsiteY500" fmla="*/ 4610010 h 6858000"/>
              <a:gd name="connsiteX501" fmla="*/ 6207763 w 6517785"/>
              <a:gd name="connsiteY501" fmla="*/ 4606876 h 6858000"/>
              <a:gd name="connsiteX502" fmla="*/ 6203287 w 6517785"/>
              <a:gd name="connsiteY502" fmla="*/ 4624782 h 6858000"/>
              <a:gd name="connsiteX503" fmla="*/ 6239547 w 6517785"/>
              <a:gd name="connsiteY503" fmla="*/ 4635974 h 6858000"/>
              <a:gd name="connsiteX504" fmla="*/ 6243575 w 6517785"/>
              <a:gd name="connsiteY504" fmla="*/ 4661937 h 6858000"/>
              <a:gd name="connsiteX505" fmla="*/ 6227908 w 6517785"/>
              <a:gd name="connsiteY505" fmla="*/ 4738485 h 6858000"/>
              <a:gd name="connsiteX506" fmla="*/ 6197468 w 6517785"/>
              <a:gd name="connsiteY506" fmla="*/ 4790413 h 6858000"/>
              <a:gd name="connsiteX507" fmla="*/ 6154493 w 6517785"/>
              <a:gd name="connsiteY507" fmla="*/ 4879495 h 6858000"/>
              <a:gd name="connsiteX508" fmla="*/ 6119577 w 6517785"/>
              <a:gd name="connsiteY508" fmla="*/ 4927841 h 6858000"/>
              <a:gd name="connsiteX509" fmla="*/ 6045267 w 6517785"/>
              <a:gd name="connsiteY509" fmla="*/ 5035277 h 6858000"/>
              <a:gd name="connsiteX510" fmla="*/ 6023332 w 6517785"/>
              <a:gd name="connsiteY510" fmla="*/ 5047364 h 6858000"/>
              <a:gd name="connsiteX511" fmla="*/ 6001397 w 6517785"/>
              <a:gd name="connsiteY511" fmla="*/ 5086310 h 6858000"/>
              <a:gd name="connsiteX512" fmla="*/ 5992444 w 6517785"/>
              <a:gd name="connsiteY512" fmla="*/ 5114959 h 6858000"/>
              <a:gd name="connsiteX513" fmla="*/ 5964242 w 6517785"/>
              <a:gd name="connsiteY513" fmla="*/ 5113616 h 6858000"/>
              <a:gd name="connsiteX514" fmla="*/ 5917686 w 6517785"/>
              <a:gd name="connsiteY514" fmla="*/ 5115854 h 6858000"/>
              <a:gd name="connsiteX515" fmla="*/ 5923954 w 6517785"/>
              <a:gd name="connsiteY515" fmla="*/ 5193746 h 6858000"/>
              <a:gd name="connsiteX516" fmla="*/ 5910972 w 6517785"/>
              <a:gd name="connsiteY516" fmla="*/ 5214785 h 6858000"/>
              <a:gd name="connsiteX517" fmla="*/ 5840690 w 6517785"/>
              <a:gd name="connsiteY517" fmla="*/ 5319535 h 6858000"/>
              <a:gd name="connsiteX518" fmla="*/ 5805774 w 6517785"/>
              <a:gd name="connsiteY518" fmla="*/ 5333412 h 6858000"/>
              <a:gd name="connsiteX519" fmla="*/ 5789659 w 6517785"/>
              <a:gd name="connsiteY519" fmla="*/ 5388473 h 6858000"/>
              <a:gd name="connsiteX520" fmla="*/ 5771305 w 6517785"/>
              <a:gd name="connsiteY520" fmla="*/ 5386683 h 6858000"/>
              <a:gd name="connsiteX521" fmla="*/ 5767276 w 6517785"/>
              <a:gd name="connsiteY521" fmla="*/ 5338784 h 6858000"/>
              <a:gd name="connsiteX522" fmla="*/ 5752951 w 6517785"/>
              <a:gd name="connsiteY522" fmla="*/ 5387578 h 6858000"/>
              <a:gd name="connsiteX523" fmla="*/ 5741760 w 6517785"/>
              <a:gd name="connsiteY523" fmla="*/ 5433686 h 6858000"/>
              <a:gd name="connsiteX524" fmla="*/ 5685356 w 6517785"/>
              <a:gd name="connsiteY524" fmla="*/ 5418018 h 6858000"/>
              <a:gd name="connsiteX525" fmla="*/ 5672374 w 6517785"/>
              <a:gd name="connsiteY525" fmla="*/ 5480689 h 6858000"/>
              <a:gd name="connsiteX526" fmla="*/ 5642829 w 6517785"/>
              <a:gd name="connsiteY526" fmla="*/ 5550970 h 6858000"/>
              <a:gd name="connsiteX527" fmla="*/ 5592693 w 6517785"/>
              <a:gd name="connsiteY527" fmla="*/ 5518740 h 6858000"/>
              <a:gd name="connsiteX528" fmla="*/ 5547928 w 6517785"/>
              <a:gd name="connsiteY528" fmla="*/ 5591707 h 6858000"/>
              <a:gd name="connsiteX529" fmla="*/ 5542108 w 6517785"/>
              <a:gd name="connsiteY529" fmla="*/ 5626176 h 6858000"/>
              <a:gd name="connsiteX530" fmla="*/ 5500029 w 6517785"/>
              <a:gd name="connsiteY530" fmla="*/ 5659749 h 6858000"/>
              <a:gd name="connsiteX531" fmla="*/ 5458845 w 6517785"/>
              <a:gd name="connsiteY531" fmla="*/ 5652140 h 6858000"/>
              <a:gd name="connsiteX532" fmla="*/ 5404680 w 6517785"/>
              <a:gd name="connsiteY532" fmla="*/ 5700038 h 6858000"/>
              <a:gd name="connsiteX533" fmla="*/ 5416318 w 6517785"/>
              <a:gd name="connsiteY533" fmla="*/ 5718391 h 6858000"/>
              <a:gd name="connsiteX534" fmla="*/ 5441387 w 6517785"/>
              <a:gd name="connsiteY534" fmla="*/ 5720630 h 6858000"/>
              <a:gd name="connsiteX535" fmla="*/ 5458845 w 6517785"/>
              <a:gd name="connsiteY535" fmla="*/ 5744355 h 6858000"/>
              <a:gd name="connsiteX536" fmla="*/ 5397069 w 6517785"/>
              <a:gd name="connsiteY536" fmla="*/ 5781510 h 6858000"/>
              <a:gd name="connsiteX537" fmla="*/ 5354542 w 6517785"/>
              <a:gd name="connsiteY537" fmla="*/ 5767185 h 6858000"/>
              <a:gd name="connsiteX538" fmla="*/ 5330369 w 6517785"/>
              <a:gd name="connsiteY538" fmla="*/ 5795835 h 6858000"/>
              <a:gd name="connsiteX539" fmla="*/ 5275756 w 6517785"/>
              <a:gd name="connsiteY539" fmla="*/ 5880889 h 6858000"/>
              <a:gd name="connsiteX540" fmla="*/ 5250688 w 6517785"/>
              <a:gd name="connsiteY540" fmla="*/ 5858059 h 6858000"/>
              <a:gd name="connsiteX541" fmla="*/ 5164739 w 6517785"/>
              <a:gd name="connsiteY541" fmla="*/ 5910433 h 6858000"/>
              <a:gd name="connsiteX542" fmla="*/ 5204580 w 6517785"/>
              <a:gd name="connsiteY542" fmla="*/ 5922968 h 6858000"/>
              <a:gd name="connsiteX543" fmla="*/ 5162500 w 6517785"/>
              <a:gd name="connsiteY543" fmla="*/ 5939531 h 6858000"/>
              <a:gd name="connsiteX544" fmla="*/ 5106097 w 6517785"/>
              <a:gd name="connsiteY544" fmla="*/ 5976238 h 6858000"/>
              <a:gd name="connsiteX545" fmla="*/ 5072523 w 6517785"/>
              <a:gd name="connsiteY545" fmla="*/ 6012945 h 6858000"/>
              <a:gd name="connsiteX546" fmla="*/ 5036263 w 6517785"/>
              <a:gd name="connsiteY546" fmla="*/ 6043833 h 6858000"/>
              <a:gd name="connsiteX547" fmla="*/ 4979412 w 6517785"/>
              <a:gd name="connsiteY547" fmla="*/ 6101580 h 6858000"/>
              <a:gd name="connsiteX548" fmla="*/ 4931961 w 6517785"/>
              <a:gd name="connsiteY548" fmla="*/ 6134706 h 6858000"/>
              <a:gd name="connsiteX549" fmla="*/ 4906445 w 6517785"/>
              <a:gd name="connsiteY549" fmla="*/ 6141868 h 6858000"/>
              <a:gd name="connsiteX550" fmla="*/ 4865261 w 6517785"/>
              <a:gd name="connsiteY550" fmla="*/ 6162908 h 6858000"/>
              <a:gd name="connsiteX551" fmla="*/ 4729175 w 6517785"/>
              <a:gd name="connsiteY551" fmla="*/ 6265420 h 6858000"/>
              <a:gd name="connsiteX552" fmla="*/ 4622634 w 6517785"/>
              <a:gd name="connsiteY552" fmla="*/ 6297203 h 6858000"/>
              <a:gd name="connsiteX553" fmla="*/ 4612786 w 6517785"/>
              <a:gd name="connsiteY553" fmla="*/ 6301232 h 6858000"/>
              <a:gd name="connsiteX554" fmla="*/ 4530866 w 6517785"/>
              <a:gd name="connsiteY554" fmla="*/ 6332568 h 6858000"/>
              <a:gd name="connsiteX555" fmla="*/ 4478044 w 6517785"/>
              <a:gd name="connsiteY555" fmla="*/ 6356740 h 6858000"/>
              <a:gd name="connsiteX556" fmla="*/ 4331662 w 6517785"/>
              <a:gd name="connsiteY556" fmla="*/ 6414040 h 6858000"/>
              <a:gd name="connsiteX557" fmla="*/ 4312413 w 6517785"/>
              <a:gd name="connsiteY557" fmla="*/ 6424336 h 6858000"/>
              <a:gd name="connsiteX558" fmla="*/ 4144992 w 6517785"/>
              <a:gd name="connsiteY558" fmla="*/ 6476711 h 6858000"/>
              <a:gd name="connsiteX559" fmla="*/ 4130219 w 6517785"/>
              <a:gd name="connsiteY559" fmla="*/ 6478502 h 6858000"/>
              <a:gd name="connsiteX560" fmla="*/ 4018307 w 6517785"/>
              <a:gd name="connsiteY560" fmla="*/ 6534905 h 6858000"/>
              <a:gd name="connsiteX561" fmla="*/ 4135591 w 6517785"/>
              <a:gd name="connsiteY561" fmla="*/ 6542963 h 6858000"/>
              <a:gd name="connsiteX562" fmla="*/ 4164241 w 6517785"/>
              <a:gd name="connsiteY562" fmla="*/ 6542515 h 6858000"/>
              <a:gd name="connsiteX563" fmla="*/ 4296298 w 6517785"/>
              <a:gd name="connsiteY563" fmla="*/ 6517447 h 6858000"/>
              <a:gd name="connsiteX564" fmla="*/ 4411791 w 6517785"/>
              <a:gd name="connsiteY564" fmla="*/ 6493274 h 6858000"/>
              <a:gd name="connsiteX565" fmla="*/ 4417163 w 6517785"/>
              <a:gd name="connsiteY565" fmla="*/ 6505808 h 6858000"/>
              <a:gd name="connsiteX566" fmla="*/ 4461928 w 6517785"/>
              <a:gd name="connsiteY566" fmla="*/ 6452090 h 6858000"/>
              <a:gd name="connsiteX567" fmla="*/ 4512065 w 6517785"/>
              <a:gd name="connsiteY567" fmla="*/ 6434632 h 6858000"/>
              <a:gd name="connsiteX568" fmla="*/ 4602043 w 6517785"/>
              <a:gd name="connsiteY568" fmla="*/ 6418964 h 6858000"/>
              <a:gd name="connsiteX569" fmla="*/ 4653970 w 6517785"/>
              <a:gd name="connsiteY569" fmla="*/ 6406430 h 6858000"/>
              <a:gd name="connsiteX570" fmla="*/ 4653075 w 6517785"/>
              <a:gd name="connsiteY570" fmla="*/ 6391657 h 6858000"/>
              <a:gd name="connsiteX571" fmla="*/ 4708584 w 6517785"/>
              <a:gd name="connsiteY571" fmla="*/ 6356740 h 6858000"/>
              <a:gd name="connsiteX572" fmla="*/ 4726937 w 6517785"/>
              <a:gd name="connsiteY572" fmla="*/ 6347340 h 6858000"/>
              <a:gd name="connsiteX573" fmla="*/ 4802590 w 6517785"/>
              <a:gd name="connsiteY573" fmla="*/ 6325853 h 6858000"/>
              <a:gd name="connsiteX574" fmla="*/ 4881376 w 6517785"/>
              <a:gd name="connsiteY574" fmla="*/ 6300784 h 6858000"/>
              <a:gd name="connsiteX575" fmla="*/ 4932856 w 6517785"/>
              <a:gd name="connsiteY575" fmla="*/ 6273030 h 6858000"/>
              <a:gd name="connsiteX576" fmla="*/ 5005375 w 6517785"/>
              <a:gd name="connsiteY576" fmla="*/ 6240799 h 6858000"/>
              <a:gd name="connsiteX577" fmla="*/ 5053274 w 6517785"/>
              <a:gd name="connsiteY577" fmla="*/ 6218417 h 6858000"/>
              <a:gd name="connsiteX578" fmla="*/ 5131613 w 6517785"/>
              <a:gd name="connsiteY578" fmla="*/ 6162908 h 6858000"/>
              <a:gd name="connsiteX579" fmla="*/ 5248450 w 6517785"/>
              <a:gd name="connsiteY579" fmla="*/ 6086808 h 6858000"/>
              <a:gd name="connsiteX580" fmla="*/ 5331712 w 6517785"/>
              <a:gd name="connsiteY580" fmla="*/ 6027270 h 6858000"/>
              <a:gd name="connsiteX581" fmla="*/ 5441387 w 6517785"/>
              <a:gd name="connsiteY581" fmla="*/ 5902375 h 6858000"/>
              <a:gd name="connsiteX582" fmla="*/ 5486152 w 6517785"/>
              <a:gd name="connsiteY582" fmla="*/ 5888946 h 6858000"/>
              <a:gd name="connsiteX583" fmla="*/ 5534946 w 6517785"/>
              <a:gd name="connsiteY583" fmla="*/ 5855820 h 6858000"/>
              <a:gd name="connsiteX584" fmla="*/ 5546584 w 6517785"/>
              <a:gd name="connsiteY584" fmla="*/ 5838809 h 6858000"/>
              <a:gd name="connsiteX585" fmla="*/ 5628952 w 6517785"/>
              <a:gd name="connsiteY585" fmla="*/ 5752413 h 6858000"/>
              <a:gd name="connsiteX586" fmla="*/ 5723854 w 6517785"/>
              <a:gd name="connsiteY586" fmla="*/ 5788225 h 6858000"/>
              <a:gd name="connsiteX587" fmla="*/ 5721168 w 6517785"/>
              <a:gd name="connsiteY587" fmla="*/ 5801654 h 6858000"/>
              <a:gd name="connsiteX588" fmla="*/ 5598959 w 6517785"/>
              <a:gd name="connsiteY588" fmla="*/ 5836124 h 6858000"/>
              <a:gd name="connsiteX589" fmla="*/ 5599855 w 6517785"/>
              <a:gd name="connsiteY589" fmla="*/ 5844629 h 6858000"/>
              <a:gd name="connsiteX590" fmla="*/ 5660735 w 6517785"/>
              <a:gd name="connsiteY590" fmla="*/ 5871488 h 6858000"/>
              <a:gd name="connsiteX591" fmla="*/ 5530917 w 6517785"/>
              <a:gd name="connsiteY591" fmla="*/ 5962808 h 6858000"/>
              <a:gd name="connsiteX592" fmla="*/ 5443625 w 6517785"/>
              <a:gd name="connsiteY592" fmla="*/ 5973104 h 6858000"/>
              <a:gd name="connsiteX593" fmla="*/ 5476304 w 6517785"/>
              <a:gd name="connsiteY593" fmla="*/ 6012945 h 6858000"/>
              <a:gd name="connsiteX594" fmla="*/ 5443177 w 6517785"/>
              <a:gd name="connsiteY594" fmla="*/ 6036671 h 6858000"/>
              <a:gd name="connsiteX595" fmla="*/ 5376925 w 6517785"/>
              <a:gd name="connsiteY595" fmla="*/ 6048757 h 6858000"/>
              <a:gd name="connsiteX596" fmla="*/ 5331265 w 6517785"/>
              <a:gd name="connsiteY596" fmla="*/ 6089046 h 6858000"/>
              <a:gd name="connsiteX597" fmla="*/ 5305301 w 6517785"/>
              <a:gd name="connsiteY597" fmla="*/ 6126201 h 6858000"/>
              <a:gd name="connsiteX598" fmla="*/ 5296348 w 6517785"/>
              <a:gd name="connsiteY598" fmla="*/ 6130230 h 6858000"/>
              <a:gd name="connsiteX599" fmla="*/ 5221591 w 6517785"/>
              <a:gd name="connsiteY599" fmla="*/ 6173204 h 6858000"/>
              <a:gd name="connsiteX600" fmla="*/ 5197417 w 6517785"/>
              <a:gd name="connsiteY600" fmla="*/ 6238561 h 6858000"/>
              <a:gd name="connsiteX601" fmla="*/ 5136985 w 6517785"/>
              <a:gd name="connsiteY601" fmla="*/ 6243038 h 6858000"/>
              <a:gd name="connsiteX602" fmla="*/ 5146833 w 6517785"/>
              <a:gd name="connsiteY602" fmla="*/ 6213492 h 6858000"/>
              <a:gd name="connsiteX603" fmla="*/ 5124450 w 6517785"/>
              <a:gd name="connsiteY603" fmla="*/ 6220207 h 6858000"/>
              <a:gd name="connsiteX604" fmla="*/ 5061332 w 6517785"/>
              <a:gd name="connsiteY604" fmla="*/ 6299441 h 6858000"/>
              <a:gd name="connsiteX605" fmla="*/ 4965087 w 6517785"/>
              <a:gd name="connsiteY605" fmla="*/ 6367484 h 6858000"/>
              <a:gd name="connsiteX606" fmla="*/ 4945390 w 6517785"/>
              <a:gd name="connsiteY606" fmla="*/ 6380466 h 6858000"/>
              <a:gd name="connsiteX607" fmla="*/ 4947628 w 6517785"/>
              <a:gd name="connsiteY607" fmla="*/ 6389419 h 6858000"/>
              <a:gd name="connsiteX608" fmla="*/ 5003585 w 6517785"/>
              <a:gd name="connsiteY608" fmla="*/ 6381809 h 6858000"/>
              <a:gd name="connsiteX609" fmla="*/ 4928380 w 6517785"/>
              <a:gd name="connsiteY609" fmla="*/ 6401953 h 6858000"/>
              <a:gd name="connsiteX610" fmla="*/ 4886748 w 6517785"/>
              <a:gd name="connsiteY610" fmla="*/ 6402401 h 6858000"/>
              <a:gd name="connsiteX611" fmla="*/ 4902416 w 6517785"/>
              <a:gd name="connsiteY611" fmla="*/ 6417173 h 6858000"/>
              <a:gd name="connsiteX612" fmla="*/ 4900178 w 6517785"/>
              <a:gd name="connsiteY612" fmla="*/ 6453433 h 6858000"/>
              <a:gd name="connsiteX613" fmla="*/ 4828554 w 6517785"/>
              <a:gd name="connsiteY613" fmla="*/ 6493722 h 6858000"/>
              <a:gd name="connsiteX614" fmla="*/ 4725594 w 6517785"/>
              <a:gd name="connsiteY614" fmla="*/ 6560421 h 6858000"/>
              <a:gd name="connsiteX615" fmla="*/ 4662028 w 6517785"/>
              <a:gd name="connsiteY615" fmla="*/ 6572956 h 6858000"/>
              <a:gd name="connsiteX616" fmla="*/ 4596671 w 6517785"/>
              <a:gd name="connsiteY616" fmla="*/ 6589071 h 6858000"/>
              <a:gd name="connsiteX617" fmla="*/ 4528628 w 6517785"/>
              <a:gd name="connsiteY617" fmla="*/ 6621750 h 6858000"/>
              <a:gd name="connsiteX618" fmla="*/ 4520123 w 6517785"/>
              <a:gd name="connsiteY618" fmla="*/ 6628464 h 6858000"/>
              <a:gd name="connsiteX619" fmla="*/ 4393438 w 6517785"/>
              <a:gd name="connsiteY619" fmla="*/ 6656666 h 6858000"/>
              <a:gd name="connsiteX620" fmla="*/ 4327633 w 6517785"/>
              <a:gd name="connsiteY620" fmla="*/ 6688897 h 6858000"/>
              <a:gd name="connsiteX621" fmla="*/ 4264067 w 6517785"/>
              <a:gd name="connsiteY621" fmla="*/ 6713070 h 6858000"/>
              <a:gd name="connsiteX622" fmla="*/ 4166031 w 6517785"/>
              <a:gd name="connsiteY622" fmla="*/ 6739929 h 6858000"/>
              <a:gd name="connsiteX623" fmla="*/ 4159764 w 6517785"/>
              <a:gd name="connsiteY623" fmla="*/ 6742168 h 6858000"/>
              <a:gd name="connsiteX624" fmla="*/ 4141858 w 6517785"/>
              <a:gd name="connsiteY624" fmla="*/ 6796781 h 6858000"/>
              <a:gd name="connsiteX625" fmla="*/ 4101570 w 6517785"/>
              <a:gd name="connsiteY625" fmla="*/ 6767236 h 6858000"/>
              <a:gd name="connsiteX626" fmla="*/ 4105598 w 6517785"/>
              <a:gd name="connsiteY626" fmla="*/ 6775741 h 6858000"/>
              <a:gd name="connsiteX627" fmla="*/ 4036213 w 6517785"/>
              <a:gd name="connsiteY627" fmla="*/ 6797676 h 6858000"/>
              <a:gd name="connsiteX628" fmla="*/ 3867449 w 6517785"/>
              <a:gd name="connsiteY628" fmla="*/ 6847813 h 6858000"/>
              <a:gd name="connsiteX629" fmla="*/ 3758670 w 6517785"/>
              <a:gd name="connsiteY629" fmla="*/ 6830802 h 6858000"/>
              <a:gd name="connsiteX630" fmla="*/ 3702266 w 6517785"/>
              <a:gd name="connsiteY630" fmla="*/ 6801705 h 6858000"/>
              <a:gd name="connsiteX631" fmla="*/ 3544245 w 6517785"/>
              <a:gd name="connsiteY631" fmla="*/ 6748882 h 6858000"/>
              <a:gd name="connsiteX632" fmla="*/ 3578715 w 6517785"/>
              <a:gd name="connsiteY632" fmla="*/ 6703669 h 6858000"/>
              <a:gd name="connsiteX633" fmla="*/ 3521415 w 6517785"/>
              <a:gd name="connsiteY633" fmla="*/ 6675020 h 6858000"/>
              <a:gd name="connsiteX634" fmla="*/ 3456506 w 6517785"/>
              <a:gd name="connsiteY634" fmla="*/ 6709041 h 6858000"/>
              <a:gd name="connsiteX635" fmla="*/ 3482470 w 6517785"/>
              <a:gd name="connsiteY635" fmla="*/ 6733215 h 6858000"/>
              <a:gd name="connsiteX636" fmla="*/ 3532606 w 6517785"/>
              <a:gd name="connsiteY636" fmla="*/ 6746196 h 6858000"/>
              <a:gd name="connsiteX637" fmla="*/ 3324002 w 6517785"/>
              <a:gd name="connsiteY637" fmla="*/ 6715309 h 6858000"/>
              <a:gd name="connsiteX638" fmla="*/ 3312810 w 6517785"/>
              <a:gd name="connsiteY638" fmla="*/ 6774398 h 6858000"/>
              <a:gd name="connsiteX639" fmla="*/ 3315049 w 6517785"/>
              <a:gd name="connsiteY639" fmla="*/ 6717994 h 6858000"/>
              <a:gd name="connsiteX640" fmla="*/ 3259092 w 6517785"/>
              <a:gd name="connsiteY640" fmla="*/ 6705460 h 6858000"/>
              <a:gd name="connsiteX641" fmla="*/ 3221490 w 6517785"/>
              <a:gd name="connsiteY641" fmla="*/ 6709489 h 6858000"/>
              <a:gd name="connsiteX642" fmla="*/ 3235814 w 6517785"/>
              <a:gd name="connsiteY642" fmla="*/ 6754701 h 6858000"/>
              <a:gd name="connsiteX643" fmla="*/ 3171353 w 6517785"/>
              <a:gd name="connsiteY643" fmla="*/ 6754701 h 6858000"/>
              <a:gd name="connsiteX644" fmla="*/ 3022733 w 6517785"/>
              <a:gd name="connsiteY644" fmla="*/ 6744406 h 6858000"/>
              <a:gd name="connsiteX645" fmla="*/ 2848597 w 6517785"/>
              <a:gd name="connsiteY645" fmla="*/ 6730976 h 6858000"/>
              <a:gd name="connsiteX646" fmla="*/ 2724598 w 6517785"/>
              <a:gd name="connsiteY646" fmla="*/ 6692478 h 6858000"/>
              <a:gd name="connsiteX647" fmla="*/ 2725941 w 6517785"/>
              <a:gd name="connsiteY647" fmla="*/ 6677706 h 6858000"/>
              <a:gd name="connsiteX648" fmla="*/ 2685653 w 6517785"/>
              <a:gd name="connsiteY648" fmla="*/ 6643236 h 6858000"/>
              <a:gd name="connsiteX649" fmla="*/ 2562101 w 6517785"/>
              <a:gd name="connsiteY649" fmla="*/ 6657562 h 6858000"/>
              <a:gd name="connsiteX650" fmla="*/ 2320818 w 6517785"/>
              <a:gd name="connsiteY650" fmla="*/ 6578775 h 6858000"/>
              <a:gd name="connsiteX651" fmla="*/ 2315893 w 6517785"/>
              <a:gd name="connsiteY651" fmla="*/ 6567136 h 6858000"/>
              <a:gd name="connsiteX652" fmla="*/ 2351258 w 6517785"/>
              <a:gd name="connsiteY652" fmla="*/ 6552811 h 6858000"/>
              <a:gd name="connsiteX653" fmla="*/ 2365135 w 6517785"/>
              <a:gd name="connsiteY653" fmla="*/ 6497303 h 6858000"/>
              <a:gd name="connsiteX654" fmla="*/ 2296197 w 6517785"/>
              <a:gd name="connsiteY654" fmla="*/ 6512970 h 6858000"/>
              <a:gd name="connsiteX655" fmla="*/ 2219201 w 6517785"/>
              <a:gd name="connsiteY655" fmla="*/ 6503570 h 6858000"/>
              <a:gd name="connsiteX656" fmla="*/ 2179808 w 6517785"/>
              <a:gd name="connsiteY656" fmla="*/ 6460596 h 6858000"/>
              <a:gd name="connsiteX657" fmla="*/ 2219649 w 6517785"/>
              <a:gd name="connsiteY657" fmla="*/ 6478949 h 6858000"/>
              <a:gd name="connsiteX658" fmla="*/ 2283663 w 6517785"/>
              <a:gd name="connsiteY658" fmla="*/ 6479397 h 6858000"/>
              <a:gd name="connsiteX659" fmla="*/ 2220096 w 6517785"/>
              <a:gd name="connsiteY659" fmla="*/ 6457462 h 6858000"/>
              <a:gd name="connsiteX660" fmla="*/ 2180703 w 6517785"/>
              <a:gd name="connsiteY660" fmla="*/ 6458805 h 6858000"/>
              <a:gd name="connsiteX661" fmla="*/ 663169 w 6517785"/>
              <a:gd name="connsiteY661" fmla="*/ 4888000 h 6858000"/>
              <a:gd name="connsiteX662" fmla="*/ 638548 w 6517785"/>
              <a:gd name="connsiteY662" fmla="*/ 4838759 h 6858000"/>
              <a:gd name="connsiteX663" fmla="*/ 597812 w 6517785"/>
              <a:gd name="connsiteY663" fmla="*/ 4738485 h 6858000"/>
              <a:gd name="connsiteX664" fmla="*/ 598708 w 6517785"/>
              <a:gd name="connsiteY664" fmla="*/ 4722370 h 6858000"/>
              <a:gd name="connsiteX665" fmla="*/ 573192 w 6517785"/>
              <a:gd name="connsiteY665" fmla="*/ 4692825 h 6858000"/>
              <a:gd name="connsiteX666" fmla="*/ 556629 w 6517785"/>
              <a:gd name="connsiteY666" fmla="*/ 4700435 h 6858000"/>
              <a:gd name="connsiteX667" fmla="*/ 560657 w 6517785"/>
              <a:gd name="connsiteY667" fmla="*/ 4736695 h 6858000"/>
              <a:gd name="connsiteX668" fmla="*/ 583488 w 6517785"/>
              <a:gd name="connsiteY668" fmla="*/ 4798918 h 6858000"/>
              <a:gd name="connsiteX669" fmla="*/ 608108 w 6517785"/>
              <a:gd name="connsiteY669" fmla="*/ 4848608 h 6858000"/>
              <a:gd name="connsiteX670" fmla="*/ 631834 w 6517785"/>
              <a:gd name="connsiteY670" fmla="*/ 4867409 h 6858000"/>
              <a:gd name="connsiteX671" fmla="*/ 664512 w 6517785"/>
              <a:gd name="connsiteY671" fmla="*/ 4886210 h 6858000"/>
              <a:gd name="connsiteX672" fmla="*/ 651083 w 6517785"/>
              <a:gd name="connsiteY672" fmla="*/ 4952910 h 6858000"/>
              <a:gd name="connsiteX673" fmla="*/ 661826 w 6517785"/>
              <a:gd name="connsiteY673" fmla="*/ 4950224 h 6858000"/>
              <a:gd name="connsiteX674" fmla="*/ 688238 w 6517785"/>
              <a:gd name="connsiteY674" fmla="*/ 4991407 h 6858000"/>
              <a:gd name="connsiteX675" fmla="*/ 716440 w 6517785"/>
              <a:gd name="connsiteY675" fmla="*/ 5087652 h 6858000"/>
              <a:gd name="connsiteX676" fmla="*/ 724945 w 6517785"/>
              <a:gd name="connsiteY676" fmla="*/ 5091681 h 6858000"/>
              <a:gd name="connsiteX677" fmla="*/ 783139 w 6517785"/>
              <a:gd name="connsiteY677" fmla="*/ 5155248 h 6858000"/>
              <a:gd name="connsiteX678" fmla="*/ 829247 w 6517785"/>
              <a:gd name="connsiteY678" fmla="*/ 5226424 h 6858000"/>
              <a:gd name="connsiteX679" fmla="*/ 905348 w 6517785"/>
              <a:gd name="connsiteY679" fmla="*/ 5327593 h 6858000"/>
              <a:gd name="connsiteX680" fmla="*/ 970257 w 6517785"/>
              <a:gd name="connsiteY680" fmla="*/ 5424733 h 6858000"/>
              <a:gd name="connsiteX681" fmla="*/ 987268 w 6517785"/>
              <a:gd name="connsiteY681" fmla="*/ 5443534 h 6858000"/>
              <a:gd name="connsiteX682" fmla="*/ 1062025 w 6517785"/>
              <a:gd name="connsiteY682" fmla="*/ 5542465 h 6858000"/>
              <a:gd name="connsiteX683" fmla="*/ 1087094 w 6517785"/>
              <a:gd name="connsiteY683" fmla="*/ 5561714 h 6858000"/>
              <a:gd name="connsiteX684" fmla="*/ 1113058 w 6517785"/>
              <a:gd name="connsiteY684" fmla="*/ 5625728 h 6858000"/>
              <a:gd name="connsiteX685" fmla="*/ 1064711 w 6517785"/>
              <a:gd name="connsiteY685" fmla="*/ 5653930 h 6858000"/>
              <a:gd name="connsiteX686" fmla="*/ 1052177 w 6517785"/>
              <a:gd name="connsiteY686" fmla="*/ 5657064 h 6858000"/>
              <a:gd name="connsiteX687" fmla="*/ 1107686 w 6517785"/>
              <a:gd name="connsiteY687" fmla="*/ 5662435 h 6858000"/>
              <a:gd name="connsiteX688" fmla="*/ 1137678 w 6517785"/>
              <a:gd name="connsiteY688" fmla="*/ 5648111 h 6858000"/>
              <a:gd name="connsiteX689" fmla="*/ 1167671 w 6517785"/>
              <a:gd name="connsiteY689" fmla="*/ 5687503 h 6858000"/>
              <a:gd name="connsiteX690" fmla="*/ 1209302 w 6517785"/>
              <a:gd name="connsiteY690" fmla="*/ 5695114 h 6858000"/>
              <a:gd name="connsiteX691" fmla="*/ 1302861 w 6517785"/>
              <a:gd name="connsiteY691" fmla="*/ 5773453 h 6858000"/>
              <a:gd name="connsiteX692" fmla="*/ 1386572 w 6517785"/>
              <a:gd name="connsiteY692" fmla="*/ 5867907 h 6858000"/>
              <a:gd name="connsiteX693" fmla="*/ 1396868 w 6517785"/>
              <a:gd name="connsiteY693" fmla="*/ 5878203 h 6858000"/>
              <a:gd name="connsiteX694" fmla="*/ 1524448 w 6517785"/>
              <a:gd name="connsiteY694" fmla="*/ 5984743 h 6858000"/>
              <a:gd name="connsiteX695" fmla="*/ 1531610 w 6517785"/>
              <a:gd name="connsiteY695" fmla="*/ 6029061 h 6858000"/>
              <a:gd name="connsiteX696" fmla="*/ 1583985 w 6517785"/>
              <a:gd name="connsiteY696" fmla="*/ 6070244 h 6858000"/>
              <a:gd name="connsiteX697" fmla="*/ 1682468 w 6517785"/>
              <a:gd name="connsiteY697" fmla="*/ 6093970 h 6858000"/>
              <a:gd name="connsiteX698" fmla="*/ 1695898 w 6517785"/>
              <a:gd name="connsiteY698" fmla="*/ 6106056 h 6858000"/>
              <a:gd name="connsiteX699" fmla="*/ 1807811 w 6517785"/>
              <a:gd name="connsiteY699" fmla="*/ 6197825 h 6858000"/>
              <a:gd name="connsiteX700" fmla="*/ 1859290 w 6517785"/>
              <a:gd name="connsiteY700" fmla="*/ 6211702 h 6858000"/>
              <a:gd name="connsiteX701" fmla="*/ 1887045 w 6517785"/>
              <a:gd name="connsiteY701" fmla="*/ 6241247 h 6858000"/>
              <a:gd name="connsiteX702" fmla="*/ 1914351 w 6517785"/>
              <a:gd name="connsiteY702" fmla="*/ 6291384 h 6858000"/>
              <a:gd name="connsiteX703" fmla="*/ 1990452 w 6517785"/>
              <a:gd name="connsiteY703" fmla="*/ 6265420 h 6858000"/>
              <a:gd name="connsiteX704" fmla="*/ 2028502 w 6517785"/>
              <a:gd name="connsiteY704" fmla="*/ 6309737 h 6858000"/>
              <a:gd name="connsiteX705" fmla="*/ 2141310 w 6517785"/>
              <a:gd name="connsiteY705" fmla="*/ 6354950 h 6858000"/>
              <a:gd name="connsiteX706" fmla="*/ 2237555 w 6517785"/>
              <a:gd name="connsiteY706" fmla="*/ 6405982 h 6858000"/>
              <a:gd name="connsiteX707" fmla="*/ 2257699 w 6517785"/>
              <a:gd name="connsiteY707" fmla="*/ 6388972 h 6858000"/>
              <a:gd name="connsiteX708" fmla="*/ 2357525 w 6517785"/>
              <a:gd name="connsiteY708" fmla="*/ 6410906 h 6858000"/>
              <a:gd name="connsiteX709" fmla="*/ 2537928 w 6517785"/>
              <a:gd name="connsiteY709" fmla="*/ 6478502 h 6858000"/>
              <a:gd name="connsiteX710" fmla="*/ 2489582 w 6517785"/>
              <a:gd name="connsiteY710" fmla="*/ 6508046 h 6858000"/>
              <a:gd name="connsiteX711" fmla="*/ 2560311 w 6517785"/>
              <a:gd name="connsiteY711" fmla="*/ 6520133 h 6858000"/>
              <a:gd name="connsiteX712" fmla="*/ 2597913 w 6517785"/>
              <a:gd name="connsiteY712" fmla="*/ 6504465 h 6858000"/>
              <a:gd name="connsiteX713" fmla="*/ 2575530 w 6517785"/>
              <a:gd name="connsiteY713" fmla="*/ 6487455 h 6858000"/>
              <a:gd name="connsiteX714" fmla="*/ 2649393 w 6517785"/>
              <a:gd name="connsiteY714" fmla="*/ 6495960 h 6858000"/>
              <a:gd name="connsiteX715" fmla="*/ 2700873 w 6517785"/>
              <a:gd name="connsiteY715" fmla="*/ 6495512 h 6858000"/>
              <a:gd name="connsiteX716" fmla="*/ 2755933 w 6517785"/>
              <a:gd name="connsiteY716" fmla="*/ 6504465 h 6858000"/>
              <a:gd name="connsiteX717" fmla="*/ 2708483 w 6517785"/>
              <a:gd name="connsiteY717" fmla="*/ 6520581 h 6858000"/>
              <a:gd name="connsiteX718" fmla="*/ 2726836 w 6517785"/>
              <a:gd name="connsiteY718" fmla="*/ 6538487 h 6858000"/>
              <a:gd name="connsiteX719" fmla="*/ 2704454 w 6517785"/>
              <a:gd name="connsiteY719" fmla="*/ 6562659 h 6858000"/>
              <a:gd name="connsiteX720" fmla="*/ 2832482 w 6517785"/>
              <a:gd name="connsiteY720" fmla="*/ 6580118 h 6858000"/>
              <a:gd name="connsiteX721" fmla="*/ 2821738 w 6517785"/>
              <a:gd name="connsiteY721" fmla="*/ 6557735 h 6858000"/>
              <a:gd name="connsiteX722" fmla="*/ 2835615 w 6517785"/>
              <a:gd name="connsiteY722" fmla="*/ 6508046 h 6858000"/>
              <a:gd name="connsiteX723" fmla="*/ 2898734 w 6517785"/>
              <a:gd name="connsiteY723" fmla="*/ 6524609 h 6858000"/>
              <a:gd name="connsiteX724" fmla="*/ 2951109 w 6517785"/>
              <a:gd name="connsiteY724" fmla="*/ 6510285 h 6858000"/>
              <a:gd name="connsiteX725" fmla="*/ 2924250 w 6517785"/>
              <a:gd name="connsiteY725" fmla="*/ 6478054 h 6858000"/>
              <a:gd name="connsiteX726" fmla="*/ 2883514 w 6517785"/>
              <a:gd name="connsiteY726" fmla="*/ 6472682 h 6858000"/>
              <a:gd name="connsiteX727" fmla="*/ 2849492 w 6517785"/>
              <a:gd name="connsiteY727" fmla="*/ 6437765 h 6858000"/>
              <a:gd name="connsiteX728" fmla="*/ 2768468 w 6517785"/>
              <a:gd name="connsiteY728" fmla="*/ 6450747 h 6858000"/>
              <a:gd name="connsiteX729" fmla="*/ 2779211 w 6517785"/>
              <a:gd name="connsiteY729" fmla="*/ 6481635 h 6858000"/>
              <a:gd name="connsiteX730" fmla="*/ 2692815 w 6517785"/>
              <a:gd name="connsiteY730" fmla="*/ 6457910 h 6858000"/>
              <a:gd name="connsiteX731" fmla="*/ 2619848 w 6517785"/>
              <a:gd name="connsiteY731" fmla="*/ 6408220 h 6858000"/>
              <a:gd name="connsiteX732" fmla="*/ 2549119 w 6517785"/>
              <a:gd name="connsiteY732" fmla="*/ 6393896 h 6858000"/>
              <a:gd name="connsiteX733" fmla="*/ 2493611 w 6517785"/>
              <a:gd name="connsiteY733" fmla="*/ 6388076 h 6858000"/>
              <a:gd name="connsiteX734" fmla="*/ 2412586 w 6517785"/>
              <a:gd name="connsiteY734" fmla="*/ 6365693 h 6858000"/>
              <a:gd name="connsiteX735" fmla="*/ 2370507 w 6517785"/>
              <a:gd name="connsiteY735" fmla="*/ 6328986 h 6858000"/>
              <a:gd name="connsiteX736" fmla="*/ 2288139 w 6517785"/>
              <a:gd name="connsiteY736" fmla="*/ 6302127 h 6858000"/>
              <a:gd name="connsiteX737" fmla="*/ 2255461 w 6517785"/>
              <a:gd name="connsiteY737" fmla="*/ 6292727 h 6858000"/>
              <a:gd name="connsiteX738" fmla="*/ 2207115 w 6517785"/>
              <a:gd name="connsiteY738" fmla="*/ 6276611 h 6858000"/>
              <a:gd name="connsiteX739" fmla="*/ 2155635 w 6517785"/>
              <a:gd name="connsiteY739" fmla="*/ 6251095 h 6858000"/>
              <a:gd name="connsiteX740" fmla="*/ 2135043 w 6517785"/>
              <a:gd name="connsiteY740" fmla="*/ 6246619 h 6858000"/>
              <a:gd name="connsiteX741" fmla="*/ 1993138 w 6517785"/>
              <a:gd name="connsiteY741" fmla="*/ 6178576 h 6858000"/>
              <a:gd name="connsiteX742" fmla="*/ 1880778 w 6517785"/>
              <a:gd name="connsiteY742" fmla="*/ 6124858 h 6858000"/>
              <a:gd name="connsiteX743" fmla="*/ 1676201 w 6517785"/>
              <a:gd name="connsiteY743" fmla="*/ 5982953 h 6858000"/>
              <a:gd name="connsiteX744" fmla="*/ 1639494 w 6517785"/>
              <a:gd name="connsiteY744" fmla="*/ 5951169 h 6858000"/>
              <a:gd name="connsiteX745" fmla="*/ 1654714 w 6517785"/>
              <a:gd name="connsiteY745" fmla="*/ 5907300 h 6858000"/>
              <a:gd name="connsiteX746" fmla="*/ 1583090 w 6517785"/>
              <a:gd name="connsiteY746" fmla="*/ 5888051 h 6858000"/>
              <a:gd name="connsiteX747" fmla="*/ 1546383 w 6517785"/>
              <a:gd name="connsiteY747" fmla="*/ 5884918 h 6858000"/>
              <a:gd name="connsiteX748" fmla="*/ 1556231 w 6517785"/>
              <a:gd name="connsiteY748" fmla="*/ 5844181 h 6858000"/>
              <a:gd name="connsiteX749" fmla="*/ 1458643 w 6517785"/>
              <a:gd name="connsiteY749" fmla="*/ 5826723 h 6858000"/>
              <a:gd name="connsiteX750" fmla="*/ 1326587 w 6517785"/>
              <a:gd name="connsiteY750" fmla="*/ 5714811 h 6858000"/>
              <a:gd name="connsiteX751" fmla="*/ 1324348 w 6517785"/>
              <a:gd name="connsiteY751" fmla="*/ 5712124 h 6858000"/>
              <a:gd name="connsiteX752" fmla="*/ 1279136 w 6517785"/>
              <a:gd name="connsiteY752" fmla="*/ 5673179 h 6858000"/>
              <a:gd name="connsiteX753" fmla="*/ 1228104 w 6517785"/>
              <a:gd name="connsiteY753" fmla="*/ 5632890 h 6858000"/>
              <a:gd name="connsiteX754" fmla="*/ 1200349 w 6517785"/>
              <a:gd name="connsiteY754" fmla="*/ 5593049 h 6858000"/>
              <a:gd name="connsiteX755" fmla="*/ 1238847 w 6517785"/>
              <a:gd name="connsiteY755" fmla="*/ 5567086 h 6858000"/>
              <a:gd name="connsiteX756" fmla="*/ 1184234 w 6517785"/>
              <a:gd name="connsiteY756" fmla="*/ 5546494 h 6858000"/>
              <a:gd name="connsiteX757" fmla="*/ 1095152 w 6517785"/>
              <a:gd name="connsiteY757" fmla="*/ 5482480 h 6858000"/>
              <a:gd name="connsiteX758" fmla="*/ 1101866 w 6517785"/>
              <a:gd name="connsiteY758" fmla="*/ 5429657 h 6858000"/>
              <a:gd name="connsiteX759" fmla="*/ 1035614 w 6517785"/>
              <a:gd name="connsiteY759" fmla="*/ 5392502 h 6858000"/>
              <a:gd name="connsiteX760" fmla="*/ 986373 w 6517785"/>
              <a:gd name="connsiteY760" fmla="*/ 5349976 h 6858000"/>
              <a:gd name="connsiteX761" fmla="*/ 919225 w 6517785"/>
              <a:gd name="connsiteY761" fmla="*/ 5249702 h 6858000"/>
              <a:gd name="connsiteX762" fmla="*/ 925045 w 6517785"/>
              <a:gd name="connsiteY762" fmla="*/ 5195536 h 6858000"/>
              <a:gd name="connsiteX763" fmla="*/ 887442 w 6517785"/>
              <a:gd name="connsiteY763" fmla="*/ 5119436 h 6858000"/>
              <a:gd name="connsiteX764" fmla="*/ 852525 w 6517785"/>
              <a:gd name="connsiteY764" fmla="*/ 5096605 h 6858000"/>
              <a:gd name="connsiteX765" fmla="*/ 805074 w 6517785"/>
              <a:gd name="connsiteY765" fmla="*/ 5051393 h 6858000"/>
              <a:gd name="connsiteX766" fmla="*/ 777320 w 6517785"/>
              <a:gd name="connsiteY766" fmla="*/ 4979769 h 6858000"/>
              <a:gd name="connsiteX767" fmla="*/ 720021 w 6517785"/>
              <a:gd name="connsiteY767" fmla="*/ 4975292 h 6858000"/>
              <a:gd name="connsiteX768" fmla="*/ 690924 w 6517785"/>
              <a:gd name="connsiteY768" fmla="*/ 4913517 h 6858000"/>
              <a:gd name="connsiteX769" fmla="*/ 663169 w 6517785"/>
              <a:gd name="connsiteY769" fmla="*/ 4888000 h 6858000"/>
              <a:gd name="connsiteX770" fmla="*/ 1988214 w 6517785"/>
              <a:gd name="connsiteY770" fmla="*/ 599960 h 6858000"/>
              <a:gd name="connsiteX771" fmla="*/ 1951506 w 6517785"/>
              <a:gd name="connsiteY771" fmla="*/ 613837 h 6858000"/>
              <a:gd name="connsiteX772" fmla="*/ 1877196 w 6517785"/>
              <a:gd name="connsiteY772" fmla="*/ 642486 h 6858000"/>
              <a:gd name="connsiteX773" fmla="*/ 1820792 w 6517785"/>
              <a:gd name="connsiteY773" fmla="*/ 668898 h 6858000"/>
              <a:gd name="connsiteX774" fmla="*/ 1756331 w 6517785"/>
              <a:gd name="connsiteY774" fmla="*/ 702024 h 6858000"/>
              <a:gd name="connsiteX775" fmla="*/ 1703956 w 6517785"/>
              <a:gd name="connsiteY775" fmla="*/ 757085 h 6858000"/>
              <a:gd name="connsiteX776" fmla="*/ 1677992 w 6517785"/>
              <a:gd name="connsiteY776" fmla="*/ 804088 h 6858000"/>
              <a:gd name="connsiteX777" fmla="*/ 1663667 w 6517785"/>
              <a:gd name="connsiteY777" fmla="*/ 830947 h 6858000"/>
              <a:gd name="connsiteX778" fmla="*/ 1691869 w 6517785"/>
              <a:gd name="connsiteY778" fmla="*/ 837214 h 6858000"/>
              <a:gd name="connsiteX779" fmla="*/ 1713804 w 6517785"/>
              <a:gd name="connsiteY779" fmla="*/ 839453 h 6858000"/>
              <a:gd name="connsiteX780" fmla="*/ 1761255 w 6517785"/>
              <a:gd name="connsiteY780" fmla="*/ 843929 h 6858000"/>
              <a:gd name="connsiteX781" fmla="*/ 1747378 w 6517785"/>
              <a:gd name="connsiteY781" fmla="*/ 901228 h 6858000"/>
              <a:gd name="connsiteX782" fmla="*/ 1734844 w 6517785"/>
              <a:gd name="connsiteY782" fmla="*/ 920477 h 6858000"/>
              <a:gd name="connsiteX783" fmla="*/ 1836013 w 6517785"/>
              <a:gd name="connsiteY783" fmla="*/ 857359 h 6858000"/>
              <a:gd name="connsiteX784" fmla="*/ 1776475 w 6517785"/>
              <a:gd name="connsiteY784" fmla="*/ 817070 h 6858000"/>
              <a:gd name="connsiteX785" fmla="*/ 1858395 w 6517785"/>
              <a:gd name="connsiteY785" fmla="*/ 773648 h 6858000"/>
              <a:gd name="connsiteX786" fmla="*/ 1898684 w 6517785"/>
              <a:gd name="connsiteY786" fmla="*/ 703815 h 6858000"/>
              <a:gd name="connsiteX787" fmla="*/ 1988214 w 6517785"/>
              <a:gd name="connsiteY787" fmla="*/ 599960 h 6858000"/>
              <a:gd name="connsiteX788" fmla="*/ 3409950 w 6517785"/>
              <a:gd name="connsiteY788" fmla="*/ 6642341 h 6858000"/>
              <a:gd name="connsiteX789" fmla="*/ 3340565 w 6517785"/>
              <a:gd name="connsiteY789" fmla="*/ 6614587 h 6858000"/>
              <a:gd name="connsiteX790" fmla="*/ 3272074 w 6517785"/>
              <a:gd name="connsiteY790" fmla="*/ 6598024 h 6858000"/>
              <a:gd name="connsiteX791" fmla="*/ 3252825 w 6517785"/>
              <a:gd name="connsiteY791" fmla="*/ 6589518 h 6858000"/>
              <a:gd name="connsiteX792" fmla="*/ 3141808 w 6517785"/>
              <a:gd name="connsiteY792" fmla="*/ 6570717 h 6858000"/>
              <a:gd name="connsiteX793" fmla="*/ 3064364 w 6517785"/>
              <a:gd name="connsiteY793" fmla="*/ 6600710 h 6858000"/>
              <a:gd name="connsiteX794" fmla="*/ 3002589 w 6517785"/>
              <a:gd name="connsiteY794" fmla="*/ 6620854 h 6858000"/>
              <a:gd name="connsiteX795" fmla="*/ 3053173 w 6517785"/>
              <a:gd name="connsiteY795" fmla="*/ 6637865 h 6858000"/>
              <a:gd name="connsiteX796" fmla="*/ 3108682 w 6517785"/>
              <a:gd name="connsiteY796" fmla="*/ 6628017 h 6858000"/>
              <a:gd name="connsiteX797" fmla="*/ 3115844 w 6517785"/>
              <a:gd name="connsiteY797" fmla="*/ 6628912 h 6858000"/>
              <a:gd name="connsiteX798" fmla="*/ 3218804 w 6517785"/>
              <a:gd name="connsiteY798" fmla="*/ 6628017 h 6858000"/>
              <a:gd name="connsiteX799" fmla="*/ 3258645 w 6517785"/>
              <a:gd name="connsiteY799" fmla="*/ 6636970 h 6858000"/>
              <a:gd name="connsiteX800" fmla="*/ 3310572 w 6517785"/>
              <a:gd name="connsiteY800" fmla="*/ 6661142 h 6858000"/>
              <a:gd name="connsiteX801" fmla="*/ 3359366 w 6517785"/>
              <a:gd name="connsiteY801" fmla="*/ 6670095 h 6858000"/>
              <a:gd name="connsiteX802" fmla="*/ 3358023 w 6517785"/>
              <a:gd name="connsiteY802" fmla="*/ 6678153 h 6858000"/>
              <a:gd name="connsiteX803" fmla="*/ 3409950 w 6517785"/>
              <a:gd name="connsiteY803" fmla="*/ 6642341 h 6858000"/>
              <a:gd name="connsiteX804" fmla="*/ 559762 w 6517785"/>
              <a:gd name="connsiteY804" fmla="*/ 4650298 h 6858000"/>
              <a:gd name="connsiteX805" fmla="*/ 502463 w 6517785"/>
              <a:gd name="connsiteY805" fmla="*/ 4562111 h 6858000"/>
              <a:gd name="connsiteX806" fmla="*/ 457698 w 6517785"/>
              <a:gd name="connsiteY806" fmla="*/ 4650298 h 6858000"/>
              <a:gd name="connsiteX807" fmla="*/ 559762 w 6517785"/>
              <a:gd name="connsiteY807" fmla="*/ 4650298 h 6858000"/>
              <a:gd name="connsiteX808" fmla="*/ 3968170 w 6517785"/>
              <a:gd name="connsiteY808" fmla="*/ 305406 h 6858000"/>
              <a:gd name="connsiteX809" fmla="*/ 4072473 w 6517785"/>
              <a:gd name="connsiteY809" fmla="*/ 296453 h 6858000"/>
              <a:gd name="connsiteX810" fmla="*/ 4003982 w 6517785"/>
              <a:gd name="connsiteY810" fmla="*/ 267356 h 6858000"/>
              <a:gd name="connsiteX811" fmla="*/ 3968170 w 6517785"/>
              <a:gd name="connsiteY811" fmla="*/ 305406 h 6858000"/>
              <a:gd name="connsiteX812" fmla="*/ 3890279 w 6517785"/>
              <a:gd name="connsiteY812" fmla="*/ 237811 h 6858000"/>
              <a:gd name="connsiteX813" fmla="*/ 3888936 w 6517785"/>
              <a:gd name="connsiteY813" fmla="*/ 229753 h 6858000"/>
              <a:gd name="connsiteX814" fmla="*/ 3818655 w 6517785"/>
              <a:gd name="connsiteY814" fmla="*/ 236020 h 6858000"/>
              <a:gd name="connsiteX815" fmla="*/ 3819998 w 6517785"/>
              <a:gd name="connsiteY815" fmla="*/ 248554 h 6858000"/>
              <a:gd name="connsiteX816" fmla="*/ 3848647 w 6517785"/>
              <a:gd name="connsiteY816" fmla="*/ 241392 h 6858000"/>
              <a:gd name="connsiteX817" fmla="*/ 3870135 w 6517785"/>
              <a:gd name="connsiteY817" fmla="*/ 275413 h 6858000"/>
              <a:gd name="connsiteX818" fmla="*/ 3924300 w 6517785"/>
              <a:gd name="connsiteY818" fmla="*/ 271384 h 6858000"/>
              <a:gd name="connsiteX819" fmla="*/ 3925643 w 6517785"/>
              <a:gd name="connsiteY819" fmla="*/ 261984 h 6858000"/>
              <a:gd name="connsiteX820" fmla="*/ 3870582 w 6517785"/>
              <a:gd name="connsiteY820" fmla="*/ 249897 h 6858000"/>
              <a:gd name="connsiteX821" fmla="*/ 3890279 w 6517785"/>
              <a:gd name="connsiteY821" fmla="*/ 237811 h 6858000"/>
              <a:gd name="connsiteX822" fmla="*/ 3888936 w 6517785"/>
              <a:gd name="connsiteY822" fmla="*/ 159024 h 6858000"/>
              <a:gd name="connsiteX823" fmla="*/ 3936835 w 6517785"/>
              <a:gd name="connsiteY823" fmla="*/ 191255 h 6858000"/>
              <a:gd name="connsiteX824" fmla="*/ 3968170 w 6517785"/>
              <a:gd name="connsiteY824" fmla="*/ 161710 h 6858000"/>
              <a:gd name="connsiteX825" fmla="*/ 3961455 w 6517785"/>
              <a:gd name="connsiteY825" fmla="*/ 150519 h 6858000"/>
              <a:gd name="connsiteX826" fmla="*/ 3888936 w 6517785"/>
              <a:gd name="connsiteY826" fmla="*/ 159024 h 6858000"/>
              <a:gd name="connsiteX827" fmla="*/ 6440541 w 6517785"/>
              <a:gd name="connsiteY827" fmla="*/ 3442090 h 6858000"/>
              <a:gd name="connsiteX828" fmla="*/ 6475011 w 6517785"/>
              <a:gd name="connsiteY828" fmla="*/ 3365095 h 6858000"/>
              <a:gd name="connsiteX829" fmla="*/ 6440541 w 6517785"/>
              <a:gd name="connsiteY829" fmla="*/ 3442090 h 6858000"/>
              <a:gd name="connsiteX830" fmla="*/ 2942604 w 6517785"/>
              <a:gd name="connsiteY830" fmla="*/ 6614139 h 6858000"/>
              <a:gd name="connsiteX831" fmla="*/ 2945737 w 6517785"/>
              <a:gd name="connsiteY831" fmla="*/ 6598024 h 6858000"/>
              <a:gd name="connsiteX832" fmla="*/ 2883962 w 6517785"/>
              <a:gd name="connsiteY832" fmla="*/ 6594443 h 6858000"/>
              <a:gd name="connsiteX833" fmla="*/ 2882619 w 6517785"/>
              <a:gd name="connsiteY833" fmla="*/ 6607424 h 6858000"/>
              <a:gd name="connsiteX834" fmla="*/ 2942604 w 6517785"/>
              <a:gd name="connsiteY834" fmla="*/ 6614139 h 6858000"/>
              <a:gd name="connsiteX835" fmla="*/ 3935044 w 6517785"/>
              <a:gd name="connsiteY835" fmla="*/ 261984 h 6858000"/>
              <a:gd name="connsiteX836" fmla="*/ 3940863 w 6517785"/>
              <a:gd name="connsiteY836" fmla="*/ 268251 h 6858000"/>
              <a:gd name="connsiteX837" fmla="*/ 3986524 w 6517785"/>
              <a:gd name="connsiteY837" fmla="*/ 258403 h 6858000"/>
              <a:gd name="connsiteX838" fmla="*/ 3989209 w 6517785"/>
              <a:gd name="connsiteY838" fmla="*/ 217666 h 6858000"/>
              <a:gd name="connsiteX839" fmla="*/ 3935044 w 6517785"/>
              <a:gd name="connsiteY839" fmla="*/ 261984 h 6858000"/>
              <a:gd name="connsiteX840" fmla="*/ 4024126 w 6517785"/>
              <a:gd name="connsiteY840" fmla="*/ 420900 h 6858000"/>
              <a:gd name="connsiteX841" fmla="*/ 3979809 w 6517785"/>
              <a:gd name="connsiteY841" fmla="*/ 401651 h 6858000"/>
              <a:gd name="connsiteX842" fmla="*/ 3969065 w 6517785"/>
              <a:gd name="connsiteY842" fmla="*/ 433881 h 6858000"/>
              <a:gd name="connsiteX843" fmla="*/ 4024126 w 6517785"/>
              <a:gd name="connsiteY843" fmla="*/ 420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</a:cxnLst>
            <a:rect l="l" t="t" r="r" b="b"/>
            <a:pathLst>
              <a:path w="6517785" h="6858000">
                <a:moveTo>
                  <a:pt x="2180703" y="6458805"/>
                </a:moveTo>
                <a:cubicBezTo>
                  <a:pt x="2167274" y="6464624"/>
                  <a:pt x="2154292" y="6470891"/>
                  <a:pt x="2150711" y="6472234"/>
                </a:cubicBezTo>
                <a:cubicBezTo>
                  <a:pt x="2125642" y="6460148"/>
                  <a:pt x="2106393" y="6450747"/>
                  <a:pt x="2086697" y="6441346"/>
                </a:cubicBezTo>
                <a:cubicBezTo>
                  <a:pt x="2098336" y="6435975"/>
                  <a:pt x="2109079" y="6430603"/>
                  <a:pt x="2120270" y="6425231"/>
                </a:cubicBezTo>
                <a:cubicBezTo>
                  <a:pt x="2109974" y="6414040"/>
                  <a:pt x="2101021" y="6394791"/>
                  <a:pt x="2088935" y="6392552"/>
                </a:cubicBezTo>
                <a:cubicBezTo>
                  <a:pt x="2065657" y="6388972"/>
                  <a:pt x="2042827" y="6369722"/>
                  <a:pt x="2015968" y="6391210"/>
                </a:cubicBezTo>
                <a:cubicBezTo>
                  <a:pt x="2003881" y="6400610"/>
                  <a:pt x="1981051" y="6396581"/>
                  <a:pt x="1963145" y="6398820"/>
                </a:cubicBezTo>
                <a:cubicBezTo>
                  <a:pt x="1967622" y="6360769"/>
                  <a:pt x="1972098" y="6358979"/>
                  <a:pt x="2014625" y="6373304"/>
                </a:cubicBezTo>
                <a:cubicBezTo>
                  <a:pt x="2003434" y="6363455"/>
                  <a:pt x="1992242" y="6353607"/>
                  <a:pt x="1977918" y="6340625"/>
                </a:cubicBezTo>
                <a:cubicBezTo>
                  <a:pt x="1965831" y="6370618"/>
                  <a:pt x="1910322" y="6355398"/>
                  <a:pt x="1923752" y="6409116"/>
                </a:cubicBezTo>
                <a:cubicBezTo>
                  <a:pt x="1919723" y="6408220"/>
                  <a:pt x="1915247" y="6407325"/>
                  <a:pt x="1911218" y="6406430"/>
                </a:cubicBezTo>
                <a:cubicBezTo>
                  <a:pt x="1908084" y="6386286"/>
                  <a:pt x="1904951" y="6365693"/>
                  <a:pt x="1901369" y="6342416"/>
                </a:cubicBezTo>
                <a:cubicBezTo>
                  <a:pt x="1911665" y="6345549"/>
                  <a:pt x="1917037" y="6347340"/>
                  <a:pt x="1928676" y="6351369"/>
                </a:cubicBezTo>
                <a:cubicBezTo>
                  <a:pt x="1912561" y="6333463"/>
                  <a:pt x="1900922" y="6320033"/>
                  <a:pt x="1885254" y="6302575"/>
                </a:cubicBezTo>
                <a:cubicBezTo>
                  <a:pt x="1878539" y="6308842"/>
                  <a:pt x="1868243" y="6317795"/>
                  <a:pt x="1857500" y="6327643"/>
                </a:cubicBezTo>
                <a:cubicBezTo>
                  <a:pt x="1866900" y="6330329"/>
                  <a:pt x="1874958" y="6332568"/>
                  <a:pt x="1882568" y="6334806"/>
                </a:cubicBezTo>
                <a:cubicBezTo>
                  <a:pt x="1878987" y="6340178"/>
                  <a:pt x="1876749" y="6348235"/>
                  <a:pt x="1871825" y="6350921"/>
                </a:cubicBezTo>
                <a:cubicBezTo>
                  <a:pt x="1847204" y="6363455"/>
                  <a:pt x="1761703" y="6328986"/>
                  <a:pt x="1746483" y="6297651"/>
                </a:cubicBezTo>
                <a:cubicBezTo>
                  <a:pt x="1770656" y="6290936"/>
                  <a:pt x="1793933" y="6284669"/>
                  <a:pt x="1817211" y="6277954"/>
                </a:cubicBezTo>
                <a:cubicBezTo>
                  <a:pt x="1818107" y="6273925"/>
                  <a:pt x="1819449" y="6269897"/>
                  <a:pt x="1820345" y="6265420"/>
                </a:cubicBezTo>
                <a:cubicBezTo>
                  <a:pt x="1805125" y="6259601"/>
                  <a:pt x="1789904" y="6251991"/>
                  <a:pt x="1774237" y="6247962"/>
                </a:cubicBezTo>
                <a:cubicBezTo>
                  <a:pt x="1759912" y="6244380"/>
                  <a:pt x="1744692" y="6243933"/>
                  <a:pt x="1730815" y="6242142"/>
                </a:cubicBezTo>
                <a:cubicBezTo>
                  <a:pt x="1719624" y="6250648"/>
                  <a:pt x="1709327" y="6262734"/>
                  <a:pt x="1696793" y="6266763"/>
                </a:cubicBezTo>
                <a:cubicBezTo>
                  <a:pt x="1655609" y="6278850"/>
                  <a:pt x="1629646" y="6252886"/>
                  <a:pt x="1635465" y="6209464"/>
                </a:cubicBezTo>
                <a:cubicBezTo>
                  <a:pt x="1636808" y="6197377"/>
                  <a:pt x="1634122" y="6179471"/>
                  <a:pt x="1626065" y="6172756"/>
                </a:cubicBezTo>
                <a:cubicBezTo>
                  <a:pt x="1618455" y="6166489"/>
                  <a:pt x="1601444" y="6171414"/>
                  <a:pt x="1581747" y="6171414"/>
                </a:cubicBezTo>
                <a:cubicBezTo>
                  <a:pt x="1590700" y="6188872"/>
                  <a:pt x="1595624" y="6197825"/>
                  <a:pt x="1600549" y="6206778"/>
                </a:cubicBezTo>
                <a:cubicBezTo>
                  <a:pt x="1599206" y="6208568"/>
                  <a:pt x="1597863" y="6209911"/>
                  <a:pt x="1596967" y="6211702"/>
                </a:cubicBezTo>
                <a:cubicBezTo>
                  <a:pt x="1579509" y="6200063"/>
                  <a:pt x="1562051" y="6188424"/>
                  <a:pt x="1538325" y="6172756"/>
                </a:cubicBezTo>
                <a:cubicBezTo>
                  <a:pt x="1556231" y="6162908"/>
                  <a:pt x="1569213" y="6155298"/>
                  <a:pt x="1584881" y="6146793"/>
                </a:cubicBezTo>
                <a:cubicBezTo>
                  <a:pt x="1571004" y="6130677"/>
                  <a:pt x="1561155" y="6111428"/>
                  <a:pt x="1536535" y="6135602"/>
                </a:cubicBezTo>
                <a:cubicBezTo>
                  <a:pt x="1527134" y="6144555"/>
                  <a:pt x="1511019" y="6146793"/>
                  <a:pt x="1498037" y="6152164"/>
                </a:cubicBezTo>
                <a:cubicBezTo>
                  <a:pt x="1495351" y="6149479"/>
                  <a:pt x="1492665" y="6146345"/>
                  <a:pt x="1489979" y="6143659"/>
                </a:cubicBezTo>
                <a:cubicBezTo>
                  <a:pt x="1504751" y="6123067"/>
                  <a:pt x="1519076" y="6102475"/>
                  <a:pt x="1535192" y="6080093"/>
                </a:cubicBezTo>
                <a:cubicBezTo>
                  <a:pt x="1500275" y="6065320"/>
                  <a:pt x="1473864" y="6077407"/>
                  <a:pt x="1451481" y="6106952"/>
                </a:cubicBezTo>
                <a:cubicBezTo>
                  <a:pt x="1440290" y="6094865"/>
                  <a:pt x="1432232" y="6086360"/>
                  <a:pt x="1423279" y="6076959"/>
                </a:cubicBezTo>
                <a:cubicBezTo>
                  <a:pt x="1434918" y="6064425"/>
                  <a:pt x="1445214" y="6053234"/>
                  <a:pt x="1455958" y="6041595"/>
                </a:cubicBezTo>
                <a:cubicBezTo>
                  <a:pt x="1455062" y="6038461"/>
                  <a:pt x="1454167" y="6035328"/>
                  <a:pt x="1453272" y="6032194"/>
                </a:cubicBezTo>
                <a:cubicBezTo>
                  <a:pt x="1434918" y="6036223"/>
                  <a:pt x="1415669" y="6038014"/>
                  <a:pt x="1399106" y="6045176"/>
                </a:cubicBezTo>
                <a:cubicBezTo>
                  <a:pt x="1370904" y="6057263"/>
                  <a:pt x="1339121" y="6039357"/>
                  <a:pt x="1316738" y="5995487"/>
                </a:cubicBezTo>
                <a:cubicBezTo>
                  <a:pt x="1336435" y="5985639"/>
                  <a:pt x="1356132" y="5975343"/>
                  <a:pt x="1376724" y="5964599"/>
                </a:cubicBezTo>
                <a:cubicBezTo>
                  <a:pt x="1345836" y="5931473"/>
                  <a:pt x="1335540" y="5931025"/>
                  <a:pt x="1269287" y="5963256"/>
                </a:cubicBezTo>
                <a:cubicBezTo>
                  <a:pt x="1272869" y="5943560"/>
                  <a:pt x="1275107" y="5928339"/>
                  <a:pt x="1279136" y="5907300"/>
                </a:cubicBezTo>
                <a:cubicBezTo>
                  <a:pt x="1252724" y="5907300"/>
                  <a:pt x="1225865" y="5907300"/>
                  <a:pt x="1201245" y="5907300"/>
                </a:cubicBezTo>
                <a:cubicBezTo>
                  <a:pt x="1170357" y="5875069"/>
                  <a:pt x="1136783" y="5840153"/>
                  <a:pt x="1101866" y="5803892"/>
                </a:cubicBezTo>
                <a:cubicBezTo>
                  <a:pt x="1107238" y="5793149"/>
                  <a:pt x="1113953" y="5780167"/>
                  <a:pt x="1122906" y="5762261"/>
                </a:cubicBezTo>
                <a:cubicBezTo>
                  <a:pt x="1050834" y="5764500"/>
                  <a:pt x="1013679" y="5720630"/>
                  <a:pt x="979210" y="5668255"/>
                </a:cubicBezTo>
                <a:cubicBezTo>
                  <a:pt x="948770" y="5622147"/>
                  <a:pt x="906243" y="5584544"/>
                  <a:pt x="867745" y="5544703"/>
                </a:cubicBezTo>
                <a:cubicBezTo>
                  <a:pt x="857897" y="5534407"/>
                  <a:pt x="851630" y="5519635"/>
                  <a:pt x="840886" y="5510234"/>
                </a:cubicBezTo>
                <a:cubicBezTo>
                  <a:pt x="820742" y="5492776"/>
                  <a:pt x="798807" y="5477556"/>
                  <a:pt x="774186" y="5458754"/>
                </a:cubicBezTo>
                <a:cubicBezTo>
                  <a:pt x="775082" y="5457412"/>
                  <a:pt x="780006" y="5449801"/>
                  <a:pt x="784930" y="5442639"/>
                </a:cubicBezTo>
                <a:cubicBezTo>
                  <a:pt x="781349" y="5443534"/>
                  <a:pt x="777768" y="5443982"/>
                  <a:pt x="774634" y="5444877"/>
                </a:cubicBezTo>
                <a:cubicBezTo>
                  <a:pt x="767919" y="5426076"/>
                  <a:pt x="764786" y="5404141"/>
                  <a:pt x="753147" y="5389369"/>
                </a:cubicBezTo>
                <a:cubicBezTo>
                  <a:pt x="733898" y="5365195"/>
                  <a:pt x="711515" y="5340575"/>
                  <a:pt x="685552" y="5325355"/>
                </a:cubicBezTo>
                <a:cubicBezTo>
                  <a:pt x="647054" y="5302972"/>
                  <a:pt x="658693" y="5255521"/>
                  <a:pt x="630491" y="5229558"/>
                </a:cubicBezTo>
                <a:cubicBezTo>
                  <a:pt x="628253" y="5227319"/>
                  <a:pt x="638548" y="5212547"/>
                  <a:pt x="642577" y="5203594"/>
                </a:cubicBezTo>
                <a:cubicBezTo>
                  <a:pt x="645263" y="5197327"/>
                  <a:pt x="647501" y="5191060"/>
                  <a:pt x="649740" y="5185240"/>
                </a:cubicBezTo>
                <a:cubicBezTo>
                  <a:pt x="645263" y="5187478"/>
                  <a:pt x="640339" y="5191507"/>
                  <a:pt x="635863" y="5191060"/>
                </a:cubicBezTo>
                <a:cubicBezTo>
                  <a:pt x="625119" y="5189717"/>
                  <a:pt x="608556" y="5189717"/>
                  <a:pt x="605422" y="5183449"/>
                </a:cubicBezTo>
                <a:cubicBezTo>
                  <a:pt x="600051" y="5173601"/>
                  <a:pt x="604079" y="5159276"/>
                  <a:pt x="598708" y="5150323"/>
                </a:cubicBezTo>
                <a:cubicBezTo>
                  <a:pt x="588859" y="5133760"/>
                  <a:pt x="572744" y="5118093"/>
                  <a:pt x="570953" y="5100634"/>
                </a:cubicBezTo>
                <a:cubicBezTo>
                  <a:pt x="566029" y="5053183"/>
                  <a:pt x="530217" y="5029906"/>
                  <a:pt x="502910" y="4995884"/>
                </a:cubicBezTo>
                <a:cubicBezTo>
                  <a:pt x="509178" y="4990960"/>
                  <a:pt x="516340" y="4985141"/>
                  <a:pt x="530217" y="4974397"/>
                </a:cubicBezTo>
                <a:cubicBezTo>
                  <a:pt x="513654" y="4971263"/>
                  <a:pt x="503358" y="4972159"/>
                  <a:pt x="496196" y="4967682"/>
                </a:cubicBezTo>
                <a:cubicBezTo>
                  <a:pt x="480976" y="4958282"/>
                  <a:pt x="461727" y="4949329"/>
                  <a:pt x="455012" y="4935004"/>
                </a:cubicBezTo>
                <a:cubicBezTo>
                  <a:pt x="430839" y="4883524"/>
                  <a:pt x="410247" y="4829806"/>
                  <a:pt x="389655" y="4776535"/>
                </a:cubicBezTo>
                <a:cubicBezTo>
                  <a:pt x="383388" y="4760420"/>
                  <a:pt x="382493" y="4742514"/>
                  <a:pt x="376673" y="4726399"/>
                </a:cubicBezTo>
                <a:cubicBezTo>
                  <a:pt x="361453" y="4682529"/>
                  <a:pt x="336385" y="4644479"/>
                  <a:pt x="304601" y="4610457"/>
                </a:cubicBezTo>
                <a:cubicBezTo>
                  <a:pt x="300573" y="4605981"/>
                  <a:pt x="305497" y="4592999"/>
                  <a:pt x="305944" y="4584494"/>
                </a:cubicBezTo>
                <a:cubicBezTo>
                  <a:pt x="291172" y="4577331"/>
                  <a:pt x="278190" y="4570617"/>
                  <a:pt x="265208" y="4564349"/>
                </a:cubicBezTo>
                <a:cubicBezTo>
                  <a:pt x="280876" y="4533462"/>
                  <a:pt x="224920" y="4443484"/>
                  <a:pt x="178812" y="4423340"/>
                </a:cubicBezTo>
                <a:cubicBezTo>
                  <a:pt x="188212" y="4407672"/>
                  <a:pt x="173888" y="4362907"/>
                  <a:pt x="155982" y="4351268"/>
                </a:cubicBezTo>
                <a:cubicBezTo>
                  <a:pt x="117484" y="4326199"/>
                  <a:pt x="105845" y="4295759"/>
                  <a:pt x="114798" y="4261738"/>
                </a:cubicBezTo>
                <a:cubicBezTo>
                  <a:pt x="96444" y="4226821"/>
                  <a:pt x="81672" y="4199515"/>
                  <a:pt x="66004" y="4169970"/>
                </a:cubicBezTo>
                <a:cubicBezTo>
                  <a:pt x="68690" y="4167731"/>
                  <a:pt x="75405" y="4162807"/>
                  <a:pt x="83910" y="4155645"/>
                </a:cubicBezTo>
                <a:cubicBezTo>
                  <a:pt x="70480" y="4144901"/>
                  <a:pt x="59737" y="4135501"/>
                  <a:pt x="42726" y="4121623"/>
                </a:cubicBezTo>
                <a:cubicBezTo>
                  <a:pt x="87939" y="4115356"/>
                  <a:pt x="82567" y="4094317"/>
                  <a:pt x="64213" y="4067905"/>
                </a:cubicBezTo>
                <a:cubicBezTo>
                  <a:pt x="56156" y="4070591"/>
                  <a:pt x="47650" y="4073725"/>
                  <a:pt x="38697" y="4076858"/>
                </a:cubicBezTo>
                <a:cubicBezTo>
                  <a:pt x="38697" y="4049552"/>
                  <a:pt x="38697" y="4024483"/>
                  <a:pt x="38697" y="3996281"/>
                </a:cubicBezTo>
                <a:cubicBezTo>
                  <a:pt x="32430" y="3996281"/>
                  <a:pt x="22582" y="3996281"/>
                  <a:pt x="12286" y="3996281"/>
                </a:cubicBezTo>
                <a:cubicBezTo>
                  <a:pt x="16762" y="3967632"/>
                  <a:pt x="21239" y="3940325"/>
                  <a:pt x="26611" y="3906751"/>
                </a:cubicBezTo>
                <a:cubicBezTo>
                  <a:pt x="-32031" y="3865120"/>
                  <a:pt x="26611" y="3802897"/>
                  <a:pt x="12734" y="3748731"/>
                </a:cubicBezTo>
                <a:cubicBezTo>
                  <a:pt x="56603" y="3726796"/>
                  <a:pt x="58394" y="3728586"/>
                  <a:pt x="75852" y="3791257"/>
                </a:cubicBezTo>
                <a:cubicBezTo>
                  <a:pt x="90177" y="3785886"/>
                  <a:pt x="106740" y="3782752"/>
                  <a:pt x="118827" y="3774247"/>
                </a:cubicBezTo>
                <a:cubicBezTo>
                  <a:pt x="126884" y="3768875"/>
                  <a:pt x="135390" y="3751417"/>
                  <a:pt x="132704" y="3746045"/>
                </a:cubicBezTo>
                <a:cubicBezTo>
                  <a:pt x="113455" y="3712919"/>
                  <a:pt x="144790" y="3690536"/>
                  <a:pt x="146581" y="3664125"/>
                </a:cubicBezTo>
                <a:cubicBezTo>
                  <a:pt x="150162" y="3617122"/>
                  <a:pt x="188660" y="3612197"/>
                  <a:pt x="222681" y="3590710"/>
                </a:cubicBezTo>
                <a:cubicBezTo>
                  <a:pt x="190898" y="3586682"/>
                  <a:pt x="163592" y="3622046"/>
                  <a:pt x="142552" y="3585338"/>
                </a:cubicBezTo>
                <a:cubicBezTo>
                  <a:pt x="118827" y="3544155"/>
                  <a:pt x="179707" y="3545498"/>
                  <a:pt x="175678" y="3515058"/>
                </a:cubicBezTo>
                <a:cubicBezTo>
                  <a:pt x="194927" y="3516848"/>
                  <a:pt x="211938" y="3518639"/>
                  <a:pt x="229844" y="3519982"/>
                </a:cubicBezTo>
                <a:cubicBezTo>
                  <a:pt x="240587" y="3489541"/>
                  <a:pt x="243273" y="3465368"/>
                  <a:pt x="207014" y="3454177"/>
                </a:cubicBezTo>
                <a:cubicBezTo>
                  <a:pt x="207909" y="3483274"/>
                  <a:pt x="186869" y="3497599"/>
                  <a:pt x="149267" y="3497152"/>
                </a:cubicBezTo>
                <a:cubicBezTo>
                  <a:pt x="151505" y="3459549"/>
                  <a:pt x="154191" y="3421946"/>
                  <a:pt x="156429" y="3385239"/>
                </a:cubicBezTo>
                <a:cubicBezTo>
                  <a:pt x="169859" y="3383448"/>
                  <a:pt x="185974" y="3380763"/>
                  <a:pt x="204775" y="3378076"/>
                </a:cubicBezTo>
                <a:cubicBezTo>
                  <a:pt x="209252" y="3428213"/>
                  <a:pt x="245064" y="3424184"/>
                  <a:pt x="273714" y="3421051"/>
                </a:cubicBezTo>
                <a:cubicBezTo>
                  <a:pt x="293410" y="3391954"/>
                  <a:pt x="309973" y="3367333"/>
                  <a:pt x="326536" y="3342264"/>
                </a:cubicBezTo>
                <a:cubicBezTo>
                  <a:pt x="343547" y="3316748"/>
                  <a:pt x="359215" y="3290337"/>
                  <a:pt x="377121" y="3265716"/>
                </a:cubicBezTo>
                <a:cubicBezTo>
                  <a:pt x="384283" y="3255868"/>
                  <a:pt x="395474" y="3244229"/>
                  <a:pt x="406666" y="3241991"/>
                </a:cubicBezTo>
                <a:cubicBezTo>
                  <a:pt x="440687" y="3235276"/>
                  <a:pt x="469784" y="3240648"/>
                  <a:pt x="471127" y="3183796"/>
                </a:cubicBezTo>
                <a:cubicBezTo>
                  <a:pt x="471575" y="3148880"/>
                  <a:pt x="496196" y="3102324"/>
                  <a:pt x="529769" y="3071436"/>
                </a:cubicBezTo>
                <a:cubicBezTo>
                  <a:pt x="536037" y="3065617"/>
                  <a:pt x="540513" y="3052635"/>
                  <a:pt x="539170" y="3043682"/>
                </a:cubicBezTo>
                <a:cubicBezTo>
                  <a:pt x="534246" y="3012794"/>
                  <a:pt x="522159" y="2982354"/>
                  <a:pt x="520369" y="2951466"/>
                </a:cubicBezTo>
                <a:cubicBezTo>
                  <a:pt x="519026" y="2922816"/>
                  <a:pt x="502463" y="2922816"/>
                  <a:pt x="483662" y="2923264"/>
                </a:cubicBezTo>
                <a:cubicBezTo>
                  <a:pt x="464413" y="2923264"/>
                  <a:pt x="445164" y="2925950"/>
                  <a:pt x="427705" y="2927293"/>
                </a:cubicBezTo>
                <a:cubicBezTo>
                  <a:pt x="424124" y="2896853"/>
                  <a:pt x="421886" y="2872680"/>
                  <a:pt x="419200" y="2848954"/>
                </a:cubicBezTo>
                <a:cubicBezTo>
                  <a:pt x="457250" y="2825229"/>
                  <a:pt x="488138" y="2830153"/>
                  <a:pt x="501568" y="2865070"/>
                </a:cubicBezTo>
                <a:cubicBezTo>
                  <a:pt x="510968" y="2844477"/>
                  <a:pt x="520369" y="2823886"/>
                  <a:pt x="530217" y="2803294"/>
                </a:cubicBezTo>
                <a:cubicBezTo>
                  <a:pt x="536037" y="2791207"/>
                  <a:pt x="540065" y="2774644"/>
                  <a:pt x="549914" y="2769272"/>
                </a:cubicBezTo>
                <a:cubicBezTo>
                  <a:pt x="573639" y="2756738"/>
                  <a:pt x="571401" y="2726746"/>
                  <a:pt x="569163" y="2717345"/>
                </a:cubicBezTo>
                <a:cubicBezTo>
                  <a:pt x="557971" y="2671685"/>
                  <a:pt x="600051" y="2667656"/>
                  <a:pt x="613032" y="2643930"/>
                </a:cubicBezTo>
                <a:cubicBezTo>
                  <a:pt x="631386" y="2652883"/>
                  <a:pt x="647949" y="2658255"/>
                  <a:pt x="660931" y="2668551"/>
                </a:cubicBezTo>
                <a:cubicBezTo>
                  <a:pt x="668093" y="2674370"/>
                  <a:pt x="674808" y="2689143"/>
                  <a:pt x="672122" y="2697201"/>
                </a:cubicBezTo>
                <a:cubicBezTo>
                  <a:pt x="663169" y="2728088"/>
                  <a:pt x="648844" y="2758081"/>
                  <a:pt x="672570" y="2788521"/>
                </a:cubicBezTo>
                <a:cubicBezTo>
                  <a:pt x="673913" y="2790312"/>
                  <a:pt x="675703" y="2792998"/>
                  <a:pt x="675256" y="2795236"/>
                </a:cubicBezTo>
                <a:cubicBezTo>
                  <a:pt x="669884" y="2826571"/>
                  <a:pt x="668989" y="2859698"/>
                  <a:pt x="656454" y="2887900"/>
                </a:cubicBezTo>
                <a:cubicBezTo>
                  <a:pt x="645263" y="2912968"/>
                  <a:pt x="622881" y="2935351"/>
                  <a:pt x="600946" y="2953704"/>
                </a:cubicBezTo>
                <a:cubicBezTo>
                  <a:pt x="585726" y="2966238"/>
                  <a:pt x="580354" y="2970267"/>
                  <a:pt x="592441" y="2989964"/>
                </a:cubicBezTo>
                <a:cubicBezTo>
                  <a:pt x="600498" y="3002946"/>
                  <a:pt x="592888" y="3024881"/>
                  <a:pt x="594231" y="3042339"/>
                </a:cubicBezTo>
                <a:cubicBezTo>
                  <a:pt x="595574" y="3063378"/>
                  <a:pt x="599155" y="3083970"/>
                  <a:pt x="601841" y="3104562"/>
                </a:cubicBezTo>
                <a:cubicBezTo>
                  <a:pt x="602736" y="3109039"/>
                  <a:pt x="608556" y="3115754"/>
                  <a:pt x="607213" y="3117544"/>
                </a:cubicBezTo>
                <a:cubicBezTo>
                  <a:pt x="582145" y="3146194"/>
                  <a:pt x="599603" y="3179320"/>
                  <a:pt x="598260" y="3210208"/>
                </a:cubicBezTo>
                <a:cubicBezTo>
                  <a:pt x="597812" y="3219161"/>
                  <a:pt x="602289" y="3234828"/>
                  <a:pt x="608108" y="3236619"/>
                </a:cubicBezTo>
                <a:cubicBezTo>
                  <a:pt x="650635" y="3249601"/>
                  <a:pt x="653769" y="3291680"/>
                  <a:pt x="669884" y="3321225"/>
                </a:cubicBezTo>
                <a:cubicBezTo>
                  <a:pt x="694505" y="3366885"/>
                  <a:pt x="696743" y="3430004"/>
                  <a:pt x="730764" y="3463578"/>
                </a:cubicBezTo>
                <a:cubicBezTo>
                  <a:pt x="767472" y="3500285"/>
                  <a:pt x="771948" y="3532516"/>
                  <a:pt x="771053" y="3576833"/>
                </a:cubicBezTo>
                <a:cubicBezTo>
                  <a:pt x="770605" y="3596977"/>
                  <a:pt x="793883" y="3618465"/>
                  <a:pt x="792540" y="3638609"/>
                </a:cubicBezTo>
                <a:cubicBezTo>
                  <a:pt x="790750" y="3664125"/>
                  <a:pt x="775529" y="3689193"/>
                  <a:pt x="765681" y="3714262"/>
                </a:cubicBezTo>
                <a:cubicBezTo>
                  <a:pt x="763443" y="3719633"/>
                  <a:pt x="758071" y="3724110"/>
                  <a:pt x="754490" y="3728586"/>
                </a:cubicBezTo>
                <a:cubicBezTo>
                  <a:pt x="758071" y="3729482"/>
                  <a:pt x="761652" y="3730825"/>
                  <a:pt x="764786" y="3731720"/>
                </a:cubicBezTo>
                <a:cubicBezTo>
                  <a:pt x="760309" y="3753207"/>
                  <a:pt x="745537" y="3781409"/>
                  <a:pt x="753595" y="3794839"/>
                </a:cubicBezTo>
                <a:cubicBezTo>
                  <a:pt x="774634" y="3827965"/>
                  <a:pt x="751804" y="3839156"/>
                  <a:pt x="741956" y="3849004"/>
                </a:cubicBezTo>
                <a:cubicBezTo>
                  <a:pt x="753147" y="3900484"/>
                  <a:pt x="766576" y="3946592"/>
                  <a:pt x="771948" y="3993148"/>
                </a:cubicBezTo>
                <a:cubicBezTo>
                  <a:pt x="776872" y="4037017"/>
                  <a:pt x="802388" y="4084468"/>
                  <a:pt x="762995" y="4129681"/>
                </a:cubicBezTo>
                <a:cubicBezTo>
                  <a:pt x="769262" y="4130129"/>
                  <a:pt x="778663" y="4130576"/>
                  <a:pt x="786721" y="4131472"/>
                </a:cubicBezTo>
                <a:cubicBezTo>
                  <a:pt x="801493" y="4191009"/>
                  <a:pt x="816266" y="4250099"/>
                  <a:pt x="831933" y="4313218"/>
                </a:cubicBezTo>
                <a:cubicBezTo>
                  <a:pt x="843572" y="4306055"/>
                  <a:pt x="850287" y="4302027"/>
                  <a:pt x="849392" y="4302474"/>
                </a:cubicBezTo>
                <a:cubicBezTo>
                  <a:pt x="858792" y="4315456"/>
                  <a:pt x="864612" y="4326647"/>
                  <a:pt x="873565" y="4334705"/>
                </a:cubicBezTo>
                <a:cubicBezTo>
                  <a:pt x="916987" y="4373651"/>
                  <a:pt x="936236" y="4425130"/>
                  <a:pt x="945189" y="4480191"/>
                </a:cubicBezTo>
                <a:cubicBezTo>
                  <a:pt x="947427" y="4494516"/>
                  <a:pt x="934445" y="4511527"/>
                  <a:pt x="926835" y="4531671"/>
                </a:cubicBezTo>
                <a:cubicBezTo>
                  <a:pt x="951456" y="4548234"/>
                  <a:pt x="947875" y="4571512"/>
                  <a:pt x="925045" y="4597028"/>
                </a:cubicBezTo>
                <a:cubicBezTo>
                  <a:pt x="905796" y="4618068"/>
                  <a:pt x="908929" y="4637316"/>
                  <a:pt x="931759" y="4654775"/>
                </a:cubicBezTo>
                <a:cubicBezTo>
                  <a:pt x="938474" y="4660146"/>
                  <a:pt x="940712" y="4670890"/>
                  <a:pt x="946979" y="4682977"/>
                </a:cubicBezTo>
                <a:cubicBezTo>
                  <a:pt x="956380" y="4682977"/>
                  <a:pt x="970705" y="4682977"/>
                  <a:pt x="985030" y="4682977"/>
                </a:cubicBezTo>
                <a:cubicBezTo>
                  <a:pt x="985925" y="4685663"/>
                  <a:pt x="986373" y="4688349"/>
                  <a:pt x="987268" y="4690587"/>
                </a:cubicBezTo>
                <a:cubicBezTo>
                  <a:pt x="975629" y="4695063"/>
                  <a:pt x="963990" y="4699092"/>
                  <a:pt x="945189" y="4706255"/>
                </a:cubicBezTo>
                <a:cubicBezTo>
                  <a:pt x="959514" y="4738038"/>
                  <a:pt x="975181" y="4772955"/>
                  <a:pt x="990849" y="4807871"/>
                </a:cubicBezTo>
                <a:cubicBezTo>
                  <a:pt x="989506" y="4807871"/>
                  <a:pt x="988611" y="4807871"/>
                  <a:pt x="987268" y="4807423"/>
                </a:cubicBezTo>
                <a:cubicBezTo>
                  <a:pt x="989506" y="4824434"/>
                  <a:pt x="987716" y="4843235"/>
                  <a:pt x="995326" y="4857112"/>
                </a:cubicBezTo>
                <a:cubicBezTo>
                  <a:pt x="1012336" y="4887553"/>
                  <a:pt x="1016813" y="4928289"/>
                  <a:pt x="1058444" y="4941718"/>
                </a:cubicBezTo>
                <a:cubicBezTo>
                  <a:pt x="1065607" y="4943957"/>
                  <a:pt x="1075007" y="4956491"/>
                  <a:pt x="1074112" y="4963653"/>
                </a:cubicBezTo>
                <a:cubicBezTo>
                  <a:pt x="1069636" y="5004389"/>
                  <a:pt x="1105000" y="5023191"/>
                  <a:pt x="1119325" y="5053183"/>
                </a:cubicBezTo>
                <a:cubicBezTo>
                  <a:pt x="1125592" y="5065718"/>
                  <a:pt x="1150213" y="5081386"/>
                  <a:pt x="1122906" y="5097948"/>
                </a:cubicBezTo>
                <a:cubicBezTo>
                  <a:pt x="1132754" y="5109587"/>
                  <a:pt x="1140364" y="5124360"/>
                  <a:pt x="1152451" y="5132865"/>
                </a:cubicBezTo>
                <a:cubicBezTo>
                  <a:pt x="1184682" y="5155248"/>
                  <a:pt x="1227208" y="5168677"/>
                  <a:pt x="1250934" y="5197775"/>
                </a:cubicBezTo>
                <a:cubicBezTo>
                  <a:pt x="1299280" y="5256417"/>
                  <a:pt x="1370456" y="5299839"/>
                  <a:pt x="1384781" y="5383101"/>
                </a:cubicBezTo>
                <a:cubicBezTo>
                  <a:pt x="1391048" y="5418466"/>
                  <a:pt x="1413878" y="5422047"/>
                  <a:pt x="1435813" y="5413989"/>
                </a:cubicBezTo>
                <a:cubicBezTo>
                  <a:pt x="1450586" y="5431448"/>
                  <a:pt x="1459539" y="5451592"/>
                  <a:pt x="1473864" y="5457859"/>
                </a:cubicBezTo>
                <a:cubicBezTo>
                  <a:pt x="1504751" y="5471736"/>
                  <a:pt x="1519524" y="5506653"/>
                  <a:pt x="1559365" y="5510234"/>
                </a:cubicBezTo>
                <a:cubicBezTo>
                  <a:pt x="1579957" y="5512025"/>
                  <a:pt x="1598310" y="5538884"/>
                  <a:pt x="1616216" y="5553208"/>
                </a:cubicBezTo>
                <a:cubicBezTo>
                  <a:pt x="1630093" y="5553208"/>
                  <a:pt x="1644866" y="5553208"/>
                  <a:pt x="1659638" y="5553208"/>
                </a:cubicBezTo>
                <a:cubicBezTo>
                  <a:pt x="1659638" y="5557237"/>
                  <a:pt x="1660086" y="5561266"/>
                  <a:pt x="1660086" y="5565743"/>
                </a:cubicBezTo>
                <a:cubicBezTo>
                  <a:pt x="1653371" y="5566638"/>
                  <a:pt x="1646656" y="5567981"/>
                  <a:pt x="1639494" y="5568876"/>
                </a:cubicBezTo>
                <a:cubicBezTo>
                  <a:pt x="1635913" y="5617670"/>
                  <a:pt x="1685154" y="5621252"/>
                  <a:pt x="1707089" y="5647663"/>
                </a:cubicBezTo>
                <a:cubicBezTo>
                  <a:pt x="1723652" y="5667807"/>
                  <a:pt x="1747825" y="5681684"/>
                  <a:pt x="1769313" y="5696905"/>
                </a:cubicBezTo>
                <a:cubicBezTo>
                  <a:pt x="1784533" y="5707648"/>
                  <a:pt x="1803334" y="5714362"/>
                  <a:pt x="1817211" y="5726449"/>
                </a:cubicBezTo>
                <a:cubicBezTo>
                  <a:pt x="1831984" y="5738983"/>
                  <a:pt x="1865110" y="5733164"/>
                  <a:pt x="1859290" y="5767633"/>
                </a:cubicBezTo>
                <a:cubicBezTo>
                  <a:pt x="1858843" y="5769871"/>
                  <a:pt x="1866005" y="5774795"/>
                  <a:pt x="1870034" y="5775691"/>
                </a:cubicBezTo>
                <a:cubicBezTo>
                  <a:pt x="1937629" y="5790911"/>
                  <a:pt x="1984632" y="5841943"/>
                  <a:pt x="2032979" y="5882679"/>
                </a:cubicBezTo>
                <a:cubicBezTo>
                  <a:pt x="2084906" y="5926549"/>
                  <a:pt x="2142653" y="5940874"/>
                  <a:pt x="2201295" y="5961466"/>
                </a:cubicBezTo>
                <a:cubicBezTo>
                  <a:pt x="2227259" y="5970419"/>
                  <a:pt x="2250537" y="6000411"/>
                  <a:pt x="2283215" y="5975790"/>
                </a:cubicBezTo>
                <a:cubicBezTo>
                  <a:pt x="2286796" y="5973104"/>
                  <a:pt x="2296197" y="5978476"/>
                  <a:pt x="2302912" y="5979819"/>
                </a:cubicBezTo>
                <a:cubicBezTo>
                  <a:pt x="2304255" y="5980267"/>
                  <a:pt x="2306493" y="5980267"/>
                  <a:pt x="2306493" y="5980267"/>
                </a:cubicBezTo>
                <a:cubicBezTo>
                  <a:pt x="2311865" y="6033985"/>
                  <a:pt x="2369164" y="6010260"/>
                  <a:pt x="2393337" y="6038014"/>
                </a:cubicBezTo>
                <a:cubicBezTo>
                  <a:pt x="2407214" y="6053681"/>
                  <a:pt x="2428254" y="6063082"/>
                  <a:pt x="2446160" y="6075169"/>
                </a:cubicBezTo>
                <a:cubicBezTo>
                  <a:pt x="2462275" y="6085912"/>
                  <a:pt x="2474809" y="6098894"/>
                  <a:pt x="2498535" y="6083674"/>
                </a:cubicBezTo>
                <a:cubicBezTo>
                  <a:pt x="2508831" y="6076959"/>
                  <a:pt x="2531661" y="6089941"/>
                  <a:pt x="2549119" y="6093970"/>
                </a:cubicBezTo>
                <a:cubicBezTo>
                  <a:pt x="2570606" y="6098894"/>
                  <a:pt x="2594779" y="6111876"/>
                  <a:pt x="2613133" y="6106504"/>
                </a:cubicBezTo>
                <a:cubicBezTo>
                  <a:pt x="2665956" y="6089941"/>
                  <a:pt x="2712959" y="6110981"/>
                  <a:pt x="2742952" y="6141868"/>
                </a:cubicBezTo>
                <a:cubicBezTo>
                  <a:pt x="2774287" y="6174099"/>
                  <a:pt x="2803832" y="6181262"/>
                  <a:pt x="2842778" y="6179471"/>
                </a:cubicBezTo>
                <a:cubicBezTo>
                  <a:pt x="2862027" y="6178576"/>
                  <a:pt x="2881723" y="6182157"/>
                  <a:pt x="2900972" y="6182157"/>
                </a:cubicBezTo>
                <a:cubicBezTo>
                  <a:pt x="2918431" y="6182157"/>
                  <a:pt x="2936337" y="6180814"/>
                  <a:pt x="2953795" y="6178128"/>
                </a:cubicBezTo>
                <a:cubicBezTo>
                  <a:pt x="2978863" y="6174099"/>
                  <a:pt x="2999455" y="6176785"/>
                  <a:pt x="3012437" y="6202301"/>
                </a:cubicBezTo>
                <a:cubicBezTo>
                  <a:pt x="3026314" y="6230056"/>
                  <a:pt x="3041982" y="6238113"/>
                  <a:pt x="3076451" y="6222445"/>
                </a:cubicBezTo>
                <a:cubicBezTo>
                  <a:pt x="3104205" y="6209911"/>
                  <a:pt x="3142703" y="6223789"/>
                  <a:pt x="3174486" y="6217074"/>
                </a:cubicBezTo>
                <a:cubicBezTo>
                  <a:pt x="3210746" y="6209464"/>
                  <a:pt x="3221937" y="6236770"/>
                  <a:pt x="3242082" y="6253333"/>
                </a:cubicBezTo>
                <a:cubicBezTo>
                  <a:pt x="3247006" y="6257362"/>
                  <a:pt x="3259092" y="6257810"/>
                  <a:pt x="3265359" y="6254676"/>
                </a:cubicBezTo>
                <a:cubicBezTo>
                  <a:pt x="3288637" y="6242590"/>
                  <a:pt x="3309229" y="6226027"/>
                  <a:pt x="3332955" y="6216626"/>
                </a:cubicBezTo>
                <a:cubicBezTo>
                  <a:pt x="3347279" y="6210807"/>
                  <a:pt x="3368319" y="6208121"/>
                  <a:pt x="3382196" y="6214388"/>
                </a:cubicBezTo>
                <a:cubicBezTo>
                  <a:pt x="3418456" y="6230951"/>
                  <a:pt x="3452029" y="6226474"/>
                  <a:pt x="3487394" y="6213492"/>
                </a:cubicBezTo>
                <a:cubicBezTo>
                  <a:pt x="3493661" y="6211254"/>
                  <a:pt x="3502166" y="6211254"/>
                  <a:pt x="3508881" y="6213492"/>
                </a:cubicBezTo>
                <a:cubicBezTo>
                  <a:pt x="3565285" y="6229608"/>
                  <a:pt x="3619451" y="6208121"/>
                  <a:pt x="3674511" y="6204987"/>
                </a:cubicBezTo>
                <a:cubicBezTo>
                  <a:pt x="3725544" y="6202301"/>
                  <a:pt x="3777023" y="6199168"/>
                  <a:pt x="3827608" y="6194691"/>
                </a:cubicBezTo>
                <a:cubicBezTo>
                  <a:pt x="3865211" y="6191110"/>
                  <a:pt x="3902366" y="6184395"/>
                  <a:pt x="3939520" y="6180814"/>
                </a:cubicBezTo>
                <a:cubicBezTo>
                  <a:pt x="3956979" y="6179023"/>
                  <a:pt x="3975332" y="6178576"/>
                  <a:pt x="3992343" y="6181709"/>
                </a:cubicBezTo>
                <a:cubicBezTo>
                  <a:pt x="4008011" y="6184395"/>
                  <a:pt x="4022336" y="6192453"/>
                  <a:pt x="4031289" y="6196034"/>
                </a:cubicBezTo>
                <a:cubicBezTo>
                  <a:pt x="4043375" y="6176338"/>
                  <a:pt x="4050090" y="6164251"/>
                  <a:pt x="4057252" y="6152612"/>
                </a:cubicBezTo>
                <a:cubicBezTo>
                  <a:pt x="4064415" y="6160670"/>
                  <a:pt x="4071577" y="6169175"/>
                  <a:pt x="4084559" y="6183948"/>
                </a:cubicBezTo>
                <a:cubicBezTo>
                  <a:pt x="4110523" y="6160222"/>
                  <a:pt x="4138725" y="6133363"/>
                  <a:pt x="4168270" y="6108743"/>
                </a:cubicBezTo>
                <a:cubicBezTo>
                  <a:pt x="4183490" y="6096208"/>
                  <a:pt x="4200948" y="6083226"/>
                  <a:pt x="4219302" y="6078302"/>
                </a:cubicBezTo>
                <a:cubicBezTo>
                  <a:pt x="4254666" y="6068454"/>
                  <a:pt x="4287792" y="6044281"/>
                  <a:pt x="4328081" y="6057263"/>
                </a:cubicBezTo>
                <a:cubicBezTo>
                  <a:pt x="4332110" y="6058605"/>
                  <a:pt x="4340615" y="6055920"/>
                  <a:pt x="4341510" y="6053234"/>
                </a:cubicBezTo>
                <a:cubicBezTo>
                  <a:pt x="4353149" y="6016974"/>
                  <a:pt x="4391647" y="6022346"/>
                  <a:pt x="4407762" y="6028166"/>
                </a:cubicBezTo>
                <a:cubicBezTo>
                  <a:pt x="4446261" y="6042490"/>
                  <a:pt x="4469986" y="6040252"/>
                  <a:pt x="4490130" y="6003097"/>
                </a:cubicBezTo>
                <a:cubicBezTo>
                  <a:pt x="4494159" y="5995934"/>
                  <a:pt x="4512513" y="5997725"/>
                  <a:pt x="4523704" y="5993249"/>
                </a:cubicBezTo>
                <a:cubicBezTo>
                  <a:pt x="4580108" y="5969971"/>
                  <a:pt x="4636064" y="5944455"/>
                  <a:pt x="4692468" y="5922072"/>
                </a:cubicBezTo>
                <a:cubicBezTo>
                  <a:pt x="4720670" y="5910881"/>
                  <a:pt x="4750215" y="5897899"/>
                  <a:pt x="4779312" y="5897004"/>
                </a:cubicBezTo>
                <a:cubicBezTo>
                  <a:pt x="4805276" y="5896109"/>
                  <a:pt x="4814676" y="5881336"/>
                  <a:pt x="4830792" y="5868802"/>
                </a:cubicBezTo>
                <a:cubicBezTo>
                  <a:pt x="4862127" y="5844181"/>
                  <a:pt x="4900625" y="5828066"/>
                  <a:pt x="4928380" y="5799864"/>
                </a:cubicBezTo>
                <a:cubicBezTo>
                  <a:pt x="4967773" y="5760023"/>
                  <a:pt x="5030444" y="5755994"/>
                  <a:pt x="5062227" y="5717496"/>
                </a:cubicBezTo>
                <a:cubicBezTo>
                  <a:pt x="5101620" y="5669597"/>
                  <a:pt x="5157576" y="5649453"/>
                  <a:pt x="5200103" y="5607822"/>
                </a:cubicBezTo>
                <a:cubicBezTo>
                  <a:pt x="5252926" y="5556342"/>
                  <a:pt x="5318283" y="5517844"/>
                  <a:pt x="5372448" y="5467707"/>
                </a:cubicBezTo>
                <a:cubicBezTo>
                  <a:pt x="5411394" y="5431448"/>
                  <a:pt x="5438253" y="5383549"/>
                  <a:pt x="5474065" y="5343261"/>
                </a:cubicBezTo>
                <a:cubicBezTo>
                  <a:pt x="5510772" y="5301629"/>
                  <a:pt x="5547479" y="5261341"/>
                  <a:pt x="5570758" y="5208966"/>
                </a:cubicBezTo>
                <a:cubicBezTo>
                  <a:pt x="5577472" y="5194193"/>
                  <a:pt x="5601646" y="5183897"/>
                  <a:pt x="5619552" y="5177630"/>
                </a:cubicBezTo>
                <a:cubicBezTo>
                  <a:pt x="5642829" y="5169572"/>
                  <a:pt x="5658944" y="5161963"/>
                  <a:pt x="5667897" y="5134208"/>
                </a:cubicBezTo>
                <a:cubicBezTo>
                  <a:pt x="5675955" y="5109587"/>
                  <a:pt x="5684013" y="5080490"/>
                  <a:pt x="5715796" y="5068404"/>
                </a:cubicBezTo>
                <a:cubicBezTo>
                  <a:pt x="5726988" y="5064375"/>
                  <a:pt x="5732807" y="5046469"/>
                  <a:pt x="5741312" y="5034830"/>
                </a:cubicBezTo>
                <a:cubicBezTo>
                  <a:pt x="5756980" y="5013790"/>
                  <a:pt x="5772200" y="4992751"/>
                  <a:pt x="5788315" y="4972159"/>
                </a:cubicBezTo>
                <a:cubicBezTo>
                  <a:pt x="5791449" y="4968130"/>
                  <a:pt x="5796821" y="4965892"/>
                  <a:pt x="5798612" y="4961863"/>
                </a:cubicBezTo>
                <a:cubicBezTo>
                  <a:pt x="5825023" y="4907697"/>
                  <a:pt x="5846062" y="4849950"/>
                  <a:pt x="5879636" y="4800709"/>
                </a:cubicBezTo>
                <a:cubicBezTo>
                  <a:pt x="5900228" y="4770269"/>
                  <a:pt x="5923506" y="4748334"/>
                  <a:pt x="5927535" y="4706255"/>
                </a:cubicBezTo>
                <a:cubicBezTo>
                  <a:pt x="5930220" y="4679396"/>
                  <a:pt x="5972300" y="4658356"/>
                  <a:pt x="5982596" y="4629707"/>
                </a:cubicBezTo>
                <a:cubicBezTo>
                  <a:pt x="5993339" y="4600162"/>
                  <a:pt x="6015722" y="4577779"/>
                  <a:pt x="6023779" y="4553606"/>
                </a:cubicBezTo>
                <a:cubicBezTo>
                  <a:pt x="6034971" y="4520927"/>
                  <a:pt x="6051981" y="4490040"/>
                  <a:pt x="6061382" y="4458704"/>
                </a:cubicBezTo>
                <a:cubicBezTo>
                  <a:pt x="6079288" y="4399614"/>
                  <a:pt x="6120920" y="4345449"/>
                  <a:pt x="6107490" y="4278301"/>
                </a:cubicBezTo>
                <a:cubicBezTo>
                  <a:pt x="6106595" y="4274720"/>
                  <a:pt x="6105699" y="4268900"/>
                  <a:pt x="6107490" y="4267557"/>
                </a:cubicBezTo>
                <a:cubicBezTo>
                  <a:pt x="6157179" y="4227269"/>
                  <a:pt x="6135244" y="4159674"/>
                  <a:pt x="6167027" y="4112670"/>
                </a:cubicBezTo>
                <a:cubicBezTo>
                  <a:pt x="6171056" y="4106851"/>
                  <a:pt x="6175980" y="4095660"/>
                  <a:pt x="6173295" y="4092526"/>
                </a:cubicBezTo>
                <a:cubicBezTo>
                  <a:pt x="6148674" y="4062534"/>
                  <a:pt x="6168818" y="4046866"/>
                  <a:pt x="6191201" y="4031198"/>
                </a:cubicBezTo>
                <a:cubicBezTo>
                  <a:pt x="6194782" y="4028512"/>
                  <a:pt x="6199258" y="4023588"/>
                  <a:pt x="6198810" y="4020007"/>
                </a:cubicBezTo>
                <a:cubicBezTo>
                  <a:pt x="6194782" y="3956888"/>
                  <a:pt x="6230146" y="3896903"/>
                  <a:pt x="6212240" y="3831098"/>
                </a:cubicBezTo>
                <a:cubicBezTo>
                  <a:pt x="6208659" y="3817221"/>
                  <a:pt x="6231937" y="3796182"/>
                  <a:pt x="6244919" y="3775142"/>
                </a:cubicBezTo>
                <a:cubicBezTo>
                  <a:pt x="6230146" y="3762608"/>
                  <a:pt x="6227460" y="3744702"/>
                  <a:pt x="6232384" y="3713814"/>
                </a:cubicBezTo>
                <a:cubicBezTo>
                  <a:pt x="6235966" y="3687850"/>
                  <a:pt x="6241785" y="3665468"/>
                  <a:pt x="6249395" y="3640400"/>
                </a:cubicBezTo>
                <a:cubicBezTo>
                  <a:pt x="6256110" y="3618465"/>
                  <a:pt x="6243128" y="3591158"/>
                  <a:pt x="6239547" y="3566090"/>
                </a:cubicBezTo>
                <a:cubicBezTo>
                  <a:pt x="6238204" y="3558927"/>
                  <a:pt x="6235518" y="3550870"/>
                  <a:pt x="6237309" y="3544155"/>
                </a:cubicBezTo>
                <a:cubicBezTo>
                  <a:pt x="6254767" y="3488646"/>
                  <a:pt x="6248500" y="3433585"/>
                  <a:pt x="6238651" y="3377629"/>
                </a:cubicBezTo>
                <a:cubicBezTo>
                  <a:pt x="6238204" y="3374495"/>
                  <a:pt x="6239547" y="3368676"/>
                  <a:pt x="6241785" y="3367781"/>
                </a:cubicBezTo>
                <a:cubicBezTo>
                  <a:pt x="6269092" y="3354799"/>
                  <a:pt x="6257453" y="3333759"/>
                  <a:pt x="6253424" y="3314510"/>
                </a:cubicBezTo>
                <a:cubicBezTo>
                  <a:pt x="6245366" y="3274669"/>
                  <a:pt x="6237756" y="3234828"/>
                  <a:pt x="6231042" y="3194988"/>
                </a:cubicBezTo>
                <a:cubicBezTo>
                  <a:pt x="6230146" y="3189168"/>
                  <a:pt x="6236861" y="3182453"/>
                  <a:pt x="6239099" y="3176186"/>
                </a:cubicBezTo>
                <a:cubicBezTo>
                  <a:pt x="6247604" y="3155147"/>
                  <a:pt x="6259243" y="3135898"/>
                  <a:pt x="6235518" y="3113515"/>
                </a:cubicBezTo>
                <a:cubicBezTo>
                  <a:pt x="6227460" y="3105905"/>
                  <a:pt x="6234175" y="3082627"/>
                  <a:pt x="6234175" y="3070541"/>
                </a:cubicBezTo>
                <a:cubicBezTo>
                  <a:pt x="6226565" y="3033386"/>
                  <a:pt x="6217164" y="2999365"/>
                  <a:pt x="6213136" y="2964000"/>
                </a:cubicBezTo>
                <a:cubicBezTo>
                  <a:pt x="6210450" y="2938932"/>
                  <a:pt x="6219850" y="2915206"/>
                  <a:pt x="6196125" y="2891033"/>
                </a:cubicBezTo>
                <a:cubicBezTo>
                  <a:pt x="6181800" y="2876708"/>
                  <a:pt x="6183591" y="2845373"/>
                  <a:pt x="6179114" y="2821647"/>
                </a:cubicBezTo>
                <a:cubicBezTo>
                  <a:pt x="6175085" y="2799712"/>
                  <a:pt x="6184933" y="2774197"/>
                  <a:pt x="6160760" y="2757633"/>
                </a:cubicBezTo>
                <a:cubicBezTo>
                  <a:pt x="6158074" y="2755843"/>
                  <a:pt x="6161656" y="2744204"/>
                  <a:pt x="6163894" y="2737489"/>
                </a:cubicBezTo>
                <a:cubicBezTo>
                  <a:pt x="6175533" y="2700334"/>
                  <a:pt x="6175533" y="2700334"/>
                  <a:pt x="6145092" y="2676161"/>
                </a:cubicBezTo>
                <a:cubicBezTo>
                  <a:pt x="6148226" y="2674818"/>
                  <a:pt x="6151807" y="2673475"/>
                  <a:pt x="6154941" y="2672132"/>
                </a:cubicBezTo>
                <a:cubicBezTo>
                  <a:pt x="6146883" y="2651093"/>
                  <a:pt x="6138826" y="2630053"/>
                  <a:pt x="6131215" y="2608566"/>
                </a:cubicBezTo>
                <a:cubicBezTo>
                  <a:pt x="6128977" y="2601851"/>
                  <a:pt x="6125844" y="2594241"/>
                  <a:pt x="6127634" y="2587974"/>
                </a:cubicBezTo>
                <a:cubicBezTo>
                  <a:pt x="6139273" y="2547238"/>
                  <a:pt x="6120472" y="2514560"/>
                  <a:pt x="6102566" y="2480538"/>
                </a:cubicBezTo>
                <a:cubicBezTo>
                  <a:pt x="6095403" y="2466661"/>
                  <a:pt x="6087346" y="2450098"/>
                  <a:pt x="6088689" y="2435773"/>
                </a:cubicBezTo>
                <a:cubicBezTo>
                  <a:pt x="6090927" y="2408466"/>
                  <a:pt x="6094508" y="2384293"/>
                  <a:pt x="6058249" y="2378921"/>
                </a:cubicBezTo>
                <a:cubicBezTo>
                  <a:pt x="6056458" y="2378474"/>
                  <a:pt x="6053772" y="2375788"/>
                  <a:pt x="6053772" y="2373550"/>
                </a:cubicBezTo>
                <a:cubicBezTo>
                  <a:pt x="6048848" y="2340423"/>
                  <a:pt x="6044819" y="2307745"/>
                  <a:pt x="6041238" y="2284020"/>
                </a:cubicBezTo>
                <a:cubicBezTo>
                  <a:pt x="6016169" y="2246417"/>
                  <a:pt x="5998711" y="2212843"/>
                  <a:pt x="5974090" y="2185089"/>
                </a:cubicBezTo>
                <a:cubicBezTo>
                  <a:pt x="5948126" y="2156439"/>
                  <a:pt x="5954394" y="2107645"/>
                  <a:pt x="5912762" y="2090635"/>
                </a:cubicBezTo>
                <a:cubicBezTo>
                  <a:pt x="5918134" y="2036917"/>
                  <a:pt x="5855463" y="2014087"/>
                  <a:pt x="5853225" y="1963054"/>
                </a:cubicBezTo>
                <a:cubicBezTo>
                  <a:pt x="5852777" y="1955444"/>
                  <a:pt x="5842033" y="1948282"/>
                  <a:pt x="5837557" y="1940224"/>
                </a:cubicBezTo>
                <a:cubicBezTo>
                  <a:pt x="5820546" y="1910232"/>
                  <a:pt x="5803983" y="1879791"/>
                  <a:pt x="5787868" y="1849351"/>
                </a:cubicBezTo>
                <a:cubicBezTo>
                  <a:pt x="5787420" y="1848456"/>
                  <a:pt x="5788315" y="1846665"/>
                  <a:pt x="5787868" y="1845770"/>
                </a:cubicBezTo>
                <a:cubicBezTo>
                  <a:pt x="5763247" y="1811301"/>
                  <a:pt x="5739521" y="1775937"/>
                  <a:pt x="5713558" y="1742363"/>
                </a:cubicBezTo>
                <a:cubicBezTo>
                  <a:pt x="5699233" y="1724009"/>
                  <a:pt x="5681327" y="1708789"/>
                  <a:pt x="5665659" y="1691331"/>
                </a:cubicBezTo>
                <a:cubicBezTo>
                  <a:pt x="5642382" y="1664919"/>
                  <a:pt x="5617761" y="1639403"/>
                  <a:pt x="5598512" y="1610754"/>
                </a:cubicBezTo>
                <a:cubicBezTo>
                  <a:pt x="5581501" y="1586133"/>
                  <a:pt x="5556432" y="1569570"/>
                  <a:pt x="5539422" y="1548978"/>
                </a:cubicBezTo>
                <a:cubicBezTo>
                  <a:pt x="5505848" y="1507347"/>
                  <a:pt x="5486599" y="1453629"/>
                  <a:pt x="5459293" y="1400358"/>
                </a:cubicBezTo>
                <a:cubicBezTo>
                  <a:pt x="5410499" y="1405282"/>
                  <a:pt x="5382745" y="1369470"/>
                  <a:pt x="5359019" y="1323810"/>
                </a:cubicBezTo>
                <a:cubicBezTo>
                  <a:pt x="5346037" y="1298742"/>
                  <a:pt x="5328579" y="1279045"/>
                  <a:pt x="5293662" y="1277702"/>
                </a:cubicBezTo>
                <a:cubicBezTo>
                  <a:pt x="5276651" y="1276807"/>
                  <a:pt x="5260983" y="1255320"/>
                  <a:pt x="5244421" y="1243233"/>
                </a:cubicBezTo>
                <a:cubicBezTo>
                  <a:pt x="5179064" y="1193991"/>
                  <a:pt x="5113259" y="1144750"/>
                  <a:pt x="5049245" y="1093718"/>
                </a:cubicBezTo>
                <a:cubicBezTo>
                  <a:pt x="5041635" y="1087451"/>
                  <a:pt x="5043426" y="1069545"/>
                  <a:pt x="5039397" y="1051191"/>
                </a:cubicBezTo>
                <a:cubicBezTo>
                  <a:pt x="4955239" y="1035076"/>
                  <a:pt x="4881824" y="977776"/>
                  <a:pt x="4802142" y="933459"/>
                </a:cubicBezTo>
                <a:cubicBezTo>
                  <a:pt x="4747529" y="903019"/>
                  <a:pt x="4690678" y="876607"/>
                  <a:pt x="4635169" y="847510"/>
                </a:cubicBezTo>
                <a:cubicBezTo>
                  <a:pt x="4594880" y="826471"/>
                  <a:pt x="4555935" y="802745"/>
                  <a:pt x="4515198" y="783049"/>
                </a:cubicBezTo>
                <a:cubicBezTo>
                  <a:pt x="4484758" y="768276"/>
                  <a:pt x="4452975" y="757085"/>
                  <a:pt x="4420744" y="746789"/>
                </a:cubicBezTo>
                <a:cubicBezTo>
                  <a:pt x="4372846" y="731121"/>
                  <a:pt x="4324052" y="717244"/>
                  <a:pt x="4275706" y="703367"/>
                </a:cubicBezTo>
                <a:cubicBezTo>
                  <a:pt x="4268096" y="701129"/>
                  <a:pt x="4259143" y="702024"/>
                  <a:pt x="4250637" y="702024"/>
                </a:cubicBezTo>
                <a:cubicBezTo>
                  <a:pt x="4242132" y="702024"/>
                  <a:pt x="4230493" y="706053"/>
                  <a:pt x="4226017" y="702024"/>
                </a:cubicBezTo>
                <a:cubicBezTo>
                  <a:pt x="4196024" y="675165"/>
                  <a:pt x="4158421" y="672479"/>
                  <a:pt x="4121714" y="667107"/>
                </a:cubicBezTo>
                <a:cubicBezTo>
                  <a:pt x="4098884" y="663526"/>
                  <a:pt x="4076054" y="662183"/>
                  <a:pt x="4053224" y="660392"/>
                </a:cubicBezTo>
                <a:cubicBezTo>
                  <a:pt x="4042480" y="659497"/>
                  <a:pt x="4031289" y="661735"/>
                  <a:pt x="4020993" y="658602"/>
                </a:cubicBezTo>
                <a:cubicBezTo>
                  <a:pt x="3934149" y="634429"/>
                  <a:pt x="3845514" y="643829"/>
                  <a:pt x="3757775" y="639353"/>
                </a:cubicBezTo>
                <a:cubicBezTo>
                  <a:pt x="3706742" y="636667"/>
                  <a:pt x="3657501" y="651439"/>
                  <a:pt x="3604678" y="640248"/>
                </a:cubicBezTo>
                <a:cubicBezTo>
                  <a:pt x="3573790" y="633981"/>
                  <a:pt x="3529473" y="644725"/>
                  <a:pt x="3494556" y="671136"/>
                </a:cubicBezTo>
                <a:cubicBezTo>
                  <a:pt x="3464116" y="693966"/>
                  <a:pt x="3419799" y="715006"/>
                  <a:pt x="3384434" y="710977"/>
                </a:cubicBezTo>
                <a:cubicBezTo>
                  <a:pt x="3340117" y="706053"/>
                  <a:pt x="3314153" y="714558"/>
                  <a:pt x="3290428" y="748132"/>
                </a:cubicBezTo>
                <a:cubicBezTo>
                  <a:pt x="3287294" y="752608"/>
                  <a:pt x="3276998" y="753056"/>
                  <a:pt x="3270284" y="753056"/>
                </a:cubicBezTo>
                <a:cubicBezTo>
                  <a:pt x="3231786" y="751713"/>
                  <a:pt x="3192840" y="745446"/>
                  <a:pt x="3154342" y="748580"/>
                </a:cubicBezTo>
                <a:cubicBezTo>
                  <a:pt x="3110025" y="752161"/>
                  <a:pt x="3066155" y="762904"/>
                  <a:pt x="3029000" y="769619"/>
                </a:cubicBezTo>
                <a:cubicBezTo>
                  <a:pt x="3016914" y="805431"/>
                  <a:pt x="3006170" y="832738"/>
                  <a:pt x="2999455" y="860492"/>
                </a:cubicBezTo>
                <a:cubicBezTo>
                  <a:pt x="2994979" y="879293"/>
                  <a:pt x="2999008" y="899885"/>
                  <a:pt x="2995874" y="919134"/>
                </a:cubicBezTo>
                <a:cubicBezTo>
                  <a:pt x="2994531" y="928535"/>
                  <a:pt x="2985130" y="944203"/>
                  <a:pt x="2979311" y="944203"/>
                </a:cubicBezTo>
                <a:cubicBezTo>
                  <a:pt x="2950214" y="944203"/>
                  <a:pt x="2933203" y="956289"/>
                  <a:pt x="2918878" y="982253"/>
                </a:cubicBezTo>
                <a:cubicBezTo>
                  <a:pt x="2902763" y="1011798"/>
                  <a:pt x="2874561" y="1022094"/>
                  <a:pt x="2840092" y="1016722"/>
                </a:cubicBezTo>
                <a:cubicBezTo>
                  <a:pt x="2823976" y="1014484"/>
                  <a:pt x="2805175" y="1014931"/>
                  <a:pt x="2790850" y="1021646"/>
                </a:cubicBezTo>
                <a:cubicBezTo>
                  <a:pt x="2716093" y="1056563"/>
                  <a:pt x="2648497" y="1048057"/>
                  <a:pt x="2577321" y="1005531"/>
                </a:cubicBezTo>
                <a:cubicBezTo>
                  <a:pt x="2537928" y="982253"/>
                  <a:pt x="2487343" y="978224"/>
                  <a:pt x="2435864" y="963899"/>
                </a:cubicBezTo>
                <a:cubicBezTo>
                  <a:pt x="2431387" y="998368"/>
                  <a:pt x="2428701" y="1023884"/>
                  <a:pt x="2424225" y="1049400"/>
                </a:cubicBezTo>
                <a:cubicBezTo>
                  <a:pt x="2422434" y="1058353"/>
                  <a:pt x="2417958" y="1070888"/>
                  <a:pt x="2411243" y="1073574"/>
                </a:cubicBezTo>
                <a:cubicBezTo>
                  <a:pt x="2326637" y="1111624"/>
                  <a:pt x="2241136" y="1128187"/>
                  <a:pt x="2156530" y="1073126"/>
                </a:cubicBezTo>
                <a:cubicBezTo>
                  <a:pt x="2152949" y="1070888"/>
                  <a:pt x="2146234" y="1067754"/>
                  <a:pt x="2144443" y="1069097"/>
                </a:cubicBezTo>
                <a:cubicBezTo>
                  <a:pt x="2105498" y="1099090"/>
                  <a:pt x="2091173" y="1058353"/>
                  <a:pt x="2068343" y="1043133"/>
                </a:cubicBezTo>
                <a:cubicBezTo>
                  <a:pt x="2045065" y="1027466"/>
                  <a:pt x="2023130" y="1010007"/>
                  <a:pt x="1991795" y="987177"/>
                </a:cubicBezTo>
                <a:cubicBezTo>
                  <a:pt x="1964040" y="988520"/>
                  <a:pt x="1924647" y="996130"/>
                  <a:pt x="1902712" y="1036866"/>
                </a:cubicBezTo>
                <a:cubicBezTo>
                  <a:pt x="1892864" y="1054772"/>
                  <a:pt x="1887940" y="1075364"/>
                  <a:pt x="1877644" y="1093270"/>
                </a:cubicBezTo>
                <a:cubicBezTo>
                  <a:pt x="1863767" y="1117891"/>
                  <a:pt x="1846308" y="1140721"/>
                  <a:pt x="1831088" y="1164446"/>
                </a:cubicBezTo>
                <a:cubicBezTo>
                  <a:pt x="1793486" y="1223089"/>
                  <a:pt x="1779161" y="1231146"/>
                  <a:pt x="1708880" y="1228461"/>
                </a:cubicBezTo>
                <a:cubicBezTo>
                  <a:pt x="1712909" y="1258005"/>
                  <a:pt x="1698584" y="1259348"/>
                  <a:pt x="1673963" y="1253529"/>
                </a:cubicBezTo>
                <a:cubicBezTo>
                  <a:pt x="1635465" y="1244576"/>
                  <a:pt x="1595624" y="1238756"/>
                  <a:pt x="1556679" y="1233385"/>
                </a:cubicBezTo>
                <a:cubicBezTo>
                  <a:pt x="1549516" y="1232489"/>
                  <a:pt x="1539220" y="1236071"/>
                  <a:pt x="1533401" y="1240995"/>
                </a:cubicBezTo>
                <a:cubicBezTo>
                  <a:pt x="1509228" y="1261587"/>
                  <a:pt x="1486398" y="1283521"/>
                  <a:pt x="1462672" y="1304561"/>
                </a:cubicBezTo>
                <a:cubicBezTo>
                  <a:pt x="1434470" y="1329629"/>
                  <a:pt x="1350312" y="1323362"/>
                  <a:pt x="1323901" y="1292027"/>
                </a:cubicBezTo>
                <a:cubicBezTo>
                  <a:pt x="1311367" y="1276807"/>
                  <a:pt x="1274212" y="1272330"/>
                  <a:pt x="1295251" y="1238756"/>
                </a:cubicBezTo>
                <a:cubicBezTo>
                  <a:pt x="1306442" y="1220850"/>
                  <a:pt x="1315395" y="1198916"/>
                  <a:pt x="1331063" y="1185934"/>
                </a:cubicBezTo>
                <a:cubicBezTo>
                  <a:pt x="1361056" y="1161761"/>
                  <a:pt x="1395972" y="1143407"/>
                  <a:pt x="1428203" y="1121472"/>
                </a:cubicBezTo>
                <a:cubicBezTo>
                  <a:pt x="1437604" y="1115205"/>
                  <a:pt x="1443871" y="1104461"/>
                  <a:pt x="1455958" y="1090584"/>
                </a:cubicBezTo>
                <a:cubicBezTo>
                  <a:pt x="1424622" y="1095061"/>
                  <a:pt x="1403583" y="1098194"/>
                  <a:pt x="1378514" y="1101776"/>
                </a:cubicBezTo>
                <a:cubicBezTo>
                  <a:pt x="1380305" y="1089689"/>
                  <a:pt x="1381648" y="1080288"/>
                  <a:pt x="1382991" y="1067306"/>
                </a:cubicBezTo>
                <a:cubicBezTo>
                  <a:pt x="1370009" y="1069545"/>
                  <a:pt x="1360608" y="1072678"/>
                  <a:pt x="1351207" y="1072231"/>
                </a:cubicBezTo>
                <a:cubicBezTo>
                  <a:pt x="1326139" y="1071335"/>
                  <a:pt x="1302414" y="1074917"/>
                  <a:pt x="1283612" y="1045372"/>
                </a:cubicBezTo>
                <a:cubicBezTo>
                  <a:pt x="1261677" y="1011350"/>
                  <a:pt x="1227656" y="984939"/>
                  <a:pt x="1196321" y="952260"/>
                </a:cubicBezTo>
                <a:cubicBezTo>
                  <a:pt x="1202140" y="945098"/>
                  <a:pt x="1210645" y="936593"/>
                  <a:pt x="1216912" y="927192"/>
                </a:cubicBezTo>
                <a:cubicBezTo>
                  <a:pt x="1221837" y="919582"/>
                  <a:pt x="1228999" y="907048"/>
                  <a:pt x="1225865" y="902124"/>
                </a:cubicBezTo>
                <a:cubicBezTo>
                  <a:pt x="1210198" y="873474"/>
                  <a:pt x="1224522" y="853777"/>
                  <a:pt x="1237504" y="828709"/>
                </a:cubicBezTo>
                <a:cubicBezTo>
                  <a:pt x="1254963" y="794687"/>
                  <a:pt x="1276898" y="778124"/>
                  <a:pt x="1313605" y="774991"/>
                </a:cubicBezTo>
                <a:cubicBezTo>
                  <a:pt x="1328825" y="773648"/>
                  <a:pt x="1343597" y="765590"/>
                  <a:pt x="1363742" y="758875"/>
                </a:cubicBezTo>
                <a:cubicBezTo>
                  <a:pt x="1357027" y="749475"/>
                  <a:pt x="1351655" y="741417"/>
                  <a:pt x="1345836" y="732464"/>
                </a:cubicBezTo>
                <a:cubicBezTo>
                  <a:pt x="1346731" y="732016"/>
                  <a:pt x="1349865" y="731569"/>
                  <a:pt x="1352550" y="730226"/>
                </a:cubicBezTo>
                <a:cubicBezTo>
                  <a:pt x="1387467" y="708739"/>
                  <a:pt x="1421936" y="685908"/>
                  <a:pt x="1457301" y="665317"/>
                </a:cubicBezTo>
                <a:cubicBezTo>
                  <a:pt x="1476997" y="654125"/>
                  <a:pt x="1498037" y="639353"/>
                  <a:pt x="1519524" y="638010"/>
                </a:cubicBezTo>
                <a:cubicBezTo>
                  <a:pt x="1563394" y="635772"/>
                  <a:pt x="1603234" y="625923"/>
                  <a:pt x="1638599" y="599512"/>
                </a:cubicBezTo>
                <a:cubicBezTo>
                  <a:pt x="1641285" y="597274"/>
                  <a:pt x="1646656" y="598169"/>
                  <a:pt x="1648895" y="595931"/>
                </a:cubicBezTo>
                <a:cubicBezTo>
                  <a:pt x="1689631" y="548032"/>
                  <a:pt x="1716490" y="533260"/>
                  <a:pt x="1775132" y="507744"/>
                </a:cubicBezTo>
                <a:cubicBezTo>
                  <a:pt x="1800648" y="496552"/>
                  <a:pt x="1818107" y="468351"/>
                  <a:pt x="1842727" y="454026"/>
                </a:cubicBezTo>
                <a:cubicBezTo>
                  <a:pt x="1879435" y="432986"/>
                  <a:pt x="1912113" y="408813"/>
                  <a:pt x="1939420" y="375687"/>
                </a:cubicBezTo>
                <a:cubicBezTo>
                  <a:pt x="1952402" y="360019"/>
                  <a:pt x="1975232" y="350171"/>
                  <a:pt x="1995824" y="343456"/>
                </a:cubicBezTo>
                <a:cubicBezTo>
                  <a:pt x="2045065" y="326893"/>
                  <a:pt x="2096097" y="316597"/>
                  <a:pt x="2144443" y="297348"/>
                </a:cubicBezTo>
                <a:cubicBezTo>
                  <a:pt x="2178465" y="283919"/>
                  <a:pt x="2207562" y="258850"/>
                  <a:pt x="2240241" y="241840"/>
                </a:cubicBezTo>
                <a:cubicBezTo>
                  <a:pt x="2259042" y="231991"/>
                  <a:pt x="2281872" y="219905"/>
                  <a:pt x="2301121" y="223038"/>
                </a:cubicBezTo>
                <a:cubicBezTo>
                  <a:pt x="2344543" y="230201"/>
                  <a:pt x="2366926" y="195284"/>
                  <a:pt x="2398261" y="180512"/>
                </a:cubicBezTo>
                <a:cubicBezTo>
                  <a:pt x="2440788" y="160367"/>
                  <a:pt x="2482867" y="150071"/>
                  <a:pt x="2524051" y="167082"/>
                </a:cubicBezTo>
                <a:cubicBezTo>
                  <a:pt x="2521365" y="155443"/>
                  <a:pt x="2519574" y="146490"/>
                  <a:pt x="2517336" y="136642"/>
                </a:cubicBezTo>
                <a:cubicBezTo>
                  <a:pt x="2520917" y="135746"/>
                  <a:pt x="2524499" y="133956"/>
                  <a:pt x="2527632" y="133956"/>
                </a:cubicBezTo>
                <a:cubicBezTo>
                  <a:pt x="2548224" y="135746"/>
                  <a:pt x="2568816" y="141566"/>
                  <a:pt x="2588960" y="139328"/>
                </a:cubicBezTo>
                <a:cubicBezTo>
                  <a:pt x="2620743" y="135746"/>
                  <a:pt x="2651631" y="125451"/>
                  <a:pt x="2683414" y="120974"/>
                </a:cubicBezTo>
                <a:cubicBezTo>
                  <a:pt x="2692815" y="119631"/>
                  <a:pt x="2703559" y="130375"/>
                  <a:pt x="2716093" y="136642"/>
                </a:cubicBezTo>
                <a:cubicBezTo>
                  <a:pt x="2716093" y="135299"/>
                  <a:pt x="2715645" y="125003"/>
                  <a:pt x="2719674" y="116945"/>
                </a:cubicBezTo>
                <a:cubicBezTo>
                  <a:pt x="2723703" y="108887"/>
                  <a:pt x="2732656" y="103068"/>
                  <a:pt x="2739371" y="96353"/>
                </a:cubicBezTo>
                <a:cubicBezTo>
                  <a:pt x="2758619" y="115602"/>
                  <a:pt x="2766230" y="91429"/>
                  <a:pt x="2777868" y="85162"/>
                </a:cubicBezTo>
                <a:cubicBezTo>
                  <a:pt x="2798908" y="73075"/>
                  <a:pt x="2819052" y="58751"/>
                  <a:pt x="2844121" y="42635"/>
                </a:cubicBezTo>
                <a:cubicBezTo>
                  <a:pt x="2844121" y="42188"/>
                  <a:pt x="2840539" y="32339"/>
                  <a:pt x="2836958" y="22043"/>
                </a:cubicBezTo>
                <a:cubicBezTo>
                  <a:pt x="2870532" y="15329"/>
                  <a:pt x="2901868" y="2794"/>
                  <a:pt x="2930069" y="32787"/>
                </a:cubicBezTo>
                <a:cubicBezTo>
                  <a:pt x="2933651" y="36816"/>
                  <a:pt x="2952899" y="29653"/>
                  <a:pt x="2962300" y="23834"/>
                </a:cubicBezTo>
                <a:cubicBezTo>
                  <a:pt x="2986473" y="8166"/>
                  <a:pt x="3007961" y="-16455"/>
                  <a:pt x="3037505" y="15776"/>
                </a:cubicBezTo>
                <a:cubicBezTo>
                  <a:pt x="3041534" y="20253"/>
                  <a:pt x="3053173" y="17119"/>
                  <a:pt x="3060783" y="18462"/>
                </a:cubicBezTo>
                <a:cubicBezTo>
                  <a:pt x="3071527" y="20253"/>
                  <a:pt x="3082270" y="23834"/>
                  <a:pt x="3093462" y="25625"/>
                </a:cubicBezTo>
                <a:cubicBezTo>
                  <a:pt x="3103310" y="26968"/>
                  <a:pt x="3114054" y="29653"/>
                  <a:pt x="3122559" y="26968"/>
                </a:cubicBezTo>
                <a:cubicBezTo>
                  <a:pt x="3180306" y="8614"/>
                  <a:pt x="3236710" y="4137"/>
                  <a:pt x="3290875" y="37263"/>
                </a:cubicBezTo>
                <a:cubicBezTo>
                  <a:pt x="3304753" y="45769"/>
                  <a:pt x="3318630" y="54274"/>
                  <a:pt x="3331164" y="62332"/>
                </a:cubicBezTo>
                <a:cubicBezTo>
                  <a:pt x="3367871" y="58303"/>
                  <a:pt x="3405921" y="53827"/>
                  <a:pt x="3437257" y="50245"/>
                </a:cubicBezTo>
                <a:cubicBezTo>
                  <a:pt x="3448896" y="70390"/>
                  <a:pt x="3456954" y="88743"/>
                  <a:pt x="3469488" y="103068"/>
                </a:cubicBezTo>
                <a:cubicBezTo>
                  <a:pt x="3472174" y="106202"/>
                  <a:pt x="3490080" y="95010"/>
                  <a:pt x="3501719" y="91877"/>
                </a:cubicBezTo>
                <a:cubicBezTo>
                  <a:pt x="3509776" y="89639"/>
                  <a:pt x="3518729" y="86953"/>
                  <a:pt x="3526339" y="88743"/>
                </a:cubicBezTo>
                <a:cubicBezTo>
                  <a:pt x="3580505" y="100830"/>
                  <a:pt x="3633775" y="117840"/>
                  <a:pt x="3688389" y="125898"/>
                </a:cubicBezTo>
                <a:cubicBezTo>
                  <a:pt x="3721067" y="130822"/>
                  <a:pt x="3755536" y="121869"/>
                  <a:pt x="3789110" y="119183"/>
                </a:cubicBezTo>
                <a:cubicBezTo>
                  <a:pt x="3798511" y="118288"/>
                  <a:pt x="3811045" y="113364"/>
                  <a:pt x="3816864" y="117393"/>
                </a:cubicBezTo>
                <a:cubicBezTo>
                  <a:pt x="3862525" y="147833"/>
                  <a:pt x="3914004" y="133061"/>
                  <a:pt x="3962798" y="136642"/>
                </a:cubicBezTo>
                <a:cubicBezTo>
                  <a:pt x="3965037" y="136642"/>
                  <a:pt x="3969513" y="134404"/>
                  <a:pt x="3969513" y="134851"/>
                </a:cubicBezTo>
                <a:cubicBezTo>
                  <a:pt x="3993686" y="175587"/>
                  <a:pt x="4027260" y="138432"/>
                  <a:pt x="4059938" y="142461"/>
                </a:cubicBezTo>
                <a:cubicBezTo>
                  <a:pt x="4053224" y="154548"/>
                  <a:pt x="4048747" y="163053"/>
                  <a:pt x="4044271" y="172006"/>
                </a:cubicBezTo>
                <a:cubicBezTo>
                  <a:pt x="4080978" y="172901"/>
                  <a:pt x="4086350" y="181854"/>
                  <a:pt x="4070234" y="214533"/>
                </a:cubicBezTo>
                <a:cubicBezTo>
                  <a:pt x="4085902" y="216771"/>
                  <a:pt x="4103360" y="215428"/>
                  <a:pt x="4116790" y="221695"/>
                </a:cubicBezTo>
                <a:cubicBezTo>
                  <a:pt x="4140963" y="233334"/>
                  <a:pt x="4140515" y="264670"/>
                  <a:pt x="4119028" y="280785"/>
                </a:cubicBezTo>
                <a:cubicBezTo>
                  <a:pt x="4105598" y="290633"/>
                  <a:pt x="4093064" y="302272"/>
                  <a:pt x="4083216" y="315254"/>
                </a:cubicBezTo>
                <a:cubicBezTo>
                  <a:pt x="4080083" y="319283"/>
                  <a:pt x="4084559" y="331817"/>
                  <a:pt x="4088588" y="338532"/>
                </a:cubicBezTo>
                <a:cubicBezTo>
                  <a:pt x="4094407" y="347485"/>
                  <a:pt x="4102913" y="354647"/>
                  <a:pt x="4114551" y="367629"/>
                </a:cubicBezTo>
                <a:cubicBezTo>
                  <a:pt x="4131115" y="370315"/>
                  <a:pt x="4156183" y="351962"/>
                  <a:pt x="4179013" y="383745"/>
                </a:cubicBezTo>
                <a:cubicBezTo>
                  <a:pt x="4189309" y="398069"/>
                  <a:pt x="4231836" y="389116"/>
                  <a:pt x="4260038" y="391355"/>
                </a:cubicBezTo>
                <a:cubicBezTo>
                  <a:pt x="4284211" y="393593"/>
                  <a:pt x="4303012" y="402994"/>
                  <a:pt x="4322261" y="421347"/>
                </a:cubicBezTo>
                <a:cubicBezTo>
                  <a:pt x="4343749" y="441492"/>
                  <a:pt x="4375532" y="451787"/>
                  <a:pt x="4404181" y="462531"/>
                </a:cubicBezTo>
                <a:cubicBezTo>
                  <a:pt x="4456556" y="481780"/>
                  <a:pt x="4509827" y="498791"/>
                  <a:pt x="4563097" y="514906"/>
                </a:cubicBezTo>
                <a:cubicBezTo>
                  <a:pt x="4591747" y="523412"/>
                  <a:pt x="4621739" y="527888"/>
                  <a:pt x="4658446" y="535498"/>
                </a:cubicBezTo>
                <a:cubicBezTo>
                  <a:pt x="4655761" y="543556"/>
                  <a:pt x="4655313" y="561014"/>
                  <a:pt x="4646808" y="566834"/>
                </a:cubicBezTo>
                <a:cubicBezTo>
                  <a:pt x="4635169" y="574891"/>
                  <a:pt x="4615025" y="579815"/>
                  <a:pt x="4602490" y="575339"/>
                </a:cubicBezTo>
                <a:cubicBezTo>
                  <a:pt x="4535791" y="551613"/>
                  <a:pt x="4470433" y="524754"/>
                  <a:pt x="4405077" y="498343"/>
                </a:cubicBezTo>
                <a:cubicBezTo>
                  <a:pt x="4369265" y="483571"/>
                  <a:pt x="4335691" y="463426"/>
                  <a:pt x="4298984" y="452683"/>
                </a:cubicBezTo>
                <a:cubicBezTo>
                  <a:pt x="4266305" y="442834"/>
                  <a:pt x="4227807" y="449997"/>
                  <a:pt x="4197367" y="436567"/>
                </a:cubicBezTo>
                <a:cubicBezTo>
                  <a:pt x="4149021" y="415528"/>
                  <a:pt x="4101122" y="418214"/>
                  <a:pt x="4051880" y="418661"/>
                </a:cubicBezTo>
                <a:cubicBezTo>
                  <a:pt x="4046509" y="418661"/>
                  <a:pt x="4041137" y="422243"/>
                  <a:pt x="4026812" y="427167"/>
                </a:cubicBezTo>
                <a:cubicBezTo>
                  <a:pt x="4046509" y="440596"/>
                  <a:pt x="4059491" y="456264"/>
                  <a:pt x="4074711" y="458950"/>
                </a:cubicBezTo>
                <a:cubicBezTo>
                  <a:pt x="4106046" y="464769"/>
                  <a:pt x="4133353" y="479542"/>
                  <a:pt x="4168717" y="479989"/>
                </a:cubicBezTo>
                <a:cubicBezTo>
                  <a:pt x="4214378" y="479989"/>
                  <a:pt x="4269439" y="462531"/>
                  <a:pt x="4308384" y="515801"/>
                </a:cubicBezTo>
                <a:cubicBezTo>
                  <a:pt x="4323604" y="536393"/>
                  <a:pt x="4351806" y="562357"/>
                  <a:pt x="4391200" y="551166"/>
                </a:cubicBezTo>
                <a:cubicBezTo>
                  <a:pt x="4405524" y="547137"/>
                  <a:pt x="4425221" y="555195"/>
                  <a:pt x="4440441" y="562357"/>
                </a:cubicBezTo>
                <a:cubicBezTo>
                  <a:pt x="4485654" y="582501"/>
                  <a:pt x="4533552" y="595931"/>
                  <a:pt x="4573393" y="629505"/>
                </a:cubicBezTo>
                <a:cubicBezTo>
                  <a:pt x="4593537" y="646515"/>
                  <a:pt x="4625768" y="648754"/>
                  <a:pt x="4651732" y="659049"/>
                </a:cubicBezTo>
                <a:cubicBezTo>
                  <a:pt x="4682620" y="671136"/>
                  <a:pt x="4712165" y="690833"/>
                  <a:pt x="4743948" y="695757"/>
                </a:cubicBezTo>
                <a:cubicBezTo>
                  <a:pt x="4815124" y="706948"/>
                  <a:pt x="4854070" y="776334"/>
                  <a:pt x="4920322" y="789316"/>
                </a:cubicBezTo>
                <a:cubicBezTo>
                  <a:pt x="4962401" y="797821"/>
                  <a:pt x="5004928" y="829157"/>
                  <a:pt x="5052826" y="794240"/>
                </a:cubicBezTo>
                <a:cubicBezTo>
                  <a:pt x="5067151" y="783496"/>
                  <a:pt x="5098039" y="791554"/>
                  <a:pt x="5119974" y="796478"/>
                </a:cubicBezTo>
                <a:cubicBezTo>
                  <a:pt x="5129822" y="798716"/>
                  <a:pt x="5140118" y="814384"/>
                  <a:pt x="5143252" y="826023"/>
                </a:cubicBezTo>
                <a:cubicBezTo>
                  <a:pt x="5145042" y="832290"/>
                  <a:pt x="5133403" y="843929"/>
                  <a:pt x="5126241" y="851091"/>
                </a:cubicBezTo>
                <a:cubicBezTo>
                  <a:pt x="5118631" y="858254"/>
                  <a:pt x="5108782" y="862730"/>
                  <a:pt x="5098487" y="869893"/>
                </a:cubicBezTo>
                <a:cubicBezTo>
                  <a:pt x="5145490" y="895856"/>
                  <a:pt x="5148176" y="895409"/>
                  <a:pt x="5197865" y="845720"/>
                </a:cubicBezTo>
                <a:cubicBezTo>
                  <a:pt x="5224276" y="867207"/>
                  <a:pt x="5259641" y="868997"/>
                  <a:pt x="5284262" y="904362"/>
                </a:cubicBezTo>
                <a:cubicBezTo>
                  <a:pt x="5307987" y="938383"/>
                  <a:pt x="5321416" y="963899"/>
                  <a:pt x="5298586" y="1007321"/>
                </a:cubicBezTo>
                <a:cubicBezTo>
                  <a:pt x="5323654" y="1005531"/>
                  <a:pt x="5342904" y="1000607"/>
                  <a:pt x="5360362" y="1003740"/>
                </a:cubicBezTo>
                <a:cubicBezTo>
                  <a:pt x="5412737" y="1013588"/>
                  <a:pt x="5443625" y="1060144"/>
                  <a:pt x="5488390" y="1083870"/>
                </a:cubicBezTo>
                <a:cubicBezTo>
                  <a:pt x="5496000" y="1087898"/>
                  <a:pt x="5501819" y="1095061"/>
                  <a:pt x="5509877" y="1098194"/>
                </a:cubicBezTo>
                <a:cubicBezTo>
                  <a:pt x="5531364" y="1107595"/>
                  <a:pt x="5562252" y="1111624"/>
                  <a:pt x="5528678" y="1143855"/>
                </a:cubicBezTo>
                <a:cubicBezTo>
                  <a:pt x="5527783" y="1144750"/>
                  <a:pt x="5540317" y="1166237"/>
                  <a:pt x="5548375" y="1168028"/>
                </a:cubicBezTo>
                <a:cubicBezTo>
                  <a:pt x="5567176" y="1171609"/>
                  <a:pt x="5587320" y="1169371"/>
                  <a:pt x="5611494" y="1169371"/>
                </a:cubicBezTo>
                <a:cubicBezTo>
                  <a:pt x="5610151" y="1194887"/>
                  <a:pt x="5609255" y="1216822"/>
                  <a:pt x="5608360" y="1241442"/>
                </a:cubicBezTo>
                <a:cubicBezTo>
                  <a:pt x="5615075" y="1241890"/>
                  <a:pt x="5623132" y="1242785"/>
                  <a:pt x="5629400" y="1243233"/>
                </a:cubicBezTo>
                <a:cubicBezTo>
                  <a:pt x="5627609" y="1256662"/>
                  <a:pt x="5625371" y="1272330"/>
                  <a:pt x="5623132" y="1287103"/>
                </a:cubicBezTo>
                <a:cubicBezTo>
                  <a:pt x="5627161" y="1287998"/>
                  <a:pt x="5630295" y="1289789"/>
                  <a:pt x="5632085" y="1289341"/>
                </a:cubicBezTo>
                <a:cubicBezTo>
                  <a:pt x="5649544" y="1282179"/>
                  <a:pt x="5673270" y="1264273"/>
                  <a:pt x="5683118" y="1270092"/>
                </a:cubicBezTo>
                <a:cubicBezTo>
                  <a:pt x="5708634" y="1284417"/>
                  <a:pt x="5729226" y="1308590"/>
                  <a:pt x="5748027" y="1331868"/>
                </a:cubicBezTo>
                <a:cubicBezTo>
                  <a:pt x="5751608" y="1336344"/>
                  <a:pt x="5738179" y="1355145"/>
                  <a:pt x="5730121" y="1372604"/>
                </a:cubicBezTo>
                <a:cubicBezTo>
                  <a:pt x="5745789" y="1374395"/>
                  <a:pt x="5764590" y="1376185"/>
                  <a:pt x="5783391" y="1378423"/>
                </a:cubicBezTo>
                <a:cubicBezTo>
                  <a:pt x="5783391" y="1381557"/>
                  <a:pt x="5783839" y="1384690"/>
                  <a:pt x="5783839" y="1387824"/>
                </a:cubicBezTo>
                <a:cubicBezTo>
                  <a:pt x="5774438" y="1390957"/>
                  <a:pt x="5765485" y="1394539"/>
                  <a:pt x="5752503" y="1399015"/>
                </a:cubicBezTo>
                <a:cubicBezTo>
                  <a:pt x="5761456" y="1405282"/>
                  <a:pt x="5767724" y="1412445"/>
                  <a:pt x="5774438" y="1413340"/>
                </a:cubicBezTo>
                <a:cubicBezTo>
                  <a:pt x="5810250" y="1418712"/>
                  <a:pt x="5838452" y="1437513"/>
                  <a:pt x="5861283" y="1463477"/>
                </a:cubicBezTo>
                <a:cubicBezTo>
                  <a:pt x="5872026" y="1475563"/>
                  <a:pt x="5872474" y="1497051"/>
                  <a:pt x="5884113" y="1507794"/>
                </a:cubicBezTo>
                <a:cubicBezTo>
                  <a:pt x="5912314" y="1533758"/>
                  <a:pt x="5939173" y="1558826"/>
                  <a:pt x="5939621" y="1601353"/>
                </a:cubicBezTo>
                <a:cubicBezTo>
                  <a:pt x="5939621" y="1606277"/>
                  <a:pt x="5950813" y="1609858"/>
                  <a:pt x="5954841" y="1615678"/>
                </a:cubicBezTo>
                <a:cubicBezTo>
                  <a:pt x="5973643" y="1640299"/>
                  <a:pt x="5991996" y="1665815"/>
                  <a:pt x="6010797" y="1690883"/>
                </a:cubicBezTo>
                <a:cubicBezTo>
                  <a:pt x="6020646" y="1704313"/>
                  <a:pt x="6030942" y="1717294"/>
                  <a:pt x="6041685" y="1730724"/>
                </a:cubicBezTo>
                <a:cubicBezTo>
                  <a:pt x="6044819" y="1734305"/>
                  <a:pt x="6049743" y="1736991"/>
                  <a:pt x="6052429" y="1741020"/>
                </a:cubicBezTo>
                <a:cubicBezTo>
                  <a:pt x="6069440" y="1771908"/>
                  <a:pt x="6089136" y="1801453"/>
                  <a:pt x="6101223" y="1834131"/>
                </a:cubicBezTo>
                <a:cubicBezTo>
                  <a:pt x="6106147" y="1848008"/>
                  <a:pt x="6093613" y="1867705"/>
                  <a:pt x="6089136" y="1884268"/>
                </a:cubicBezTo>
                <a:cubicBezTo>
                  <a:pt x="6151360" y="1904860"/>
                  <a:pt x="6181800" y="1954101"/>
                  <a:pt x="6192544" y="2020354"/>
                </a:cubicBezTo>
                <a:cubicBezTo>
                  <a:pt x="6175980" y="2036917"/>
                  <a:pt x="6144645" y="2046317"/>
                  <a:pt x="6158522" y="2082577"/>
                </a:cubicBezTo>
                <a:cubicBezTo>
                  <a:pt x="6160313" y="2087053"/>
                  <a:pt x="6135692" y="2101826"/>
                  <a:pt x="6130768" y="2105855"/>
                </a:cubicBezTo>
                <a:cubicBezTo>
                  <a:pt x="6153598" y="2123313"/>
                  <a:pt x="6181800" y="2135400"/>
                  <a:pt x="6193886" y="2156887"/>
                </a:cubicBezTo>
                <a:cubicBezTo>
                  <a:pt x="6201944" y="2171212"/>
                  <a:pt x="6186724" y="2198966"/>
                  <a:pt x="6180904" y="2224034"/>
                </a:cubicBezTo>
                <a:cubicBezTo>
                  <a:pt x="6214031" y="2232092"/>
                  <a:pt x="6206421" y="2266114"/>
                  <a:pt x="6210002" y="2294763"/>
                </a:cubicBezTo>
                <a:cubicBezTo>
                  <a:pt x="6211345" y="2304164"/>
                  <a:pt x="6213136" y="2313117"/>
                  <a:pt x="6214478" y="2322517"/>
                </a:cubicBezTo>
                <a:cubicBezTo>
                  <a:pt x="6218955" y="2356539"/>
                  <a:pt x="6244471" y="2368625"/>
                  <a:pt x="6272225" y="2375340"/>
                </a:cubicBezTo>
                <a:cubicBezTo>
                  <a:pt x="6262377" y="2406676"/>
                  <a:pt x="6253424" y="2434430"/>
                  <a:pt x="6246262" y="2456365"/>
                </a:cubicBezTo>
                <a:cubicBezTo>
                  <a:pt x="6267749" y="2479195"/>
                  <a:pt x="6289684" y="2493520"/>
                  <a:pt x="6299532" y="2514112"/>
                </a:cubicBezTo>
                <a:cubicBezTo>
                  <a:pt x="6313857" y="2544552"/>
                  <a:pt x="6317886" y="2579469"/>
                  <a:pt x="6330420" y="2610804"/>
                </a:cubicBezTo>
                <a:cubicBezTo>
                  <a:pt x="6338478" y="2630501"/>
                  <a:pt x="6354145" y="2647064"/>
                  <a:pt x="6366232" y="2664970"/>
                </a:cubicBezTo>
                <a:cubicBezTo>
                  <a:pt x="6335792" y="2687352"/>
                  <a:pt x="6335792" y="2691829"/>
                  <a:pt x="6372051" y="2719135"/>
                </a:cubicBezTo>
                <a:cubicBezTo>
                  <a:pt x="6353698" y="2744652"/>
                  <a:pt x="6353250" y="2767482"/>
                  <a:pt x="6375185" y="2795684"/>
                </a:cubicBezTo>
                <a:cubicBezTo>
                  <a:pt x="6389957" y="2814485"/>
                  <a:pt x="6395329" y="2845373"/>
                  <a:pt x="6394881" y="2870441"/>
                </a:cubicBezTo>
                <a:cubicBezTo>
                  <a:pt x="6393986" y="2904015"/>
                  <a:pt x="6412340" y="2912520"/>
                  <a:pt x="6446361" y="2916549"/>
                </a:cubicBezTo>
                <a:cubicBezTo>
                  <a:pt x="6432484" y="2926845"/>
                  <a:pt x="6424874" y="2933112"/>
                  <a:pt x="6414578" y="2940722"/>
                </a:cubicBezTo>
                <a:cubicBezTo>
                  <a:pt x="6420397" y="2948780"/>
                  <a:pt x="6426217" y="2957285"/>
                  <a:pt x="6432484" y="2965791"/>
                </a:cubicBezTo>
                <a:cubicBezTo>
                  <a:pt x="6429798" y="2965343"/>
                  <a:pt x="6426664" y="2964895"/>
                  <a:pt x="6423979" y="2964895"/>
                </a:cubicBezTo>
                <a:cubicBezTo>
                  <a:pt x="6420845" y="2986383"/>
                  <a:pt x="6412340" y="3009213"/>
                  <a:pt x="6416369" y="3029357"/>
                </a:cubicBezTo>
                <a:cubicBezTo>
                  <a:pt x="6418607" y="3041891"/>
                  <a:pt x="6439646" y="3050396"/>
                  <a:pt x="6458000" y="3065169"/>
                </a:cubicBezTo>
                <a:cubicBezTo>
                  <a:pt x="6449047" y="3072331"/>
                  <a:pt x="6436961" y="3081732"/>
                  <a:pt x="6428008" y="3088895"/>
                </a:cubicBezTo>
                <a:cubicBezTo>
                  <a:pt x="6426664" y="3103667"/>
                  <a:pt x="6427112" y="3119335"/>
                  <a:pt x="6423979" y="3135002"/>
                </a:cubicBezTo>
                <a:cubicBezTo>
                  <a:pt x="6414578" y="3182901"/>
                  <a:pt x="6432037" y="3207969"/>
                  <a:pt x="6473668" y="3201255"/>
                </a:cubicBezTo>
                <a:cubicBezTo>
                  <a:pt x="6483964" y="3199464"/>
                  <a:pt x="6492917" y="3187825"/>
                  <a:pt x="6504556" y="3179320"/>
                </a:cubicBezTo>
                <a:cubicBezTo>
                  <a:pt x="6508137" y="3186930"/>
                  <a:pt x="6513061" y="3198569"/>
                  <a:pt x="6522014" y="3217818"/>
                </a:cubicBezTo>
                <a:cubicBezTo>
                  <a:pt x="6492469" y="3221847"/>
                  <a:pt x="6467400" y="3224980"/>
                  <a:pt x="6436065" y="3229009"/>
                </a:cubicBezTo>
                <a:cubicBezTo>
                  <a:pt x="6440094" y="3248706"/>
                  <a:pt x="6438751" y="3283175"/>
                  <a:pt x="6450838" y="3288994"/>
                </a:cubicBezTo>
                <a:cubicBezTo>
                  <a:pt x="6467400" y="3297052"/>
                  <a:pt x="6494259" y="3283175"/>
                  <a:pt x="6517538" y="3278251"/>
                </a:cubicBezTo>
                <a:cubicBezTo>
                  <a:pt x="6513509" y="3321673"/>
                  <a:pt x="6509032" y="3361513"/>
                  <a:pt x="6506794" y="3401354"/>
                </a:cubicBezTo>
                <a:cubicBezTo>
                  <a:pt x="6505899" y="3413888"/>
                  <a:pt x="6509480" y="3427318"/>
                  <a:pt x="6513956" y="3438957"/>
                </a:cubicBezTo>
                <a:cubicBezTo>
                  <a:pt x="6530071" y="3481484"/>
                  <a:pt x="6519776" y="3502971"/>
                  <a:pt x="6476802" y="3513714"/>
                </a:cubicBezTo>
                <a:cubicBezTo>
                  <a:pt x="6443675" y="3521772"/>
                  <a:pt x="6428455" y="3547736"/>
                  <a:pt x="6437408" y="3581310"/>
                </a:cubicBezTo>
                <a:cubicBezTo>
                  <a:pt x="6442780" y="3601454"/>
                  <a:pt x="6455762" y="3600111"/>
                  <a:pt x="6471877" y="3595635"/>
                </a:cubicBezTo>
                <a:cubicBezTo>
                  <a:pt x="6482173" y="3592949"/>
                  <a:pt x="6495155" y="3591158"/>
                  <a:pt x="6504556" y="3594739"/>
                </a:cubicBezTo>
                <a:cubicBezTo>
                  <a:pt x="6509480" y="3596977"/>
                  <a:pt x="6513956" y="3616674"/>
                  <a:pt x="6510375" y="3619808"/>
                </a:cubicBezTo>
                <a:cubicBezTo>
                  <a:pt x="6501422" y="3627865"/>
                  <a:pt x="6488440" y="3632789"/>
                  <a:pt x="6476353" y="3635923"/>
                </a:cubicBezTo>
                <a:cubicBezTo>
                  <a:pt x="6467400" y="3638161"/>
                  <a:pt x="6457105" y="3635475"/>
                  <a:pt x="6444123" y="3634580"/>
                </a:cubicBezTo>
                <a:cubicBezTo>
                  <a:pt x="6458000" y="3669497"/>
                  <a:pt x="6401149" y="3702623"/>
                  <a:pt x="6448152" y="3740673"/>
                </a:cubicBezTo>
                <a:cubicBezTo>
                  <a:pt x="6450838" y="3732615"/>
                  <a:pt x="6451285" y="3723662"/>
                  <a:pt x="6455762" y="3719633"/>
                </a:cubicBezTo>
                <a:cubicBezTo>
                  <a:pt x="6460238" y="3715605"/>
                  <a:pt x="6470087" y="3713367"/>
                  <a:pt x="6475011" y="3715605"/>
                </a:cubicBezTo>
                <a:cubicBezTo>
                  <a:pt x="6482173" y="3718738"/>
                  <a:pt x="6489783" y="3725901"/>
                  <a:pt x="6492469" y="3733063"/>
                </a:cubicBezTo>
                <a:cubicBezTo>
                  <a:pt x="6493812" y="3736644"/>
                  <a:pt x="6487545" y="3746940"/>
                  <a:pt x="6482173" y="3749626"/>
                </a:cubicBezTo>
                <a:cubicBezTo>
                  <a:pt x="6469191" y="3755893"/>
                  <a:pt x="6453971" y="3757236"/>
                  <a:pt x="6441437" y="3763951"/>
                </a:cubicBezTo>
                <a:cubicBezTo>
                  <a:pt x="6404282" y="3783648"/>
                  <a:pt x="6406968" y="3821250"/>
                  <a:pt x="6408311" y="3854376"/>
                </a:cubicBezTo>
                <a:cubicBezTo>
                  <a:pt x="6408758" y="3865120"/>
                  <a:pt x="6430693" y="3876311"/>
                  <a:pt x="6444123" y="3885712"/>
                </a:cubicBezTo>
                <a:cubicBezTo>
                  <a:pt x="6458000" y="3895112"/>
                  <a:pt x="6489783" y="3892427"/>
                  <a:pt x="6478144" y="3917495"/>
                </a:cubicBezTo>
                <a:cubicBezTo>
                  <a:pt x="6470982" y="3933163"/>
                  <a:pt x="6443675" y="3939877"/>
                  <a:pt x="6425322" y="3950621"/>
                </a:cubicBezTo>
                <a:cubicBezTo>
                  <a:pt x="6420397" y="3946592"/>
                  <a:pt x="6415026" y="3943011"/>
                  <a:pt x="6410102" y="3938982"/>
                </a:cubicBezTo>
                <a:cubicBezTo>
                  <a:pt x="6399358" y="3979271"/>
                  <a:pt x="6387719" y="4019111"/>
                  <a:pt x="6379214" y="4059848"/>
                </a:cubicBezTo>
                <a:cubicBezTo>
                  <a:pt x="6377870" y="4066115"/>
                  <a:pt x="6391300" y="4079992"/>
                  <a:pt x="6399805" y="4082230"/>
                </a:cubicBezTo>
                <a:cubicBezTo>
                  <a:pt x="6423531" y="4088497"/>
                  <a:pt x="6426664" y="4098346"/>
                  <a:pt x="6415921" y="4119385"/>
                </a:cubicBezTo>
                <a:cubicBezTo>
                  <a:pt x="6408758" y="4133262"/>
                  <a:pt x="6407416" y="4149378"/>
                  <a:pt x="6402491" y="4164150"/>
                </a:cubicBezTo>
                <a:cubicBezTo>
                  <a:pt x="6399805" y="4173103"/>
                  <a:pt x="6395329" y="4182056"/>
                  <a:pt x="6387272" y="4188323"/>
                </a:cubicBezTo>
                <a:cubicBezTo>
                  <a:pt x="6387272" y="4165941"/>
                  <a:pt x="6387272" y="4143558"/>
                  <a:pt x="6387272" y="4120280"/>
                </a:cubicBezTo>
                <a:cubicBezTo>
                  <a:pt x="6348326" y="4145796"/>
                  <a:pt x="6335344" y="4237565"/>
                  <a:pt x="6363098" y="4255023"/>
                </a:cubicBezTo>
                <a:cubicBezTo>
                  <a:pt x="6353250" y="4262633"/>
                  <a:pt x="6342058" y="4271139"/>
                  <a:pt x="6327734" y="4282778"/>
                </a:cubicBezTo>
                <a:cubicBezTo>
                  <a:pt x="6344297" y="4292178"/>
                  <a:pt x="6354593" y="4298445"/>
                  <a:pt x="6368022" y="4306055"/>
                </a:cubicBezTo>
                <a:cubicBezTo>
                  <a:pt x="6356831" y="4312770"/>
                  <a:pt x="6346983" y="4318590"/>
                  <a:pt x="6341611" y="4322171"/>
                </a:cubicBezTo>
                <a:cubicBezTo>
                  <a:pt x="6351011" y="4336943"/>
                  <a:pt x="6369366" y="4352611"/>
                  <a:pt x="6368917" y="4367383"/>
                </a:cubicBezTo>
                <a:cubicBezTo>
                  <a:pt x="6368470" y="4382156"/>
                  <a:pt x="6351907" y="4400957"/>
                  <a:pt x="6337582" y="4409463"/>
                </a:cubicBezTo>
                <a:cubicBezTo>
                  <a:pt x="6324152" y="4417520"/>
                  <a:pt x="6304008" y="4415282"/>
                  <a:pt x="6278940" y="4418416"/>
                </a:cubicBezTo>
                <a:cubicBezTo>
                  <a:pt x="6299532" y="4431397"/>
                  <a:pt x="6313409" y="4439455"/>
                  <a:pt x="6336687" y="4454228"/>
                </a:cubicBezTo>
                <a:cubicBezTo>
                  <a:pt x="6316990" y="4471238"/>
                  <a:pt x="6303113" y="4486458"/>
                  <a:pt x="6286550" y="4496754"/>
                </a:cubicBezTo>
                <a:cubicBezTo>
                  <a:pt x="6264615" y="4510184"/>
                  <a:pt x="6265063" y="4526747"/>
                  <a:pt x="6275359" y="4545548"/>
                </a:cubicBezTo>
                <a:cubicBezTo>
                  <a:pt x="6278940" y="4552711"/>
                  <a:pt x="6286998" y="4557187"/>
                  <a:pt x="6292369" y="4562559"/>
                </a:cubicBezTo>
                <a:cubicBezTo>
                  <a:pt x="6278045" y="4580465"/>
                  <a:pt x="6264168" y="4597028"/>
                  <a:pt x="6253424" y="4610010"/>
                </a:cubicBezTo>
                <a:cubicBezTo>
                  <a:pt x="6238204" y="4608667"/>
                  <a:pt x="6222984" y="4606876"/>
                  <a:pt x="6207763" y="4606876"/>
                </a:cubicBezTo>
                <a:cubicBezTo>
                  <a:pt x="6205973" y="4606876"/>
                  <a:pt x="6201944" y="4624334"/>
                  <a:pt x="6203287" y="4624782"/>
                </a:cubicBezTo>
                <a:cubicBezTo>
                  <a:pt x="6213136" y="4628811"/>
                  <a:pt x="6223431" y="4631497"/>
                  <a:pt x="6239547" y="4635974"/>
                </a:cubicBezTo>
                <a:cubicBezTo>
                  <a:pt x="6246262" y="4639555"/>
                  <a:pt x="6210450" y="4670443"/>
                  <a:pt x="6243575" y="4661937"/>
                </a:cubicBezTo>
                <a:cubicBezTo>
                  <a:pt x="6238651" y="4688349"/>
                  <a:pt x="6235518" y="4714312"/>
                  <a:pt x="6227908" y="4738485"/>
                </a:cubicBezTo>
                <a:cubicBezTo>
                  <a:pt x="6222984" y="4753705"/>
                  <a:pt x="6211345" y="4767135"/>
                  <a:pt x="6197468" y="4790413"/>
                </a:cubicBezTo>
                <a:cubicBezTo>
                  <a:pt x="6198810" y="4818615"/>
                  <a:pt x="6186277" y="4852188"/>
                  <a:pt x="6154493" y="4879495"/>
                </a:cubicBezTo>
                <a:cubicBezTo>
                  <a:pt x="6139721" y="4892477"/>
                  <a:pt x="6130768" y="4911279"/>
                  <a:pt x="6119577" y="4927841"/>
                </a:cubicBezTo>
                <a:cubicBezTo>
                  <a:pt x="6094956" y="4963653"/>
                  <a:pt x="6070783" y="4999913"/>
                  <a:pt x="6045267" y="5035277"/>
                </a:cubicBezTo>
                <a:cubicBezTo>
                  <a:pt x="6040790" y="5041545"/>
                  <a:pt x="6030942" y="5047364"/>
                  <a:pt x="6023332" y="5047364"/>
                </a:cubicBezTo>
                <a:cubicBezTo>
                  <a:pt x="5990653" y="5047364"/>
                  <a:pt x="5987520" y="5059898"/>
                  <a:pt x="6001397" y="5086310"/>
                </a:cubicBezTo>
                <a:cubicBezTo>
                  <a:pt x="6004978" y="5093024"/>
                  <a:pt x="5999159" y="5109140"/>
                  <a:pt x="5992444" y="5114959"/>
                </a:cubicBezTo>
                <a:cubicBezTo>
                  <a:pt x="5987072" y="5119436"/>
                  <a:pt x="5973643" y="5114064"/>
                  <a:pt x="5964242" y="5113616"/>
                </a:cubicBezTo>
                <a:cubicBezTo>
                  <a:pt x="5951708" y="5113616"/>
                  <a:pt x="5939621" y="5114511"/>
                  <a:pt x="5917686" y="5115854"/>
                </a:cubicBezTo>
                <a:cubicBezTo>
                  <a:pt x="5962451" y="5155248"/>
                  <a:pt x="5962004" y="5163305"/>
                  <a:pt x="5923954" y="5193746"/>
                </a:cubicBezTo>
                <a:cubicBezTo>
                  <a:pt x="5917686" y="5198670"/>
                  <a:pt x="5915448" y="5208070"/>
                  <a:pt x="5910972" y="5214785"/>
                </a:cubicBezTo>
                <a:cubicBezTo>
                  <a:pt x="5887694" y="5250149"/>
                  <a:pt x="5866207" y="5285961"/>
                  <a:pt x="5840690" y="5319535"/>
                </a:cubicBezTo>
                <a:cubicBezTo>
                  <a:pt x="5833080" y="5329383"/>
                  <a:pt x="5814727" y="5330279"/>
                  <a:pt x="5805774" y="5333412"/>
                </a:cubicBezTo>
                <a:cubicBezTo>
                  <a:pt x="5799954" y="5354452"/>
                  <a:pt x="5794583" y="5371463"/>
                  <a:pt x="5789659" y="5388473"/>
                </a:cubicBezTo>
                <a:cubicBezTo>
                  <a:pt x="5783391" y="5388026"/>
                  <a:pt x="5777572" y="5387130"/>
                  <a:pt x="5771305" y="5386683"/>
                </a:cubicBezTo>
                <a:cubicBezTo>
                  <a:pt x="5769962" y="5370120"/>
                  <a:pt x="5768619" y="5353109"/>
                  <a:pt x="5767276" y="5338784"/>
                </a:cubicBezTo>
                <a:cubicBezTo>
                  <a:pt x="5753847" y="5345947"/>
                  <a:pt x="5717139" y="5347737"/>
                  <a:pt x="5752951" y="5387578"/>
                </a:cubicBezTo>
                <a:cubicBezTo>
                  <a:pt x="5759218" y="5394741"/>
                  <a:pt x="5745341" y="5420257"/>
                  <a:pt x="5741760" y="5433686"/>
                </a:cubicBezTo>
                <a:cubicBezTo>
                  <a:pt x="5719377" y="5427419"/>
                  <a:pt x="5702367" y="5422495"/>
                  <a:pt x="5685356" y="5418018"/>
                </a:cubicBezTo>
                <a:cubicBezTo>
                  <a:pt x="5716691" y="5461888"/>
                  <a:pt x="5715348" y="5465917"/>
                  <a:pt x="5672374" y="5480689"/>
                </a:cubicBezTo>
                <a:cubicBezTo>
                  <a:pt x="5661183" y="5507996"/>
                  <a:pt x="5651335" y="5530826"/>
                  <a:pt x="5642829" y="5550970"/>
                </a:cubicBezTo>
                <a:cubicBezTo>
                  <a:pt x="5619552" y="5536198"/>
                  <a:pt x="5604331" y="5526349"/>
                  <a:pt x="5592693" y="5518740"/>
                </a:cubicBezTo>
                <a:cubicBezTo>
                  <a:pt x="5575682" y="5545599"/>
                  <a:pt x="5560461" y="5567981"/>
                  <a:pt x="5547928" y="5591707"/>
                </a:cubicBezTo>
                <a:cubicBezTo>
                  <a:pt x="5542555" y="5601555"/>
                  <a:pt x="5542108" y="5614537"/>
                  <a:pt x="5542108" y="5626176"/>
                </a:cubicBezTo>
                <a:cubicBezTo>
                  <a:pt x="5541660" y="5651691"/>
                  <a:pt x="5524202" y="5666017"/>
                  <a:pt x="5500029" y="5659749"/>
                </a:cubicBezTo>
                <a:cubicBezTo>
                  <a:pt x="5486152" y="5656168"/>
                  <a:pt x="5468246" y="5647215"/>
                  <a:pt x="5458845" y="5652140"/>
                </a:cubicBezTo>
                <a:cubicBezTo>
                  <a:pt x="5438253" y="5663778"/>
                  <a:pt x="5421690" y="5682579"/>
                  <a:pt x="5404680" y="5700038"/>
                </a:cubicBezTo>
                <a:cubicBezTo>
                  <a:pt x="5403336" y="5701381"/>
                  <a:pt x="5410499" y="5715706"/>
                  <a:pt x="5416318" y="5718391"/>
                </a:cubicBezTo>
                <a:cubicBezTo>
                  <a:pt x="5423481" y="5721973"/>
                  <a:pt x="5435119" y="5716601"/>
                  <a:pt x="5441387" y="5720630"/>
                </a:cubicBezTo>
                <a:cubicBezTo>
                  <a:pt x="5448996" y="5725554"/>
                  <a:pt x="5453025" y="5735850"/>
                  <a:pt x="5458845" y="5744355"/>
                </a:cubicBezTo>
                <a:cubicBezTo>
                  <a:pt x="5438253" y="5757337"/>
                  <a:pt x="5419004" y="5772557"/>
                  <a:pt x="5397069" y="5781510"/>
                </a:cubicBezTo>
                <a:cubicBezTo>
                  <a:pt x="5388116" y="5785091"/>
                  <a:pt x="5373792" y="5774348"/>
                  <a:pt x="5354542" y="5767185"/>
                </a:cubicBezTo>
                <a:cubicBezTo>
                  <a:pt x="5349618" y="5773005"/>
                  <a:pt x="5338875" y="5783301"/>
                  <a:pt x="5330369" y="5795835"/>
                </a:cubicBezTo>
                <a:cubicBezTo>
                  <a:pt x="5312016" y="5822694"/>
                  <a:pt x="5295453" y="5850001"/>
                  <a:pt x="5275756" y="5880889"/>
                </a:cubicBezTo>
                <a:cubicBezTo>
                  <a:pt x="5272175" y="5877755"/>
                  <a:pt x="5262774" y="5869250"/>
                  <a:pt x="5250688" y="5858059"/>
                </a:cubicBezTo>
                <a:cubicBezTo>
                  <a:pt x="5225171" y="5873726"/>
                  <a:pt x="5198312" y="5889842"/>
                  <a:pt x="5164739" y="5910433"/>
                </a:cubicBezTo>
                <a:cubicBezTo>
                  <a:pt x="5183540" y="5916253"/>
                  <a:pt x="5193388" y="5919386"/>
                  <a:pt x="5204580" y="5922968"/>
                </a:cubicBezTo>
                <a:cubicBezTo>
                  <a:pt x="5199208" y="5954751"/>
                  <a:pt x="5178616" y="5943112"/>
                  <a:pt x="5162500" y="5939531"/>
                </a:cubicBezTo>
                <a:cubicBezTo>
                  <a:pt x="5129822" y="5932816"/>
                  <a:pt x="5116840" y="5943560"/>
                  <a:pt x="5106097" y="5976238"/>
                </a:cubicBezTo>
                <a:cubicBezTo>
                  <a:pt x="5101173" y="5990563"/>
                  <a:pt x="5084610" y="6001307"/>
                  <a:pt x="5072523" y="6012945"/>
                </a:cubicBezTo>
                <a:cubicBezTo>
                  <a:pt x="5063122" y="6021898"/>
                  <a:pt x="5053274" y="6029508"/>
                  <a:pt x="5036263" y="6043833"/>
                </a:cubicBezTo>
                <a:cubicBezTo>
                  <a:pt x="5038054" y="6075616"/>
                  <a:pt x="5026863" y="6086360"/>
                  <a:pt x="4979412" y="6101580"/>
                </a:cubicBezTo>
                <a:cubicBezTo>
                  <a:pt x="4961953" y="6106952"/>
                  <a:pt x="4948076" y="6124410"/>
                  <a:pt x="4931961" y="6134706"/>
                </a:cubicBezTo>
                <a:cubicBezTo>
                  <a:pt x="4924798" y="6139183"/>
                  <a:pt x="4914503" y="6138287"/>
                  <a:pt x="4906445" y="6141868"/>
                </a:cubicBezTo>
                <a:cubicBezTo>
                  <a:pt x="4892120" y="6148136"/>
                  <a:pt x="4871976" y="6151717"/>
                  <a:pt x="4865261" y="6162908"/>
                </a:cubicBezTo>
                <a:cubicBezTo>
                  <a:pt x="4833926" y="6216626"/>
                  <a:pt x="4778864" y="6238561"/>
                  <a:pt x="4729175" y="6265420"/>
                </a:cubicBezTo>
                <a:cubicBezTo>
                  <a:pt x="4696944" y="6282431"/>
                  <a:pt x="4658446" y="6286907"/>
                  <a:pt x="4622634" y="6297203"/>
                </a:cubicBezTo>
                <a:cubicBezTo>
                  <a:pt x="4619054" y="6298098"/>
                  <a:pt x="4613234" y="6298994"/>
                  <a:pt x="4612786" y="6301232"/>
                </a:cubicBezTo>
                <a:cubicBezTo>
                  <a:pt x="4600252" y="6350474"/>
                  <a:pt x="4557725" y="6320928"/>
                  <a:pt x="4530866" y="6332568"/>
                </a:cubicBezTo>
                <a:cubicBezTo>
                  <a:pt x="4512960" y="6340178"/>
                  <a:pt x="4494159" y="6346445"/>
                  <a:pt x="4478044" y="6356740"/>
                </a:cubicBezTo>
                <a:cubicBezTo>
                  <a:pt x="4433279" y="6385838"/>
                  <a:pt x="4386723" y="6410458"/>
                  <a:pt x="4331662" y="6414040"/>
                </a:cubicBezTo>
                <a:cubicBezTo>
                  <a:pt x="4324947" y="6414487"/>
                  <a:pt x="4317785" y="6419859"/>
                  <a:pt x="4312413" y="6424336"/>
                </a:cubicBezTo>
                <a:cubicBezTo>
                  <a:pt x="4264067" y="6465072"/>
                  <a:pt x="4208558" y="6483873"/>
                  <a:pt x="4144992" y="6476711"/>
                </a:cubicBezTo>
                <a:cubicBezTo>
                  <a:pt x="4140068" y="6476263"/>
                  <a:pt x="4134696" y="6476263"/>
                  <a:pt x="4130219" y="6478502"/>
                </a:cubicBezTo>
                <a:cubicBezTo>
                  <a:pt x="4094855" y="6495960"/>
                  <a:pt x="4059491" y="6514314"/>
                  <a:pt x="4018307" y="6534905"/>
                </a:cubicBezTo>
                <a:cubicBezTo>
                  <a:pt x="4061281" y="6551021"/>
                  <a:pt x="4096645" y="6562212"/>
                  <a:pt x="4135591" y="6542963"/>
                </a:cubicBezTo>
                <a:cubicBezTo>
                  <a:pt x="4143201" y="6538934"/>
                  <a:pt x="4154840" y="6541173"/>
                  <a:pt x="4164241" y="6542515"/>
                </a:cubicBezTo>
                <a:cubicBezTo>
                  <a:pt x="4211244" y="6549678"/>
                  <a:pt x="4252876" y="6528191"/>
                  <a:pt x="4296298" y="6517447"/>
                </a:cubicBezTo>
                <a:cubicBezTo>
                  <a:pt x="4334348" y="6508046"/>
                  <a:pt x="4373294" y="6501332"/>
                  <a:pt x="4411791" y="6493274"/>
                </a:cubicBezTo>
                <a:cubicBezTo>
                  <a:pt x="4413582" y="6497303"/>
                  <a:pt x="4415373" y="6501779"/>
                  <a:pt x="4417163" y="6505808"/>
                </a:cubicBezTo>
                <a:cubicBezTo>
                  <a:pt x="4431936" y="6487455"/>
                  <a:pt x="4444022" y="6466415"/>
                  <a:pt x="4461928" y="6452090"/>
                </a:cubicBezTo>
                <a:cubicBezTo>
                  <a:pt x="4474910" y="6441346"/>
                  <a:pt x="4497292" y="6430603"/>
                  <a:pt x="4512065" y="6434632"/>
                </a:cubicBezTo>
                <a:cubicBezTo>
                  <a:pt x="4546086" y="6443585"/>
                  <a:pt x="4573393" y="6441346"/>
                  <a:pt x="4602043" y="6418964"/>
                </a:cubicBezTo>
                <a:cubicBezTo>
                  <a:pt x="4614129" y="6409563"/>
                  <a:pt x="4634273" y="6410458"/>
                  <a:pt x="4653970" y="6406430"/>
                </a:cubicBezTo>
                <a:cubicBezTo>
                  <a:pt x="4653522" y="6400163"/>
                  <a:pt x="4653075" y="6392552"/>
                  <a:pt x="4653075" y="6391657"/>
                </a:cubicBezTo>
                <a:cubicBezTo>
                  <a:pt x="4673667" y="6378675"/>
                  <a:pt x="4691125" y="6367484"/>
                  <a:pt x="4708584" y="6356740"/>
                </a:cubicBezTo>
                <a:cubicBezTo>
                  <a:pt x="4714403" y="6353160"/>
                  <a:pt x="4722461" y="6345997"/>
                  <a:pt x="4726937" y="6347340"/>
                </a:cubicBezTo>
                <a:cubicBezTo>
                  <a:pt x="4757825" y="6356740"/>
                  <a:pt x="4777969" y="6344207"/>
                  <a:pt x="4802590" y="6325853"/>
                </a:cubicBezTo>
                <a:cubicBezTo>
                  <a:pt x="4823182" y="6310185"/>
                  <a:pt x="4854965" y="6309290"/>
                  <a:pt x="4881376" y="6300784"/>
                </a:cubicBezTo>
                <a:cubicBezTo>
                  <a:pt x="4899730" y="6294517"/>
                  <a:pt x="4917188" y="6286012"/>
                  <a:pt x="4932856" y="6273030"/>
                </a:cubicBezTo>
                <a:cubicBezTo>
                  <a:pt x="4961506" y="6273925"/>
                  <a:pt x="4986574" y="6273030"/>
                  <a:pt x="5005375" y="6240799"/>
                </a:cubicBezTo>
                <a:cubicBezTo>
                  <a:pt x="5012538" y="6228265"/>
                  <a:pt x="5038502" y="6227817"/>
                  <a:pt x="5053274" y="6218417"/>
                </a:cubicBezTo>
                <a:cubicBezTo>
                  <a:pt x="5080133" y="6201406"/>
                  <a:pt x="5105202" y="6180814"/>
                  <a:pt x="5131613" y="6162908"/>
                </a:cubicBezTo>
                <a:cubicBezTo>
                  <a:pt x="5170111" y="6136944"/>
                  <a:pt x="5209952" y="6112771"/>
                  <a:pt x="5248450" y="6086808"/>
                </a:cubicBezTo>
                <a:cubicBezTo>
                  <a:pt x="5276651" y="6067559"/>
                  <a:pt x="5302168" y="6043385"/>
                  <a:pt x="5331712" y="6027270"/>
                </a:cubicBezTo>
                <a:cubicBezTo>
                  <a:pt x="5384087" y="5998620"/>
                  <a:pt x="5425271" y="5962808"/>
                  <a:pt x="5441387" y="5902375"/>
                </a:cubicBezTo>
                <a:cubicBezTo>
                  <a:pt x="5443625" y="5894318"/>
                  <a:pt x="5470931" y="5887603"/>
                  <a:pt x="5486152" y="5888946"/>
                </a:cubicBezTo>
                <a:cubicBezTo>
                  <a:pt x="5514354" y="5891632"/>
                  <a:pt x="5532260" y="5887603"/>
                  <a:pt x="5534946" y="5855820"/>
                </a:cubicBezTo>
                <a:cubicBezTo>
                  <a:pt x="5535393" y="5850001"/>
                  <a:pt x="5542108" y="5843733"/>
                  <a:pt x="5546584" y="5838809"/>
                </a:cubicBezTo>
                <a:cubicBezTo>
                  <a:pt x="5572996" y="5811055"/>
                  <a:pt x="5599407" y="5783301"/>
                  <a:pt x="5628952" y="5752413"/>
                </a:cubicBezTo>
                <a:cubicBezTo>
                  <a:pt x="5654468" y="5762261"/>
                  <a:pt x="5689385" y="5775243"/>
                  <a:pt x="5723854" y="5788225"/>
                </a:cubicBezTo>
                <a:cubicBezTo>
                  <a:pt x="5722959" y="5792701"/>
                  <a:pt x="5722063" y="5797178"/>
                  <a:pt x="5721168" y="5801654"/>
                </a:cubicBezTo>
                <a:cubicBezTo>
                  <a:pt x="5680432" y="5813294"/>
                  <a:pt x="5639696" y="5824932"/>
                  <a:pt x="5598959" y="5836124"/>
                </a:cubicBezTo>
                <a:cubicBezTo>
                  <a:pt x="5599407" y="5838809"/>
                  <a:pt x="5599407" y="5841943"/>
                  <a:pt x="5599855" y="5844629"/>
                </a:cubicBezTo>
                <a:cubicBezTo>
                  <a:pt x="5619552" y="5853134"/>
                  <a:pt x="5639248" y="5862087"/>
                  <a:pt x="5660735" y="5871488"/>
                </a:cubicBezTo>
                <a:cubicBezTo>
                  <a:pt x="5615075" y="5903719"/>
                  <a:pt x="5574338" y="5932368"/>
                  <a:pt x="5530917" y="5962808"/>
                </a:cubicBezTo>
                <a:cubicBezTo>
                  <a:pt x="5498686" y="5920282"/>
                  <a:pt x="5479884" y="5973104"/>
                  <a:pt x="5443625" y="5973104"/>
                </a:cubicBezTo>
                <a:cubicBezTo>
                  <a:pt x="5457949" y="5990563"/>
                  <a:pt x="5467351" y="6002202"/>
                  <a:pt x="5476304" y="6012945"/>
                </a:cubicBezTo>
                <a:cubicBezTo>
                  <a:pt x="5466007" y="6020555"/>
                  <a:pt x="5455264" y="6029956"/>
                  <a:pt x="5443177" y="6036671"/>
                </a:cubicBezTo>
                <a:cubicBezTo>
                  <a:pt x="5422586" y="6047862"/>
                  <a:pt x="5403784" y="6064873"/>
                  <a:pt x="5376925" y="6048757"/>
                </a:cubicBezTo>
                <a:cubicBezTo>
                  <a:pt x="5358124" y="6037566"/>
                  <a:pt x="5329474" y="6062634"/>
                  <a:pt x="5331265" y="6089046"/>
                </a:cubicBezTo>
                <a:cubicBezTo>
                  <a:pt x="5333056" y="6110085"/>
                  <a:pt x="5337980" y="6130230"/>
                  <a:pt x="5305301" y="6126201"/>
                </a:cubicBezTo>
                <a:cubicBezTo>
                  <a:pt x="5302615" y="6125753"/>
                  <a:pt x="5296795" y="6128439"/>
                  <a:pt x="5296348" y="6130230"/>
                </a:cubicBezTo>
                <a:cubicBezTo>
                  <a:pt x="5289186" y="6176338"/>
                  <a:pt x="5261432" y="6178128"/>
                  <a:pt x="5221591" y="6173204"/>
                </a:cubicBezTo>
                <a:cubicBezTo>
                  <a:pt x="5196074" y="6170070"/>
                  <a:pt x="5181750" y="6213045"/>
                  <a:pt x="5197417" y="6238561"/>
                </a:cubicBezTo>
                <a:cubicBezTo>
                  <a:pt x="5177721" y="6239904"/>
                  <a:pt x="5158472" y="6241695"/>
                  <a:pt x="5136985" y="6243038"/>
                </a:cubicBezTo>
                <a:cubicBezTo>
                  <a:pt x="5139223" y="6235875"/>
                  <a:pt x="5142356" y="6226474"/>
                  <a:pt x="5146833" y="6213492"/>
                </a:cubicBezTo>
                <a:cubicBezTo>
                  <a:pt x="5138328" y="6215731"/>
                  <a:pt x="5128479" y="6215731"/>
                  <a:pt x="5124450" y="6220207"/>
                </a:cubicBezTo>
                <a:cubicBezTo>
                  <a:pt x="5102963" y="6246171"/>
                  <a:pt x="5085952" y="6277059"/>
                  <a:pt x="5061332" y="6299441"/>
                </a:cubicBezTo>
                <a:cubicBezTo>
                  <a:pt x="5032682" y="6325853"/>
                  <a:pt x="4997765" y="6345102"/>
                  <a:pt x="4965087" y="6367484"/>
                </a:cubicBezTo>
                <a:cubicBezTo>
                  <a:pt x="4958820" y="6371961"/>
                  <a:pt x="4951657" y="6375990"/>
                  <a:pt x="4945390" y="6380466"/>
                </a:cubicBezTo>
                <a:cubicBezTo>
                  <a:pt x="4946286" y="6383599"/>
                  <a:pt x="4947181" y="6386733"/>
                  <a:pt x="4947628" y="6389419"/>
                </a:cubicBezTo>
                <a:cubicBezTo>
                  <a:pt x="4966430" y="6386733"/>
                  <a:pt x="4985679" y="6384047"/>
                  <a:pt x="5003585" y="6381809"/>
                </a:cubicBezTo>
                <a:cubicBezTo>
                  <a:pt x="4987469" y="6410458"/>
                  <a:pt x="4955239" y="6418069"/>
                  <a:pt x="4928380" y="6401953"/>
                </a:cubicBezTo>
                <a:cubicBezTo>
                  <a:pt x="4918084" y="6395686"/>
                  <a:pt x="4902863" y="6397477"/>
                  <a:pt x="4886748" y="6402401"/>
                </a:cubicBezTo>
                <a:cubicBezTo>
                  <a:pt x="4892120" y="6407325"/>
                  <a:pt x="4901521" y="6411802"/>
                  <a:pt x="4902416" y="6417173"/>
                </a:cubicBezTo>
                <a:cubicBezTo>
                  <a:pt x="4904207" y="6428812"/>
                  <a:pt x="4901073" y="6441346"/>
                  <a:pt x="4900178" y="6453433"/>
                </a:cubicBezTo>
                <a:cubicBezTo>
                  <a:pt x="4868842" y="6450299"/>
                  <a:pt x="4862575" y="6488350"/>
                  <a:pt x="4828554" y="6493722"/>
                </a:cubicBezTo>
                <a:cubicBezTo>
                  <a:pt x="4791846" y="6499541"/>
                  <a:pt x="4761854" y="6540277"/>
                  <a:pt x="4725594" y="6560421"/>
                </a:cubicBezTo>
                <a:cubicBezTo>
                  <a:pt x="4707688" y="6570717"/>
                  <a:pt x="4683067" y="6568479"/>
                  <a:pt x="4662028" y="6572956"/>
                </a:cubicBezTo>
                <a:cubicBezTo>
                  <a:pt x="4640093" y="6577880"/>
                  <a:pt x="4619054" y="6587280"/>
                  <a:pt x="4596671" y="6589071"/>
                </a:cubicBezTo>
                <a:cubicBezTo>
                  <a:pt x="4568916" y="6591757"/>
                  <a:pt x="4541610" y="6589967"/>
                  <a:pt x="4528628" y="6621750"/>
                </a:cubicBezTo>
                <a:cubicBezTo>
                  <a:pt x="4527285" y="6624883"/>
                  <a:pt x="4523256" y="6627569"/>
                  <a:pt x="4520123" y="6628464"/>
                </a:cubicBezTo>
                <a:cubicBezTo>
                  <a:pt x="4478044" y="6637865"/>
                  <a:pt x="4435069" y="6645475"/>
                  <a:pt x="4393438" y="6656666"/>
                </a:cubicBezTo>
                <a:cubicBezTo>
                  <a:pt x="4370608" y="6662933"/>
                  <a:pt x="4344196" y="6658009"/>
                  <a:pt x="4327633" y="6688897"/>
                </a:cubicBezTo>
                <a:cubicBezTo>
                  <a:pt x="4319576" y="6704565"/>
                  <a:pt x="4286002" y="6713518"/>
                  <a:pt x="4264067" y="6713070"/>
                </a:cubicBezTo>
                <a:cubicBezTo>
                  <a:pt x="4227359" y="6712175"/>
                  <a:pt x="4191995" y="6704565"/>
                  <a:pt x="4166031" y="6739929"/>
                </a:cubicBezTo>
                <a:cubicBezTo>
                  <a:pt x="4165136" y="6741272"/>
                  <a:pt x="4161555" y="6742615"/>
                  <a:pt x="4159764" y="6742168"/>
                </a:cubicBezTo>
                <a:cubicBezTo>
                  <a:pt x="4108732" y="6735005"/>
                  <a:pt x="4135591" y="6766340"/>
                  <a:pt x="4141858" y="6796781"/>
                </a:cubicBezTo>
                <a:cubicBezTo>
                  <a:pt x="4123504" y="6783351"/>
                  <a:pt x="4112761" y="6775293"/>
                  <a:pt x="4101570" y="6767236"/>
                </a:cubicBezTo>
                <a:cubicBezTo>
                  <a:pt x="4102913" y="6769922"/>
                  <a:pt x="4104256" y="6773055"/>
                  <a:pt x="4105598" y="6775741"/>
                </a:cubicBezTo>
                <a:cubicBezTo>
                  <a:pt x="4082321" y="6782904"/>
                  <a:pt x="4059491" y="6790961"/>
                  <a:pt x="4036213" y="6797676"/>
                </a:cubicBezTo>
                <a:cubicBezTo>
                  <a:pt x="3979809" y="6814239"/>
                  <a:pt x="3921614" y="6825430"/>
                  <a:pt x="3867449" y="6847813"/>
                </a:cubicBezTo>
                <a:cubicBezTo>
                  <a:pt x="3826265" y="6864823"/>
                  <a:pt x="3805673" y="6866614"/>
                  <a:pt x="3758670" y="6830802"/>
                </a:cubicBezTo>
                <a:cubicBezTo>
                  <a:pt x="3744345" y="6820058"/>
                  <a:pt x="3726439" y="6813792"/>
                  <a:pt x="3702266" y="6801705"/>
                </a:cubicBezTo>
                <a:cubicBezTo>
                  <a:pt x="3672273" y="6747539"/>
                  <a:pt x="3607364" y="6756045"/>
                  <a:pt x="3544245" y="6748882"/>
                </a:cubicBezTo>
                <a:cubicBezTo>
                  <a:pt x="3557227" y="6731871"/>
                  <a:pt x="3567075" y="6718889"/>
                  <a:pt x="3578715" y="6703669"/>
                </a:cubicBezTo>
                <a:cubicBezTo>
                  <a:pt x="3558122" y="6692926"/>
                  <a:pt x="3540216" y="6682630"/>
                  <a:pt x="3521415" y="6675020"/>
                </a:cubicBezTo>
                <a:cubicBezTo>
                  <a:pt x="3499928" y="6666067"/>
                  <a:pt x="3458744" y="6686659"/>
                  <a:pt x="3456506" y="6709041"/>
                </a:cubicBezTo>
                <a:cubicBezTo>
                  <a:pt x="3455611" y="6716204"/>
                  <a:pt x="3471726" y="6728738"/>
                  <a:pt x="3482470" y="6733215"/>
                </a:cubicBezTo>
                <a:cubicBezTo>
                  <a:pt x="3498138" y="6739481"/>
                  <a:pt x="3516044" y="6739929"/>
                  <a:pt x="3532606" y="6746196"/>
                </a:cubicBezTo>
                <a:cubicBezTo>
                  <a:pt x="3480232" y="6764102"/>
                  <a:pt x="3378615" y="6762312"/>
                  <a:pt x="3324002" y="6715309"/>
                </a:cubicBezTo>
                <a:cubicBezTo>
                  <a:pt x="3320868" y="6732319"/>
                  <a:pt x="3317734" y="6748434"/>
                  <a:pt x="3312810" y="6774398"/>
                </a:cubicBezTo>
                <a:cubicBezTo>
                  <a:pt x="3293561" y="6748882"/>
                  <a:pt x="3272969" y="6735453"/>
                  <a:pt x="3315049" y="6717994"/>
                </a:cubicBezTo>
                <a:cubicBezTo>
                  <a:pt x="3289532" y="6712175"/>
                  <a:pt x="3274760" y="6706803"/>
                  <a:pt x="3259092" y="6705460"/>
                </a:cubicBezTo>
                <a:cubicBezTo>
                  <a:pt x="3246558" y="6704565"/>
                  <a:pt x="3234024" y="6708146"/>
                  <a:pt x="3221490" y="6709489"/>
                </a:cubicBezTo>
                <a:cubicBezTo>
                  <a:pt x="3225518" y="6722023"/>
                  <a:pt x="3229547" y="6735005"/>
                  <a:pt x="3235814" y="6754701"/>
                </a:cubicBezTo>
                <a:cubicBezTo>
                  <a:pt x="3215670" y="6754701"/>
                  <a:pt x="3193288" y="6755597"/>
                  <a:pt x="3171353" y="6754701"/>
                </a:cubicBezTo>
                <a:cubicBezTo>
                  <a:pt x="3121664" y="6752016"/>
                  <a:pt x="3072422" y="6747987"/>
                  <a:pt x="3022733" y="6744406"/>
                </a:cubicBezTo>
                <a:cubicBezTo>
                  <a:pt x="2964539" y="6740377"/>
                  <a:pt x="2905896" y="6739929"/>
                  <a:pt x="2848597" y="6730976"/>
                </a:cubicBezTo>
                <a:cubicBezTo>
                  <a:pt x="2807861" y="6724709"/>
                  <a:pt x="2768915" y="6706803"/>
                  <a:pt x="2724598" y="6692478"/>
                </a:cubicBezTo>
                <a:cubicBezTo>
                  <a:pt x="2724598" y="6693374"/>
                  <a:pt x="2725493" y="6685763"/>
                  <a:pt x="2725941" y="6677706"/>
                </a:cubicBezTo>
                <a:cubicBezTo>
                  <a:pt x="2726389" y="6656218"/>
                  <a:pt x="2700425" y="6632045"/>
                  <a:pt x="2685653" y="6643236"/>
                </a:cubicBezTo>
                <a:cubicBezTo>
                  <a:pt x="2646259" y="6672782"/>
                  <a:pt x="2601942" y="6666067"/>
                  <a:pt x="2562101" y="6657562"/>
                </a:cubicBezTo>
                <a:cubicBezTo>
                  <a:pt x="2479286" y="6639208"/>
                  <a:pt x="2394680" y="6624435"/>
                  <a:pt x="2320818" y="6578775"/>
                </a:cubicBezTo>
                <a:cubicBezTo>
                  <a:pt x="2319027" y="6577880"/>
                  <a:pt x="2319027" y="6574746"/>
                  <a:pt x="2315893" y="6567136"/>
                </a:cubicBezTo>
                <a:cubicBezTo>
                  <a:pt x="2327532" y="6562659"/>
                  <a:pt x="2338724" y="6558183"/>
                  <a:pt x="2351258" y="6552811"/>
                </a:cubicBezTo>
                <a:cubicBezTo>
                  <a:pt x="2355287" y="6537591"/>
                  <a:pt x="2359316" y="6521028"/>
                  <a:pt x="2365135" y="6497303"/>
                </a:cubicBezTo>
                <a:cubicBezTo>
                  <a:pt x="2339619" y="6502675"/>
                  <a:pt x="2315446" y="6503570"/>
                  <a:pt x="2296197" y="6512970"/>
                </a:cubicBezTo>
                <a:cubicBezTo>
                  <a:pt x="2266652" y="6527743"/>
                  <a:pt x="2240688" y="6561317"/>
                  <a:pt x="2219201" y="6503570"/>
                </a:cubicBezTo>
                <a:cubicBezTo>
                  <a:pt x="2212934" y="6486559"/>
                  <a:pt x="2193237" y="6474473"/>
                  <a:pt x="2179808" y="6460596"/>
                </a:cubicBezTo>
                <a:cubicBezTo>
                  <a:pt x="2193237" y="6466863"/>
                  <a:pt x="2205772" y="6475368"/>
                  <a:pt x="2219649" y="6478949"/>
                </a:cubicBezTo>
                <a:cubicBezTo>
                  <a:pt x="2239345" y="6483873"/>
                  <a:pt x="2260385" y="6507151"/>
                  <a:pt x="2283663" y="6479397"/>
                </a:cubicBezTo>
                <a:cubicBezTo>
                  <a:pt x="2259937" y="6470891"/>
                  <a:pt x="2240241" y="6461938"/>
                  <a:pt x="2220096" y="6457462"/>
                </a:cubicBezTo>
                <a:cubicBezTo>
                  <a:pt x="2208010" y="6452538"/>
                  <a:pt x="2194133" y="6457014"/>
                  <a:pt x="2180703" y="6458805"/>
                </a:cubicBezTo>
                <a:close/>
                <a:moveTo>
                  <a:pt x="663169" y="4888000"/>
                </a:moveTo>
                <a:cubicBezTo>
                  <a:pt x="655559" y="4872333"/>
                  <a:pt x="647501" y="4857112"/>
                  <a:pt x="638548" y="4838759"/>
                </a:cubicBezTo>
                <a:cubicBezTo>
                  <a:pt x="664512" y="4802947"/>
                  <a:pt x="647501" y="4752810"/>
                  <a:pt x="597812" y="4738485"/>
                </a:cubicBezTo>
                <a:cubicBezTo>
                  <a:pt x="598260" y="4733561"/>
                  <a:pt x="601394" y="4725951"/>
                  <a:pt x="598708" y="4722370"/>
                </a:cubicBezTo>
                <a:cubicBezTo>
                  <a:pt x="591545" y="4711626"/>
                  <a:pt x="583040" y="4701331"/>
                  <a:pt x="573192" y="4692825"/>
                </a:cubicBezTo>
                <a:cubicBezTo>
                  <a:pt x="570953" y="4691034"/>
                  <a:pt x="556629" y="4697302"/>
                  <a:pt x="556629" y="4700435"/>
                </a:cubicBezTo>
                <a:cubicBezTo>
                  <a:pt x="555733" y="4712522"/>
                  <a:pt x="556629" y="4725056"/>
                  <a:pt x="560657" y="4736695"/>
                </a:cubicBezTo>
                <a:cubicBezTo>
                  <a:pt x="567820" y="4758182"/>
                  <a:pt x="587516" y="4781012"/>
                  <a:pt x="583488" y="4798918"/>
                </a:cubicBezTo>
                <a:cubicBezTo>
                  <a:pt x="576773" y="4827568"/>
                  <a:pt x="595574" y="4834730"/>
                  <a:pt x="608108" y="4848608"/>
                </a:cubicBezTo>
                <a:cubicBezTo>
                  <a:pt x="614823" y="4856217"/>
                  <a:pt x="623328" y="4862037"/>
                  <a:pt x="631834" y="4867409"/>
                </a:cubicBezTo>
                <a:cubicBezTo>
                  <a:pt x="642577" y="4874123"/>
                  <a:pt x="653769" y="4879943"/>
                  <a:pt x="664512" y="4886210"/>
                </a:cubicBezTo>
                <a:cubicBezTo>
                  <a:pt x="660036" y="4908592"/>
                  <a:pt x="655559" y="4930527"/>
                  <a:pt x="651083" y="4952910"/>
                </a:cubicBezTo>
                <a:cubicBezTo>
                  <a:pt x="654664" y="4952015"/>
                  <a:pt x="658245" y="4951119"/>
                  <a:pt x="661826" y="4950224"/>
                </a:cubicBezTo>
                <a:cubicBezTo>
                  <a:pt x="670779" y="4963653"/>
                  <a:pt x="682866" y="4976188"/>
                  <a:pt x="688238" y="4991407"/>
                </a:cubicBezTo>
                <a:cubicBezTo>
                  <a:pt x="699429" y="5022743"/>
                  <a:pt x="707039" y="5055422"/>
                  <a:pt x="716440" y="5087652"/>
                </a:cubicBezTo>
                <a:cubicBezTo>
                  <a:pt x="716887" y="5089443"/>
                  <a:pt x="723154" y="5089443"/>
                  <a:pt x="724945" y="5091681"/>
                </a:cubicBezTo>
                <a:cubicBezTo>
                  <a:pt x="744642" y="5112721"/>
                  <a:pt x="765681" y="5132417"/>
                  <a:pt x="783139" y="5155248"/>
                </a:cubicBezTo>
                <a:cubicBezTo>
                  <a:pt x="800150" y="5177630"/>
                  <a:pt x="812684" y="5203594"/>
                  <a:pt x="829247" y="5226424"/>
                </a:cubicBezTo>
                <a:cubicBezTo>
                  <a:pt x="854316" y="5260446"/>
                  <a:pt x="889233" y="5289990"/>
                  <a:pt x="905348" y="5327593"/>
                </a:cubicBezTo>
                <a:cubicBezTo>
                  <a:pt x="921463" y="5365643"/>
                  <a:pt x="936236" y="5400560"/>
                  <a:pt x="970257" y="5424733"/>
                </a:cubicBezTo>
                <a:cubicBezTo>
                  <a:pt x="976972" y="5429657"/>
                  <a:pt x="985030" y="5436372"/>
                  <a:pt x="987268" y="5443534"/>
                </a:cubicBezTo>
                <a:cubicBezTo>
                  <a:pt x="1000250" y="5485613"/>
                  <a:pt x="1019946" y="5521873"/>
                  <a:pt x="1062025" y="5542465"/>
                </a:cubicBezTo>
                <a:cubicBezTo>
                  <a:pt x="1071426" y="5546942"/>
                  <a:pt x="1082617" y="5553208"/>
                  <a:pt x="1087094" y="5561714"/>
                </a:cubicBezTo>
                <a:cubicBezTo>
                  <a:pt x="1098285" y="5582306"/>
                  <a:pt x="1112162" y="5604241"/>
                  <a:pt x="1113058" y="5625728"/>
                </a:cubicBezTo>
                <a:cubicBezTo>
                  <a:pt x="1113058" y="5634681"/>
                  <a:pt x="1082170" y="5644529"/>
                  <a:pt x="1064711" y="5653930"/>
                </a:cubicBezTo>
                <a:cubicBezTo>
                  <a:pt x="1061130" y="5655720"/>
                  <a:pt x="1057101" y="5655720"/>
                  <a:pt x="1052177" y="5657064"/>
                </a:cubicBezTo>
                <a:cubicBezTo>
                  <a:pt x="1079036" y="5698247"/>
                  <a:pt x="1084856" y="5698247"/>
                  <a:pt x="1107686" y="5662435"/>
                </a:cubicBezTo>
                <a:cubicBezTo>
                  <a:pt x="1112162" y="5655720"/>
                  <a:pt x="1124696" y="5653930"/>
                  <a:pt x="1137678" y="5648111"/>
                </a:cubicBezTo>
                <a:cubicBezTo>
                  <a:pt x="1132754" y="5678999"/>
                  <a:pt x="1134545" y="5696456"/>
                  <a:pt x="1167671" y="5687503"/>
                </a:cubicBezTo>
                <a:cubicBezTo>
                  <a:pt x="1180205" y="5683923"/>
                  <a:pt x="1199006" y="5687503"/>
                  <a:pt x="1209302" y="5695114"/>
                </a:cubicBezTo>
                <a:cubicBezTo>
                  <a:pt x="1241981" y="5719287"/>
                  <a:pt x="1273764" y="5744803"/>
                  <a:pt x="1302861" y="5773453"/>
                </a:cubicBezTo>
                <a:cubicBezTo>
                  <a:pt x="1332854" y="5802997"/>
                  <a:pt x="1358818" y="5836124"/>
                  <a:pt x="1386572" y="5867907"/>
                </a:cubicBezTo>
                <a:cubicBezTo>
                  <a:pt x="1389705" y="5871488"/>
                  <a:pt x="1393287" y="5875069"/>
                  <a:pt x="1396868" y="5878203"/>
                </a:cubicBezTo>
                <a:cubicBezTo>
                  <a:pt x="1438947" y="5913567"/>
                  <a:pt x="1481026" y="5948484"/>
                  <a:pt x="1524448" y="5984743"/>
                </a:cubicBezTo>
                <a:cubicBezTo>
                  <a:pt x="1497589" y="6004440"/>
                  <a:pt x="1515943" y="6016526"/>
                  <a:pt x="1531610" y="6029061"/>
                </a:cubicBezTo>
                <a:cubicBezTo>
                  <a:pt x="1548173" y="6042043"/>
                  <a:pt x="1564289" y="6055025"/>
                  <a:pt x="1583985" y="6070244"/>
                </a:cubicBezTo>
                <a:cubicBezTo>
                  <a:pt x="1630989" y="6048310"/>
                  <a:pt x="1635465" y="6049205"/>
                  <a:pt x="1682468" y="6093970"/>
                </a:cubicBezTo>
                <a:cubicBezTo>
                  <a:pt x="1686945" y="6097999"/>
                  <a:pt x="1690526" y="6104714"/>
                  <a:pt x="1695898" y="6106056"/>
                </a:cubicBezTo>
                <a:cubicBezTo>
                  <a:pt x="1746930" y="6120829"/>
                  <a:pt x="1782295" y="6154403"/>
                  <a:pt x="1807811" y="6197825"/>
                </a:cubicBezTo>
                <a:cubicBezTo>
                  <a:pt x="1828402" y="6197377"/>
                  <a:pt x="1856604" y="6175890"/>
                  <a:pt x="1859290" y="6211702"/>
                </a:cubicBezTo>
                <a:cubicBezTo>
                  <a:pt x="1861081" y="6234532"/>
                  <a:pt x="1873615" y="6240351"/>
                  <a:pt x="1887045" y="6241247"/>
                </a:cubicBezTo>
                <a:cubicBezTo>
                  <a:pt x="1920171" y="6242590"/>
                  <a:pt x="1925990" y="6259601"/>
                  <a:pt x="1914351" y="6291384"/>
                </a:cubicBezTo>
                <a:cubicBezTo>
                  <a:pt x="1946582" y="6280192"/>
                  <a:pt x="1972098" y="6271687"/>
                  <a:pt x="1990452" y="6265420"/>
                </a:cubicBezTo>
                <a:cubicBezTo>
                  <a:pt x="2006567" y="6285116"/>
                  <a:pt x="2014625" y="6304366"/>
                  <a:pt x="2028502" y="6309737"/>
                </a:cubicBezTo>
                <a:cubicBezTo>
                  <a:pt x="2066105" y="6324510"/>
                  <a:pt x="2108184" y="6320928"/>
                  <a:pt x="2141310" y="6354950"/>
                </a:cubicBezTo>
                <a:cubicBezTo>
                  <a:pt x="2165483" y="6379571"/>
                  <a:pt x="2204429" y="6389419"/>
                  <a:pt x="2237555" y="6405982"/>
                </a:cubicBezTo>
                <a:cubicBezTo>
                  <a:pt x="2243822" y="6400610"/>
                  <a:pt x="2251880" y="6388076"/>
                  <a:pt x="2257699" y="6388972"/>
                </a:cubicBezTo>
                <a:cubicBezTo>
                  <a:pt x="2291273" y="6394343"/>
                  <a:pt x="2326637" y="6397925"/>
                  <a:pt x="2357525" y="6410906"/>
                </a:cubicBezTo>
                <a:cubicBezTo>
                  <a:pt x="2416167" y="6435527"/>
                  <a:pt x="2469885" y="6472234"/>
                  <a:pt x="2537928" y="6478502"/>
                </a:cubicBezTo>
                <a:cubicBezTo>
                  <a:pt x="2521812" y="6488350"/>
                  <a:pt x="2507935" y="6496855"/>
                  <a:pt x="2489582" y="6508046"/>
                </a:cubicBezTo>
                <a:cubicBezTo>
                  <a:pt x="2515993" y="6512523"/>
                  <a:pt x="2537033" y="6516104"/>
                  <a:pt x="2560311" y="6520133"/>
                </a:cubicBezTo>
                <a:cubicBezTo>
                  <a:pt x="2570606" y="6515656"/>
                  <a:pt x="2584036" y="6510285"/>
                  <a:pt x="2597913" y="6504465"/>
                </a:cubicBezTo>
                <a:cubicBezTo>
                  <a:pt x="2590751" y="6499093"/>
                  <a:pt x="2584931" y="6494617"/>
                  <a:pt x="2575530" y="6487455"/>
                </a:cubicBezTo>
                <a:cubicBezTo>
                  <a:pt x="2605076" y="6478054"/>
                  <a:pt x="2626563" y="6467310"/>
                  <a:pt x="2649393" y="6495960"/>
                </a:cubicBezTo>
                <a:cubicBezTo>
                  <a:pt x="2656555" y="6504913"/>
                  <a:pt x="2695053" y="6504017"/>
                  <a:pt x="2700873" y="6495512"/>
                </a:cubicBezTo>
                <a:cubicBezTo>
                  <a:pt x="2725493" y="6459252"/>
                  <a:pt x="2738475" y="6485216"/>
                  <a:pt x="2755933" y="6504465"/>
                </a:cubicBezTo>
                <a:cubicBezTo>
                  <a:pt x="2740713" y="6509837"/>
                  <a:pt x="2725046" y="6514761"/>
                  <a:pt x="2708483" y="6520581"/>
                </a:cubicBezTo>
                <a:cubicBezTo>
                  <a:pt x="2715645" y="6527743"/>
                  <a:pt x="2721465" y="6533115"/>
                  <a:pt x="2726836" y="6538487"/>
                </a:cubicBezTo>
                <a:cubicBezTo>
                  <a:pt x="2718779" y="6547440"/>
                  <a:pt x="2712064" y="6554155"/>
                  <a:pt x="2704454" y="6562659"/>
                </a:cubicBezTo>
                <a:cubicBezTo>
                  <a:pt x="2743847" y="6607424"/>
                  <a:pt x="2788164" y="6574746"/>
                  <a:pt x="2832482" y="6580118"/>
                </a:cubicBezTo>
                <a:cubicBezTo>
                  <a:pt x="2827110" y="6568479"/>
                  <a:pt x="2825767" y="6562212"/>
                  <a:pt x="2821738" y="6557735"/>
                </a:cubicBezTo>
                <a:cubicBezTo>
                  <a:pt x="2792641" y="6525505"/>
                  <a:pt x="2793984" y="6513866"/>
                  <a:pt x="2835615" y="6508046"/>
                </a:cubicBezTo>
                <a:cubicBezTo>
                  <a:pt x="2855312" y="6504913"/>
                  <a:pt x="2877247" y="6523267"/>
                  <a:pt x="2898734" y="6524609"/>
                </a:cubicBezTo>
                <a:cubicBezTo>
                  <a:pt x="2916192" y="6525952"/>
                  <a:pt x="2943051" y="6521923"/>
                  <a:pt x="2951109" y="6510285"/>
                </a:cubicBezTo>
                <a:cubicBezTo>
                  <a:pt x="2965881" y="6487902"/>
                  <a:pt x="2937232" y="6484321"/>
                  <a:pt x="2924250" y="6478054"/>
                </a:cubicBezTo>
                <a:cubicBezTo>
                  <a:pt x="2912163" y="6472682"/>
                  <a:pt x="2897391" y="6474025"/>
                  <a:pt x="2883514" y="6472682"/>
                </a:cubicBezTo>
                <a:cubicBezTo>
                  <a:pt x="2875456" y="6457014"/>
                  <a:pt x="2862922" y="6438213"/>
                  <a:pt x="2849492" y="6437765"/>
                </a:cubicBezTo>
                <a:cubicBezTo>
                  <a:pt x="2823081" y="6436422"/>
                  <a:pt x="2796222" y="6445375"/>
                  <a:pt x="2768468" y="6450747"/>
                </a:cubicBezTo>
                <a:cubicBezTo>
                  <a:pt x="2773392" y="6465072"/>
                  <a:pt x="2776973" y="6474920"/>
                  <a:pt x="2779211" y="6481635"/>
                </a:cubicBezTo>
                <a:cubicBezTo>
                  <a:pt x="2749219" y="6474025"/>
                  <a:pt x="2719226" y="6469996"/>
                  <a:pt x="2692815" y="6457910"/>
                </a:cubicBezTo>
                <a:cubicBezTo>
                  <a:pt x="2666403" y="6445823"/>
                  <a:pt x="2640440" y="6428812"/>
                  <a:pt x="2619848" y="6408220"/>
                </a:cubicBezTo>
                <a:cubicBezTo>
                  <a:pt x="2603285" y="6391657"/>
                  <a:pt x="2563892" y="6375990"/>
                  <a:pt x="2549119" y="6393896"/>
                </a:cubicBezTo>
                <a:cubicBezTo>
                  <a:pt x="2524946" y="6422545"/>
                  <a:pt x="2502116" y="6398372"/>
                  <a:pt x="2493611" y="6388076"/>
                </a:cubicBezTo>
                <a:cubicBezTo>
                  <a:pt x="2470781" y="6362113"/>
                  <a:pt x="2446160" y="6359874"/>
                  <a:pt x="2412586" y="6365693"/>
                </a:cubicBezTo>
                <a:cubicBezTo>
                  <a:pt x="2422882" y="6325405"/>
                  <a:pt x="2399604" y="6327196"/>
                  <a:pt x="2370507" y="6328986"/>
                </a:cubicBezTo>
                <a:cubicBezTo>
                  <a:pt x="2341410" y="6330777"/>
                  <a:pt x="2308731" y="6335701"/>
                  <a:pt x="2288139" y="6302127"/>
                </a:cubicBezTo>
                <a:cubicBezTo>
                  <a:pt x="2284110" y="6294965"/>
                  <a:pt x="2266652" y="6296308"/>
                  <a:pt x="2255461" y="6292727"/>
                </a:cubicBezTo>
                <a:cubicBezTo>
                  <a:pt x="2238450" y="6287803"/>
                  <a:pt x="2210248" y="6286460"/>
                  <a:pt x="2207115" y="6276611"/>
                </a:cubicBezTo>
                <a:cubicBezTo>
                  <a:pt x="2196819" y="6246619"/>
                  <a:pt x="2179808" y="6246171"/>
                  <a:pt x="2155635" y="6251095"/>
                </a:cubicBezTo>
                <a:cubicBezTo>
                  <a:pt x="2149368" y="6252438"/>
                  <a:pt x="2141310" y="6249304"/>
                  <a:pt x="2135043" y="6246619"/>
                </a:cubicBezTo>
                <a:cubicBezTo>
                  <a:pt x="2087592" y="6224236"/>
                  <a:pt x="2040589" y="6201406"/>
                  <a:pt x="1993138" y="6178576"/>
                </a:cubicBezTo>
                <a:cubicBezTo>
                  <a:pt x="1955535" y="6160670"/>
                  <a:pt x="1915247" y="6147240"/>
                  <a:pt x="1880778" y="6124858"/>
                </a:cubicBezTo>
                <a:cubicBezTo>
                  <a:pt x="1810944" y="6080093"/>
                  <a:pt x="1744244" y="6030851"/>
                  <a:pt x="1676201" y="5982953"/>
                </a:cubicBezTo>
                <a:cubicBezTo>
                  <a:pt x="1662772" y="5973552"/>
                  <a:pt x="1643971" y="5964151"/>
                  <a:pt x="1639494" y="5951169"/>
                </a:cubicBezTo>
                <a:cubicBezTo>
                  <a:pt x="1635913" y="5939531"/>
                  <a:pt x="1648895" y="5922520"/>
                  <a:pt x="1654714" y="5907300"/>
                </a:cubicBezTo>
                <a:cubicBezTo>
                  <a:pt x="1630541" y="5903719"/>
                  <a:pt x="1594281" y="5939083"/>
                  <a:pt x="1583090" y="5888051"/>
                </a:cubicBezTo>
                <a:cubicBezTo>
                  <a:pt x="1571004" y="5887156"/>
                  <a:pt x="1559365" y="5885813"/>
                  <a:pt x="1546383" y="5884918"/>
                </a:cubicBezTo>
                <a:cubicBezTo>
                  <a:pt x="1549964" y="5870145"/>
                  <a:pt x="1552650" y="5858954"/>
                  <a:pt x="1556231" y="5844181"/>
                </a:cubicBezTo>
                <a:cubicBezTo>
                  <a:pt x="1517286" y="5855372"/>
                  <a:pt x="1490874" y="5845077"/>
                  <a:pt x="1458643" y="5826723"/>
                </a:cubicBezTo>
                <a:cubicBezTo>
                  <a:pt x="1406716" y="5796730"/>
                  <a:pt x="1384334" y="5735402"/>
                  <a:pt x="1326587" y="5714811"/>
                </a:cubicBezTo>
                <a:cubicBezTo>
                  <a:pt x="1325691" y="5714362"/>
                  <a:pt x="1325244" y="5712572"/>
                  <a:pt x="1324348" y="5712124"/>
                </a:cubicBezTo>
                <a:cubicBezTo>
                  <a:pt x="1309128" y="5699143"/>
                  <a:pt x="1294356" y="5685713"/>
                  <a:pt x="1279136" y="5673179"/>
                </a:cubicBezTo>
                <a:cubicBezTo>
                  <a:pt x="1262125" y="5659749"/>
                  <a:pt x="1243771" y="5648111"/>
                  <a:pt x="1228104" y="5632890"/>
                </a:cubicBezTo>
                <a:cubicBezTo>
                  <a:pt x="1216912" y="5622147"/>
                  <a:pt x="1210198" y="5607374"/>
                  <a:pt x="1200349" y="5593049"/>
                </a:cubicBezTo>
                <a:cubicBezTo>
                  <a:pt x="1210645" y="5586335"/>
                  <a:pt x="1219151" y="5580515"/>
                  <a:pt x="1238847" y="5567086"/>
                </a:cubicBezTo>
                <a:cubicBezTo>
                  <a:pt x="1214227" y="5558133"/>
                  <a:pt x="1198111" y="5554104"/>
                  <a:pt x="1184234" y="5546494"/>
                </a:cubicBezTo>
                <a:cubicBezTo>
                  <a:pt x="1151556" y="5529036"/>
                  <a:pt x="1103657" y="5531274"/>
                  <a:pt x="1095152" y="5482480"/>
                </a:cubicBezTo>
                <a:cubicBezTo>
                  <a:pt x="1092466" y="5467260"/>
                  <a:pt x="1098733" y="5450249"/>
                  <a:pt x="1101866" y="5429657"/>
                </a:cubicBezTo>
                <a:cubicBezTo>
                  <a:pt x="1071874" y="5433238"/>
                  <a:pt x="1046358" y="5431000"/>
                  <a:pt x="1035614" y="5392502"/>
                </a:cubicBezTo>
                <a:cubicBezTo>
                  <a:pt x="1030690" y="5375044"/>
                  <a:pt x="999802" y="5366986"/>
                  <a:pt x="986373" y="5349976"/>
                </a:cubicBezTo>
                <a:cubicBezTo>
                  <a:pt x="961304" y="5318640"/>
                  <a:pt x="937579" y="5285514"/>
                  <a:pt x="919225" y="5249702"/>
                </a:cubicBezTo>
                <a:cubicBezTo>
                  <a:pt x="912510" y="5236272"/>
                  <a:pt x="922806" y="5214337"/>
                  <a:pt x="925045" y="5195536"/>
                </a:cubicBezTo>
                <a:cubicBezTo>
                  <a:pt x="852973" y="5167334"/>
                  <a:pt x="848496" y="5159276"/>
                  <a:pt x="887442" y="5119436"/>
                </a:cubicBezTo>
                <a:cubicBezTo>
                  <a:pt x="875355" y="5110930"/>
                  <a:pt x="861478" y="5093919"/>
                  <a:pt x="852525" y="5096605"/>
                </a:cubicBezTo>
                <a:cubicBezTo>
                  <a:pt x="809551" y="5107349"/>
                  <a:pt x="810894" y="5076013"/>
                  <a:pt x="805074" y="5051393"/>
                </a:cubicBezTo>
                <a:cubicBezTo>
                  <a:pt x="754042" y="5040201"/>
                  <a:pt x="746432" y="5024086"/>
                  <a:pt x="777320" y="4979769"/>
                </a:cubicBezTo>
                <a:cubicBezTo>
                  <a:pt x="754490" y="4977978"/>
                  <a:pt x="734793" y="4976188"/>
                  <a:pt x="720021" y="4975292"/>
                </a:cubicBezTo>
                <a:cubicBezTo>
                  <a:pt x="708382" y="4952462"/>
                  <a:pt x="692714" y="4933661"/>
                  <a:pt x="690924" y="4913517"/>
                </a:cubicBezTo>
                <a:cubicBezTo>
                  <a:pt x="689133" y="4889344"/>
                  <a:pt x="678389" y="4889344"/>
                  <a:pt x="663169" y="4888000"/>
                </a:cubicBezTo>
                <a:close/>
                <a:moveTo>
                  <a:pt x="1988214" y="599960"/>
                </a:moveTo>
                <a:cubicBezTo>
                  <a:pt x="1970755" y="606227"/>
                  <a:pt x="1956430" y="606674"/>
                  <a:pt x="1951506" y="613837"/>
                </a:cubicBezTo>
                <a:cubicBezTo>
                  <a:pt x="1932705" y="642039"/>
                  <a:pt x="1903160" y="636219"/>
                  <a:pt x="1877196" y="642486"/>
                </a:cubicBezTo>
                <a:cubicBezTo>
                  <a:pt x="1857500" y="647411"/>
                  <a:pt x="1839146" y="659497"/>
                  <a:pt x="1820792" y="668898"/>
                </a:cubicBezTo>
                <a:cubicBezTo>
                  <a:pt x="1799305" y="679641"/>
                  <a:pt x="1778266" y="692176"/>
                  <a:pt x="1756331" y="702024"/>
                </a:cubicBezTo>
                <a:cubicBezTo>
                  <a:pt x="1730367" y="713215"/>
                  <a:pt x="1709327" y="724854"/>
                  <a:pt x="1703956" y="757085"/>
                </a:cubicBezTo>
                <a:cubicBezTo>
                  <a:pt x="1701270" y="773648"/>
                  <a:pt x="1686945" y="788420"/>
                  <a:pt x="1677992" y="804088"/>
                </a:cubicBezTo>
                <a:cubicBezTo>
                  <a:pt x="1673068" y="813041"/>
                  <a:pt x="1668591" y="821994"/>
                  <a:pt x="1663667" y="830947"/>
                </a:cubicBezTo>
                <a:cubicBezTo>
                  <a:pt x="1673068" y="833185"/>
                  <a:pt x="1682468" y="835424"/>
                  <a:pt x="1691869" y="837214"/>
                </a:cubicBezTo>
                <a:cubicBezTo>
                  <a:pt x="1699032" y="838557"/>
                  <a:pt x="1706642" y="838557"/>
                  <a:pt x="1713804" y="839453"/>
                </a:cubicBezTo>
                <a:cubicBezTo>
                  <a:pt x="1729472" y="840795"/>
                  <a:pt x="1745587" y="842138"/>
                  <a:pt x="1761255" y="843929"/>
                </a:cubicBezTo>
                <a:cubicBezTo>
                  <a:pt x="1756778" y="863178"/>
                  <a:pt x="1752302" y="881979"/>
                  <a:pt x="1747378" y="901228"/>
                </a:cubicBezTo>
                <a:cubicBezTo>
                  <a:pt x="1746483" y="905257"/>
                  <a:pt x="1742901" y="908391"/>
                  <a:pt x="1734844" y="920477"/>
                </a:cubicBezTo>
                <a:cubicBezTo>
                  <a:pt x="1789009" y="917791"/>
                  <a:pt x="1785876" y="856911"/>
                  <a:pt x="1836013" y="857359"/>
                </a:cubicBezTo>
                <a:cubicBezTo>
                  <a:pt x="1810049" y="839900"/>
                  <a:pt x="1795276" y="829604"/>
                  <a:pt x="1776475" y="817070"/>
                </a:cubicBezTo>
                <a:cubicBezTo>
                  <a:pt x="1807811" y="800059"/>
                  <a:pt x="1831536" y="779915"/>
                  <a:pt x="1858395" y="773648"/>
                </a:cubicBezTo>
                <a:cubicBezTo>
                  <a:pt x="1898236" y="764247"/>
                  <a:pt x="1905398" y="740969"/>
                  <a:pt x="1898684" y="703815"/>
                </a:cubicBezTo>
                <a:cubicBezTo>
                  <a:pt x="1962697" y="699786"/>
                  <a:pt x="1974336" y="653678"/>
                  <a:pt x="1988214" y="599960"/>
                </a:cubicBezTo>
                <a:close/>
                <a:moveTo>
                  <a:pt x="3409950" y="6642341"/>
                </a:moveTo>
                <a:cubicBezTo>
                  <a:pt x="3383091" y="6632493"/>
                  <a:pt x="3352203" y="6630255"/>
                  <a:pt x="3340565" y="6614587"/>
                </a:cubicBezTo>
                <a:cubicBezTo>
                  <a:pt x="3319077" y="6585490"/>
                  <a:pt x="3294009" y="6603844"/>
                  <a:pt x="3272074" y="6598024"/>
                </a:cubicBezTo>
                <a:cubicBezTo>
                  <a:pt x="3265359" y="6596233"/>
                  <a:pt x="3259540" y="6589967"/>
                  <a:pt x="3252825" y="6589518"/>
                </a:cubicBezTo>
                <a:cubicBezTo>
                  <a:pt x="3214775" y="6587728"/>
                  <a:pt x="3182544" y="6554602"/>
                  <a:pt x="3141808" y="6570717"/>
                </a:cubicBezTo>
                <a:cubicBezTo>
                  <a:pt x="3115844" y="6581014"/>
                  <a:pt x="3090328" y="6591309"/>
                  <a:pt x="3064364" y="6600710"/>
                </a:cubicBezTo>
                <a:cubicBezTo>
                  <a:pt x="3044220" y="6608320"/>
                  <a:pt x="3023181" y="6614139"/>
                  <a:pt x="3002589" y="6620854"/>
                </a:cubicBezTo>
                <a:cubicBezTo>
                  <a:pt x="3020942" y="6627569"/>
                  <a:pt x="3036610" y="6636970"/>
                  <a:pt x="3053173" y="6637865"/>
                </a:cubicBezTo>
                <a:cubicBezTo>
                  <a:pt x="3071527" y="6638760"/>
                  <a:pt x="3090328" y="6631598"/>
                  <a:pt x="3108682" y="6628017"/>
                </a:cubicBezTo>
                <a:cubicBezTo>
                  <a:pt x="3110920" y="6627569"/>
                  <a:pt x="3114054" y="6627569"/>
                  <a:pt x="3115844" y="6628912"/>
                </a:cubicBezTo>
                <a:cubicBezTo>
                  <a:pt x="3150761" y="6656218"/>
                  <a:pt x="3183439" y="6648161"/>
                  <a:pt x="3218804" y="6628017"/>
                </a:cubicBezTo>
                <a:cubicBezTo>
                  <a:pt x="3227757" y="6623092"/>
                  <a:pt x="3245663" y="6632045"/>
                  <a:pt x="3258645" y="6636970"/>
                </a:cubicBezTo>
                <a:cubicBezTo>
                  <a:pt x="3276551" y="6643685"/>
                  <a:pt x="3292666" y="6654876"/>
                  <a:pt x="3310572" y="6661142"/>
                </a:cubicBezTo>
                <a:cubicBezTo>
                  <a:pt x="3325792" y="6666515"/>
                  <a:pt x="3342803" y="6667410"/>
                  <a:pt x="3359366" y="6670095"/>
                </a:cubicBezTo>
                <a:cubicBezTo>
                  <a:pt x="3358918" y="6672782"/>
                  <a:pt x="3358471" y="6675468"/>
                  <a:pt x="3358023" y="6678153"/>
                </a:cubicBezTo>
                <a:cubicBezTo>
                  <a:pt x="3373691" y="6666962"/>
                  <a:pt x="3389358" y="6656218"/>
                  <a:pt x="3409950" y="6642341"/>
                </a:cubicBezTo>
                <a:close/>
                <a:moveTo>
                  <a:pt x="559762" y="4650298"/>
                </a:moveTo>
                <a:cubicBezTo>
                  <a:pt x="539618" y="4619410"/>
                  <a:pt x="522607" y="4592999"/>
                  <a:pt x="502463" y="4562111"/>
                </a:cubicBezTo>
                <a:cubicBezTo>
                  <a:pt x="483662" y="4598819"/>
                  <a:pt x="470232" y="4625678"/>
                  <a:pt x="457698" y="4650298"/>
                </a:cubicBezTo>
                <a:cubicBezTo>
                  <a:pt x="490824" y="4650298"/>
                  <a:pt x="519474" y="4650298"/>
                  <a:pt x="559762" y="4650298"/>
                </a:cubicBezTo>
                <a:close/>
                <a:moveTo>
                  <a:pt x="3968170" y="305406"/>
                </a:moveTo>
                <a:cubicBezTo>
                  <a:pt x="4006668" y="302272"/>
                  <a:pt x="4039794" y="299586"/>
                  <a:pt x="4072473" y="296453"/>
                </a:cubicBezTo>
                <a:cubicBezTo>
                  <a:pt x="4061729" y="257507"/>
                  <a:pt x="4029050" y="264670"/>
                  <a:pt x="4003982" y="267356"/>
                </a:cubicBezTo>
                <a:cubicBezTo>
                  <a:pt x="3987867" y="269594"/>
                  <a:pt x="3962350" y="278995"/>
                  <a:pt x="3968170" y="305406"/>
                </a:cubicBezTo>
                <a:close/>
                <a:moveTo>
                  <a:pt x="3890279" y="237811"/>
                </a:moveTo>
                <a:cubicBezTo>
                  <a:pt x="3889831" y="235125"/>
                  <a:pt x="3889384" y="232439"/>
                  <a:pt x="3888936" y="229753"/>
                </a:cubicBezTo>
                <a:cubicBezTo>
                  <a:pt x="3865658" y="231991"/>
                  <a:pt x="3841933" y="233782"/>
                  <a:pt x="3818655" y="236020"/>
                </a:cubicBezTo>
                <a:cubicBezTo>
                  <a:pt x="3819102" y="240049"/>
                  <a:pt x="3819550" y="244525"/>
                  <a:pt x="3819998" y="248554"/>
                </a:cubicBezTo>
                <a:cubicBezTo>
                  <a:pt x="3829846" y="245868"/>
                  <a:pt x="3839694" y="243630"/>
                  <a:pt x="3848647" y="241392"/>
                </a:cubicBezTo>
                <a:cubicBezTo>
                  <a:pt x="3857153" y="254821"/>
                  <a:pt x="3864315" y="266013"/>
                  <a:pt x="3870135" y="275413"/>
                </a:cubicBezTo>
                <a:cubicBezTo>
                  <a:pt x="3890279" y="274070"/>
                  <a:pt x="3907290" y="272727"/>
                  <a:pt x="3924300" y="271384"/>
                </a:cubicBezTo>
                <a:cubicBezTo>
                  <a:pt x="3924748" y="268251"/>
                  <a:pt x="3925196" y="265117"/>
                  <a:pt x="3925643" y="261984"/>
                </a:cubicBezTo>
                <a:cubicBezTo>
                  <a:pt x="3908632" y="258403"/>
                  <a:pt x="3892070" y="254374"/>
                  <a:pt x="3870582" y="249897"/>
                </a:cubicBezTo>
                <a:cubicBezTo>
                  <a:pt x="3879088" y="244525"/>
                  <a:pt x="3884460" y="241392"/>
                  <a:pt x="3890279" y="237811"/>
                </a:cubicBezTo>
                <a:close/>
                <a:moveTo>
                  <a:pt x="3888936" y="159024"/>
                </a:moveTo>
                <a:cubicBezTo>
                  <a:pt x="3910423" y="174692"/>
                  <a:pt x="3922957" y="190360"/>
                  <a:pt x="3936835" y="191255"/>
                </a:cubicBezTo>
                <a:cubicBezTo>
                  <a:pt x="3946683" y="192150"/>
                  <a:pt x="3957874" y="172454"/>
                  <a:pt x="3968170" y="161710"/>
                </a:cubicBezTo>
                <a:cubicBezTo>
                  <a:pt x="3965932" y="158129"/>
                  <a:pt x="3963694" y="154548"/>
                  <a:pt x="3961455" y="150519"/>
                </a:cubicBezTo>
                <a:cubicBezTo>
                  <a:pt x="3941311" y="153205"/>
                  <a:pt x="3921167" y="155443"/>
                  <a:pt x="3888936" y="159024"/>
                </a:cubicBezTo>
                <a:close/>
                <a:moveTo>
                  <a:pt x="6440541" y="3442090"/>
                </a:moveTo>
                <a:cubicBezTo>
                  <a:pt x="6497393" y="3429109"/>
                  <a:pt x="6498736" y="3424632"/>
                  <a:pt x="6475011" y="3365095"/>
                </a:cubicBezTo>
                <a:cubicBezTo>
                  <a:pt x="6463820" y="3390163"/>
                  <a:pt x="6453971" y="3412098"/>
                  <a:pt x="6440541" y="3442090"/>
                </a:cubicBezTo>
                <a:close/>
                <a:moveTo>
                  <a:pt x="2942604" y="6614139"/>
                </a:moveTo>
                <a:cubicBezTo>
                  <a:pt x="2943499" y="6608768"/>
                  <a:pt x="2944842" y="6603396"/>
                  <a:pt x="2945737" y="6598024"/>
                </a:cubicBezTo>
                <a:cubicBezTo>
                  <a:pt x="2927384" y="6567136"/>
                  <a:pt x="2905449" y="6579223"/>
                  <a:pt x="2883962" y="6594443"/>
                </a:cubicBezTo>
                <a:cubicBezTo>
                  <a:pt x="2883514" y="6598920"/>
                  <a:pt x="2883066" y="6602948"/>
                  <a:pt x="2882619" y="6607424"/>
                </a:cubicBezTo>
                <a:cubicBezTo>
                  <a:pt x="2902763" y="6609663"/>
                  <a:pt x="2922459" y="6611901"/>
                  <a:pt x="2942604" y="6614139"/>
                </a:cubicBezTo>
                <a:close/>
                <a:moveTo>
                  <a:pt x="3935044" y="261984"/>
                </a:moveTo>
                <a:cubicBezTo>
                  <a:pt x="3936835" y="264222"/>
                  <a:pt x="3939073" y="266460"/>
                  <a:pt x="3940863" y="268251"/>
                </a:cubicBezTo>
                <a:cubicBezTo>
                  <a:pt x="3955636" y="265117"/>
                  <a:pt x="3969961" y="261984"/>
                  <a:pt x="3986524" y="258403"/>
                </a:cubicBezTo>
                <a:cubicBezTo>
                  <a:pt x="3987419" y="247659"/>
                  <a:pt x="3987867" y="236915"/>
                  <a:pt x="3989209" y="217666"/>
                </a:cubicBezTo>
                <a:cubicBezTo>
                  <a:pt x="3966827" y="235572"/>
                  <a:pt x="3951159" y="249002"/>
                  <a:pt x="3935044" y="261984"/>
                </a:cubicBezTo>
                <a:close/>
                <a:moveTo>
                  <a:pt x="4024126" y="420900"/>
                </a:moveTo>
                <a:cubicBezTo>
                  <a:pt x="4001296" y="410604"/>
                  <a:pt x="3990553" y="401651"/>
                  <a:pt x="3979809" y="401651"/>
                </a:cubicBezTo>
                <a:cubicBezTo>
                  <a:pt x="3948473" y="401651"/>
                  <a:pt x="3952055" y="422690"/>
                  <a:pt x="3969065" y="433881"/>
                </a:cubicBezTo>
                <a:cubicBezTo>
                  <a:pt x="3978466" y="439701"/>
                  <a:pt x="3999506" y="427167"/>
                  <a:pt x="4024126" y="42090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4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0A83395-59DE-187C-9657-5EB8462B4BA5}"/>
              </a:ext>
            </a:extLst>
          </p:cNvPr>
          <p:cNvSpPr txBox="1"/>
          <p:nvPr/>
        </p:nvSpPr>
        <p:spPr>
          <a:xfrm>
            <a:off x="3777356" y="170170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贰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679E781-55D0-F514-EB8A-F4D7BCB543FC}"/>
              </a:ext>
            </a:extLst>
          </p:cNvPr>
          <p:cNvGrpSpPr/>
          <p:nvPr/>
        </p:nvGrpSpPr>
        <p:grpSpPr>
          <a:xfrm>
            <a:off x="3989976" y="3571876"/>
            <a:ext cx="1897504" cy="1370285"/>
            <a:chOff x="8945523" y="2241577"/>
            <a:chExt cx="1897504" cy="137028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70D3E42-A5AA-84E6-C1A9-49083CA7A76B}"/>
                </a:ext>
              </a:extLst>
            </p:cNvPr>
            <p:cNvSpPr txBox="1"/>
            <p:nvPr/>
          </p:nvSpPr>
          <p:spPr>
            <a:xfrm>
              <a:off x="9119062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888D2BC-A700-F34F-F876-D0A95A3E1D0A}"/>
                </a:ext>
              </a:extLst>
            </p:cNvPr>
            <p:cNvSpPr txBox="1"/>
            <p:nvPr/>
          </p:nvSpPr>
          <p:spPr>
            <a:xfrm>
              <a:off x="8945523" y="2532079"/>
              <a:ext cx="1897504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模板网，幻灯片演示模板及素材免费 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唯一访 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 ptmoban.com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200BFD9F-E79C-A199-5904-7FCFA425CFE3}"/>
              </a:ext>
            </a:extLst>
          </p:cNvPr>
          <p:cNvSpPr/>
          <p:nvPr/>
        </p:nvSpPr>
        <p:spPr>
          <a:xfrm>
            <a:off x="6604609" y="1860882"/>
            <a:ext cx="1354539" cy="1354539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图形 9">
            <a:extLst>
              <a:ext uri="{FF2B5EF4-FFF2-40B4-BE49-F238E27FC236}">
                <a16:creationId xmlns:a16="http://schemas.microsoft.com/office/drawing/2014/main" id="{6B0EB995-159A-0096-880F-93FC57E61D85}"/>
              </a:ext>
            </a:extLst>
          </p:cNvPr>
          <p:cNvSpPr/>
          <p:nvPr/>
        </p:nvSpPr>
        <p:spPr>
          <a:xfrm>
            <a:off x="6418024" y="1682654"/>
            <a:ext cx="1626114" cy="1710994"/>
          </a:xfrm>
          <a:custGeom>
            <a:avLst/>
            <a:gdLst>
              <a:gd name="connsiteX0" fmla="*/ 2180703 w 6517785"/>
              <a:gd name="connsiteY0" fmla="*/ 6458805 h 6858000"/>
              <a:gd name="connsiteX1" fmla="*/ 2150711 w 6517785"/>
              <a:gd name="connsiteY1" fmla="*/ 6472234 h 6858000"/>
              <a:gd name="connsiteX2" fmla="*/ 2086697 w 6517785"/>
              <a:gd name="connsiteY2" fmla="*/ 6441346 h 6858000"/>
              <a:gd name="connsiteX3" fmla="*/ 2120270 w 6517785"/>
              <a:gd name="connsiteY3" fmla="*/ 6425231 h 6858000"/>
              <a:gd name="connsiteX4" fmla="*/ 2088935 w 6517785"/>
              <a:gd name="connsiteY4" fmla="*/ 6392552 h 6858000"/>
              <a:gd name="connsiteX5" fmla="*/ 2015968 w 6517785"/>
              <a:gd name="connsiteY5" fmla="*/ 6391210 h 6858000"/>
              <a:gd name="connsiteX6" fmla="*/ 1963145 w 6517785"/>
              <a:gd name="connsiteY6" fmla="*/ 6398820 h 6858000"/>
              <a:gd name="connsiteX7" fmla="*/ 2014625 w 6517785"/>
              <a:gd name="connsiteY7" fmla="*/ 6373304 h 6858000"/>
              <a:gd name="connsiteX8" fmla="*/ 1977918 w 6517785"/>
              <a:gd name="connsiteY8" fmla="*/ 6340625 h 6858000"/>
              <a:gd name="connsiteX9" fmla="*/ 1923752 w 6517785"/>
              <a:gd name="connsiteY9" fmla="*/ 6409116 h 6858000"/>
              <a:gd name="connsiteX10" fmla="*/ 1911218 w 6517785"/>
              <a:gd name="connsiteY10" fmla="*/ 6406430 h 6858000"/>
              <a:gd name="connsiteX11" fmla="*/ 1901369 w 6517785"/>
              <a:gd name="connsiteY11" fmla="*/ 6342416 h 6858000"/>
              <a:gd name="connsiteX12" fmla="*/ 1928676 w 6517785"/>
              <a:gd name="connsiteY12" fmla="*/ 6351369 h 6858000"/>
              <a:gd name="connsiteX13" fmla="*/ 1885254 w 6517785"/>
              <a:gd name="connsiteY13" fmla="*/ 6302575 h 6858000"/>
              <a:gd name="connsiteX14" fmla="*/ 1857500 w 6517785"/>
              <a:gd name="connsiteY14" fmla="*/ 6327643 h 6858000"/>
              <a:gd name="connsiteX15" fmla="*/ 1882568 w 6517785"/>
              <a:gd name="connsiteY15" fmla="*/ 6334806 h 6858000"/>
              <a:gd name="connsiteX16" fmla="*/ 1871825 w 6517785"/>
              <a:gd name="connsiteY16" fmla="*/ 6350921 h 6858000"/>
              <a:gd name="connsiteX17" fmla="*/ 1746483 w 6517785"/>
              <a:gd name="connsiteY17" fmla="*/ 6297651 h 6858000"/>
              <a:gd name="connsiteX18" fmla="*/ 1817211 w 6517785"/>
              <a:gd name="connsiteY18" fmla="*/ 6277954 h 6858000"/>
              <a:gd name="connsiteX19" fmla="*/ 1820345 w 6517785"/>
              <a:gd name="connsiteY19" fmla="*/ 6265420 h 6858000"/>
              <a:gd name="connsiteX20" fmla="*/ 1774237 w 6517785"/>
              <a:gd name="connsiteY20" fmla="*/ 6247962 h 6858000"/>
              <a:gd name="connsiteX21" fmla="*/ 1730815 w 6517785"/>
              <a:gd name="connsiteY21" fmla="*/ 6242142 h 6858000"/>
              <a:gd name="connsiteX22" fmla="*/ 1696793 w 6517785"/>
              <a:gd name="connsiteY22" fmla="*/ 6266763 h 6858000"/>
              <a:gd name="connsiteX23" fmla="*/ 1635465 w 6517785"/>
              <a:gd name="connsiteY23" fmla="*/ 6209464 h 6858000"/>
              <a:gd name="connsiteX24" fmla="*/ 1626065 w 6517785"/>
              <a:gd name="connsiteY24" fmla="*/ 6172756 h 6858000"/>
              <a:gd name="connsiteX25" fmla="*/ 1581747 w 6517785"/>
              <a:gd name="connsiteY25" fmla="*/ 6171414 h 6858000"/>
              <a:gd name="connsiteX26" fmla="*/ 1600549 w 6517785"/>
              <a:gd name="connsiteY26" fmla="*/ 6206778 h 6858000"/>
              <a:gd name="connsiteX27" fmla="*/ 1596967 w 6517785"/>
              <a:gd name="connsiteY27" fmla="*/ 6211702 h 6858000"/>
              <a:gd name="connsiteX28" fmla="*/ 1538325 w 6517785"/>
              <a:gd name="connsiteY28" fmla="*/ 6172756 h 6858000"/>
              <a:gd name="connsiteX29" fmla="*/ 1584881 w 6517785"/>
              <a:gd name="connsiteY29" fmla="*/ 6146793 h 6858000"/>
              <a:gd name="connsiteX30" fmla="*/ 1536535 w 6517785"/>
              <a:gd name="connsiteY30" fmla="*/ 6135602 h 6858000"/>
              <a:gd name="connsiteX31" fmla="*/ 1498037 w 6517785"/>
              <a:gd name="connsiteY31" fmla="*/ 6152164 h 6858000"/>
              <a:gd name="connsiteX32" fmla="*/ 1489979 w 6517785"/>
              <a:gd name="connsiteY32" fmla="*/ 6143659 h 6858000"/>
              <a:gd name="connsiteX33" fmla="*/ 1535192 w 6517785"/>
              <a:gd name="connsiteY33" fmla="*/ 6080093 h 6858000"/>
              <a:gd name="connsiteX34" fmla="*/ 1451481 w 6517785"/>
              <a:gd name="connsiteY34" fmla="*/ 6106952 h 6858000"/>
              <a:gd name="connsiteX35" fmla="*/ 1423279 w 6517785"/>
              <a:gd name="connsiteY35" fmla="*/ 6076959 h 6858000"/>
              <a:gd name="connsiteX36" fmla="*/ 1455958 w 6517785"/>
              <a:gd name="connsiteY36" fmla="*/ 6041595 h 6858000"/>
              <a:gd name="connsiteX37" fmla="*/ 1453272 w 6517785"/>
              <a:gd name="connsiteY37" fmla="*/ 6032194 h 6858000"/>
              <a:gd name="connsiteX38" fmla="*/ 1399106 w 6517785"/>
              <a:gd name="connsiteY38" fmla="*/ 6045176 h 6858000"/>
              <a:gd name="connsiteX39" fmla="*/ 1316738 w 6517785"/>
              <a:gd name="connsiteY39" fmla="*/ 5995487 h 6858000"/>
              <a:gd name="connsiteX40" fmla="*/ 1376724 w 6517785"/>
              <a:gd name="connsiteY40" fmla="*/ 5964599 h 6858000"/>
              <a:gd name="connsiteX41" fmla="*/ 1269287 w 6517785"/>
              <a:gd name="connsiteY41" fmla="*/ 5963256 h 6858000"/>
              <a:gd name="connsiteX42" fmla="*/ 1279136 w 6517785"/>
              <a:gd name="connsiteY42" fmla="*/ 5907300 h 6858000"/>
              <a:gd name="connsiteX43" fmla="*/ 1201245 w 6517785"/>
              <a:gd name="connsiteY43" fmla="*/ 5907300 h 6858000"/>
              <a:gd name="connsiteX44" fmla="*/ 1101866 w 6517785"/>
              <a:gd name="connsiteY44" fmla="*/ 5803892 h 6858000"/>
              <a:gd name="connsiteX45" fmla="*/ 1122906 w 6517785"/>
              <a:gd name="connsiteY45" fmla="*/ 5762261 h 6858000"/>
              <a:gd name="connsiteX46" fmla="*/ 979210 w 6517785"/>
              <a:gd name="connsiteY46" fmla="*/ 5668255 h 6858000"/>
              <a:gd name="connsiteX47" fmla="*/ 867745 w 6517785"/>
              <a:gd name="connsiteY47" fmla="*/ 5544703 h 6858000"/>
              <a:gd name="connsiteX48" fmla="*/ 840886 w 6517785"/>
              <a:gd name="connsiteY48" fmla="*/ 5510234 h 6858000"/>
              <a:gd name="connsiteX49" fmla="*/ 774186 w 6517785"/>
              <a:gd name="connsiteY49" fmla="*/ 5458754 h 6858000"/>
              <a:gd name="connsiteX50" fmla="*/ 784930 w 6517785"/>
              <a:gd name="connsiteY50" fmla="*/ 5442639 h 6858000"/>
              <a:gd name="connsiteX51" fmla="*/ 774634 w 6517785"/>
              <a:gd name="connsiteY51" fmla="*/ 5444877 h 6858000"/>
              <a:gd name="connsiteX52" fmla="*/ 753147 w 6517785"/>
              <a:gd name="connsiteY52" fmla="*/ 5389369 h 6858000"/>
              <a:gd name="connsiteX53" fmla="*/ 685552 w 6517785"/>
              <a:gd name="connsiteY53" fmla="*/ 5325355 h 6858000"/>
              <a:gd name="connsiteX54" fmla="*/ 630491 w 6517785"/>
              <a:gd name="connsiteY54" fmla="*/ 5229558 h 6858000"/>
              <a:gd name="connsiteX55" fmla="*/ 642577 w 6517785"/>
              <a:gd name="connsiteY55" fmla="*/ 5203594 h 6858000"/>
              <a:gd name="connsiteX56" fmla="*/ 649740 w 6517785"/>
              <a:gd name="connsiteY56" fmla="*/ 5185240 h 6858000"/>
              <a:gd name="connsiteX57" fmla="*/ 635863 w 6517785"/>
              <a:gd name="connsiteY57" fmla="*/ 5191060 h 6858000"/>
              <a:gd name="connsiteX58" fmla="*/ 605422 w 6517785"/>
              <a:gd name="connsiteY58" fmla="*/ 5183449 h 6858000"/>
              <a:gd name="connsiteX59" fmla="*/ 598708 w 6517785"/>
              <a:gd name="connsiteY59" fmla="*/ 5150323 h 6858000"/>
              <a:gd name="connsiteX60" fmla="*/ 570953 w 6517785"/>
              <a:gd name="connsiteY60" fmla="*/ 5100634 h 6858000"/>
              <a:gd name="connsiteX61" fmla="*/ 502910 w 6517785"/>
              <a:gd name="connsiteY61" fmla="*/ 4995884 h 6858000"/>
              <a:gd name="connsiteX62" fmla="*/ 530217 w 6517785"/>
              <a:gd name="connsiteY62" fmla="*/ 4974397 h 6858000"/>
              <a:gd name="connsiteX63" fmla="*/ 496196 w 6517785"/>
              <a:gd name="connsiteY63" fmla="*/ 4967682 h 6858000"/>
              <a:gd name="connsiteX64" fmla="*/ 455012 w 6517785"/>
              <a:gd name="connsiteY64" fmla="*/ 4935004 h 6858000"/>
              <a:gd name="connsiteX65" fmla="*/ 389655 w 6517785"/>
              <a:gd name="connsiteY65" fmla="*/ 4776535 h 6858000"/>
              <a:gd name="connsiteX66" fmla="*/ 376673 w 6517785"/>
              <a:gd name="connsiteY66" fmla="*/ 4726399 h 6858000"/>
              <a:gd name="connsiteX67" fmla="*/ 304601 w 6517785"/>
              <a:gd name="connsiteY67" fmla="*/ 4610457 h 6858000"/>
              <a:gd name="connsiteX68" fmla="*/ 305944 w 6517785"/>
              <a:gd name="connsiteY68" fmla="*/ 4584494 h 6858000"/>
              <a:gd name="connsiteX69" fmla="*/ 265208 w 6517785"/>
              <a:gd name="connsiteY69" fmla="*/ 4564349 h 6858000"/>
              <a:gd name="connsiteX70" fmla="*/ 178812 w 6517785"/>
              <a:gd name="connsiteY70" fmla="*/ 4423340 h 6858000"/>
              <a:gd name="connsiteX71" fmla="*/ 155982 w 6517785"/>
              <a:gd name="connsiteY71" fmla="*/ 4351268 h 6858000"/>
              <a:gd name="connsiteX72" fmla="*/ 114798 w 6517785"/>
              <a:gd name="connsiteY72" fmla="*/ 4261738 h 6858000"/>
              <a:gd name="connsiteX73" fmla="*/ 66004 w 6517785"/>
              <a:gd name="connsiteY73" fmla="*/ 4169970 h 6858000"/>
              <a:gd name="connsiteX74" fmla="*/ 83910 w 6517785"/>
              <a:gd name="connsiteY74" fmla="*/ 4155645 h 6858000"/>
              <a:gd name="connsiteX75" fmla="*/ 42726 w 6517785"/>
              <a:gd name="connsiteY75" fmla="*/ 4121623 h 6858000"/>
              <a:gd name="connsiteX76" fmla="*/ 64213 w 6517785"/>
              <a:gd name="connsiteY76" fmla="*/ 4067905 h 6858000"/>
              <a:gd name="connsiteX77" fmla="*/ 38697 w 6517785"/>
              <a:gd name="connsiteY77" fmla="*/ 4076858 h 6858000"/>
              <a:gd name="connsiteX78" fmla="*/ 38697 w 6517785"/>
              <a:gd name="connsiteY78" fmla="*/ 3996281 h 6858000"/>
              <a:gd name="connsiteX79" fmla="*/ 12286 w 6517785"/>
              <a:gd name="connsiteY79" fmla="*/ 3996281 h 6858000"/>
              <a:gd name="connsiteX80" fmla="*/ 26611 w 6517785"/>
              <a:gd name="connsiteY80" fmla="*/ 3906751 h 6858000"/>
              <a:gd name="connsiteX81" fmla="*/ 12734 w 6517785"/>
              <a:gd name="connsiteY81" fmla="*/ 3748731 h 6858000"/>
              <a:gd name="connsiteX82" fmla="*/ 75852 w 6517785"/>
              <a:gd name="connsiteY82" fmla="*/ 3791257 h 6858000"/>
              <a:gd name="connsiteX83" fmla="*/ 118827 w 6517785"/>
              <a:gd name="connsiteY83" fmla="*/ 3774247 h 6858000"/>
              <a:gd name="connsiteX84" fmla="*/ 132704 w 6517785"/>
              <a:gd name="connsiteY84" fmla="*/ 3746045 h 6858000"/>
              <a:gd name="connsiteX85" fmla="*/ 146581 w 6517785"/>
              <a:gd name="connsiteY85" fmla="*/ 3664125 h 6858000"/>
              <a:gd name="connsiteX86" fmla="*/ 222681 w 6517785"/>
              <a:gd name="connsiteY86" fmla="*/ 3590710 h 6858000"/>
              <a:gd name="connsiteX87" fmla="*/ 142552 w 6517785"/>
              <a:gd name="connsiteY87" fmla="*/ 3585338 h 6858000"/>
              <a:gd name="connsiteX88" fmla="*/ 175678 w 6517785"/>
              <a:gd name="connsiteY88" fmla="*/ 3515058 h 6858000"/>
              <a:gd name="connsiteX89" fmla="*/ 229844 w 6517785"/>
              <a:gd name="connsiteY89" fmla="*/ 3519982 h 6858000"/>
              <a:gd name="connsiteX90" fmla="*/ 207014 w 6517785"/>
              <a:gd name="connsiteY90" fmla="*/ 3454177 h 6858000"/>
              <a:gd name="connsiteX91" fmla="*/ 149267 w 6517785"/>
              <a:gd name="connsiteY91" fmla="*/ 3497152 h 6858000"/>
              <a:gd name="connsiteX92" fmla="*/ 156429 w 6517785"/>
              <a:gd name="connsiteY92" fmla="*/ 3385239 h 6858000"/>
              <a:gd name="connsiteX93" fmla="*/ 204775 w 6517785"/>
              <a:gd name="connsiteY93" fmla="*/ 3378076 h 6858000"/>
              <a:gd name="connsiteX94" fmla="*/ 273714 w 6517785"/>
              <a:gd name="connsiteY94" fmla="*/ 3421051 h 6858000"/>
              <a:gd name="connsiteX95" fmla="*/ 326536 w 6517785"/>
              <a:gd name="connsiteY95" fmla="*/ 3342264 h 6858000"/>
              <a:gd name="connsiteX96" fmla="*/ 377121 w 6517785"/>
              <a:gd name="connsiteY96" fmla="*/ 3265716 h 6858000"/>
              <a:gd name="connsiteX97" fmla="*/ 406666 w 6517785"/>
              <a:gd name="connsiteY97" fmla="*/ 3241991 h 6858000"/>
              <a:gd name="connsiteX98" fmla="*/ 471127 w 6517785"/>
              <a:gd name="connsiteY98" fmla="*/ 3183796 h 6858000"/>
              <a:gd name="connsiteX99" fmla="*/ 529769 w 6517785"/>
              <a:gd name="connsiteY99" fmla="*/ 3071436 h 6858000"/>
              <a:gd name="connsiteX100" fmla="*/ 539170 w 6517785"/>
              <a:gd name="connsiteY100" fmla="*/ 3043682 h 6858000"/>
              <a:gd name="connsiteX101" fmla="*/ 520369 w 6517785"/>
              <a:gd name="connsiteY101" fmla="*/ 2951466 h 6858000"/>
              <a:gd name="connsiteX102" fmla="*/ 483662 w 6517785"/>
              <a:gd name="connsiteY102" fmla="*/ 2923264 h 6858000"/>
              <a:gd name="connsiteX103" fmla="*/ 427705 w 6517785"/>
              <a:gd name="connsiteY103" fmla="*/ 2927293 h 6858000"/>
              <a:gd name="connsiteX104" fmla="*/ 419200 w 6517785"/>
              <a:gd name="connsiteY104" fmla="*/ 2848954 h 6858000"/>
              <a:gd name="connsiteX105" fmla="*/ 501568 w 6517785"/>
              <a:gd name="connsiteY105" fmla="*/ 2865070 h 6858000"/>
              <a:gd name="connsiteX106" fmla="*/ 530217 w 6517785"/>
              <a:gd name="connsiteY106" fmla="*/ 2803294 h 6858000"/>
              <a:gd name="connsiteX107" fmla="*/ 549914 w 6517785"/>
              <a:gd name="connsiteY107" fmla="*/ 2769272 h 6858000"/>
              <a:gd name="connsiteX108" fmla="*/ 569163 w 6517785"/>
              <a:gd name="connsiteY108" fmla="*/ 2717345 h 6858000"/>
              <a:gd name="connsiteX109" fmla="*/ 613032 w 6517785"/>
              <a:gd name="connsiteY109" fmla="*/ 2643930 h 6858000"/>
              <a:gd name="connsiteX110" fmla="*/ 660931 w 6517785"/>
              <a:gd name="connsiteY110" fmla="*/ 2668551 h 6858000"/>
              <a:gd name="connsiteX111" fmla="*/ 672122 w 6517785"/>
              <a:gd name="connsiteY111" fmla="*/ 2697201 h 6858000"/>
              <a:gd name="connsiteX112" fmla="*/ 672570 w 6517785"/>
              <a:gd name="connsiteY112" fmla="*/ 2788521 h 6858000"/>
              <a:gd name="connsiteX113" fmla="*/ 675256 w 6517785"/>
              <a:gd name="connsiteY113" fmla="*/ 2795236 h 6858000"/>
              <a:gd name="connsiteX114" fmla="*/ 656454 w 6517785"/>
              <a:gd name="connsiteY114" fmla="*/ 2887900 h 6858000"/>
              <a:gd name="connsiteX115" fmla="*/ 600946 w 6517785"/>
              <a:gd name="connsiteY115" fmla="*/ 2953704 h 6858000"/>
              <a:gd name="connsiteX116" fmla="*/ 592441 w 6517785"/>
              <a:gd name="connsiteY116" fmla="*/ 2989964 h 6858000"/>
              <a:gd name="connsiteX117" fmla="*/ 594231 w 6517785"/>
              <a:gd name="connsiteY117" fmla="*/ 3042339 h 6858000"/>
              <a:gd name="connsiteX118" fmla="*/ 601841 w 6517785"/>
              <a:gd name="connsiteY118" fmla="*/ 3104562 h 6858000"/>
              <a:gd name="connsiteX119" fmla="*/ 607213 w 6517785"/>
              <a:gd name="connsiteY119" fmla="*/ 3117544 h 6858000"/>
              <a:gd name="connsiteX120" fmla="*/ 598260 w 6517785"/>
              <a:gd name="connsiteY120" fmla="*/ 3210208 h 6858000"/>
              <a:gd name="connsiteX121" fmla="*/ 608108 w 6517785"/>
              <a:gd name="connsiteY121" fmla="*/ 3236619 h 6858000"/>
              <a:gd name="connsiteX122" fmla="*/ 669884 w 6517785"/>
              <a:gd name="connsiteY122" fmla="*/ 3321225 h 6858000"/>
              <a:gd name="connsiteX123" fmla="*/ 730764 w 6517785"/>
              <a:gd name="connsiteY123" fmla="*/ 3463578 h 6858000"/>
              <a:gd name="connsiteX124" fmla="*/ 771053 w 6517785"/>
              <a:gd name="connsiteY124" fmla="*/ 3576833 h 6858000"/>
              <a:gd name="connsiteX125" fmla="*/ 792540 w 6517785"/>
              <a:gd name="connsiteY125" fmla="*/ 3638609 h 6858000"/>
              <a:gd name="connsiteX126" fmla="*/ 765681 w 6517785"/>
              <a:gd name="connsiteY126" fmla="*/ 3714262 h 6858000"/>
              <a:gd name="connsiteX127" fmla="*/ 754490 w 6517785"/>
              <a:gd name="connsiteY127" fmla="*/ 3728586 h 6858000"/>
              <a:gd name="connsiteX128" fmla="*/ 764786 w 6517785"/>
              <a:gd name="connsiteY128" fmla="*/ 3731720 h 6858000"/>
              <a:gd name="connsiteX129" fmla="*/ 753595 w 6517785"/>
              <a:gd name="connsiteY129" fmla="*/ 3794839 h 6858000"/>
              <a:gd name="connsiteX130" fmla="*/ 741956 w 6517785"/>
              <a:gd name="connsiteY130" fmla="*/ 3849004 h 6858000"/>
              <a:gd name="connsiteX131" fmla="*/ 771948 w 6517785"/>
              <a:gd name="connsiteY131" fmla="*/ 3993148 h 6858000"/>
              <a:gd name="connsiteX132" fmla="*/ 762995 w 6517785"/>
              <a:gd name="connsiteY132" fmla="*/ 4129681 h 6858000"/>
              <a:gd name="connsiteX133" fmla="*/ 786721 w 6517785"/>
              <a:gd name="connsiteY133" fmla="*/ 4131472 h 6858000"/>
              <a:gd name="connsiteX134" fmla="*/ 831933 w 6517785"/>
              <a:gd name="connsiteY134" fmla="*/ 4313218 h 6858000"/>
              <a:gd name="connsiteX135" fmla="*/ 849392 w 6517785"/>
              <a:gd name="connsiteY135" fmla="*/ 4302474 h 6858000"/>
              <a:gd name="connsiteX136" fmla="*/ 873565 w 6517785"/>
              <a:gd name="connsiteY136" fmla="*/ 4334705 h 6858000"/>
              <a:gd name="connsiteX137" fmla="*/ 945189 w 6517785"/>
              <a:gd name="connsiteY137" fmla="*/ 4480191 h 6858000"/>
              <a:gd name="connsiteX138" fmla="*/ 926835 w 6517785"/>
              <a:gd name="connsiteY138" fmla="*/ 4531671 h 6858000"/>
              <a:gd name="connsiteX139" fmla="*/ 925045 w 6517785"/>
              <a:gd name="connsiteY139" fmla="*/ 4597028 h 6858000"/>
              <a:gd name="connsiteX140" fmla="*/ 931759 w 6517785"/>
              <a:gd name="connsiteY140" fmla="*/ 4654775 h 6858000"/>
              <a:gd name="connsiteX141" fmla="*/ 946979 w 6517785"/>
              <a:gd name="connsiteY141" fmla="*/ 4682977 h 6858000"/>
              <a:gd name="connsiteX142" fmla="*/ 985030 w 6517785"/>
              <a:gd name="connsiteY142" fmla="*/ 4682977 h 6858000"/>
              <a:gd name="connsiteX143" fmla="*/ 987268 w 6517785"/>
              <a:gd name="connsiteY143" fmla="*/ 4690587 h 6858000"/>
              <a:gd name="connsiteX144" fmla="*/ 945189 w 6517785"/>
              <a:gd name="connsiteY144" fmla="*/ 4706255 h 6858000"/>
              <a:gd name="connsiteX145" fmla="*/ 990849 w 6517785"/>
              <a:gd name="connsiteY145" fmla="*/ 4807871 h 6858000"/>
              <a:gd name="connsiteX146" fmla="*/ 987268 w 6517785"/>
              <a:gd name="connsiteY146" fmla="*/ 4807423 h 6858000"/>
              <a:gd name="connsiteX147" fmla="*/ 995326 w 6517785"/>
              <a:gd name="connsiteY147" fmla="*/ 4857112 h 6858000"/>
              <a:gd name="connsiteX148" fmla="*/ 1058444 w 6517785"/>
              <a:gd name="connsiteY148" fmla="*/ 4941718 h 6858000"/>
              <a:gd name="connsiteX149" fmla="*/ 1074112 w 6517785"/>
              <a:gd name="connsiteY149" fmla="*/ 4963653 h 6858000"/>
              <a:gd name="connsiteX150" fmla="*/ 1119325 w 6517785"/>
              <a:gd name="connsiteY150" fmla="*/ 5053183 h 6858000"/>
              <a:gd name="connsiteX151" fmla="*/ 1122906 w 6517785"/>
              <a:gd name="connsiteY151" fmla="*/ 5097948 h 6858000"/>
              <a:gd name="connsiteX152" fmla="*/ 1152451 w 6517785"/>
              <a:gd name="connsiteY152" fmla="*/ 5132865 h 6858000"/>
              <a:gd name="connsiteX153" fmla="*/ 1250934 w 6517785"/>
              <a:gd name="connsiteY153" fmla="*/ 5197775 h 6858000"/>
              <a:gd name="connsiteX154" fmla="*/ 1384781 w 6517785"/>
              <a:gd name="connsiteY154" fmla="*/ 5383101 h 6858000"/>
              <a:gd name="connsiteX155" fmla="*/ 1435813 w 6517785"/>
              <a:gd name="connsiteY155" fmla="*/ 5413989 h 6858000"/>
              <a:gd name="connsiteX156" fmla="*/ 1473864 w 6517785"/>
              <a:gd name="connsiteY156" fmla="*/ 5457859 h 6858000"/>
              <a:gd name="connsiteX157" fmla="*/ 1559365 w 6517785"/>
              <a:gd name="connsiteY157" fmla="*/ 5510234 h 6858000"/>
              <a:gd name="connsiteX158" fmla="*/ 1616216 w 6517785"/>
              <a:gd name="connsiteY158" fmla="*/ 5553208 h 6858000"/>
              <a:gd name="connsiteX159" fmla="*/ 1659638 w 6517785"/>
              <a:gd name="connsiteY159" fmla="*/ 5553208 h 6858000"/>
              <a:gd name="connsiteX160" fmla="*/ 1660086 w 6517785"/>
              <a:gd name="connsiteY160" fmla="*/ 5565743 h 6858000"/>
              <a:gd name="connsiteX161" fmla="*/ 1639494 w 6517785"/>
              <a:gd name="connsiteY161" fmla="*/ 5568876 h 6858000"/>
              <a:gd name="connsiteX162" fmla="*/ 1707089 w 6517785"/>
              <a:gd name="connsiteY162" fmla="*/ 5647663 h 6858000"/>
              <a:gd name="connsiteX163" fmla="*/ 1769313 w 6517785"/>
              <a:gd name="connsiteY163" fmla="*/ 5696905 h 6858000"/>
              <a:gd name="connsiteX164" fmla="*/ 1817211 w 6517785"/>
              <a:gd name="connsiteY164" fmla="*/ 5726449 h 6858000"/>
              <a:gd name="connsiteX165" fmla="*/ 1859290 w 6517785"/>
              <a:gd name="connsiteY165" fmla="*/ 5767633 h 6858000"/>
              <a:gd name="connsiteX166" fmla="*/ 1870034 w 6517785"/>
              <a:gd name="connsiteY166" fmla="*/ 5775691 h 6858000"/>
              <a:gd name="connsiteX167" fmla="*/ 2032979 w 6517785"/>
              <a:gd name="connsiteY167" fmla="*/ 5882679 h 6858000"/>
              <a:gd name="connsiteX168" fmla="*/ 2201295 w 6517785"/>
              <a:gd name="connsiteY168" fmla="*/ 5961466 h 6858000"/>
              <a:gd name="connsiteX169" fmla="*/ 2283215 w 6517785"/>
              <a:gd name="connsiteY169" fmla="*/ 5975790 h 6858000"/>
              <a:gd name="connsiteX170" fmla="*/ 2302912 w 6517785"/>
              <a:gd name="connsiteY170" fmla="*/ 5979819 h 6858000"/>
              <a:gd name="connsiteX171" fmla="*/ 2306493 w 6517785"/>
              <a:gd name="connsiteY171" fmla="*/ 5980267 h 6858000"/>
              <a:gd name="connsiteX172" fmla="*/ 2393337 w 6517785"/>
              <a:gd name="connsiteY172" fmla="*/ 6038014 h 6858000"/>
              <a:gd name="connsiteX173" fmla="*/ 2446160 w 6517785"/>
              <a:gd name="connsiteY173" fmla="*/ 6075169 h 6858000"/>
              <a:gd name="connsiteX174" fmla="*/ 2498535 w 6517785"/>
              <a:gd name="connsiteY174" fmla="*/ 6083674 h 6858000"/>
              <a:gd name="connsiteX175" fmla="*/ 2549119 w 6517785"/>
              <a:gd name="connsiteY175" fmla="*/ 6093970 h 6858000"/>
              <a:gd name="connsiteX176" fmla="*/ 2613133 w 6517785"/>
              <a:gd name="connsiteY176" fmla="*/ 6106504 h 6858000"/>
              <a:gd name="connsiteX177" fmla="*/ 2742952 w 6517785"/>
              <a:gd name="connsiteY177" fmla="*/ 6141868 h 6858000"/>
              <a:gd name="connsiteX178" fmla="*/ 2842778 w 6517785"/>
              <a:gd name="connsiteY178" fmla="*/ 6179471 h 6858000"/>
              <a:gd name="connsiteX179" fmla="*/ 2900972 w 6517785"/>
              <a:gd name="connsiteY179" fmla="*/ 6182157 h 6858000"/>
              <a:gd name="connsiteX180" fmla="*/ 2953795 w 6517785"/>
              <a:gd name="connsiteY180" fmla="*/ 6178128 h 6858000"/>
              <a:gd name="connsiteX181" fmla="*/ 3012437 w 6517785"/>
              <a:gd name="connsiteY181" fmla="*/ 6202301 h 6858000"/>
              <a:gd name="connsiteX182" fmla="*/ 3076451 w 6517785"/>
              <a:gd name="connsiteY182" fmla="*/ 6222445 h 6858000"/>
              <a:gd name="connsiteX183" fmla="*/ 3174486 w 6517785"/>
              <a:gd name="connsiteY183" fmla="*/ 6217074 h 6858000"/>
              <a:gd name="connsiteX184" fmla="*/ 3242082 w 6517785"/>
              <a:gd name="connsiteY184" fmla="*/ 6253333 h 6858000"/>
              <a:gd name="connsiteX185" fmla="*/ 3265359 w 6517785"/>
              <a:gd name="connsiteY185" fmla="*/ 6254676 h 6858000"/>
              <a:gd name="connsiteX186" fmla="*/ 3332955 w 6517785"/>
              <a:gd name="connsiteY186" fmla="*/ 6216626 h 6858000"/>
              <a:gd name="connsiteX187" fmla="*/ 3382196 w 6517785"/>
              <a:gd name="connsiteY187" fmla="*/ 6214388 h 6858000"/>
              <a:gd name="connsiteX188" fmla="*/ 3487394 w 6517785"/>
              <a:gd name="connsiteY188" fmla="*/ 6213492 h 6858000"/>
              <a:gd name="connsiteX189" fmla="*/ 3508881 w 6517785"/>
              <a:gd name="connsiteY189" fmla="*/ 6213492 h 6858000"/>
              <a:gd name="connsiteX190" fmla="*/ 3674511 w 6517785"/>
              <a:gd name="connsiteY190" fmla="*/ 6204987 h 6858000"/>
              <a:gd name="connsiteX191" fmla="*/ 3827608 w 6517785"/>
              <a:gd name="connsiteY191" fmla="*/ 6194691 h 6858000"/>
              <a:gd name="connsiteX192" fmla="*/ 3939520 w 6517785"/>
              <a:gd name="connsiteY192" fmla="*/ 6180814 h 6858000"/>
              <a:gd name="connsiteX193" fmla="*/ 3992343 w 6517785"/>
              <a:gd name="connsiteY193" fmla="*/ 6181709 h 6858000"/>
              <a:gd name="connsiteX194" fmla="*/ 4031289 w 6517785"/>
              <a:gd name="connsiteY194" fmla="*/ 6196034 h 6858000"/>
              <a:gd name="connsiteX195" fmla="*/ 4057252 w 6517785"/>
              <a:gd name="connsiteY195" fmla="*/ 6152612 h 6858000"/>
              <a:gd name="connsiteX196" fmla="*/ 4084559 w 6517785"/>
              <a:gd name="connsiteY196" fmla="*/ 6183948 h 6858000"/>
              <a:gd name="connsiteX197" fmla="*/ 4168270 w 6517785"/>
              <a:gd name="connsiteY197" fmla="*/ 6108743 h 6858000"/>
              <a:gd name="connsiteX198" fmla="*/ 4219302 w 6517785"/>
              <a:gd name="connsiteY198" fmla="*/ 6078302 h 6858000"/>
              <a:gd name="connsiteX199" fmla="*/ 4328081 w 6517785"/>
              <a:gd name="connsiteY199" fmla="*/ 6057263 h 6858000"/>
              <a:gd name="connsiteX200" fmla="*/ 4341510 w 6517785"/>
              <a:gd name="connsiteY200" fmla="*/ 6053234 h 6858000"/>
              <a:gd name="connsiteX201" fmla="*/ 4407762 w 6517785"/>
              <a:gd name="connsiteY201" fmla="*/ 6028166 h 6858000"/>
              <a:gd name="connsiteX202" fmla="*/ 4490130 w 6517785"/>
              <a:gd name="connsiteY202" fmla="*/ 6003097 h 6858000"/>
              <a:gd name="connsiteX203" fmla="*/ 4523704 w 6517785"/>
              <a:gd name="connsiteY203" fmla="*/ 5993249 h 6858000"/>
              <a:gd name="connsiteX204" fmla="*/ 4692468 w 6517785"/>
              <a:gd name="connsiteY204" fmla="*/ 5922072 h 6858000"/>
              <a:gd name="connsiteX205" fmla="*/ 4779312 w 6517785"/>
              <a:gd name="connsiteY205" fmla="*/ 5897004 h 6858000"/>
              <a:gd name="connsiteX206" fmla="*/ 4830792 w 6517785"/>
              <a:gd name="connsiteY206" fmla="*/ 5868802 h 6858000"/>
              <a:gd name="connsiteX207" fmla="*/ 4928380 w 6517785"/>
              <a:gd name="connsiteY207" fmla="*/ 5799864 h 6858000"/>
              <a:gd name="connsiteX208" fmla="*/ 5062227 w 6517785"/>
              <a:gd name="connsiteY208" fmla="*/ 5717496 h 6858000"/>
              <a:gd name="connsiteX209" fmla="*/ 5200103 w 6517785"/>
              <a:gd name="connsiteY209" fmla="*/ 5607822 h 6858000"/>
              <a:gd name="connsiteX210" fmla="*/ 5372448 w 6517785"/>
              <a:gd name="connsiteY210" fmla="*/ 5467707 h 6858000"/>
              <a:gd name="connsiteX211" fmla="*/ 5474065 w 6517785"/>
              <a:gd name="connsiteY211" fmla="*/ 5343261 h 6858000"/>
              <a:gd name="connsiteX212" fmla="*/ 5570758 w 6517785"/>
              <a:gd name="connsiteY212" fmla="*/ 5208966 h 6858000"/>
              <a:gd name="connsiteX213" fmla="*/ 5619552 w 6517785"/>
              <a:gd name="connsiteY213" fmla="*/ 5177630 h 6858000"/>
              <a:gd name="connsiteX214" fmla="*/ 5667897 w 6517785"/>
              <a:gd name="connsiteY214" fmla="*/ 5134208 h 6858000"/>
              <a:gd name="connsiteX215" fmla="*/ 5715796 w 6517785"/>
              <a:gd name="connsiteY215" fmla="*/ 5068404 h 6858000"/>
              <a:gd name="connsiteX216" fmla="*/ 5741312 w 6517785"/>
              <a:gd name="connsiteY216" fmla="*/ 5034830 h 6858000"/>
              <a:gd name="connsiteX217" fmla="*/ 5788315 w 6517785"/>
              <a:gd name="connsiteY217" fmla="*/ 4972159 h 6858000"/>
              <a:gd name="connsiteX218" fmla="*/ 5798612 w 6517785"/>
              <a:gd name="connsiteY218" fmla="*/ 4961863 h 6858000"/>
              <a:gd name="connsiteX219" fmla="*/ 5879636 w 6517785"/>
              <a:gd name="connsiteY219" fmla="*/ 4800709 h 6858000"/>
              <a:gd name="connsiteX220" fmla="*/ 5927535 w 6517785"/>
              <a:gd name="connsiteY220" fmla="*/ 4706255 h 6858000"/>
              <a:gd name="connsiteX221" fmla="*/ 5982596 w 6517785"/>
              <a:gd name="connsiteY221" fmla="*/ 4629707 h 6858000"/>
              <a:gd name="connsiteX222" fmla="*/ 6023779 w 6517785"/>
              <a:gd name="connsiteY222" fmla="*/ 4553606 h 6858000"/>
              <a:gd name="connsiteX223" fmla="*/ 6061382 w 6517785"/>
              <a:gd name="connsiteY223" fmla="*/ 4458704 h 6858000"/>
              <a:gd name="connsiteX224" fmla="*/ 6107490 w 6517785"/>
              <a:gd name="connsiteY224" fmla="*/ 4278301 h 6858000"/>
              <a:gd name="connsiteX225" fmla="*/ 6107490 w 6517785"/>
              <a:gd name="connsiteY225" fmla="*/ 4267557 h 6858000"/>
              <a:gd name="connsiteX226" fmla="*/ 6167027 w 6517785"/>
              <a:gd name="connsiteY226" fmla="*/ 4112670 h 6858000"/>
              <a:gd name="connsiteX227" fmla="*/ 6173295 w 6517785"/>
              <a:gd name="connsiteY227" fmla="*/ 4092526 h 6858000"/>
              <a:gd name="connsiteX228" fmla="*/ 6191201 w 6517785"/>
              <a:gd name="connsiteY228" fmla="*/ 4031198 h 6858000"/>
              <a:gd name="connsiteX229" fmla="*/ 6198810 w 6517785"/>
              <a:gd name="connsiteY229" fmla="*/ 4020007 h 6858000"/>
              <a:gd name="connsiteX230" fmla="*/ 6212240 w 6517785"/>
              <a:gd name="connsiteY230" fmla="*/ 3831098 h 6858000"/>
              <a:gd name="connsiteX231" fmla="*/ 6244919 w 6517785"/>
              <a:gd name="connsiteY231" fmla="*/ 3775142 h 6858000"/>
              <a:gd name="connsiteX232" fmla="*/ 6232384 w 6517785"/>
              <a:gd name="connsiteY232" fmla="*/ 3713814 h 6858000"/>
              <a:gd name="connsiteX233" fmla="*/ 6249395 w 6517785"/>
              <a:gd name="connsiteY233" fmla="*/ 3640400 h 6858000"/>
              <a:gd name="connsiteX234" fmla="*/ 6239547 w 6517785"/>
              <a:gd name="connsiteY234" fmla="*/ 3566090 h 6858000"/>
              <a:gd name="connsiteX235" fmla="*/ 6237309 w 6517785"/>
              <a:gd name="connsiteY235" fmla="*/ 3544155 h 6858000"/>
              <a:gd name="connsiteX236" fmla="*/ 6238651 w 6517785"/>
              <a:gd name="connsiteY236" fmla="*/ 3377629 h 6858000"/>
              <a:gd name="connsiteX237" fmla="*/ 6241785 w 6517785"/>
              <a:gd name="connsiteY237" fmla="*/ 3367781 h 6858000"/>
              <a:gd name="connsiteX238" fmla="*/ 6253424 w 6517785"/>
              <a:gd name="connsiteY238" fmla="*/ 3314510 h 6858000"/>
              <a:gd name="connsiteX239" fmla="*/ 6231042 w 6517785"/>
              <a:gd name="connsiteY239" fmla="*/ 3194988 h 6858000"/>
              <a:gd name="connsiteX240" fmla="*/ 6239099 w 6517785"/>
              <a:gd name="connsiteY240" fmla="*/ 3176186 h 6858000"/>
              <a:gd name="connsiteX241" fmla="*/ 6235518 w 6517785"/>
              <a:gd name="connsiteY241" fmla="*/ 3113515 h 6858000"/>
              <a:gd name="connsiteX242" fmla="*/ 6234175 w 6517785"/>
              <a:gd name="connsiteY242" fmla="*/ 3070541 h 6858000"/>
              <a:gd name="connsiteX243" fmla="*/ 6213136 w 6517785"/>
              <a:gd name="connsiteY243" fmla="*/ 2964000 h 6858000"/>
              <a:gd name="connsiteX244" fmla="*/ 6196125 w 6517785"/>
              <a:gd name="connsiteY244" fmla="*/ 2891033 h 6858000"/>
              <a:gd name="connsiteX245" fmla="*/ 6179114 w 6517785"/>
              <a:gd name="connsiteY245" fmla="*/ 2821647 h 6858000"/>
              <a:gd name="connsiteX246" fmla="*/ 6160760 w 6517785"/>
              <a:gd name="connsiteY246" fmla="*/ 2757633 h 6858000"/>
              <a:gd name="connsiteX247" fmla="*/ 6163894 w 6517785"/>
              <a:gd name="connsiteY247" fmla="*/ 2737489 h 6858000"/>
              <a:gd name="connsiteX248" fmla="*/ 6145092 w 6517785"/>
              <a:gd name="connsiteY248" fmla="*/ 2676161 h 6858000"/>
              <a:gd name="connsiteX249" fmla="*/ 6154941 w 6517785"/>
              <a:gd name="connsiteY249" fmla="*/ 2672132 h 6858000"/>
              <a:gd name="connsiteX250" fmla="*/ 6131215 w 6517785"/>
              <a:gd name="connsiteY250" fmla="*/ 2608566 h 6858000"/>
              <a:gd name="connsiteX251" fmla="*/ 6127634 w 6517785"/>
              <a:gd name="connsiteY251" fmla="*/ 2587974 h 6858000"/>
              <a:gd name="connsiteX252" fmla="*/ 6102566 w 6517785"/>
              <a:gd name="connsiteY252" fmla="*/ 2480538 h 6858000"/>
              <a:gd name="connsiteX253" fmla="*/ 6088689 w 6517785"/>
              <a:gd name="connsiteY253" fmla="*/ 2435773 h 6858000"/>
              <a:gd name="connsiteX254" fmla="*/ 6058249 w 6517785"/>
              <a:gd name="connsiteY254" fmla="*/ 2378921 h 6858000"/>
              <a:gd name="connsiteX255" fmla="*/ 6053772 w 6517785"/>
              <a:gd name="connsiteY255" fmla="*/ 2373550 h 6858000"/>
              <a:gd name="connsiteX256" fmla="*/ 6041238 w 6517785"/>
              <a:gd name="connsiteY256" fmla="*/ 2284020 h 6858000"/>
              <a:gd name="connsiteX257" fmla="*/ 5974090 w 6517785"/>
              <a:gd name="connsiteY257" fmla="*/ 2185089 h 6858000"/>
              <a:gd name="connsiteX258" fmla="*/ 5912762 w 6517785"/>
              <a:gd name="connsiteY258" fmla="*/ 2090635 h 6858000"/>
              <a:gd name="connsiteX259" fmla="*/ 5853225 w 6517785"/>
              <a:gd name="connsiteY259" fmla="*/ 1963054 h 6858000"/>
              <a:gd name="connsiteX260" fmla="*/ 5837557 w 6517785"/>
              <a:gd name="connsiteY260" fmla="*/ 1940224 h 6858000"/>
              <a:gd name="connsiteX261" fmla="*/ 5787868 w 6517785"/>
              <a:gd name="connsiteY261" fmla="*/ 1849351 h 6858000"/>
              <a:gd name="connsiteX262" fmla="*/ 5787868 w 6517785"/>
              <a:gd name="connsiteY262" fmla="*/ 1845770 h 6858000"/>
              <a:gd name="connsiteX263" fmla="*/ 5713558 w 6517785"/>
              <a:gd name="connsiteY263" fmla="*/ 1742363 h 6858000"/>
              <a:gd name="connsiteX264" fmla="*/ 5665659 w 6517785"/>
              <a:gd name="connsiteY264" fmla="*/ 1691331 h 6858000"/>
              <a:gd name="connsiteX265" fmla="*/ 5598512 w 6517785"/>
              <a:gd name="connsiteY265" fmla="*/ 1610754 h 6858000"/>
              <a:gd name="connsiteX266" fmla="*/ 5539422 w 6517785"/>
              <a:gd name="connsiteY266" fmla="*/ 1548978 h 6858000"/>
              <a:gd name="connsiteX267" fmla="*/ 5459293 w 6517785"/>
              <a:gd name="connsiteY267" fmla="*/ 1400358 h 6858000"/>
              <a:gd name="connsiteX268" fmla="*/ 5359019 w 6517785"/>
              <a:gd name="connsiteY268" fmla="*/ 1323810 h 6858000"/>
              <a:gd name="connsiteX269" fmla="*/ 5293662 w 6517785"/>
              <a:gd name="connsiteY269" fmla="*/ 1277702 h 6858000"/>
              <a:gd name="connsiteX270" fmla="*/ 5244421 w 6517785"/>
              <a:gd name="connsiteY270" fmla="*/ 1243233 h 6858000"/>
              <a:gd name="connsiteX271" fmla="*/ 5049245 w 6517785"/>
              <a:gd name="connsiteY271" fmla="*/ 1093718 h 6858000"/>
              <a:gd name="connsiteX272" fmla="*/ 5039397 w 6517785"/>
              <a:gd name="connsiteY272" fmla="*/ 1051191 h 6858000"/>
              <a:gd name="connsiteX273" fmla="*/ 4802142 w 6517785"/>
              <a:gd name="connsiteY273" fmla="*/ 933459 h 6858000"/>
              <a:gd name="connsiteX274" fmla="*/ 4635169 w 6517785"/>
              <a:gd name="connsiteY274" fmla="*/ 847510 h 6858000"/>
              <a:gd name="connsiteX275" fmla="*/ 4515198 w 6517785"/>
              <a:gd name="connsiteY275" fmla="*/ 783049 h 6858000"/>
              <a:gd name="connsiteX276" fmla="*/ 4420744 w 6517785"/>
              <a:gd name="connsiteY276" fmla="*/ 746789 h 6858000"/>
              <a:gd name="connsiteX277" fmla="*/ 4275706 w 6517785"/>
              <a:gd name="connsiteY277" fmla="*/ 703367 h 6858000"/>
              <a:gd name="connsiteX278" fmla="*/ 4250637 w 6517785"/>
              <a:gd name="connsiteY278" fmla="*/ 702024 h 6858000"/>
              <a:gd name="connsiteX279" fmla="*/ 4226017 w 6517785"/>
              <a:gd name="connsiteY279" fmla="*/ 702024 h 6858000"/>
              <a:gd name="connsiteX280" fmla="*/ 4121714 w 6517785"/>
              <a:gd name="connsiteY280" fmla="*/ 667107 h 6858000"/>
              <a:gd name="connsiteX281" fmla="*/ 4053224 w 6517785"/>
              <a:gd name="connsiteY281" fmla="*/ 660392 h 6858000"/>
              <a:gd name="connsiteX282" fmla="*/ 4020993 w 6517785"/>
              <a:gd name="connsiteY282" fmla="*/ 658602 h 6858000"/>
              <a:gd name="connsiteX283" fmla="*/ 3757775 w 6517785"/>
              <a:gd name="connsiteY283" fmla="*/ 639353 h 6858000"/>
              <a:gd name="connsiteX284" fmla="*/ 3604678 w 6517785"/>
              <a:gd name="connsiteY284" fmla="*/ 640248 h 6858000"/>
              <a:gd name="connsiteX285" fmla="*/ 3494556 w 6517785"/>
              <a:gd name="connsiteY285" fmla="*/ 671136 h 6858000"/>
              <a:gd name="connsiteX286" fmla="*/ 3384434 w 6517785"/>
              <a:gd name="connsiteY286" fmla="*/ 710977 h 6858000"/>
              <a:gd name="connsiteX287" fmla="*/ 3290428 w 6517785"/>
              <a:gd name="connsiteY287" fmla="*/ 748132 h 6858000"/>
              <a:gd name="connsiteX288" fmla="*/ 3270284 w 6517785"/>
              <a:gd name="connsiteY288" fmla="*/ 753056 h 6858000"/>
              <a:gd name="connsiteX289" fmla="*/ 3154342 w 6517785"/>
              <a:gd name="connsiteY289" fmla="*/ 748580 h 6858000"/>
              <a:gd name="connsiteX290" fmla="*/ 3029000 w 6517785"/>
              <a:gd name="connsiteY290" fmla="*/ 769619 h 6858000"/>
              <a:gd name="connsiteX291" fmla="*/ 2999455 w 6517785"/>
              <a:gd name="connsiteY291" fmla="*/ 860492 h 6858000"/>
              <a:gd name="connsiteX292" fmla="*/ 2995874 w 6517785"/>
              <a:gd name="connsiteY292" fmla="*/ 919134 h 6858000"/>
              <a:gd name="connsiteX293" fmla="*/ 2979311 w 6517785"/>
              <a:gd name="connsiteY293" fmla="*/ 944203 h 6858000"/>
              <a:gd name="connsiteX294" fmla="*/ 2918878 w 6517785"/>
              <a:gd name="connsiteY294" fmla="*/ 982253 h 6858000"/>
              <a:gd name="connsiteX295" fmla="*/ 2840092 w 6517785"/>
              <a:gd name="connsiteY295" fmla="*/ 1016722 h 6858000"/>
              <a:gd name="connsiteX296" fmla="*/ 2790850 w 6517785"/>
              <a:gd name="connsiteY296" fmla="*/ 1021646 h 6858000"/>
              <a:gd name="connsiteX297" fmla="*/ 2577321 w 6517785"/>
              <a:gd name="connsiteY297" fmla="*/ 1005531 h 6858000"/>
              <a:gd name="connsiteX298" fmla="*/ 2435864 w 6517785"/>
              <a:gd name="connsiteY298" fmla="*/ 963899 h 6858000"/>
              <a:gd name="connsiteX299" fmla="*/ 2424225 w 6517785"/>
              <a:gd name="connsiteY299" fmla="*/ 1049400 h 6858000"/>
              <a:gd name="connsiteX300" fmla="*/ 2411243 w 6517785"/>
              <a:gd name="connsiteY300" fmla="*/ 1073574 h 6858000"/>
              <a:gd name="connsiteX301" fmla="*/ 2156530 w 6517785"/>
              <a:gd name="connsiteY301" fmla="*/ 1073126 h 6858000"/>
              <a:gd name="connsiteX302" fmla="*/ 2144443 w 6517785"/>
              <a:gd name="connsiteY302" fmla="*/ 1069097 h 6858000"/>
              <a:gd name="connsiteX303" fmla="*/ 2068343 w 6517785"/>
              <a:gd name="connsiteY303" fmla="*/ 1043133 h 6858000"/>
              <a:gd name="connsiteX304" fmla="*/ 1991795 w 6517785"/>
              <a:gd name="connsiteY304" fmla="*/ 987177 h 6858000"/>
              <a:gd name="connsiteX305" fmla="*/ 1902712 w 6517785"/>
              <a:gd name="connsiteY305" fmla="*/ 1036866 h 6858000"/>
              <a:gd name="connsiteX306" fmla="*/ 1877644 w 6517785"/>
              <a:gd name="connsiteY306" fmla="*/ 1093270 h 6858000"/>
              <a:gd name="connsiteX307" fmla="*/ 1831088 w 6517785"/>
              <a:gd name="connsiteY307" fmla="*/ 1164446 h 6858000"/>
              <a:gd name="connsiteX308" fmla="*/ 1708880 w 6517785"/>
              <a:gd name="connsiteY308" fmla="*/ 1228461 h 6858000"/>
              <a:gd name="connsiteX309" fmla="*/ 1673963 w 6517785"/>
              <a:gd name="connsiteY309" fmla="*/ 1253529 h 6858000"/>
              <a:gd name="connsiteX310" fmla="*/ 1556679 w 6517785"/>
              <a:gd name="connsiteY310" fmla="*/ 1233385 h 6858000"/>
              <a:gd name="connsiteX311" fmla="*/ 1533401 w 6517785"/>
              <a:gd name="connsiteY311" fmla="*/ 1240995 h 6858000"/>
              <a:gd name="connsiteX312" fmla="*/ 1462672 w 6517785"/>
              <a:gd name="connsiteY312" fmla="*/ 1304561 h 6858000"/>
              <a:gd name="connsiteX313" fmla="*/ 1323901 w 6517785"/>
              <a:gd name="connsiteY313" fmla="*/ 1292027 h 6858000"/>
              <a:gd name="connsiteX314" fmla="*/ 1295251 w 6517785"/>
              <a:gd name="connsiteY314" fmla="*/ 1238756 h 6858000"/>
              <a:gd name="connsiteX315" fmla="*/ 1331063 w 6517785"/>
              <a:gd name="connsiteY315" fmla="*/ 1185934 h 6858000"/>
              <a:gd name="connsiteX316" fmla="*/ 1428203 w 6517785"/>
              <a:gd name="connsiteY316" fmla="*/ 1121472 h 6858000"/>
              <a:gd name="connsiteX317" fmla="*/ 1455958 w 6517785"/>
              <a:gd name="connsiteY317" fmla="*/ 1090584 h 6858000"/>
              <a:gd name="connsiteX318" fmla="*/ 1378514 w 6517785"/>
              <a:gd name="connsiteY318" fmla="*/ 1101776 h 6858000"/>
              <a:gd name="connsiteX319" fmla="*/ 1382991 w 6517785"/>
              <a:gd name="connsiteY319" fmla="*/ 1067306 h 6858000"/>
              <a:gd name="connsiteX320" fmla="*/ 1351207 w 6517785"/>
              <a:gd name="connsiteY320" fmla="*/ 1072231 h 6858000"/>
              <a:gd name="connsiteX321" fmla="*/ 1283612 w 6517785"/>
              <a:gd name="connsiteY321" fmla="*/ 1045372 h 6858000"/>
              <a:gd name="connsiteX322" fmla="*/ 1196321 w 6517785"/>
              <a:gd name="connsiteY322" fmla="*/ 952260 h 6858000"/>
              <a:gd name="connsiteX323" fmla="*/ 1216912 w 6517785"/>
              <a:gd name="connsiteY323" fmla="*/ 927192 h 6858000"/>
              <a:gd name="connsiteX324" fmla="*/ 1225865 w 6517785"/>
              <a:gd name="connsiteY324" fmla="*/ 902124 h 6858000"/>
              <a:gd name="connsiteX325" fmla="*/ 1237504 w 6517785"/>
              <a:gd name="connsiteY325" fmla="*/ 828709 h 6858000"/>
              <a:gd name="connsiteX326" fmla="*/ 1313605 w 6517785"/>
              <a:gd name="connsiteY326" fmla="*/ 774991 h 6858000"/>
              <a:gd name="connsiteX327" fmla="*/ 1363742 w 6517785"/>
              <a:gd name="connsiteY327" fmla="*/ 758875 h 6858000"/>
              <a:gd name="connsiteX328" fmla="*/ 1345836 w 6517785"/>
              <a:gd name="connsiteY328" fmla="*/ 732464 h 6858000"/>
              <a:gd name="connsiteX329" fmla="*/ 1352550 w 6517785"/>
              <a:gd name="connsiteY329" fmla="*/ 730226 h 6858000"/>
              <a:gd name="connsiteX330" fmla="*/ 1457301 w 6517785"/>
              <a:gd name="connsiteY330" fmla="*/ 665317 h 6858000"/>
              <a:gd name="connsiteX331" fmla="*/ 1519524 w 6517785"/>
              <a:gd name="connsiteY331" fmla="*/ 638010 h 6858000"/>
              <a:gd name="connsiteX332" fmla="*/ 1638599 w 6517785"/>
              <a:gd name="connsiteY332" fmla="*/ 599512 h 6858000"/>
              <a:gd name="connsiteX333" fmla="*/ 1648895 w 6517785"/>
              <a:gd name="connsiteY333" fmla="*/ 595931 h 6858000"/>
              <a:gd name="connsiteX334" fmla="*/ 1775132 w 6517785"/>
              <a:gd name="connsiteY334" fmla="*/ 507744 h 6858000"/>
              <a:gd name="connsiteX335" fmla="*/ 1842727 w 6517785"/>
              <a:gd name="connsiteY335" fmla="*/ 454026 h 6858000"/>
              <a:gd name="connsiteX336" fmla="*/ 1939420 w 6517785"/>
              <a:gd name="connsiteY336" fmla="*/ 375687 h 6858000"/>
              <a:gd name="connsiteX337" fmla="*/ 1995824 w 6517785"/>
              <a:gd name="connsiteY337" fmla="*/ 343456 h 6858000"/>
              <a:gd name="connsiteX338" fmla="*/ 2144443 w 6517785"/>
              <a:gd name="connsiteY338" fmla="*/ 297348 h 6858000"/>
              <a:gd name="connsiteX339" fmla="*/ 2240241 w 6517785"/>
              <a:gd name="connsiteY339" fmla="*/ 241840 h 6858000"/>
              <a:gd name="connsiteX340" fmla="*/ 2301121 w 6517785"/>
              <a:gd name="connsiteY340" fmla="*/ 223038 h 6858000"/>
              <a:gd name="connsiteX341" fmla="*/ 2398261 w 6517785"/>
              <a:gd name="connsiteY341" fmla="*/ 180512 h 6858000"/>
              <a:gd name="connsiteX342" fmla="*/ 2524051 w 6517785"/>
              <a:gd name="connsiteY342" fmla="*/ 167082 h 6858000"/>
              <a:gd name="connsiteX343" fmla="*/ 2517336 w 6517785"/>
              <a:gd name="connsiteY343" fmla="*/ 136642 h 6858000"/>
              <a:gd name="connsiteX344" fmla="*/ 2527632 w 6517785"/>
              <a:gd name="connsiteY344" fmla="*/ 133956 h 6858000"/>
              <a:gd name="connsiteX345" fmla="*/ 2588960 w 6517785"/>
              <a:gd name="connsiteY345" fmla="*/ 139328 h 6858000"/>
              <a:gd name="connsiteX346" fmla="*/ 2683414 w 6517785"/>
              <a:gd name="connsiteY346" fmla="*/ 120974 h 6858000"/>
              <a:gd name="connsiteX347" fmla="*/ 2716093 w 6517785"/>
              <a:gd name="connsiteY347" fmla="*/ 136642 h 6858000"/>
              <a:gd name="connsiteX348" fmla="*/ 2719674 w 6517785"/>
              <a:gd name="connsiteY348" fmla="*/ 116945 h 6858000"/>
              <a:gd name="connsiteX349" fmla="*/ 2739371 w 6517785"/>
              <a:gd name="connsiteY349" fmla="*/ 96353 h 6858000"/>
              <a:gd name="connsiteX350" fmla="*/ 2777868 w 6517785"/>
              <a:gd name="connsiteY350" fmla="*/ 85162 h 6858000"/>
              <a:gd name="connsiteX351" fmla="*/ 2844121 w 6517785"/>
              <a:gd name="connsiteY351" fmla="*/ 42635 h 6858000"/>
              <a:gd name="connsiteX352" fmla="*/ 2836958 w 6517785"/>
              <a:gd name="connsiteY352" fmla="*/ 22043 h 6858000"/>
              <a:gd name="connsiteX353" fmla="*/ 2930069 w 6517785"/>
              <a:gd name="connsiteY353" fmla="*/ 32787 h 6858000"/>
              <a:gd name="connsiteX354" fmla="*/ 2962300 w 6517785"/>
              <a:gd name="connsiteY354" fmla="*/ 23834 h 6858000"/>
              <a:gd name="connsiteX355" fmla="*/ 3037505 w 6517785"/>
              <a:gd name="connsiteY355" fmla="*/ 15776 h 6858000"/>
              <a:gd name="connsiteX356" fmla="*/ 3060783 w 6517785"/>
              <a:gd name="connsiteY356" fmla="*/ 18462 h 6858000"/>
              <a:gd name="connsiteX357" fmla="*/ 3093462 w 6517785"/>
              <a:gd name="connsiteY357" fmla="*/ 25625 h 6858000"/>
              <a:gd name="connsiteX358" fmla="*/ 3122559 w 6517785"/>
              <a:gd name="connsiteY358" fmla="*/ 26968 h 6858000"/>
              <a:gd name="connsiteX359" fmla="*/ 3290875 w 6517785"/>
              <a:gd name="connsiteY359" fmla="*/ 37263 h 6858000"/>
              <a:gd name="connsiteX360" fmla="*/ 3331164 w 6517785"/>
              <a:gd name="connsiteY360" fmla="*/ 62332 h 6858000"/>
              <a:gd name="connsiteX361" fmla="*/ 3437257 w 6517785"/>
              <a:gd name="connsiteY361" fmla="*/ 50245 h 6858000"/>
              <a:gd name="connsiteX362" fmla="*/ 3469488 w 6517785"/>
              <a:gd name="connsiteY362" fmla="*/ 103068 h 6858000"/>
              <a:gd name="connsiteX363" fmla="*/ 3501719 w 6517785"/>
              <a:gd name="connsiteY363" fmla="*/ 91877 h 6858000"/>
              <a:gd name="connsiteX364" fmla="*/ 3526339 w 6517785"/>
              <a:gd name="connsiteY364" fmla="*/ 88743 h 6858000"/>
              <a:gd name="connsiteX365" fmla="*/ 3688389 w 6517785"/>
              <a:gd name="connsiteY365" fmla="*/ 125898 h 6858000"/>
              <a:gd name="connsiteX366" fmla="*/ 3789110 w 6517785"/>
              <a:gd name="connsiteY366" fmla="*/ 119183 h 6858000"/>
              <a:gd name="connsiteX367" fmla="*/ 3816864 w 6517785"/>
              <a:gd name="connsiteY367" fmla="*/ 117393 h 6858000"/>
              <a:gd name="connsiteX368" fmla="*/ 3962798 w 6517785"/>
              <a:gd name="connsiteY368" fmla="*/ 136642 h 6858000"/>
              <a:gd name="connsiteX369" fmla="*/ 3969513 w 6517785"/>
              <a:gd name="connsiteY369" fmla="*/ 134851 h 6858000"/>
              <a:gd name="connsiteX370" fmla="*/ 4059938 w 6517785"/>
              <a:gd name="connsiteY370" fmla="*/ 142461 h 6858000"/>
              <a:gd name="connsiteX371" fmla="*/ 4044271 w 6517785"/>
              <a:gd name="connsiteY371" fmla="*/ 172006 h 6858000"/>
              <a:gd name="connsiteX372" fmla="*/ 4070234 w 6517785"/>
              <a:gd name="connsiteY372" fmla="*/ 214533 h 6858000"/>
              <a:gd name="connsiteX373" fmla="*/ 4116790 w 6517785"/>
              <a:gd name="connsiteY373" fmla="*/ 221695 h 6858000"/>
              <a:gd name="connsiteX374" fmla="*/ 4119028 w 6517785"/>
              <a:gd name="connsiteY374" fmla="*/ 280785 h 6858000"/>
              <a:gd name="connsiteX375" fmla="*/ 4083216 w 6517785"/>
              <a:gd name="connsiteY375" fmla="*/ 315254 h 6858000"/>
              <a:gd name="connsiteX376" fmla="*/ 4088588 w 6517785"/>
              <a:gd name="connsiteY376" fmla="*/ 338532 h 6858000"/>
              <a:gd name="connsiteX377" fmla="*/ 4114551 w 6517785"/>
              <a:gd name="connsiteY377" fmla="*/ 367629 h 6858000"/>
              <a:gd name="connsiteX378" fmla="*/ 4179013 w 6517785"/>
              <a:gd name="connsiteY378" fmla="*/ 383745 h 6858000"/>
              <a:gd name="connsiteX379" fmla="*/ 4260038 w 6517785"/>
              <a:gd name="connsiteY379" fmla="*/ 391355 h 6858000"/>
              <a:gd name="connsiteX380" fmla="*/ 4322261 w 6517785"/>
              <a:gd name="connsiteY380" fmla="*/ 421347 h 6858000"/>
              <a:gd name="connsiteX381" fmla="*/ 4404181 w 6517785"/>
              <a:gd name="connsiteY381" fmla="*/ 462531 h 6858000"/>
              <a:gd name="connsiteX382" fmla="*/ 4563097 w 6517785"/>
              <a:gd name="connsiteY382" fmla="*/ 514906 h 6858000"/>
              <a:gd name="connsiteX383" fmla="*/ 4658446 w 6517785"/>
              <a:gd name="connsiteY383" fmla="*/ 535498 h 6858000"/>
              <a:gd name="connsiteX384" fmla="*/ 4646808 w 6517785"/>
              <a:gd name="connsiteY384" fmla="*/ 566834 h 6858000"/>
              <a:gd name="connsiteX385" fmla="*/ 4602490 w 6517785"/>
              <a:gd name="connsiteY385" fmla="*/ 575339 h 6858000"/>
              <a:gd name="connsiteX386" fmla="*/ 4405077 w 6517785"/>
              <a:gd name="connsiteY386" fmla="*/ 498343 h 6858000"/>
              <a:gd name="connsiteX387" fmla="*/ 4298984 w 6517785"/>
              <a:gd name="connsiteY387" fmla="*/ 452683 h 6858000"/>
              <a:gd name="connsiteX388" fmla="*/ 4197367 w 6517785"/>
              <a:gd name="connsiteY388" fmla="*/ 436567 h 6858000"/>
              <a:gd name="connsiteX389" fmla="*/ 4051880 w 6517785"/>
              <a:gd name="connsiteY389" fmla="*/ 418661 h 6858000"/>
              <a:gd name="connsiteX390" fmla="*/ 4026812 w 6517785"/>
              <a:gd name="connsiteY390" fmla="*/ 427167 h 6858000"/>
              <a:gd name="connsiteX391" fmla="*/ 4074711 w 6517785"/>
              <a:gd name="connsiteY391" fmla="*/ 458950 h 6858000"/>
              <a:gd name="connsiteX392" fmla="*/ 4168717 w 6517785"/>
              <a:gd name="connsiteY392" fmla="*/ 479989 h 6858000"/>
              <a:gd name="connsiteX393" fmla="*/ 4308384 w 6517785"/>
              <a:gd name="connsiteY393" fmla="*/ 515801 h 6858000"/>
              <a:gd name="connsiteX394" fmla="*/ 4391200 w 6517785"/>
              <a:gd name="connsiteY394" fmla="*/ 551166 h 6858000"/>
              <a:gd name="connsiteX395" fmla="*/ 4440441 w 6517785"/>
              <a:gd name="connsiteY395" fmla="*/ 562357 h 6858000"/>
              <a:gd name="connsiteX396" fmla="*/ 4573393 w 6517785"/>
              <a:gd name="connsiteY396" fmla="*/ 629505 h 6858000"/>
              <a:gd name="connsiteX397" fmla="*/ 4651732 w 6517785"/>
              <a:gd name="connsiteY397" fmla="*/ 659049 h 6858000"/>
              <a:gd name="connsiteX398" fmla="*/ 4743948 w 6517785"/>
              <a:gd name="connsiteY398" fmla="*/ 695757 h 6858000"/>
              <a:gd name="connsiteX399" fmla="*/ 4920322 w 6517785"/>
              <a:gd name="connsiteY399" fmla="*/ 789316 h 6858000"/>
              <a:gd name="connsiteX400" fmla="*/ 5052826 w 6517785"/>
              <a:gd name="connsiteY400" fmla="*/ 794240 h 6858000"/>
              <a:gd name="connsiteX401" fmla="*/ 5119974 w 6517785"/>
              <a:gd name="connsiteY401" fmla="*/ 796478 h 6858000"/>
              <a:gd name="connsiteX402" fmla="*/ 5143252 w 6517785"/>
              <a:gd name="connsiteY402" fmla="*/ 826023 h 6858000"/>
              <a:gd name="connsiteX403" fmla="*/ 5126241 w 6517785"/>
              <a:gd name="connsiteY403" fmla="*/ 851091 h 6858000"/>
              <a:gd name="connsiteX404" fmla="*/ 5098487 w 6517785"/>
              <a:gd name="connsiteY404" fmla="*/ 869893 h 6858000"/>
              <a:gd name="connsiteX405" fmla="*/ 5197865 w 6517785"/>
              <a:gd name="connsiteY405" fmla="*/ 845720 h 6858000"/>
              <a:gd name="connsiteX406" fmla="*/ 5284262 w 6517785"/>
              <a:gd name="connsiteY406" fmla="*/ 904362 h 6858000"/>
              <a:gd name="connsiteX407" fmla="*/ 5298586 w 6517785"/>
              <a:gd name="connsiteY407" fmla="*/ 1007321 h 6858000"/>
              <a:gd name="connsiteX408" fmla="*/ 5360362 w 6517785"/>
              <a:gd name="connsiteY408" fmla="*/ 1003740 h 6858000"/>
              <a:gd name="connsiteX409" fmla="*/ 5488390 w 6517785"/>
              <a:gd name="connsiteY409" fmla="*/ 1083870 h 6858000"/>
              <a:gd name="connsiteX410" fmla="*/ 5509877 w 6517785"/>
              <a:gd name="connsiteY410" fmla="*/ 1098194 h 6858000"/>
              <a:gd name="connsiteX411" fmla="*/ 5528678 w 6517785"/>
              <a:gd name="connsiteY411" fmla="*/ 1143855 h 6858000"/>
              <a:gd name="connsiteX412" fmla="*/ 5548375 w 6517785"/>
              <a:gd name="connsiteY412" fmla="*/ 1168028 h 6858000"/>
              <a:gd name="connsiteX413" fmla="*/ 5611494 w 6517785"/>
              <a:gd name="connsiteY413" fmla="*/ 1169371 h 6858000"/>
              <a:gd name="connsiteX414" fmla="*/ 5608360 w 6517785"/>
              <a:gd name="connsiteY414" fmla="*/ 1241442 h 6858000"/>
              <a:gd name="connsiteX415" fmla="*/ 5629400 w 6517785"/>
              <a:gd name="connsiteY415" fmla="*/ 1243233 h 6858000"/>
              <a:gd name="connsiteX416" fmla="*/ 5623132 w 6517785"/>
              <a:gd name="connsiteY416" fmla="*/ 1287103 h 6858000"/>
              <a:gd name="connsiteX417" fmla="*/ 5632085 w 6517785"/>
              <a:gd name="connsiteY417" fmla="*/ 1289341 h 6858000"/>
              <a:gd name="connsiteX418" fmla="*/ 5683118 w 6517785"/>
              <a:gd name="connsiteY418" fmla="*/ 1270092 h 6858000"/>
              <a:gd name="connsiteX419" fmla="*/ 5748027 w 6517785"/>
              <a:gd name="connsiteY419" fmla="*/ 1331868 h 6858000"/>
              <a:gd name="connsiteX420" fmla="*/ 5730121 w 6517785"/>
              <a:gd name="connsiteY420" fmla="*/ 1372604 h 6858000"/>
              <a:gd name="connsiteX421" fmla="*/ 5783391 w 6517785"/>
              <a:gd name="connsiteY421" fmla="*/ 1378423 h 6858000"/>
              <a:gd name="connsiteX422" fmla="*/ 5783839 w 6517785"/>
              <a:gd name="connsiteY422" fmla="*/ 1387824 h 6858000"/>
              <a:gd name="connsiteX423" fmla="*/ 5752503 w 6517785"/>
              <a:gd name="connsiteY423" fmla="*/ 1399015 h 6858000"/>
              <a:gd name="connsiteX424" fmla="*/ 5774438 w 6517785"/>
              <a:gd name="connsiteY424" fmla="*/ 1413340 h 6858000"/>
              <a:gd name="connsiteX425" fmla="*/ 5861283 w 6517785"/>
              <a:gd name="connsiteY425" fmla="*/ 1463477 h 6858000"/>
              <a:gd name="connsiteX426" fmla="*/ 5884113 w 6517785"/>
              <a:gd name="connsiteY426" fmla="*/ 1507794 h 6858000"/>
              <a:gd name="connsiteX427" fmla="*/ 5939621 w 6517785"/>
              <a:gd name="connsiteY427" fmla="*/ 1601353 h 6858000"/>
              <a:gd name="connsiteX428" fmla="*/ 5954841 w 6517785"/>
              <a:gd name="connsiteY428" fmla="*/ 1615678 h 6858000"/>
              <a:gd name="connsiteX429" fmla="*/ 6010797 w 6517785"/>
              <a:gd name="connsiteY429" fmla="*/ 1690883 h 6858000"/>
              <a:gd name="connsiteX430" fmla="*/ 6041685 w 6517785"/>
              <a:gd name="connsiteY430" fmla="*/ 1730724 h 6858000"/>
              <a:gd name="connsiteX431" fmla="*/ 6052429 w 6517785"/>
              <a:gd name="connsiteY431" fmla="*/ 1741020 h 6858000"/>
              <a:gd name="connsiteX432" fmla="*/ 6101223 w 6517785"/>
              <a:gd name="connsiteY432" fmla="*/ 1834131 h 6858000"/>
              <a:gd name="connsiteX433" fmla="*/ 6089136 w 6517785"/>
              <a:gd name="connsiteY433" fmla="*/ 1884268 h 6858000"/>
              <a:gd name="connsiteX434" fmla="*/ 6192544 w 6517785"/>
              <a:gd name="connsiteY434" fmla="*/ 2020354 h 6858000"/>
              <a:gd name="connsiteX435" fmla="*/ 6158522 w 6517785"/>
              <a:gd name="connsiteY435" fmla="*/ 2082577 h 6858000"/>
              <a:gd name="connsiteX436" fmla="*/ 6130768 w 6517785"/>
              <a:gd name="connsiteY436" fmla="*/ 2105855 h 6858000"/>
              <a:gd name="connsiteX437" fmla="*/ 6193886 w 6517785"/>
              <a:gd name="connsiteY437" fmla="*/ 2156887 h 6858000"/>
              <a:gd name="connsiteX438" fmla="*/ 6180904 w 6517785"/>
              <a:gd name="connsiteY438" fmla="*/ 2224034 h 6858000"/>
              <a:gd name="connsiteX439" fmla="*/ 6210002 w 6517785"/>
              <a:gd name="connsiteY439" fmla="*/ 2294763 h 6858000"/>
              <a:gd name="connsiteX440" fmla="*/ 6214478 w 6517785"/>
              <a:gd name="connsiteY440" fmla="*/ 2322517 h 6858000"/>
              <a:gd name="connsiteX441" fmla="*/ 6272225 w 6517785"/>
              <a:gd name="connsiteY441" fmla="*/ 2375340 h 6858000"/>
              <a:gd name="connsiteX442" fmla="*/ 6246262 w 6517785"/>
              <a:gd name="connsiteY442" fmla="*/ 2456365 h 6858000"/>
              <a:gd name="connsiteX443" fmla="*/ 6299532 w 6517785"/>
              <a:gd name="connsiteY443" fmla="*/ 2514112 h 6858000"/>
              <a:gd name="connsiteX444" fmla="*/ 6330420 w 6517785"/>
              <a:gd name="connsiteY444" fmla="*/ 2610804 h 6858000"/>
              <a:gd name="connsiteX445" fmla="*/ 6366232 w 6517785"/>
              <a:gd name="connsiteY445" fmla="*/ 2664970 h 6858000"/>
              <a:gd name="connsiteX446" fmla="*/ 6372051 w 6517785"/>
              <a:gd name="connsiteY446" fmla="*/ 2719135 h 6858000"/>
              <a:gd name="connsiteX447" fmla="*/ 6375185 w 6517785"/>
              <a:gd name="connsiteY447" fmla="*/ 2795684 h 6858000"/>
              <a:gd name="connsiteX448" fmla="*/ 6394881 w 6517785"/>
              <a:gd name="connsiteY448" fmla="*/ 2870441 h 6858000"/>
              <a:gd name="connsiteX449" fmla="*/ 6446361 w 6517785"/>
              <a:gd name="connsiteY449" fmla="*/ 2916549 h 6858000"/>
              <a:gd name="connsiteX450" fmla="*/ 6414578 w 6517785"/>
              <a:gd name="connsiteY450" fmla="*/ 2940722 h 6858000"/>
              <a:gd name="connsiteX451" fmla="*/ 6432484 w 6517785"/>
              <a:gd name="connsiteY451" fmla="*/ 2965791 h 6858000"/>
              <a:gd name="connsiteX452" fmla="*/ 6423979 w 6517785"/>
              <a:gd name="connsiteY452" fmla="*/ 2964895 h 6858000"/>
              <a:gd name="connsiteX453" fmla="*/ 6416369 w 6517785"/>
              <a:gd name="connsiteY453" fmla="*/ 3029357 h 6858000"/>
              <a:gd name="connsiteX454" fmla="*/ 6458000 w 6517785"/>
              <a:gd name="connsiteY454" fmla="*/ 3065169 h 6858000"/>
              <a:gd name="connsiteX455" fmla="*/ 6428008 w 6517785"/>
              <a:gd name="connsiteY455" fmla="*/ 3088895 h 6858000"/>
              <a:gd name="connsiteX456" fmla="*/ 6423979 w 6517785"/>
              <a:gd name="connsiteY456" fmla="*/ 3135002 h 6858000"/>
              <a:gd name="connsiteX457" fmla="*/ 6473668 w 6517785"/>
              <a:gd name="connsiteY457" fmla="*/ 3201255 h 6858000"/>
              <a:gd name="connsiteX458" fmla="*/ 6504556 w 6517785"/>
              <a:gd name="connsiteY458" fmla="*/ 3179320 h 6858000"/>
              <a:gd name="connsiteX459" fmla="*/ 6522014 w 6517785"/>
              <a:gd name="connsiteY459" fmla="*/ 3217818 h 6858000"/>
              <a:gd name="connsiteX460" fmla="*/ 6436065 w 6517785"/>
              <a:gd name="connsiteY460" fmla="*/ 3229009 h 6858000"/>
              <a:gd name="connsiteX461" fmla="*/ 6450838 w 6517785"/>
              <a:gd name="connsiteY461" fmla="*/ 3288994 h 6858000"/>
              <a:gd name="connsiteX462" fmla="*/ 6517538 w 6517785"/>
              <a:gd name="connsiteY462" fmla="*/ 3278251 h 6858000"/>
              <a:gd name="connsiteX463" fmla="*/ 6506794 w 6517785"/>
              <a:gd name="connsiteY463" fmla="*/ 3401354 h 6858000"/>
              <a:gd name="connsiteX464" fmla="*/ 6513956 w 6517785"/>
              <a:gd name="connsiteY464" fmla="*/ 3438957 h 6858000"/>
              <a:gd name="connsiteX465" fmla="*/ 6476802 w 6517785"/>
              <a:gd name="connsiteY465" fmla="*/ 3513714 h 6858000"/>
              <a:gd name="connsiteX466" fmla="*/ 6437408 w 6517785"/>
              <a:gd name="connsiteY466" fmla="*/ 3581310 h 6858000"/>
              <a:gd name="connsiteX467" fmla="*/ 6471877 w 6517785"/>
              <a:gd name="connsiteY467" fmla="*/ 3595635 h 6858000"/>
              <a:gd name="connsiteX468" fmla="*/ 6504556 w 6517785"/>
              <a:gd name="connsiteY468" fmla="*/ 3594739 h 6858000"/>
              <a:gd name="connsiteX469" fmla="*/ 6510375 w 6517785"/>
              <a:gd name="connsiteY469" fmla="*/ 3619808 h 6858000"/>
              <a:gd name="connsiteX470" fmla="*/ 6476353 w 6517785"/>
              <a:gd name="connsiteY470" fmla="*/ 3635923 h 6858000"/>
              <a:gd name="connsiteX471" fmla="*/ 6444123 w 6517785"/>
              <a:gd name="connsiteY471" fmla="*/ 3634580 h 6858000"/>
              <a:gd name="connsiteX472" fmla="*/ 6448152 w 6517785"/>
              <a:gd name="connsiteY472" fmla="*/ 3740673 h 6858000"/>
              <a:gd name="connsiteX473" fmla="*/ 6455762 w 6517785"/>
              <a:gd name="connsiteY473" fmla="*/ 3719633 h 6858000"/>
              <a:gd name="connsiteX474" fmla="*/ 6475011 w 6517785"/>
              <a:gd name="connsiteY474" fmla="*/ 3715605 h 6858000"/>
              <a:gd name="connsiteX475" fmla="*/ 6492469 w 6517785"/>
              <a:gd name="connsiteY475" fmla="*/ 3733063 h 6858000"/>
              <a:gd name="connsiteX476" fmla="*/ 6482173 w 6517785"/>
              <a:gd name="connsiteY476" fmla="*/ 3749626 h 6858000"/>
              <a:gd name="connsiteX477" fmla="*/ 6441437 w 6517785"/>
              <a:gd name="connsiteY477" fmla="*/ 3763951 h 6858000"/>
              <a:gd name="connsiteX478" fmla="*/ 6408311 w 6517785"/>
              <a:gd name="connsiteY478" fmla="*/ 3854376 h 6858000"/>
              <a:gd name="connsiteX479" fmla="*/ 6444123 w 6517785"/>
              <a:gd name="connsiteY479" fmla="*/ 3885712 h 6858000"/>
              <a:gd name="connsiteX480" fmla="*/ 6478144 w 6517785"/>
              <a:gd name="connsiteY480" fmla="*/ 3917495 h 6858000"/>
              <a:gd name="connsiteX481" fmla="*/ 6425322 w 6517785"/>
              <a:gd name="connsiteY481" fmla="*/ 3950621 h 6858000"/>
              <a:gd name="connsiteX482" fmla="*/ 6410102 w 6517785"/>
              <a:gd name="connsiteY482" fmla="*/ 3938982 h 6858000"/>
              <a:gd name="connsiteX483" fmla="*/ 6379214 w 6517785"/>
              <a:gd name="connsiteY483" fmla="*/ 4059848 h 6858000"/>
              <a:gd name="connsiteX484" fmla="*/ 6399805 w 6517785"/>
              <a:gd name="connsiteY484" fmla="*/ 4082230 h 6858000"/>
              <a:gd name="connsiteX485" fmla="*/ 6415921 w 6517785"/>
              <a:gd name="connsiteY485" fmla="*/ 4119385 h 6858000"/>
              <a:gd name="connsiteX486" fmla="*/ 6402491 w 6517785"/>
              <a:gd name="connsiteY486" fmla="*/ 4164150 h 6858000"/>
              <a:gd name="connsiteX487" fmla="*/ 6387272 w 6517785"/>
              <a:gd name="connsiteY487" fmla="*/ 4188323 h 6858000"/>
              <a:gd name="connsiteX488" fmla="*/ 6387272 w 6517785"/>
              <a:gd name="connsiteY488" fmla="*/ 4120280 h 6858000"/>
              <a:gd name="connsiteX489" fmla="*/ 6363098 w 6517785"/>
              <a:gd name="connsiteY489" fmla="*/ 4255023 h 6858000"/>
              <a:gd name="connsiteX490" fmla="*/ 6327734 w 6517785"/>
              <a:gd name="connsiteY490" fmla="*/ 4282778 h 6858000"/>
              <a:gd name="connsiteX491" fmla="*/ 6368022 w 6517785"/>
              <a:gd name="connsiteY491" fmla="*/ 4306055 h 6858000"/>
              <a:gd name="connsiteX492" fmla="*/ 6341611 w 6517785"/>
              <a:gd name="connsiteY492" fmla="*/ 4322171 h 6858000"/>
              <a:gd name="connsiteX493" fmla="*/ 6368917 w 6517785"/>
              <a:gd name="connsiteY493" fmla="*/ 4367383 h 6858000"/>
              <a:gd name="connsiteX494" fmla="*/ 6337582 w 6517785"/>
              <a:gd name="connsiteY494" fmla="*/ 4409463 h 6858000"/>
              <a:gd name="connsiteX495" fmla="*/ 6278940 w 6517785"/>
              <a:gd name="connsiteY495" fmla="*/ 4418416 h 6858000"/>
              <a:gd name="connsiteX496" fmla="*/ 6336687 w 6517785"/>
              <a:gd name="connsiteY496" fmla="*/ 4454228 h 6858000"/>
              <a:gd name="connsiteX497" fmla="*/ 6286550 w 6517785"/>
              <a:gd name="connsiteY497" fmla="*/ 4496754 h 6858000"/>
              <a:gd name="connsiteX498" fmla="*/ 6275359 w 6517785"/>
              <a:gd name="connsiteY498" fmla="*/ 4545548 h 6858000"/>
              <a:gd name="connsiteX499" fmla="*/ 6292369 w 6517785"/>
              <a:gd name="connsiteY499" fmla="*/ 4562559 h 6858000"/>
              <a:gd name="connsiteX500" fmla="*/ 6253424 w 6517785"/>
              <a:gd name="connsiteY500" fmla="*/ 4610010 h 6858000"/>
              <a:gd name="connsiteX501" fmla="*/ 6207763 w 6517785"/>
              <a:gd name="connsiteY501" fmla="*/ 4606876 h 6858000"/>
              <a:gd name="connsiteX502" fmla="*/ 6203287 w 6517785"/>
              <a:gd name="connsiteY502" fmla="*/ 4624782 h 6858000"/>
              <a:gd name="connsiteX503" fmla="*/ 6239547 w 6517785"/>
              <a:gd name="connsiteY503" fmla="*/ 4635974 h 6858000"/>
              <a:gd name="connsiteX504" fmla="*/ 6243575 w 6517785"/>
              <a:gd name="connsiteY504" fmla="*/ 4661937 h 6858000"/>
              <a:gd name="connsiteX505" fmla="*/ 6227908 w 6517785"/>
              <a:gd name="connsiteY505" fmla="*/ 4738485 h 6858000"/>
              <a:gd name="connsiteX506" fmla="*/ 6197468 w 6517785"/>
              <a:gd name="connsiteY506" fmla="*/ 4790413 h 6858000"/>
              <a:gd name="connsiteX507" fmla="*/ 6154493 w 6517785"/>
              <a:gd name="connsiteY507" fmla="*/ 4879495 h 6858000"/>
              <a:gd name="connsiteX508" fmla="*/ 6119577 w 6517785"/>
              <a:gd name="connsiteY508" fmla="*/ 4927841 h 6858000"/>
              <a:gd name="connsiteX509" fmla="*/ 6045267 w 6517785"/>
              <a:gd name="connsiteY509" fmla="*/ 5035277 h 6858000"/>
              <a:gd name="connsiteX510" fmla="*/ 6023332 w 6517785"/>
              <a:gd name="connsiteY510" fmla="*/ 5047364 h 6858000"/>
              <a:gd name="connsiteX511" fmla="*/ 6001397 w 6517785"/>
              <a:gd name="connsiteY511" fmla="*/ 5086310 h 6858000"/>
              <a:gd name="connsiteX512" fmla="*/ 5992444 w 6517785"/>
              <a:gd name="connsiteY512" fmla="*/ 5114959 h 6858000"/>
              <a:gd name="connsiteX513" fmla="*/ 5964242 w 6517785"/>
              <a:gd name="connsiteY513" fmla="*/ 5113616 h 6858000"/>
              <a:gd name="connsiteX514" fmla="*/ 5917686 w 6517785"/>
              <a:gd name="connsiteY514" fmla="*/ 5115854 h 6858000"/>
              <a:gd name="connsiteX515" fmla="*/ 5923954 w 6517785"/>
              <a:gd name="connsiteY515" fmla="*/ 5193746 h 6858000"/>
              <a:gd name="connsiteX516" fmla="*/ 5910972 w 6517785"/>
              <a:gd name="connsiteY516" fmla="*/ 5214785 h 6858000"/>
              <a:gd name="connsiteX517" fmla="*/ 5840690 w 6517785"/>
              <a:gd name="connsiteY517" fmla="*/ 5319535 h 6858000"/>
              <a:gd name="connsiteX518" fmla="*/ 5805774 w 6517785"/>
              <a:gd name="connsiteY518" fmla="*/ 5333412 h 6858000"/>
              <a:gd name="connsiteX519" fmla="*/ 5789659 w 6517785"/>
              <a:gd name="connsiteY519" fmla="*/ 5388473 h 6858000"/>
              <a:gd name="connsiteX520" fmla="*/ 5771305 w 6517785"/>
              <a:gd name="connsiteY520" fmla="*/ 5386683 h 6858000"/>
              <a:gd name="connsiteX521" fmla="*/ 5767276 w 6517785"/>
              <a:gd name="connsiteY521" fmla="*/ 5338784 h 6858000"/>
              <a:gd name="connsiteX522" fmla="*/ 5752951 w 6517785"/>
              <a:gd name="connsiteY522" fmla="*/ 5387578 h 6858000"/>
              <a:gd name="connsiteX523" fmla="*/ 5741760 w 6517785"/>
              <a:gd name="connsiteY523" fmla="*/ 5433686 h 6858000"/>
              <a:gd name="connsiteX524" fmla="*/ 5685356 w 6517785"/>
              <a:gd name="connsiteY524" fmla="*/ 5418018 h 6858000"/>
              <a:gd name="connsiteX525" fmla="*/ 5672374 w 6517785"/>
              <a:gd name="connsiteY525" fmla="*/ 5480689 h 6858000"/>
              <a:gd name="connsiteX526" fmla="*/ 5642829 w 6517785"/>
              <a:gd name="connsiteY526" fmla="*/ 5550970 h 6858000"/>
              <a:gd name="connsiteX527" fmla="*/ 5592693 w 6517785"/>
              <a:gd name="connsiteY527" fmla="*/ 5518740 h 6858000"/>
              <a:gd name="connsiteX528" fmla="*/ 5547928 w 6517785"/>
              <a:gd name="connsiteY528" fmla="*/ 5591707 h 6858000"/>
              <a:gd name="connsiteX529" fmla="*/ 5542108 w 6517785"/>
              <a:gd name="connsiteY529" fmla="*/ 5626176 h 6858000"/>
              <a:gd name="connsiteX530" fmla="*/ 5500029 w 6517785"/>
              <a:gd name="connsiteY530" fmla="*/ 5659749 h 6858000"/>
              <a:gd name="connsiteX531" fmla="*/ 5458845 w 6517785"/>
              <a:gd name="connsiteY531" fmla="*/ 5652140 h 6858000"/>
              <a:gd name="connsiteX532" fmla="*/ 5404680 w 6517785"/>
              <a:gd name="connsiteY532" fmla="*/ 5700038 h 6858000"/>
              <a:gd name="connsiteX533" fmla="*/ 5416318 w 6517785"/>
              <a:gd name="connsiteY533" fmla="*/ 5718391 h 6858000"/>
              <a:gd name="connsiteX534" fmla="*/ 5441387 w 6517785"/>
              <a:gd name="connsiteY534" fmla="*/ 5720630 h 6858000"/>
              <a:gd name="connsiteX535" fmla="*/ 5458845 w 6517785"/>
              <a:gd name="connsiteY535" fmla="*/ 5744355 h 6858000"/>
              <a:gd name="connsiteX536" fmla="*/ 5397069 w 6517785"/>
              <a:gd name="connsiteY536" fmla="*/ 5781510 h 6858000"/>
              <a:gd name="connsiteX537" fmla="*/ 5354542 w 6517785"/>
              <a:gd name="connsiteY537" fmla="*/ 5767185 h 6858000"/>
              <a:gd name="connsiteX538" fmla="*/ 5330369 w 6517785"/>
              <a:gd name="connsiteY538" fmla="*/ 5795835 h 6858000"/>
              <a:gd name="connsiteX539" fmla="*/ 5275756 w 6517785"/>
              <a:gd name="connsiteY539" fmla="*/ 5880889 h 6858000"/>
              <a:gd name="connsiteX540" fmla="*/ 5250688 w 6517785"/>
              <a:gd name="connsiteY540" fmla="*/ 5858059 h 6858000"/>
              <a:gd name="connsiteX541" fmla="*/ 5164739 w 6517785"/>
              <a:gd name="connsiteY541" fmla="*/ 5910433 h 6858000"/>
              <a:gd name="connsiteX542" fmla="*/ 5204580 w 6517785"/>
              <a:gd name="connsiteY542" fmla="*/ 5922968 h 6858000"/>
              <a:gd name="connsiteX543" fmla="*/ 5162500 w 6517785"/>
              <a:gd name="connsiteY543" fmla="*/ 5939531 h 6858000"/>
              <a:gd name="connsiteX544" fmla="*/ 5106097 w 6517785"/>
              <a:gd name="connsiteY544" fmla="*/ 5976238 h 6858000"/>
              <a:gd name="connsiteX545" fmla="*/ 5072523 w 6517785"/>
              <a:gd name="connsiteY545" fmla="*/ 6012945 h 6858000"/>
              <a:gd name="connsiteX546" fmla="*/ 5036263 w 6517785"/>
              <a:gd name="connsiteY546" fmla="*/ 6043833 h 6858000"/>
              <a:gd name="connsiteX547" fmla="*/ 4979412 w 6517785"/>
              <a:gd name="connsiteY547" fmla="*/ 6101580 h 6858000"/>
              <a:gd name="connsiteX548" fmla="*/ 4931961 w 6517785"/>
              <a:gd name="connsiteY548" fmla="*/ 6134706 h 6858000"/>
              <a:gd name="connsiteX549" fmla="*/ 4906445 w 6517785"/>
              <a:gd name="connsiteY549" fmla="*/ 6141868 h 6858000"/>
              <a:gd name="connsiteX550" fmla="*/ 4865261 w 6517785"/>
              <a:gd name="connsiteY550" fmla="*/ 6162908 h 6858000"/>
              <a:gd name="connsiteX551" fmla="*/ 4729175 w 6517785"/>
              <a:gd name="connsiteY551" fmla="*/ 6265420 h 6858000"/>
              <a:gd name="connsiteX552" fmla="*/ 4622634 w 6517785"/>
              <a:gd name="connsiteY552" fmla="*/ 6297203 h 6858000"/>
              <a:gd name="connsiteX553" fmla="*/ 4612786 w 6517785"/>
              <a:gd name="connsiteY553" fmla="*/ 6301232 h 6858000"/>
              <a:gd name="connsiteX554" fmla="*/ 4530866 w 6517785"/>
              <a:gd name="connsiteY554" fmla="*/ 6332568 h 6858000"/>
              <a:gd name="connsiteX555" fmla="*/ 4478044 w 6517785"/>
              <a:gd name="connsiteY555" fmla="*/ 6356740 h 6858000"/>
              <a:gd name="connsiteX556" fmla="*/ 4331662 w 6517785"/>
              <a:gd name="connsiteY556" fmla="*/ 6414040 h 6858000"/>
              <a:gd name="connsiteX557" fmla="*/ 4312413 w 6517785"/>
              <a:gd name="connsiteY557" fmla="*/ 6424336 h 6858000"/>
              <a:gd name="connsiteX558" fmla="*/ 4144992 w 6517785"/>
              <a:gd name="connsiteY558" fmla="*/ 6476711 h 6858000"/>
              <a:gd name="connsiteX559" fmla="*/ 4130219 w 6517785"/>
              <a:gd name="connsiteY559" fmla="*/ 6478502 h 6858000"/>
              <a:gd name="connsiteX560" fmla="*/ 4018307 w 6517785"/>
              <a:gd name="connsiteY560" fmla="*/ 6534905 h 6858000"/>
              <a:gd name="connsiteX561" fmla="*/ 4135591 w 6517785"/>
              <a:gd name="connsiteY561" fmla="*/ 6542963 h 6858000"/>
              <a:gd name="connsiteX562" fmla="*/ 4164241 w 6517785"/>
              <a:gd name="connsiteY562" fmla="*/ 6542515 h 6858000"/>
              <a:gd name="connsiteX563" fmla="*/ 4296298 w 6517785"/>
              <a:gd name="connsiteY563" fmla="*/ 6517447 h 6858000"/>
              <a:gd name="connsiteX564" fmla="*/ 4411791 w 6517785"/>
              <a:gd name="connsiteY564" fmla="*/ 6493274 h 6858000"/>
              <a:gd name="connsiteX565" fmla="*/ 4417163 w 6517785"/>
              <a:gd name="connsiteY565" fmla="*/ 6505808 h 6858000"/>
              <a:gd name="connsiteX566" fmla="*/ 4461928 w 6517785"/>
              <a:gd name="connsiteY566" fmla="*/ 6452090 h 6858000"/>
              <a:gd name="connsiteX567" fmla="*/ 4512065 w 6517785"/>
              <a:gd name="connsiteY567" fmla="*/ 6434632 h 6858000"/>
              <a:gd name="connsiteX568" fmla="*/ 4602043 w 6517785"/>
              <a:gd name="connsiteY568" fmla="*/ 6418964 h 6858000"/>
              <a:gd name="connsiteX569" fmla="*/ 4653970 w 6517785"/>
              <a:gd name="connsiteY569" fmla="*/ 6406430 h 6858000"/>
              <a:gd name="connsiteX570" fmla="*/ 4653075 w 6517785"/>
              <a:gd name="connsiteY570" fmla="*/ 6391657 h 6858000"/>
              <a:gd name="connsiteX571" fmla="*/ 4708584 w 6517785"/>
              <a:gd name="connsiteY571" fmla="*/ 6356740 h 6858000"/>
              <a:gd name="connsiteX572" fmla="*/ 4726937 w 6517785"/>
              <a:gd name="connsiteY572" fmla="*/ 6347340 h 6858000"/>
              <a:gd name="connsiteX573" fmla="*/ 4802590 w 6517785"/>
              <a:gd name="connsiteY573" fmla="*/ 6325853 h 6858000"/>
              <a:gd name="connsiteX574" fmla="*/ 4881376 w 6517785"/>
              <a:gd name="connsiteY574" fmla="*/ 6300784 h 6858000"/>
              <a:gd name="connsiteX575" fmla="*/ 4932856 w 6517785"/>
              <a:gd name="connsiteY575" fmla="*/ 6273030 h 6858000"/>
              <a:gd name="connsiteX576" fmla="*/ 5005375 w 6517785"/>
              <a:gd name="connsiteY576" fmla="*/ 6240799 h 6858000"/>
              <a:gd name="connsiteX577" fmla="*/ 5053274 w 6517785"/>
              <a:gd name="connsiteY577" fmla="*/ 6218417 h 6858000"/>
              <a:gd name="connsiteX578" fmla="*/ 5131613 w 6517785"/>
              <a:gd name="connsiteY578" fmla="*/ 6162908 h 6858000"/>
              <a:gd name="connsiteX579" fmla="*/ 5248450 w 6517785"/>
              <a:gd name="connsiteY579" fmla="*/ 6086808 h 6858000"/>
              <a:gd name="connsiteX580" fmla="*/ 5331712 w 6517785"/>
              <a:gd name="connsiteY580" fmla="*/ 6027270 h 6858000"/>
              <a:gd name="connsiteX581" fmla="*/ 5441387 w 6517785"/>
              <a:gd name="connsiteY581" fmla="*/ 5902375 h 6858000"/>
              <a:gd name="connsiteX582" fmla="*/ 5486152 w 6517785"/>
              <a:gd name="connsiteY582" fmla="*/ 5888946 h 6858000"/>
              <a:gd name="connsiteX583" fmla="*/ 5534946 w 6517785"/>
              <a:gd name="connsiteY583" fmla="*/ 5855820 h 6858000"/>
              <a:gd name="connsiteX584" fmla="*/ 5546584 w 6517785"/>
              <a:gd name="connsiteY584" fmla="*/ 5838809 h 6858000"/>
              <a:gd name="connsiteX585" fmla="*/ 5628952 w 6517785"/>
              <a:gd name="connsiteY585" fmla="*/ 5752413 h 6858000"/>
              <a:gd name="connsiteX586" fmla="*/ 5723854 w 6517785"/>
              <a:gd name="connsiteY586" fmla="*/ 5788225 h 6858000"/>
              <a:gd name="connsiteX587" fmla="*/ 5721168 w 6517785"/>
              <a:gd name="connsiteY587" fmla="*/ 5801654 h 6858000"/>
              <a:gd name="connsiteX588" fmla="*/ 5598959 w 6517785"/>
              <a:gd name="connsiteY588" fmla="*/ 5836124 h 6858000"/>
              <a:gd name="connsiteX589" fmla="*/ 5599855 w 6517785"/>
              <a:gd name="connsiteY589" fmla="*/ 5844629 h 6858000"/>
              <a:gd name="connsiteX590" fmla="*/ 5660735 w 6517785"/>
              <a:gd name="connsiteY590" fmla="*/ 5871488 h 6858000"/>
              <a:gd name="connsiteX591" fmla="*/ 5530917 w 6517785"/>
              <a:gd name="connsiteY591" fmla="*/ 5962808 h 6858000"/>
              <a:gd name="connsiteX592" fmla="*/ 5443625 w 6517785"/>
              <a:gd name="connsiteY592" fmla="*/ 5973104 h 6858000"/>
              <a:gd name="connsiteX593" fmla="*/ 5476304 w 6517785"/>
              <a:gd name="connsiteY593" fmla="*/ 6012945 h 6858000"/>
              <a:gd name="connsiteX594" fmla="*/ 5443177 w 6517785"/>
              <a:gd name="connsiteY594" fmla="*/ 6036671 h 6858000"/>
              <a:gd name="connsiteX595" fmla="*/ 5376925 w 6517785"/>
              <a:gd name="connsiteY595" fmla="*/ 6048757 h 6858000"/>
              <a:gd name="connsiteX596" fmla="*/ 5331265 w 6517785"/>
              <a:gd name="connsiteY596" fmla="*/ 6089046 h 6858000"/>
              <a:gd name="connsiteX597" fmla="*/ 5305301 w 6517785"/>
              <a:gd name="connsiteY597" fmla="*/ 6126201 h 6858000"/>
              <a:gd name="connsiteX598" fmla="*/ 5296348 w 6517785"/>
              <a:gd name="connsiteY598" fmla="*/ 6130230 h 6858000"/>
              <a:gd name="connsiteX599" fmla="*/ 5221591 w 6517785"/>
              <a:gd name="connsiteY599" fmla="*/ 6173204 h 6858000"/>
              <a:gd name="connsiteX600" fmla="*/ 5197417 w 6517785"/>
              <a:gd name="connsiteY600" fmla="*/ 6238561 h 6858000"/>
              <a:gd name="connsiteX601" fmla="*/ 5136985 w 6517785"/>
              <a:gd name="connsiteY601" fmla="*/ 6243038 h 6858000"/>
              <a:gd name="connsiteX602" fmla="*/ 5146833 w 6517785"/>
              <a:gd name="connsiteY602" fmla="*/ 6213492 h 6858000"/>
              <a:gd name="connsiteX603" fmla="*/ 5124450 w 6517785"/>
              <a:gd name="connsiteY603" fmla="*/ 6220207 h 6858000"/>
              <a:gd name="connsiteX604" fmla="*/ 5061332 w 6517785"/>
              <a:gd name="connsiteY604" fmla="*/ 6299441 h 6858000"/>
              <a:gd name="connsiteX605" fmla="*/ 4965087 w 6517785"/>
              <a:gd name="connsiteY605" fmla="*/ 6367484 h 6858000"/>
              <a:gd name="connsiteX606" fmla="*/ 4945390 w 6517785"/>
              <a:gd name="connsiteY606" fmla="*/ 6380466 h 6858000"/>
              <a:gd name="connsiteX607" fmla="*/ 4947628 w 6517785"/>
              <a:gd name="connsiteY607" fmla="*/ 6389419 h 6858000"/>
              <a:gd name="connsiteX608" fmla="*/ 5003585 w 6517785"/>
              <a:gd name="connsiteY608" fmla="*/ 6381809 h 6858000"/>
              <a:gd name="connsiteX609" fmla="*/ 4928380 w 6517785"/>
              <a:gd name="connsiteY609" fmla="*/ 6401953 h 6858000"/>
              <a:gd name="connsiteX610" fmla="*/ 4886748 w 6517785"/>
              <a:gd name="connsiteY610" fmla="*/ 6402401 h 6858000"/>
              <a:gd name="connsiteX611" fmla="*/ 4902416 w 6517785"/>
              <a:gd name="connsiteY611" fmla="*/ 6417173 h 6858000"/>
              <a:gd name="connsiteX612" fmla="*/ 4900178 w 6517785"/>
              <a:gd name="connsiteY612" fmla="*/ 6453433 h 6858000"/>
              <a:gd name="connsiteX613" fmla="*/ 4828554 w 6517785"/>
              <a:gd name="connsiteY613" fmla="*/ 6493722 h 6858000"/>
              <a:gd name="connsiteX614" fmla="*/ 4725594 w 6517785"/>
              <a:gd name="connsiteY614" fmla="*/ 6560421 h 6858000"/>
              <a:gd name="connsiteX615" fmla="*/ 4662028 w 6517785"/>
              <a:gd name="connsiteY615" fmla="*/ 6572956 h 6858000"/>
              <a:gd name="connsiteX616" fmla="*/ 4596671 w 6517785"/>
              <a:gd name="connsiteY616" fmla="*/ 6589071 h 6858000"/>
              <a:gd name="connsiteX617" fmla="*/ 4528628 w 6517785"/>
              <a:gd name="connsiteY617" fmla="*/ 6621750 h 6858000"/>
              <a:gd name="connsiteX618" fmla="*/ 4520123 w 6517785"/>
              <a:gd name="connsiteY618" fmla="*/ 6628464 h 6858000"/>
              <a:gd name="connsiteX619" fmla="*/ 4393438 w 6517785"/>
              <a:gd name="connsiteY619" fmla="*/ 6656666 h 6858000"/>
              <a:gd name="connsiteX620" fmla="*/ 4327633 w 6517785"/>
              <a:gd name="connsiteY620" fmla="*/ 6688897 h 6858000"/>
              <a:gd name="connsiteX621" fmla="*/ 4264067 w 6517785"/>
              <a:gd name="connsiteY621" fmla="*/ 6713070 h 6858000"/>
              <a:gd name="connsiteX622" fmla="*/ 4166031 w 6517785"/>
              <a:gd name="connsiteY622" fmla="*/ 6739929 h 6858000"/>
              <a:gd name="connsiteX623" fmla="*/ 4159764 w 6517785"/>
              <a:gd name="connsiteY623" fmla="*/ 6742168 h 6858000"/>
              <a:gd name="connsiteX624" fmla="*/ 4141858 w 6517785"/>
              <a:gd name="connsiteY624" fmla="*/ 6796781 h 6858000"/>
              <a:gd name="connsiteX625" fmla="*/ 4101570 w 6517785"/>
              <a:gd name="connsiteY625" fmla="*/ 6767236 h 6858000"/>
              <a:gd name="connsiteX626" fmla="*/ 4105598 w 6517785"/>
              <a:gd name="connsiteY626" fmla="*/ 6775741 h 6858000"/>
              <a:gd name="connsiteX627" fmla="*/ 4036213 w 6517785"/>
              <a:gd name="connsiteY627" fmla="*/ 6797676 h 6858000"/>
              <a:gd name="connsiteX628" fmla="*/ 3867449 w 6517785"/>
              <a:gd name="connsiteY628" fmla="*/ 6847813 h 6858000"/>
              <a:gd name="connsiteX629" fmla="*/ 3758670 w 6517785"/>
              <a:gd name="connsiteY629" fmla="*/ 6830802 h 6858000"/>
              <a:gd name="connsiteX630" fmla="*/ 3702266 w 6517785"/>
              <a:gd name="connsiteY630" fmla="*/ 6801705 h 6858000"/>
              <a:gd name="connsiteX631" fmla="*/ 3544245 w 6517785"/>
              <a:gd name="connsiteY631" fmla="*/ 6748882 h 6858000"/>
              <a:gd name="connsiteX632" fmla="*/ 3578715 w 6517785"/>
              <a:gd name="connsiteY632" fmla="*/ 6703669 h 6858000"/>
              <a:gd name="connsiteX633" fmla="*/ 3521415 w 6517785"/>
              <a:gd name="connsiteY633" fmla="*/ 6675020 h 6858000"/>
              <a:gd name="connsiteX634" fmla="*/ 3456506 w 6517785"/>
              <a:gd name="connsiteY634" fmla="*/ 6709041 h 6858000"/>
              <a:gd name="connsiteX635" fmla="*/ 3482470 w 6517785"/>
              <a:gd name="connsiteY635" fmla="*/ 6733215 h 6858000"/>
              <a:gd name="connsiteX636" fmla="*/ 3532606 w 6517785"/>
              <a:gd name="connsiteY636" fmla="*/ 6746196 h 6858000"/>
              <a:gd name="connsiteX637" fmla="*/ 3324002 w 6517785"/>
              <a:gd name="connsiteY637" fmla="*/ 6715309 h 6858000"/>
              <a:gd name="connsiteX638" fmla="*/ 3312810 w 6517785"/>
              <a:gd name="connsiteY638" fmla="*/ 6774398 h 6858000"/>
              <a:gd name="connsiteX639" fmla="*/ 3315049 w 6517785"/>
              <a:gd name="connsiteY639" fmla="*/ 6717994 h 6858000"/>
              <a:gd name="connsiteX640" fmla="*/ 3259092 w 6517785"/>
              <a:gd name="connsiteY640" fmla="*/ 6705460 h 6858000"/>
              <a:gd name="connsiteX641" fmla="*/ 3221490 w 6517785"/>
              <a:gd name="connsiteY641" fmla="*/ 6709489 h 6858000"/>
              <a:gd name="connsiteX642" fmla="*/ 3235814 w 6517785"/>
              <a:gd name="connsiteY642" fmla="*/ 6754701 h 6858000"/>
              <a:gd name="connsiteX643" fmla="*/ 3171353 w 6517785"/>
              <a:gd name="connsiteY643" fmla="*/ 6754701 h 6858000"/>
              <a:gd name="connsiteX644" fmla="*/ 3022733 w 6517785"/>
              <a:gd name="connsiteY644" fmla="*/ 6744406 h 6858000"/>
              <a:gd name="connsiteX645" fmla="*/ 2848597 w 6517785"/>
              <a:gd name="connsiteY645" fmla="*/ 6730976 h 6858000"/>
              <a:gd name="connsiteX646" fmla="*/ 2724598 w 6517785"/>
              <a:gd name="connsiteY646" fmla="*/ 6692478 h 6858000"/>
              <a:gd name="connsiteX647" fmla="*/ 2725941 w 6517785"/>
              <a:gd name="connsiteY647" fmla="*/ 6677706 h 6858000"/>
              <a:gd name="connsiteX648" fmla="*/ 2685653 w 6517785"/>
              <a:gd name="connsiteY648" fmla="*/ 6643236 h 6858000"/>
              <a:gd name="connsiteX649" fmla="*/ 2562101 w 6517785"/>
              <a:gd name="connsiteY649" fmla="*/ 6657562 h 6858000"/>
              <a:gd name="connsiteX650" fmla="*/ 2320818 w 6517785"/>
              <a:gd name="connsiteY650" fmla="*/ 6578775 h 6858000"/>
              <a:gd name="connsiteX651" fmla="*/ 2315893 w 6517785"/>
              <a:gd name="connsiteY651" fmla="*/ 6567136 h 6858000"/>
              <a:gd name="connsiteX652" fmla="*/ 2351258 w 6517785"/>
              <a:gd name="connsiteY652" fmla="*/ 6552811 h 6858000"/>
              <a:gd name="connsiteX653" fmla="*/ 2365135 w 6517785"/>
              <a:gd name="connsiteY653" fmla="*/ 6497303 h 6858000"/>
              <a:gd name="connsiteX654" fmla="*/ 2296197 w 6517785"/>
              <a:gd name="connsiteY654" fmla="*/ 6512970 h 6858000"/>
              <a:gd name="connsiteX655" fmla="*/ 2219201 w 6517785"/>
              <a:gd name="connsiteY655" fmla="*/ 6503570 h 6858000"/>
              <a:gd name="connsiteX656" fmla="*/ 2179808 w 6517785"/>
              <a:gd name="connsiteY656" fmla="*/ 6460596 h 6858000"/>
              <a:gd name="connsiteX657" fmla="*/ 2219649 w 6517785"/>
              <a:gd name="connsiteY657" fmla="*/ 6478949 h 6858000"/>
              <a:gd name="connsiteX658" fmla="*/ 2283663 w 6517785"/>
              <a:gd name="connsiteY658" fmla="*/ 6479397 h 6858000"/>
              <a:gd name="connsiteX659" fmla="*/ 2220096 w 6517785"/>
              <a:gd name="connsiteY659" fmla="*/ 6457462 h 6858000"/>
              <a:gd name="connsiteX660" fmla="*/ 2180703 w 6517785"/>
              <a:gd name="connsiteY660" fmla="*/ 6458805 h 6858000"/>
              <a:gd name="connsiteX661" fmla="*/ 663169 w 6517785"/>
              <a:gd name="connsiteY661" fmla="*/ 4888000 h 6858000"/>
              <a:gd name="connsiteX662" fmla="*/ 638548 w 6517785"/>
              <a:gd name="connsiteY662" fmla="*/ 4838759 h 6858000"/>
              <a:gd name="connsiteX663" fmla="*/ 597812 w 6517785"/>
              <a:gd name="connsiteY663" fmla="*/ 4738485 h 6858000"/>
              <a:gd name="connsiteX664" fmla="*/ 598708 w 6517785"/>
              <a:gd name="connsiteY664" fmla="*/ 4722370 h 6858000"/>
              <a:gd name="connsiteX665" fmla="*/ 573192 w 6517785"/>
              <a:gd name="connsiteY665" fmla="*/ 4692825 h 6858000"/>
              <a:gd name="connsiteX666" fmla="*/ 556629 w 6517785"/>
              <a:gd name="connsiteY666" fmla="*/ 4700435 h 6858000"/>
              <a:gd name="connsiteX667" fmla="*/ 560657 w 6517785"/>
              <a:gd name="connsiteY667" fmla="*/ 4736695 h 6858000"/>
              <a:gd name="connsiteX668" fmla="*/ 583488 w 6517785"/>
              <a:gd name="connsiteY668" fmla="*/ 4798918 h 6858000"/>
              <a:gd name="connsiteX669" fmla="*/ 608108 w 6517785"/>
              <a:gd name="connsiteY669" fmla="*/ 4848608 h 6858000"/>
              <a:gd name="connsiteX670" fmla="*/ 631834 w 6517785"/>
              <a:gd name="connsiteY670" fmla="*/ 4867409 h 6858000"/>
              <a:gd name="connsiteX671" fmla="*/ 664512 w 6517785"/>
              <a:gd name="connsiteY671" fmla="*/ 4886210 h 6858000"/>
              <a:gd name="connsiteX672" fmla="*/ 651083 w 6517785"/>
              <a:gd name="connsiteY672" fmla="*/ 4952910 h 6858000"/>
              <a:gd name="connsiteX673" fmla="*/ 661826 w 6517785"/>
              <a:gd name="connsiteY673" fmla="*/ 4950224 h 6858000"/>
              <a:gd name="connsiteX674" fmla="*/ 688238 w 6517785"/>
              <a:gd name="connsiteY674" fmla="*/ 4991407 h 6858000"/>
              <a:gd name="connsiteX675" fmla="*/ 716440 w 6517785"/>
              <a:gd name="connsiteY675" fmla="*/ 5087652 h 6858000"/>
              <a:gd name="connsiteX676" fmla="*/ 724945 w 6517785"/>
              <a:gd name="connsiteY676" fmla="*/ 5091681 h 6858000"/>
              <a:gd name="connsiteX677" fmla="*/ 783139 w 6517785"/>
              <a:gd name="connsiteY677" fmla="*/ 5155248 h 6858000"/>
              <a:gd name="connsiteX678" fmla="*/ 829247 w 6517785"/>
              <a:gd name="connsiteY678" fmla="*/ 5226424 h 6858000"/>
              <a:gd name="connsiteX679" fmla="*/ 905348 w 6517785"/>
              <a:gd name="connsiteY679" fmla="*/ 5327593 h 6858000"/>
              <a:gd name="connsiteX680" fmla="*/ 970257 w 6517785"/>
              <a:gd name="connsiteY680" fmla="*/ 5424733 h 6858000"/>
              <a:gd name="connsiteX681" fmla="*/ 987268 w 6517785"/>
              <a:gd name="connsiteY681" fmla="*/ 5443534 h 6858000"/>
              <a:gd name="connsiteX682" fmla="*/ 1062025 w 6517785"/>
              <a:gd name="connsiteY682" fmla="*/ 5542465 h 6858000"/>
              <a:gd name="connsiteX683" fmla="*/ 1087094 w 6517785"/>
              <a:gd name="connsiteY683" fmla="*/ 5561714 h 6858000"/>
              <a:gd name="connsiteX684" fmla="*/ 1113058 w 6517785"/>
              <a:gd name="connsiteY684" fmla="*/ 5625728 h 6858000"/>
              <a:gd name="connsiteX685" fmla="*/ 1064711 w 6517785"/>
              <a:gd name="connsiteY685" fmla="*/ 5653930 h 6858000"/>
              <a:gd name="connsiteX686" fmla="*/ 1052177 w 6517785"/>
              <a:gd name="connsiteY686" fmla="*/ 5657064 h 6858000"/>
              <a:gd name="connsiteX687" fmla="*/ 1107686 w 6517785"/>
              <a:gd name="connsiteY687" fmla="*/ 5662435 h 6858000"/>
              <a:gd name="connsiteX688" fmla="*/ 1137678 w 6517785"/>
              <a:gd name="connsiteY688" fmla="*/ 5648111 h 6858000"/>
              <a:gd name="connsiteX689" fmla="*/ 1167671 w 6517785"/>
              <a:gd name="connsiteY689" fmla="*/ 5687503 h 6858000"/>
              <a:gd name="connsiteX690" fmla="*/ 1209302 w 6517785"/>
              <a:gd name="connsiteY690" fmla="*/ 5695114 h 6858000"/>
              <a:gd name="connsiteX691" fmla="*/ 1302861 w 6517785"/>
              <a:gd name="connsiteY691" fmla="*/ 5773453 h 6858000"/>
              <a:gd name="connsiteX692" fmla="*/ 1386572 w 6517785"/>
              <a:gd name="connsiteY692" fmla="*/ 5867907 h 6858000"/>
              <a:gd name="connsiteX693" fmla="*/ 1396868 w 6517785"/>
              <a:gd name="connsiteY693" fmla="*/ 5878203 h 6858000"/>
              <a:gd name="connsiteX694" fmla="*/ 1524448 w 6517785"/>
              <a:gd name="connsiteY694" fmla="*/ 5984743 h 6858000"/>
              <a:gd name="connsiteX695" fmla="*/ 1531610 w 6517785"/>
              <a:gd name="connsiteY695" fmla="*/ 6029061 h 6858000"/>
              <a:gd name="connsiteX696" fmla="*/ 1583985 w 6517785"/>
              <a:gd name="connsiteY696" fmla="*/ 6070244 h 6858000"/>
              <a:gd name="connsiteX697" fmla="*/ 1682468 w 6517785"/>
              <a:gd name="connsiteY697" fmla="*/ 6093970 h 6858000"/>
              <a:gd name="connsiteX698" fmla="*/ 1695898 w 6517785"/>
              <a:gd name="connsiteY698" fmla="*/ 6106056 h 6858000"/>
              <a:gd name="connsiteX699" fmla="*/ 1807811 w 6517785"/>
              <a:gd name="connsiteY699" fmla="*/ 6197825 h 6858000"/>
              <a:gd name="connsiteX700" fmla="*/ 1859290 w 6517785"/>
              <a:gd name="connsiteY700" fmla="*/ 6211702 h 6858000"/>
              <a:gd name="connsiteX701" fmla="*/ 1887045 w 6517785"/>
              <a:gd name="connsiteY701" fmla="*/ 6241247 h 6858000"/>
              <a:gd name="connsiteX702" fmla="*/ 1914351 w 6517785"/>
              <a:gd name="connsiteY702" fmla="*/ 6291384 h 6858000"/>
              <a:gd name="connsiteX703" fmla="*/ 1990452 w 6517785"/>
              <a:gd name="connsiteY703" fmla="*/ 6265420 h 6858000"/>
              <a:gd name="connsiteX704" fmla="*/ 2028502 w 6517785"/>
              <a:gd name="connsiteY704" fmla="*/ 6309737 h 6858000"/>
              <a:gd name="connsiteX705" fmla="*/ 2141310 w 6517785"/>
              <a:gd name="connsiteY705" fmla="*/ 6354950 h 6858000"/>
              <a:gd name="connsiteX706" fmla="*/ 2237555 w 6517785"/>
              <a:gd name="connsiteY706" fmla="*/ 6405982 h 6858000"/>
              <a:gd name="connsiteX707" fmla="*/ 2257699 w 6517785"/>
              <a:gd name="connsiteY707" fmla="*/ 6388972 h 6858000"/>
              <a:gd name="connsiteX708" fmla="*/ 2357525 w 6517785"/>
              <a:gd name="connsiteY708" fmla="*/ 6410906 h 6858000"/>
              <a:gd name="connsiteX709" fmla="*/ 2537928 w 6517785"/>
              <a:gd name="connsiteY709" fmla="*/ 6478502 h 6858000"/>
              <a:gd name="connsiteX710" fmla="*/ 2489582 w 6517785"/>
              <a:gd name="connsiteY710" fmla="*/ 6508046 h 6858000"/>
              <a:gd name="connsiteX711" fmla="*/ 2560311 w 6517785"/>
              <a:gd name="connsiteY711" fmla="*/ 6520133 h 6858000"/>
              <a:gd name="connsiteX712" fmla="*/ 2597913 w 6517785"/>
              <a:gd name="connsiteY712" fmla="*/ 6504465 h 6858000"/>
              <a:gd name="connsiteX713" fmla="*/ 2575530 w 6517785"/>
              <a:gd name="connsiteY713" fmla="*/ 6487455 h 6858000"/>
              <a:gd name="connsiteX714" fmla="*/ 2649393 w 6517785"/>
              <a:gd name="connsiteY714" fmla="*/ 6495960 h 6858000"/>
              <a:gd name="connsiteX715" fmla="*/ 2700873 w 6517785"/>
              <a:gd name="connsiteY715" fmla="*/ 6495512 h 6858000"/>
              <a:gd name="connsiteX716" fmla="*/ 2755933 w 6517785"/>
              <a:gd name="connsiteY716" fmla="*/ 6504465 h 6858000"/>
              <a:gd name="connsiteX717" fmla="*/ 2708483 w 6517785"/>
              <a:gd name="connsiteY717" fmla="*/ 6520581 h 6858000"/>
              <a:gd name="connsiteX718" fmla="*/ 2726836 w 6517785"/>
              <a:gd name="connsiteY718" fmla="*/ 6538487 h 6858000"/>
              <a:gd name="connsiteX719" fmla="*/ 2704454 w 6517785"/>
              <a:gd name="connsiteY719" fmla="*/ 6562659 h 6858000"/>
              <a:gd name="connsiteX720" fmla="*/ 2832482 w 6517785"/>
              <a:gd name="connsiteY720" fmla="*/ 6580118 h 6858000"/>
              <a:gd name="connsiteX721" fmla="*/ 2821738 w 6517785"/>
              <a:gd name="connsiteY721" fmla="*/ 6557735 h 6858000"/>
              <a:gd name="connsiteX722" fmla="*/ 2835615 w 6517785"/>
              <a:gd name="connsiteY722" fmla="*/ 6508046 h 6858000"/>
              <a:gd name="connsiteX723" fmla="*/ 2898734 w 6517785"/>
              <a:gd name="connsiteY723" fmla="*/ 6524609 h 6858000"/>
              <a:gd name="connsiteX724" fmla="*/ 2951109 w 6517785"/>
              <a:gd name="connsiteY724" fmla="*/ 6510285 h 6858000"/>
              <a:gd name="connsiteX725" fmla="*/ 2924250 w 6517785"/>
              <a:gd name="connsiteY725" fmla="*/ 6478054 h 6858000"/>
              <a:gd name="connsiteX726" fmla="*/ 2883514 w 6517785"/>
              <a:gd name="connsiteY726" fmla="*/ 6472682 h 6858000"/>
              <a:gd name="connsiteX727" fmla="*/ 2849492 w 6517785"/>
              <a:gd name="connsiteY727" fmla="*/ 6437765 h 6858000"/>
              <a:gd name="connsiteX728" fmla="*/ 2768468 w 6517785"/>
              <a:gd name="connsiteY728" fmla="*/ 6450747 h 6858000"/>
              <a:gd name="connsiteX729" fmla="*/ 2779211 w 6517785"/>
              <a:gd name="connsiteY729" fmla="*/ 6481635 h 6858000"/>
              <a:gd name="connsiteX730" fmla="*/ 2692815 w 6517785"/>
              <a:gd name="connsiteY730" fmla="*/ 6457910 h 6858000"/>
              <a:gd name="connsiteX731" fmla="*/ 2619848 w 6517785"/>
              <a:gd name="connsiteY731" fmla="*/ 6408220 h 6858000"/>
              <a:gd name="connsiteX732" fmla="*/ 2549119 w 6517785"/>
              <a:gd name="connsiteY732" fmla="*/ 6393896 h 6858000"/>
              <a:gd name="connsiteX733" fmla="*/ 2493611 w 6517785"/>
              <a:gd name="connsiteY733" fmla="*/ 6388076 h 6858000"/>
              <a:gd name="connsiteX734" fmla="*/ 2412586 w 6517785"/>
              <a:gd name="connsiteY734" fmla="*/ 6365693 h 6858000"/>
              <a:gd name="connsiteX735" fmla="*/ 2370507 w 6517785"/>
              <a:gd name="connsiteY735" fmla="*/ 6328986 h 6858000"/>
              <a:gd name="connsiteX736" fmla="*/ 2288139 w 6517785"/>
              <a:gd name="connsiteY736" fmla="*/ 6302127 h 6858000"/>
              <a:gd name="connsiteX737" fmla="*/ 2255461 w 6517785"/>
              <a:gd name="connsiteY737" fmla="*/ 6292727 h 6858000"/>
              <a:gd name="connsiteX738" fmla="*/ 2207115 w 6517785"/>
              <a:gd name="connsiteY738" fmla="*/ 6276611 h 6858000"/>
              <a:gd name="connsiteX739" fmla="*/ 2155635 w 6517785"/>
              <a:gd name="connsiteY739" fmla="*/ 6251095 h 6858000"/>
              <a:gd name="connsiteX740" fmla="*/ 2135043 w 6517785"/>
              <a:gd name="connsiteY740" fmla="*/ 6246619 h 6858000"/>
              <a:gd name="connsiteX741" fmla="*/ 1993138 w 6517785"/>
              <a:gd name="connsiteY741" fmla="*/ 6178576 h 6858000"/>
              <a:gd name="connsiteX742" fmla="*/ 1880778 w 6517785"/>
              <a:gd name="connsiteY742" fmla="*/ 6124858 h 6858000"/>
              <a:gd name="connsiteX743" fmla="*/ 1676201 w 6517785"/>
              <a:gd name="connsiteY743" fmla="*/ 5982953 h 6858000"/>
              <a:gd name="connsiteX744" fmla="*/ 1639494 w 6517785"/>
              <a:gd name="connsiteY744" fmla="*/ 5951169 h 6858000"/>
              <a:gd name="connsiteX745" fmla="*/ 1654714 w 6517785"/>
              <a:gd name="connsiteY745" fmla="*/ 5907300 h 6858000"/>
              <a:gd name="connsiteX746" fmla="*/ 1583090 w 6517785"/>
              <a:gd name="connsiteY746" fmla="*/ 5888051 h 6858000"/>
              <a:gd name="connsiteX747" fmla="*/ 1546383 w 6517785"/>
              <a:gd name="connsiteY747" fmla="*/ 5884918 h 6858000"/>
              <a:gd name="connsiteX748" fmla="*/ 1556231 w 6517785"/>
              <a:gd name="connsiteY748" fmla="*/ 5844181 h 6858000"/>
              <a:gd name="connsiteX749" fmla="*/ 1458643 w 6517785"/>
              <a:gd name="connsiteY749" fmla="*/ 5826723 h 6858000"/>
              <a:gd name="connsiteX750" fmla="*/ 1326587 w 6517785"/>
              <a:gd name="connsiteY750" fmla="*/ 5714811 h 6858000"/>
              <a:gd name="connsiteX751" fmla="*/ 1324348 w 6517785"/>
              <a:gd name="connsiteY751" fmla="*/ 5712124 h 6858000"/>
              <a:gd name="connsiteX752" fmla="*/ 1279136 w 6517785"/>
              <a:gd name="connsiteY752" fmla="*/ 5673179 h 6858000"/>
              <a:gd name="connsiteX753" fmla="*/ 1228104 w 6517785"/>
              <a:gd name="connsiteY753" fmla="*/ 5632890 h 6858000"/>
              <a:gd name="connsiteX754" fmla="*/ 1200349 w 6517785"/>
              <a:gd name="connsiteY754" fmla="*/ 5593049 h 6858000"/>
              <a:gd name="connsiteX755" fmla="*/ 1238847 w 6517785"/>
              <a:gd name="connsiteY755" fmla="*/ 5567086 h 6858000"/>
              <a:gd name="connsiteX756" fmla="*/ 1184234 w 6517785"/>
              <a:gd name="connsiteY756" fmla="*/ 5546494 h 6858000"/>
              <a:gd name="connsiteX757" fmla="*/ 1095152 w 6517785"/>
              <a:gd name="connsiteY757" fmla="*/ 5482480 h 6858000"/>
              <a:gd name="connsiteX758" fmla="*/ 1101866 w 6517785"/>
              <a:gd name="connsiteY758" fmla="*/ 5429657 h 6858000"/>
              <a:gd name="connsiteX759" fmla="*/ 1035614 w 6517785"/>
              <a:gd name="connsiteY759" fmla="*/ 5392502 h 6858000"/>
              <a:gd name="connsiteX760" fmla="*/ 986373 w 6517785"/>
              <a:gd name="connsiteY760" fmla="*/ 5349976 h 6858000"/>
              <a:gd name="connsiteX761" fmla="*/ 919225 w 6517785"/>
              <a:gd name="connsiteY761" fmla="*/ 5249702 h 6858000"/>
              <a:gd name="connsiteX762" fmla="*/ 925045 w 6517785"/>
              <a:gd name="connsiteY762" fmla="*/ 5195536 h 6858000"/>
              <a:gd name="connsiteX763" fmla="*/ 887442 w 6517785"/>
              <a:gd name="connsiteY763" fmla="*/ 5119436 h 6858000"/>
              <a:gd name="connsiteX764" fmla="*/ 852525 w 6517785"/>
              <a:gd name="connsiteY764" fmla="*/ 5096605 h 6858000"/>
              <a:gd name="connsiteX765" fmla="*/ 805074 w 6517785"/>
              <a:gd name="connsiteY765" fmla="*/ 5051393 h 6858000"/>
              <a:gd name="connsiteX766" fmla="*/ 777320 w 6517785"/>
              <a:gd name="connsiteY766" fmla="*/ 4979769 h 6858000"/>
              <a:gd name="connsiteX767" fmla="*/ 720021 w 6517785"/>
              <a:gd name="connsiteY767" fmla="*/ 4975292 h 6858000"/>
              <a:gd name="connsiteX768" fmla="*/ 690924 w 6517785"/>
              <a:gd name="connsiteY768" fmla="*/ 4913517 h 6858000"/>
              <a:gd name="connsiteX769" fmla="*/ 663169 w 6517785"/>
              <a:gd name="connsiteY769" fmla="*/ 4888000 h 6858000"/>
              <a:gd name="connsiteX770" fmla="*/ 1988214 w 6517785"/>
              <a:gd name="connsiteY770" fmla="*/ 599960 h 6858000"/>
              <a:gd name="connsiteX771" fmla="*/ 1951506 w 6517785"/>
              <a:gd name="connsiteY771" fmla="*/ 613837 h 6858000"/>
              <a:gd name="connsiteX772" fmla="*/ 1877196 w 6517785"/>
              <a:gd name="connsiteY772" fmla="*/ 642486 h 6858000"/>
              <a:gd name="connsiteX773" fmla="*/ 1820792 w 6517785"/>
              <a:gd name="connsiteY773" fmla="*/ 668898 h 6858000"/>
              <a:gd name="connsiteX774" fmla="*/ 1756331 w 6517785"/>
              <a:gd name="connsiteY774" fmla="*/ 702024 h 6858000"/>
              <a:gd name="connsiteX775" fmla="*/ 1703956 w 6517785"/>
              <a:gd name="connsiteY775" fmla="*/ 757085 h 6858000"/>
              <a:gd name="connsiteX776" fmla="*/ 1677992 w 6517785"/>
              <a:gd name="connsiteY776" fmla="*/ 804088 h 6858000"/>
              <a:gd name="connsiteX777" fmla="*/ 1663667 w 6517785"/>
              <a:gd name="connsiteY777" fmla="*/ 830947 h 6858000"/>
              <a:gd name="connsiteX778" fmla="*/ 1691869 w 6517785"/>
              <a:gd name="connsiteY778" fmla="*/ 837214 h 6858000"/>
              <a:gd name="connsiteX779" fmla="*/ 1713804 w 6517785"/>
              <a:gd name="connsiteY779" fmla="*/ 839453 h 6858000"/>
              <a:gd name="connsiteX780" fmla="*/ 1761255 w 6517785"/>
              <a:gd name="connsiteY780" fmla="*/ 843929 h 6858000"/>
              <a:gd name="connsiteX781" fmla="*/ 1747378 w 6517785"/>
              <a:gd name="connsiteY781" fmla="*/ 901228 h 6858000"/>
              <a:gd name="connsiteX782" fmla="*/ 1734844 w 6517785"/>
              <a:gd name="connsiteY782" fmla="*/ 920477 h 6858000"/>
              <a:gd name="connsiteX783" fmla="*/ 1836013 w 6517785"/>
              <a:gd name="connsiteY783" fmla="*/ 857359 h 6858000"/>
              <a:gd name="connsiteX784" fmla="*/ 1776475 w 6517785"/>
              <a:gd name="connsiteY784" fmla="*/ 817070 h 6858000"/>
              <a:gd name="connsiteX785" fmla="*/ 1858395 w 6517785"/>
              <a:gd name="connsiteY785" fmla="*/ 773648 h 6858000"/>
              <a:gd name="connsiteX786" fmla="*/ 1898684 w 6517785"/>
              <a:gd name="connsiteY786" fmla="*/ 703815 h 6858000"/>
              <a:gd name="connsiteX787" fmla="*/ 1988214 w 6517785"/>
              <a:gd name="connsiteY787" fmla="*/ 599960 h 6858000"/>
              <a:gd name="connsiteX788" fmla="*/ 3409950 w 6517785"/>
              <a:gd name="connsiteY788" fmla="*/ 6642341 h 6858000"/>
              <a:gd name="connsiteX789" fmla="*/ 3340565 w 6517785"/>
              <a:gd name="connsiteY789" fmla="*/ 6614587 h 6858000"/>
              <a:gd name="connsiteX790" fmla="*/ 3272074 w 6517785"/>
              <a:gd name="connsiteY790" fmla="*/ 6598024 h 6858000"/>
              <a:gd name="connsiteX791" fmla="*/ 3252825 w 6517785"/>
              <a:gd name="connsiteY791" fmla="*/ 6589518 h 6858000"/>
              <a:gd name="connsiteX792" fmla="*/ 3141808 w 6517785"/>
              <a:gd name="connsiteY792" fmla="*/ 6570717 h 6858000"/>
              <a:gd name="connsiteX793" fmla="*/ 3064364 w 6517785"/>
              <a:gd name="connsiteY793" fmla="*/ 6600710 h 6858000"/>
              <a:gd name="connsiteX794" fmla="*/ 3002589 w 6517785"/>
              <a:gd name="connsiteY794" fmla="*/ 6620854 h 6858000"/>
              <a:gd name="connsiteX795" fmla="*/ 3053173 w 6517785"/>
              <a:gd name="connsiteY795" fmla="*/ 6637865 h 6858000"/>
              <a:gd name="connsiteX796" fmla="*/ 3108682 w 6517785"/>
              <a:gd name="connsiteY796" fmla="*/ 6628017 h 6858000"/>
              <a:gd name="connsiteX797" fmla="*/ 3115844 w 6517785"/>
              <a:gd name="connsiteY797" fmla="*/ 6628912 h 6858000"/>
              <a:gd name="connsiteX798" fmla="*/ 3218804 w 6517785"/>
              <a:gd name="connsiteY798" fmla="*/ 6628017 h 6858000"/>
              <a:gd name="connsiteX799" fmla="*/ 3258645 w 6517785"/>
              <a:gd name="connsiteY799" fmla="*/ 6636970 h 6858000"/>
              <a:gd name="connsiteX800" fmla="*/ 3310572 w 6517785"/>
              <a:gd name="connsiteY800" fmla="*/ 6661142 h 6858000"/>
              <a:gd name="connsiteX801" fmla="*/ 3359366 w 6517785"/>
              <a:gd name="connsiteY801" fmla="*/ 6670095 h 6858000"/>
              <a:gd name="connsiteX802" fmla="*/ 3358023 w 6517785"/>
              <a:gd name="connsiteY802" fmla="*/ 6678153 h 6858000"/>
              <a:gd name="connsiteX803" fmla="*/ 3409950 w 6517785"/>
              <a:gd name="connsiteY803" fmla="*/ 6642341 h 6858000"/>
              <a:gd name="connsiteX804" fmla="*/ 559762 w 6517785"/>
              <a:gd name="connsiteY804" fmla="*/ 4650298 h 6858000"/>
              <a:gd name="connsiteX805" fmla="*/ 502463 w 6517785"/>
              <a:gd name="connsiteY805" fmla="*/ 4562111 h 6858000"/>
              <a:gd name="connsiteX806" fmla="*/ 457698 w 6517785"/>
              <a:gd name="connsiteY806" fmla="*/ 4650298 h 6858000"/>
              <a:gd name="connsiteX807" fmla="*/ 559762 w 6517785"/>
              <a:gd name="connsiteY807" fmla="*/ 4650298 h 6858000"/>
              <a:gd name="connsiteX808" fmla="*/ 3968170 w 6517785"/>
              <a:gd name="connsiteY808" fmla="*/ 305406 h 6858000"/>
              <a:gd name="connsiteX809" fmla="*/ 4072473 w 6517785"/>
              <a:gd name="connsiteY809" fmla="*/ 296453 h 6858000"/>
              <a:gd name="connsiteX810" fmla="*/ 4003982 w 6517785"/>
              <a:gd name="connsiteY810" fmla="*/ 267356 h 6858000"/>
              <a:gd name="connsiteX811" fmla="*/ 3968170 w 6517785"/>
              <a:gd name="connsiteY811" fmla="*/ 305406 h 6858000"/>
              <a:gd name="connsiteX812" fmla="*/ 3890279 w 6517785"/>
              <a:gd name="connsiteY812" fmla="*/ 237811 h 6858000"/>
              <a:gd name="connsiteX813" fmla="*/ 3888936 w 6517785"/>
              <a:gd name="connsiteY813" fmla="*/ 229753 h 6858000"/>
              <a:gd name="connsiteX814" fmla="*/ 3818655 w 6517785"/>
              <a:gd name="connsiteY814" fmla="*/ 236020 h 6858000"/>
              <a:gd name="connsiteX815" fmla="*/ 3819998 w 6517785"/>
              <a:gd name="connsiteY815" fmla="*/ 248554 h 6858000"/>
              <a:gd name="connsiteX816" fmla="*/ 3848647 w 6517785"/>
              <a:gd name="connsiteY816" fmla="*/ 241392 h 6858000"/>
              <a:gd name="connsiteX817" fmla="*/ 3870135 w 6517785"/>
              <a:gd name="connsiteY817" fmla="*/ 275413 h 6858000"/>
              <a:gd name="connsiteX818" fmla="*/ 3924300 w 6517785"/>
              <a:gd name="connsiteY818" fmla="*/ 271384 h 6858000"/>
              <a:gd name="connsiteX819" fmla="*/ 3925643 w 6517785"/>
              <a:gd name="connsiteY819" fmla="*/ 261984 h 6858000"/>
              <a:gd name="connsiteX820" fmla="*/ 3870582 w 6517785"/>
              <a:gd name="connsiteY820" fmla="*/ 249897 h 6858000"/>
              <a:gd name="connsiteX821" fmla="*/ 3890279 w 6517785"/>
              <a:gd name="connsiteY821" fmla="*/ 237811 h 6858000"/>
              <a:gd name="connsiteX822" fmla="*/ 3888936 w 6517785"/>
              <a:gd name="connsiteY822" fmla="*/ 159024 h 6858000"/>
              <a:gd name="connsiteX823" fmla="*/ 3936835 w 6517785"/>
              <a:gd name="connsiteY823" fmla="*/ 191255 h 6858000"/>
              <a:gd name="connsiteX824" fmla="*/ 3968170 w 6517785"/>
              <a:gd name="connsiteY824" fmla="*/ 161710 h 6858000"/>
              <a:gd name="connsiteX825" fmla="*/ 3961455 w 6517785"/>
              <a:gd name="connsiteY825" fmla="*/ 150519 h 6858000"/>
              <a:gd name="connsiteX826" fmla="*/ 3888936 w 6517785"/>
              <a:gd name="connsiteY826" fmla="*/ 159024 h 6858000"/>
              <a:gd name="connsiteX827" fmla="*/ 6440541 w 6517785"/>
              <a:gd name="connsiteY827" fmla="*/ 3442090 h 6858000"/>
              <a:gd name="connsiteX828" fmla="*/ 6475011 w 6517785"/>
              <a:gd name="connsiteY828" fmla="*/ 3365095 h 6858000"/>
              <a:gd name="connsiteX829" fmla="*/ 6440541 w 6517785"/>
              <a:gd name="connsiteY829" fmla="*/ 3442090 h 6858000"/>
              <a:gd name="connsiteX830" fmla="*/ 2942604 w 6517785"/>
              <a:gd name="connsiteY830" fmla="*/ 6614139 h 6858000"/>
              <a:gd name="connsiteX831" fmla="*/ 2945737 w 6517785"/>
              <a:gd name="connsiteY831" fmla="*/ 6598024 h 6858000"/>
              <a:gd name="connsiteX832" fmla="*/ 2883962 w 6517785"/>
              <a:gd name="connsiteY832" fmla="*/ 6594443 h 6858000"/>
              <a:gd name="connsiteX833" fmla="*/ 2882619 w 6517785"/>
              <a:gd name="connsiteY833" fmla="*/ 6607424 h 6858000"/>
              <a:gd name="connsiteX834" fmla="*/ 2942604 w 6517785"/>
              <a:gd name="connsiteY834" fmla="*/ 6614139 h 6858000"/>
              <a:gd name="connsiteX835" fmla="*/ 3935044 w 6517785"/>
              <a:gd name="connsiteY835" fmla="*/ 261984 h 6858000"/>
              <a:gd name="connsiteX836" fmla="*/ 3940863 w 6517785"/>
              <a:gd name="connsiteY836" fmla="*/ 268251 h 6858000"/>
              <a:gd name="connsiteX837" fmla="*/ 3986524 w 6517785"/>
              <a:gd name="connsiteY837" fmla="*/ 258403 h 6858000"/>
              <a:gd name="connsiteX838" fmla="*/ 3989209 w 6517785"/>
              <a:gd name="connsiteY838" fmla="*/ 217666 h 6858000"/>
              <a:gd name="connsiteX839" fmla="*/ 3935044 w 6517785"/>
              <a:gd name="connsiteY839" fmla="*/ 261984 h 6858000"/>
              <a:gd name="connsiteX840" fmla="*/ 4024126 w 6517785"/>
              <a:gd name="connsiteY840" fmla="*/ 420900 h 6858000"/>
              <a:gd name="connsiteX841" fmla="*/ 3979809 w 6517785"/>
              <a:gd name="connsiteY841" fmla="*/ 401651 h 6858000"/>
              <a:gd name="connsiteX842" fmla="*/ 3969065 w 6517785"/>
              <a:gd name="connsiteY842" fmla="*/ 433881 h 6858000"/>
              <a:gd name="connsiteX843" fmla="*/ 4024126 w 6517785"/>
              <a:gd name="connsiteY843" fmla="*/ 420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</a:cxnLst>
            <a:rect l="l" t="t" r="r" b="b"/>
            <a:pathLst>
              <a:path w="6517785" h="6858000">
                <a:moveTo>
                  <a:pt x="2180703" y="6458805"/>
                </a:moveTo>
                <a:cubicBezTo>
                  <a:pt x="2167274" y="6464624"/>
                  <a:pt x="2154292" y="6470891"/>
                  <a:pt x="2150711" y="6472234"/>
                </a:cubicBezTo>
                <a:cubicBezTo>
                  <a:pt x="2125642" y="6460148"/>
                  <a:pt x="2106393" y="6450747"/>
                  <a:pt x="2086697" y="6441346"/>
                </a:cubicBezTo>
                <a:cubicBezTo>
                  <a:pt x="2098336" y="6435975"/>
                  <a:pt x="2109079" y="6430603"/>
                  <a:pt x="2120270" y="6425231"/>
                </a:cubicBezTo>
                <a:cubicBezTo>
                  <a:pt x="2109974" y="6414040"/>
                  <a:pt x="2101021" y="6394791"/>
                  <a:pt x="2088935" y="6392552"/>
                </a:cubicBezTo>
                <a:cubicBezTo>
                  <a:pt x="2065657" y="6388972"/>
                  <a:pt x="2042827" y="6369722"/>
                  <a:pt x="2015968" y="6391210"/>
                </a:cubicBezTo>
                <a:cubicBezTo>
                  <a:pt x="2003881" y="6400610"/>
                  <a:pt x="1981051" y="6396581"/>
                  <a:pt x="1963145" y="6398820"/>
                </a:cubicBezTo>
                <a:cubicBezTo>
                  <a:pt x="1967622" y="6360769"/>
                  <a:pt x="1972098" y="6358979"/>
                  <a:pt x="2014625" y="6373304"/>
                </a:cubicBezTo>
                <a:cubicBezTo>
                  <a:pt x="2003434" y="6363455"/>
                  <a:pt x="1992242" y="6353607"/>
                  <a:pt x="1977918" y="6340625"/>
                </a:cubicBezTo>
                <a:cubicBezTo>
                  <a:pt x="1965831" y="6370618"/>
                  <a:pt x="1910322" y="6355398"/>
                  <a:pt x="1923752" y="6409116"/>
                </a:cubicBezTo>
                <a:cubicBezTo>
                  <a:pt x="1919723" y="6408220"/>
                  <a:pt x="1915247" y="6407325"/>
                  <a:pt x="1911218" y="6406430"/>
                </a:cubicBezTo>
                <a:cubicBezTo>
                  <a:pt x="1908084" y="6386286"/>
                  <a:pt x="1904951" y="6365693"/>
                  <a:pt x="1901369" y="6342416"/>
                </a:cubicBezTo>
                <a:cubicBezTo>
                  <a:pt x="1911665" y="6345549"/>
                  <a:pt x="1917037" y="6347340"/>
                  <a:pt x="1928676" y="6351369"/>
                </a:cubicBezTo>
                <a:cubicBezTo>
                  <a:pt x="1912561" y="6333463"/>
                  <a:pt x="1900922" y="6320033"/>
                  <a:pt x="1885254" y="6302575"/>
                </a:cubicBezTo>
                <a:cubicBezTo>
                  <a:pt x="1878539" y="6308842"/>
                  <a:pt x="1868243" y="6317795"/>
                  <a:pt x="1857500" y="6327643"/>
                </a:cubicBezTo>
                <a:cubicBezTo>
                  <a:pt x="1866900" y="6330329"/>
                  <a:pt x="1874958" y="6332568"/>
                  <a:pt x="1882568" y="6334806"/>
                </a:cubicBezTo>
                <a:cubicBezTo>
                  <a:pt x="1878987" y="6340178"/>
                  <a:pt x="1876749" y="6348235"/>
                  <a:pt x="1871825" y="6350921"/>
                </a:cubicBezTo>
                <a:cubicBezTo>
                  <a:pt x="1847204" y="6363455"/>
                  <a:pt x="1761703" y="6328986"/>
                  <a:pt x="1746483" y="6297651"/>
                </a:cubicBezTo>
                <a:cubicBezTo>
                  <a:pt x="1770656" y="6290936"/>
                  <a:pt x="1793933" y="6284669"/>
                  <a:pt x="1817211" y="6277954"/>
                </a:cubicBezTo>
                <a:cubicBezTo>
                  <a:pt x="1818107" y="6273925"/>
                  <a:pt x="1819449" y="6269897"/>
                  <a:pt x="1820345" y="6265420"/>
                </a:cubicBezTo>
                <a:cubicBezTo>
                  <a:pt x="1805125" y="6259601"/>
                  <a:pt x="1789904" y="6251991"/>
                  <a:pt x="1774237" y="6247962"/>
                </a:cubicBezTo>
                <a:cubicBezTo>
                  <a:pt x="1759912" y="6244380"/>
                  <a:pt x="1744692" y="6243933"/>
                  <a:pt x="1730815" y="6242142"/>
                </a:cubicBezTo>
                <a:cubicBezTo>
                  <a:pt x="1719624" y="6250648"/>
                  <a:pt x="1709327" y="6262734"/>
                  <a:pt x="1696793" y="6266763"/>
                </a:cubicBezTo>
                <a:cubicBezTo>
                  <a:pt x="1655609" y="6278850"/>
                  <a:pt x="1629646" y="6252886"/>
                  <a:pt x="1635465" y="6209464"/>
                </a:cubicBezTo>
                <a:cubicBezTo>
                  <a:pt x="1636808" y="6197377"/>
                  <a:pt x="1634122" y="6179471"/>
                  <a:pt x="1626065" y="6172756"/>
                </a:cubicBezTo>
                <a:cubicBezTo>
                  <a:pt x="1618455" y="6166489"/>
                  <a:pt x="1601444" y="6171414"/>
                  <a:pt x="1581747" y="6171414"/>
                </a:cubicBezTo>
                <a:cubicBezTo>
                  <a:pt x="1590700" y="6188872"/>
                  <a:pt x="1595624" y="6197825"/>
                  <a:pt x="1600549" y="6206778"/>
                </a:cubicBezTo>
                <a:cubicBezTo>
                  <a:pt x="1599206" y="6208568"/>
                  <a:pt x="1597863" y="6209911"/>
                  <a:pt x="1596967" y="6211702"/>
                </a:cubicBezTo>
                <a:cubicBezTo>
                  <a:pt x="1579509" y="6200063"/>
                  <a:pt x="1562051" y="6188424"/>
                  <a:pt x="1538325" y="6172756"/>
                </a:cubicBezTo>
                <a:cubicBezTo>
                  <a:pt x="1556231" y="6162908"/>
                  <a:pt x="1569213" y="6155298"/>
                  <a:pt x="1584881" y="6146793"/>
                </a:cubicBezTo>
                <a:cubicBezTo>
                  <a:pt x="1571004" y="6130677"/>
                  <a:pt x="1561155" y="6111428"/>
                  <a:pt x="1536535" y="6135602"/>
                </a:cubicBezTo>
                <a:cubicBezTo>
                  <a:pt x="1527134" y="6144555"/>
                  <a:pt x="1511019" y="6146793"/>
                  <a:pt x="1498037" y="6152164"/>
                </a:cubicBezTo>
                <a:cubicBezTo>
                  <a:pt x="1495351" y="6149479"/>
                  <a:pt x="1492665" y="6146345"/>
                  <a:pt x="1489979" y="6143659"/>
                </a:cubicBezTo>
                <a:cubicBezTo>
                  <a:pt x="1504751" y="6123067"/>
                  <a:pt x="1519076" y="6102475"/>
                  <a:pt x="1535192" y="6080093"/>
                </a:cubicBezTo>
                <a:cubicBezTo>
                  <a:pt x="1500275" y="6065320"/>
                  <a:pt x="1473864" y="6077407"/>
                  <a:pt x="1451481" y="6106952"/>
                </a:cubicBezTo>
                <a:cubicBezTo>
                  <a:pt x="1440290" y="6094865"/>
                  <a:pt x="1432232" y="6086360"/>
                  <a:pt x="1423279" y="6076959"/>
                </a:cubicBezTo>
                <a:cubicBezTo>
                  <a:pt x="1434918" y="6064425"/>
                  <a:pt x="1445214" y="6053234"/>
                  <a:pt x="1455958" y="6041595"/>
                </a:cubicBezTo>
                <a:cubicBezTo>
                  <a:pt x="1455062" y="6038461"/>
                  <a:pt x="1454167" y="6035328"/>
                  <a:pt x="1453272" y="6032194"/>
                </a:cubicBezTo>
                <a:cubicBezTo>
                  <a:pt x="1434918" y="6036223"/>
                  <a:pt x="1415669" y="6038014"/>
                  <a:pt x="1399106" y="6045176"/>
                </a:cubicBezTo>
                <a:cubicBezTo>
                  <a:pt x="1370904" y="6057263"/>
                  <a:pt x="1339121" y="6039357"/>
                  <a:pt x="1316738" y="5995487"/>
                </a:cubicBezTo>
                <a:cubicBezTo>
                  <a:pt x="1336435" y="5985639"/>
                  <a:pt x="1356132" y="5975343"/>
                  <a:pt x="1376724" y="5964599"/>
                </a:cubicBezTo>
                <a:cubicBezTo>
                  <a:pt x="1345836" y="5931473"/>
                  <a:pt x="1335540" y="5931025"/>
                  <a:pt x="1269287" y="5963256"/>
                </a:cubicBezTo>
                <a:cubicBezTo>
                  <a:pt x="1272869" y="5943560"/>
                  <a:pt x="1275107" y="5928339"/>
                  <a:pt x="1279136" y="5907300"/>
                </a:cubicBezTo>
                <a:cubicBezTo>
                  <a:pt x="1252724" y="5907300"/>
                  <a:pt x="1225865" y="5907300"/>
                  <a:pt x="1201245" y="5907300"/>
                </a:cubicBezTo>
                <a:cubicBezTo>
                  <a:pt x="1170357" y="5875069"/>
                  <a:pt x="1136783" y="5840153"/>
                  <a:pt x="1101866" y="5803892"/>
                </a:cubicBezTo>
                <a:cubicBezTo>
                  <a:pt x="1107238" y="5793149"/>
                  <a:pt x="1113953" y="5780167"/>
                  <a:pt x="1122906" y="5762261"/>
                </a:cubicBezTo>
                <a:cubicBezTo>
                  <a:pt x="1050834" y="5764500"/>
                  <a:pt x="1013679" y="5720630"/>
                  <a:pt x="979210" y="5668255"/>
                </a:cubicBezTo>
                <a:cubicBezTo>
                  <a:pt x="948770" y="5622147"/>
                  <a:pt x="906243" y="5584544"/>
                  <a:pt x="867745" y="5544703"/>
                </a:cubicBezTo>
                <a:cubicBezTo>
                  <a:pt x="857897" y="5534407"/>
                  <a:pt x="851630" y="5519635"/>
                  <a:pt x="840886" y="5510234"/>
                </a:cubicBezTo>
                <a:cubicBezTo>
                  <a:pt x="820742" y="5492776"/>
                  <a:pt x="798807" y="5477556"/>
                  <a:pt x="774186" y="5458754"/>
                </a:cubicBezTo>
                <a:cubicBezTo>
                  <a:pt x="775082" y="5457412"/>
                  <a:pt x="780006" y="5449801"/>
                  <a:pt x="784930" y="5442639"/>
                </a:cubicBezTo>
                <a:cubicBezTo>
                  <a:pt x="781349" y="5443534"/>
                  <a:pt x="777768" y="5443982"/>
                  <a:pt x="774634" y="5444877"/>
                </a:cubicBezTo>
                <a:cubicBezTo>
                  <a:pt x="767919" y="5426076"/>
                  <a:pt x="764786" y="5404141"/>
                  <a:pt x="753147" y="5389369"/>
                </a:cubicBezTo>
                <a:cubicBezTo>
                  <a:pt x="733898" y="5365195"/>
                  <a:pt x="711515" y="5340575"/>
                  <a:pt x="685552" y="5325355"/>
                </a:cubicBezTo>
                <a:cubicBezTo>
                  <a:pt x="647054" y="5302972"/>
                  <a:pt x="658693" y="5255521"/>
                  <a:pt x="630491" y="5229558"/>
                </a:cubicBezTo>
                <a:cubicBezTo>
                  <a:pt x="628253" y="5227319"/>
                  <a:pt x="638548" y="5212547"/>
                  <a:pt x="642577" y="5203594"/>
                </a:cubicBezTo>
                <a:cubicBezTo>
                  <a:pt x="645263" y="5197327"/>
                  <a:pt x="647501" y="5191060"/>
                  <a:pt x="649740" y="5185240"/>
                </a:cubicBezTo>
                <a:cubicBezTo>
                  <a:pt x="645263" y="5187478"/>
                  <a:pt x="640339" y="5191507"/>
                  <a:pt x="635863" y="5191060"/>
                </a:cubicBezTo>
                <a:cubicBezTo>
                  <a:pt x="625119" y="5189717"/>
                  <a:pt x="608556" y="5189717"/>
                  <a:pt x="605422" y="5183449"/>
                </a:cubicBezTo>
                <a:cubicBezTo>
                  <a:pt x="600051" y="5173601"/>
                  <a:pt x="604079" y="5159276"/>
                  <a:pt x="598708" y="5150323"/>
                </a:cubicBezTo>
                <a:cubicBezTo>
                  <a:pt x="588859" y="5133760"/>
                  <a:pt x="572744" y="5118093"/>
                  <a:pt x="570953" y="5100634"/>
                </a:cubicBezTo>
                <a:cubicBezTo>
                  <a:pt x="566029" y="5053183"/>
                  <a:pt x="530217" y="5029906"/>
                  <a:pt x="502910" y="4995884"/>
                </a:cubicBezTo>
                <a:cubicBezTo>
                  <a:pt x="509178" y="4990960"/>
                  <a:pt x="516340" y="4985141"/>
                  <a:pt x="530217" y="4974397"/>
                </a:cubicBezTo>
                <a:cubicBezTo>
                  <a:pt x="513654" y="4971263"/>
                  <a:pt x="503358" y="4972159"/>
                  <a:pt x="496196" y="4967682"/>
                </a:cubicBezTo>
                <a:cubicBezTo>
                  <a:pt x="480976" y="4958282"/>
                  <a:pt x="461727" y="4949329"/>
                  <a:pt x="455012" y="4935004"/>
                </a:cubicBezTo>
                <a:cubicBezTo>
                  <a:pt x="430839" y="4883524"/>
                  <a:pt x="410247" y="4829806"/>
                  <a:pt x="389655" y="4776535"/>
                </a:cubicBezTo>
                <a:cubicBezTo>
                  <a:pt x="383388" y="4760420"/>
                  <a:pt x="382493" y="4742514"/>
                  <a:pt x="376673" y="4726399"/>
                </a:cubicBezTo>
                <a:cubicBezTo>
                  <a:pt x="361453" y="4682529"/>
                  <a:pt x="336385" y="4644479"/>
                  <a:pt x="304601" y="4610457"/>
                </a:cubicBezTo>
                <a:cubicBezTo>
                  <a:pt x="300573" y="4605981"/>
                  <a:pt x="305497" y="4592999"/>
                  <a:pt x="305944" y="4584494"/>
                </a:cubicBezTo>
                <a:cubicBezTo>
                  <a:pt x="291172" y="4577331"/>
                  <a:pt x="278190" y="4570617"/>
                  <a:pt x="265208" y="4564349"/>
                </a:cubicBezTo>
                <a:cubicBezTo>
                  <a:pt x="280876" y="4533462"/>
                  <a:pt x="224920" y="4443484"/>
                  <a:pt x="178812" y="4423340"/>
                </a:cubicBezTo>
                <a:cubicBezTo>
                  <a:pt x="188212" y="4407672"/>
                  <a:pt x="173888" y="4362907"/>
                  <a:pt x="155982" y="4351268"/>
                </a:cubicBezTo>
                <a:cubicBezTo>
                  <a:pt x="117484" y="4326199"/>
                  <a:pt x="105845" y="4295759"/>
                  <a:pt x="114798" y="4261738"/>
                </a:cubicBezTo>
                <a:cubicBezTo>
                  <a:pt x="96444" y="4226821"/>
                  <a:pt x="81672" y="4199515"/>
                  <a:pt x="66004" y="4169970"/>
                </a:cubicBezTo>
                <a:cubicBezTo>
                  <a:pt x="68690" y="4167731"/>
                  <a:pt x="75405" y="4162807"/>
                  <a:pt x="83910" y="4155645"/>
                </a:cubicBezTo>
                <a:cubicBezTo>
                  <a:pt x="70480" y="4144901"/>
                  <a:pt x="59737" y="4135501"/>
                  <a:pt x="42726" y="4121623"/>
                </a:cubicBezTo>
                <a:cubicBezTo>
                  <a:pt x="87939" y="4115356"/>
                  <a:pt x="82567" y="4094317"/>
                  <a:pt x="64213" y="4067905"/>
                </a:cubicBezTo>
                <a:cubicBezTo>
                  <a:pt x="56156" y="4070591"/>
                  <a:pt x="47650" y="4073725"/>
                  <a:pt x="38697" y="4076858"/>
                </a:cubicBezTo>
                <a:cubicBezTo>
                  <a:pt x="38697" y="4049552"/>
                  <a:pt x="38697" y="4024483"/>
                  <a:pt x="38697" y="3996281"/>
                </a:cubicBezTo>
                <a:cubicBezTo>
                  <a:pt x="32430" y="3996281"/>
                  <a:pt x="22582" y="3996281"/>
                  <a:pt x="12286" y="3996281"/>
                </a:cubicBezTo>
                <a:cubicBezTo>
                  <a:pt x="16762" y="3967632"/>
                  <a:pt x="21239" y="3940325"/>
                  <a:pt x="26611" y="3906751"/>
                </a:cubicBezTo>
                <a:cubicBezTo>
                  <a:pt x="-32031" y="3865120"/>
                  <a:pt x="26611" y="3802897"/>
                  <a:pt x="12734" y="3748731"/>
                </a:cubicBezTo>
                <a:cubicBezTo>
                  <a:pt x="56603" y="3726796"/>
                  <a:pt x="58394" y="3728586"/>
                  <a:pt x="75852" y="3791257"/>
                </a:cubicBezTo>
                <a:cubicBezTo>
                  <a:pt x="90177" y="3785886"/>
                  <a:pt x="106740" y="3782752"/>
                  <a:pt x="118827" y="3774247"/>
                </a:cubicBezTo>
                <a:cubicBezTo>
                  <a:pt x="126884" y="3768875"/>
                  <a:pt x="135390" y="3751417"/>
                  <a:pt x="132704" y="3746045"/>
                </a:cubicBezTo>
                <a:cubicBezTo>
                  <a:pt x="113455" y="3712919"/>
                  <a:pt x="144790" y="3690536"/>
                  <a:pt x="146581" y="3664125"/>
                </a:cubicBezTo>
                <a:cubicBezTo>
                  <a:pt x="150162" y="3617122"/>
                  <a:pt x="188660" y="3612197"/>
                  <a:pt x="222681" y="3590710"/>
                </a:cubicBezTo>
                <a:cubicBezTo>
                  <a:pt x="190898" y="3586682"/>
                  <a:pt x="163592" y="3622046"/>
                  <a:pt x="142552" y="3585338"/>
                </a:cubicBezTo>
                <a:cubicBezTo>
                  <a:pt x="118827" y="3544155"/>
                  <a:pt x="179707" y="3545498"/>
                  <a:pt x="175678" y="3515058"/>
                </a:cubicBezTo>
                <a:cubicBezTo>
                  <a:pt x="194927" y="3516848"/>
                  <a:pt x="211938" y="3518639"/>
                  <a:pt x="229844" y="3519982"/>
                </a:cubicBezTo>
                <a:cubicBezTo>
                  <a:pt x="240587" y="3489541"/>
                  <a:pt x="243273" y="3465368"/>
                  <a:pt x="207014" y="3454177"/>
                </a:cubicBezTo>
                <a:cubicBezTo>
                  <a:pt x="207909" y="3483274"/>
                  <a:pt x="186869" y="3497599"/>
                  <a:pt x="149267" y="3497152"/>
                </a:cubicBezTo>
                <a:cubicBezTo>
                  <a:pt x="151505" y="3459549"/>
                  <a:pt x="154191" y="3421946"/>
                  <a:pt x="156429" y="3385239"/>
                </a:cubicBezTo>
                <a:cubicBezTo>
                  <a:pt x="169859" y="3383448"/>
                  <a:pt x="185974" y="3380763"/>
                  <a:pt x="204775" y="3378076"/>
                </a:cubicBezTo>
                <a:cubicBezTo>
                  <a:pt x="209252" y="3428213"/>
                  <a:pt x="245064" y="3424184"/>
                  <a:pt x="273714" y="3421051"/>
                </a:cubicBezTo>
                <a:cubicBezTo>
                  <a:pt x="293410" y="3391954"/>
                  <a:pt x="309973" y="3367333"/>
                  <a:pt x="326536" y="3342264"/>
                </a:cubicBezTo>
                <a:cubicBezTo>
                  <a:pt x="343547" y="3316748"/>
                  <a:pt x="359215" y="3290337"/>
                  <a:pt x="377121" y="3265716"/>
                </a:cubicBezTo>
                <a:cubicBezTo>
                  <a:pt x="384283" y="3255868"/>
                  <a:pt x="395474" y="3244229"/>
                  <a:pt x="406666" y="3241991"/>
                </a:cubicBezTo>
                <a:cubicBezTo>
                  <a:pt x="440687" y="3235276"/>
                  <a:pt x="469784" y="3240648"/>
                  <a:pt x="471127" y="3183796"/>
                </a:cubicBezTo>
                <a:cubicBezTo>
                  <a:pt x="471575" y="3148880"/>
                  <a:pt x="496196" y="3102324"/>
                  <a:pt x="529769" y="3071436"/>
                </a:cubicBezTo>
                <a:cubicBezTo>
                  <a:pt x="536037" y="3065617"/>
                  <a:pt x="540513" y="3052635"/>
                  <a:pt x="539170" y="3043682"/>
                </a:cubicBezTo>
                <a:cubicBezTo>
                  <a:pt x="534246" y="3012794"/>
                  <a:pt x="522159" y="2982354"/>
                  <a:pt x="520369" y="2951466"/>
                </a:cubicBezTo>
                <a:cubicBezTo>
                  <a:pt x="519026" y="2922816"/>
                  <a:pt x="502463" y="2922816"/>
                  <a:pt x="483662" y="2923264"/>
                </a:cubicBezTo>
                <a:cubicBezTo>
                  <a:pt x="464413" y="2923264"/>
                  <a:pt x="445164" y="2925950"/>
                  <a:pt x="427705" y="2927293"/>
                </a:cubicBezTo>
                <a:cubicBezTo>
                  <a:pt x="424124" y="2896853"/>
                  <a:pt x="421886" y="2872680"/>
                  <a:pt x="419200" y="2848954"/>
                </a:cubicBezTo>
                <a:cubicBezTo>
                  <a:pt x="457250" y="2825229"/>
                  <a:pt x="488138" y="2830153"/>
                  <a:pt x="501568" y="2865070"/>
                </a:cubicBezTo>
                <a:cubicBezTo>
                  <a:pt x="510968" y="2844477"/>
                  <a:pt x="520369" y="2823886"/>
                  <a:pt x="530217" y="2803294"/>
                </a:cubicBezTo>
                <a:cubicBezTo>
                  <a:pt x="536037" y="2791207"/>
                  <a:pt x="540065" y="2774644"/>
                  <a:pt x="549914" y="2769272"/>
                </a:cubicBezTo>
                <a:cubicBezTo>
                  <a:pt x="573639" y="2756738"/>
                  <a:pt x="571401" y="2726746"/>
                  <a:pt x="569163" y="2717345"/>
                </a:cubicBezTo>
                <a:cubicBezTo>
                  <a:pt x="557971" y="2671685"/>
                  <a:pt x="600051" y="2667656"/>
                  <a:pt x="613032" y="2643930"/>
                </a:cubicBezTo>
                <a:cubicBezTo>
                  <a:pt x="631386" y="2652883"/>
                  <a:pt x="647949" y="2658255"/>
                  <a:pt x="660931" y="2668551"/>
                </a:cubicBezTo>
                <a:cubicBezTo>
                  <a:pt x="668093" y="2674370"/>
                  <a:pt x="674808" y="2689143"/>
                  <a:pt x="672122" y="2697201"/>
                </a:cubicBezTo>
                <a:cubicBezTo>
                  <a:pt x="663169" y="2728088"/>
                  <a:pt x="648844" y="2758081"/>
                  <a:pt x="672570" y="2788521"/>
                </a:cubicBezTo>
                <a:cubicBezTo>
                  <a:pt x="673913" y="2790312"/>
                  <a:pt x="675703" y="2792998"/>
                  <a:pt x="675256" y="2795236"/>
                </a:cubicBezTo>
                <a:cubicBezTo>
                  <a:pt x="669884" y="2826571"/>
                  <a:pt x="668989" y="2859698"/>
                  <a:pt x="656454" y="2887900"/>
                </a:cubicBezTo>
                <a:cubicBezTo>
                  <a:pt x="645263" y="2912968"/>
                  <a:pt x="622881" y="2935351"/>
                  <a:pt x="600946" y="2953704"/>
                </a:cubicBezTo>
                <a:cubicBezTo>
                  <a:pt x="585726" y="2966238"/>
                  <a:pt x="580354" y="2970267"/>
                  <a:pt x="592441" y="2989964"/>
                </a:cubicBezTo>
                <a:cubicBezTo>
                  <a:pt x="600498" y="3002946"/>
                  <a:pt x="592888" y="3024881"/>
                  <a:pt x="594231" y="3042339"/>
                </a:cubicBezTo>
                <a:cubicBezTo>
                  <a:pt x="595574" y="3063378"/>
                  <a:pt x="599155" y="3083970"/>
                  <a:pt x="601841" y="3104562"/>
                </a:cubicBezTo>
                <a:cubicBezTo>
                  <a:pt x="602736" y="3109039"/>
                  <a:pt x="608556" y="3115754"/>
                  <a:pt x="607213" y="3117544"/>
                </a:cubicBezTo>
                <a:cubicBezTo>
                  <a:pt x="582145" y="3146194"/>
                  <a:pt x="599603" y="3179320"/>
                  <a:pt x="598260" y="3210208"/>
                </a:cubicBezTo>
                <a:cubicBezTo>
                  <a:pt x="597812" y="3219161"/>
                  <a:pt x="602289" y="3234828"/>
                  <a:pt x="608108" y="3236619"/>
                </a:cubicBezTo>
                <a:cubicBezTo>
                  <a:pt x="650635" y="3249601"/>
                  <a:pt x="653769" y="3291680"/>
                  <a:pt x="669884" y="3321225"/>
                </a:cubicBezTo>
                <a:cubicBezTo>
                  <a:pt x="694505" y="3366885"/>
                  <a:pt x="696743" y="3430004"/>
                  <a:pt x="730764" y="3463578"/>
                </a:cubicBezTo>
                <a:cubicBezTo>
                  <a:pt x="767472" y="3500285"/>
                  <a:pt x="771948" y="3532516"/>
                  <a:pt x="771053" y="3576833"/>
                </a:cubicBezTo>
                <a:cubicBezTo>
                  <a:pt x="770605" y="3596977"/>
                  <a:pt x="793883" y="3618465"/>
                  <a:pt x="792540" y="3638609"/>
                </a:cubicBezTo>
                <a:cubicBezTo>
                  <a:pt x="790750" y="3664125"/>
                  <a:pt x="775529" y="3689193"/>
                  <a:pt x="765681" y="3714262"/>
                </a:cubicBezTo>
                <a:cubicBezTo>
                  <a:pt x="763443" y="3719633"/>
                  <a:pt x="758071" y="3724110"/>
                  <a:pt x="754490" y="3728586"/>
                </a:cubicBezTo>
                <a:cubicBezTo>
                  <a:pt x="758071" y="3729482"/>
                  <a:pt x="761652" y="3730825"/>
                  <a:pt x="764786" y="3731720"/>
                </a:cubicBezTo>
                <a:cubicBezTo>
                  <a:pt x="760309" y="3753207"/>
                  <a:pt x="745537" y="3781409"/>
                  <a:pt x="753595" y="3794839"/>
                </a:cubicBezTo>
                <a:cubicBezTo>
                  <a:pt x="774634" y="3827965"/>
                  <a:pt x="751804" y="3839156"/>
                  <a:pt x="741956" y="3849004"/>
                </a:cubicBezTo>
                <a:cubicBezTo>
                  <a:pt x="753147" y="3900484"/>
                  <a:pt x="766576" y="3946592"/>
                  <a:pt x="771948" y="3993148"/>
                </a:cubicBezTo>
                <a:cubicBezTo>
                  <a:pt x="776872" y="4037017"/>
                  <a:pt x="802388" y="4084468"/>
                  <a:pt x="762995" y="4129681"/>
                </a:cubicBezTo>
                <a:cubicBezTo>
                  <a:pt x="769262" y="4130129"/>
                  <a:pt x="778663" y="4130576"/>
                  <a:pt x="786721" y="4131472"/>
                </a:cubicBezTo>
                <a:cubicBezTo>
                  <a:pt x="801493" y="4191009"/>
                  <a:pt x="816266" y="4250099"/>
                  <a:pt x="831933" y="4313218"/>
                </a:cubicBezTo>
                <a:cubicBezTo>
                  <a:pt x="843572" y="4306055"/>
                  <a:pt x="850287" y="4302027"/>
                  <a:pt x="849392" y="4302474"/>
                </a:cubicBezTo>
                <a:cubicBezTo>
                  <a:pt x="858792" y="4315456"/>
                  <a:pt x="864612" y="4326647"/>
                  <a:pt x="873565" y="4334705"/>
                </a:cubicBezTo>
                <a:cubicBezTo>
                  <a:pt x="916987" y="4373651"/>
                  <a:pt x="936236" y="4425130"/>
                  <a:pt x="945189" y="4480191"/>
                </a:cubicBezTo>
                <a:cubicBezTo>
                  <a:pt x="947427" y="4494516"/>
                  <a:pt x="934445" y="4511527"/>
                  <a:pt x="926835" y="4531671"/>
                </a:cubicBezTo>
                <a:cubicBezTo>
                  <a:pt x="951456" y="4548234"/>
                  <a:pt x="947875" y="4571512"/>
                  <a:pt x="925045" y="4597028"/>
                </a:cubicBezTo>
                <a:cubicBezTo>
                  <a:pt x="905796" y="4618068"/>
                  <a:pt x="908929" y="4637316"/>
                  <a:pt x="931759" y="4654775"/>
                </a:cubicBezTo>
                <a:cubicBezTo>
                  <a:pt x="938474" y="4660146"/>
                  <a:pt x="940712" y="4670890"/>
                  <a:pt x="946979" y="4682977"/>
                </a:cubicBezTo>
                <a:cubicBezTo>
                  <a:pt x="956380" y="4682977"/>
                  <a:pt x="970705" y="4682977"/>
                  <a:pt x="985030" y="4682977"/>
                </a:cubicBezTo>
                <a:cubicBezTo>
                  <a:pt x="985925" y="4685663"/>
                  <a:pt x="986373" y="4688349"/>
                  <a:pt x="987268" y="4690587"/>
                </a:cubicBezTo>
                <a:cubicBezTo>
                  <a:pt x="975629" y="4695063"/>
                  <a:pt x="963990" y="4699092"/>
                  <a:pt x="945189" y="4706255"/>
                </a:cubicBezTo>
                <a:cubicBezTo>
                  <a:pt x="959514" y="4738038"/>
                  <a:pt x="975181" y="4772955"/>
                  <a:pt x="990849" y="4807871"/>
                </a:cubicBezTo>
                <a:cubicBezTo>
                  <a:pt x="989506" y="4807871"/>
                  <a:pt x="988611" y="4807871"/>
                  <a:pt x="987268" y="4807423"/>
                </a:cubicBezTo>
                <a:cubicBezTo>
                  <a:pt x="989506" y="4824434"/>
                  <a:pt x="987716" y="4843235"/>
                  <a:pt x="995326" y="4857112"/>
                </a:cubicBezTo>
                <a:cubicBezTo>
                  <a:pt x="1012336" y="4887553"/>
                  <a:pt x="1016813" y="4928289"/>
                  <a:pt x="1058444" y="4941718"/>
                </a:cubicBezTo>
                <a:cubicBezTo>
                  <a:pt x="1065607" y="4943957"/>
                  <a:pt x="1075007" y="4956491"/>
                  <a:pt x="1074112" y="4963653"/>
                </a:cubicBezTo>
                <a:cubicBezTo>
                  <a:pt x="1069636" y="5004389"/>
                  <a:pt x="1105000" y="5023191"/>
                  <a:pt x="1119325" y="5053183"/>
                </a:cubicBezTo>
                <a:cubicBezTo>
                  <a:pt x="1125592" y="5065718"/>
                  <a:pt x="1150213" y="5081386"/>
                  <a:pt x="1122906" y="5097948"/>
                </a:cubicBezTo>
                <a:cubicBezTo>
                  <a:pt x="1132754" y="5109587"/>
                  <a:pt x="1140364" y="5124360"/>
                  <a:pt x="1152451" y="5132865"/>
                </a:cubicBezTo>
                <a:cubicBezTo>
                  <a:pt x="1184682" y="5155248"/>
                  <a:pt x="1227208" y="5168677"/>
                  <a:pt x="1250934" y="5197775"/>
                </a:cubicBezTo>
                <a:cubicBezTo>
                  <a:pt x="1299280" y="5256417"/>
                  <a:pt x="1370456" y="5299839"/>
                  <a:pt x="1384781" y="5383101"/>
                </a:cubicBezTo>
                <a:cubicBezTo>
                  <a:pt x="1391048" y="5418466"/>
                  <a:pt x="1413878" y="5422047"/>
                  <a:pt x="1435813" y="5413989"/>
                </a:cubicBezTo>
                <a:cubicBezTo>
                  <a:pt x="1450586" y="5431448"/>
                  <a:pt x="1459539" y="5451592"/>
                  <a:pt x="1473864" y="5457859"/>
                </a:cubicBezTo>
                <a:cubicBezTo>
                  <a:pt x="1504751" y="5471736"/>
                  <a:pt x="1519524" y="5506653"/>
                  <a:pt x="1559365" y="5510234"/>
                </a:cubicBezTo>
                <a:cubicBezTo>
                  <a:pt x="1579957" y="5512025"/>
                  <a:pt x="1598310" y="5538884"/>
                  <a:pt x="1616216" y="5553208"/>
                </a:cubicBezTo>
                <a:cubicBezTo>
                  <a:pt x="1630093" y="5553208"/>
                  <a:pt x="1644866" y="5553208"/>
                  <a:pt x="1659638" y="5553208"/>
                </a:cubicBezTo>
                <a:cubicBezTo>
                  <a:pt x="1659638" y="5557237"/>
                  <a:pt x="1660086" y="5561266"/>
                  <a:pt x="1660086" y="5565743"/>
                </a:cubicBezTo>
                <a:cubicBezTo>
                  <a:pt x="1653371" y="5566638"/>
                  <a:pt x="1646656" y="5567981"/>
                  <a:pt x="1639494" y="5568876"/>
                </a:cubicBezTo>
                <a:cubicBezTo>
                  <a:pt x="1635913" y="5617670"/>
                  <a:pt x="1685154" y="5621252"/>
                  <a:pt x="1707089" y="5647663"/>
                </a:cubicBezTo>
                <a:cubicBezTo>
                  <a:pt x="1723652" y="5667807"/>
                  <a:pt x="1747825" y="5681684"/>
                  <a:pt x="1769313" y="5696905"/>
                </a:cubicBezTo>
                <a:cubicBezTo>
                  <a:pt x="1784533" y="5707648"/>
                  <a:pt x="1803334" y="5714362"/>
                  <a:pt x="1817211" y="5726449"/>
                </a:cubicBezTo>
                <a:cubicBezTo>
                  <a:pt x="1831984" y="5738983"/>
                  <a:pt x="1865110" y="5733164"/>
                  <a:pt x="1859290" y="5767633"/>
                </a:cubicBezTo>
                <a:cubicBezTo>
                  <a:pt x="1858843" y="5769871"/>
                  <a:pt x="1866005" y="5774795"/>
                  <a:pt x="1870034" y="5775691"/>
                </a:cubicBezTo>
                <a:cubicBezTo>
                  <a:pt x="1937629" y="5790911"/>
                  <a:pt x="1984632" y="5841943"/>
                  <a:pt x="2032979" y="5882679"/>
                </a:cubicBezTo>
                <a:cubicBezTo>
                  <a:pt x="2084906" y="5926549"/>
                  <a:pt x="2142653" y="5940874"/>
                  <a:pt x="2201295" y="5961466"/>
                </a:cubicBezTo>
                <a:cubicBezTo>
                  <a:pt x="2227259" y="5970419"/>
                  <a:pt x="2250537" y="6000411"/>
                  <a:pt x="2283215" y="5975790"/>
                </a:cubicBezTo>
                <a:cubicBezTo>
                  <a:pt x="2286796" y="5973104"/>
                  <a:pt x="2296197" y="5978476"/>
                  <a:pt x="2302912" y="5979819"/>
                </a:cubicBezTo>
                <a:cubicBezTo>
                  <a:pt x="2304255" y="5980267"/>
                  <a:pt x="2306493" y="5980267"/>
                  <a:pt x="2306493" y="5980267"/>
                </a:cubicBezTo>
                <a:cubicBezTo>
                  <a:pt x="2311865" y="6033985"/>
                  <a:pt x="2369164" y="6010260"/>
                  <a:pt x="2393337" y="6038014"/>
                </a:cubicBezTo>
                <a:cubicBezTo>
                  <a:pt x="2407214" y="6053681"/>
                  <a:pt x="2428254" y="6063082"/>
                  <a:pt x="2446160" y="6075169"/>
                </a:cubicBezTo>
                <a:cubicBezTo>
                  <a:pt x="2462275" y="6085912"/>
                  <a:pt x="2474809" y="6098894"/>
                  <a:pt x="2498535" y="6083674"/>
                </a:cubicBezTo>
                <a:cubicBezTo>
                  <a:pt x="2508831" y="6076959"/>
                  <a:pt x="2531661" y="6089941"/>
                  <a:pt x="2549119" y="6093970"/>
                </a:cubicBezTo>
                <a:cubicBezTo>
                  <a:pt x="2570606" y="6098894"/>
                  <a:pt x="2594779" y="6111876"/>
                  <a:pt x="2613133" y="6106504"/>
                </a:cubicBezTo>
                <a:cubicBezTo>
                  <a:pt x="2665956" y="6089941"/>
                  <a:pt x="2712959" y="6110981"/>
                  <a:pt x="2742952" y="6141868"/>
                </a:cubicBezTo>
                <a:cubicBezTo>
                  <a:pt x="2774287" y="6174099"/>
                  <a:pt x="2803832" y="6181262"/>
                  <a:pt x="2842778" y="6179471"/>
                </a:cubicBezTo>
                <a:cubicBezTo>
                  <a:pt x="2862027" y="6178576"/>
                  <a:pt x="2881723" y="6182157"/>
                  <a:pt x="2900972" y="6182157"/>
                </a:cubicBezTo>
                <a:cubicBezTo>
                  <a:pt x="2918431" y="6182157"/>
                  <a:pt x="2936337" y="6180814"/>
                  <a:pt x="2953795" y="6178128"/>
                </a:cubicBezTo>
                <a:cubicBezTo>
                  <a:pt x="2978863" y="6174099"/>
                  <a:pt x="2999455" y="6176785"/>
                  <a:pt x="3012437" y="6202301"/>
                </a:cubicBezTo>
                <a:cubicBezTo>
                  <a:pt x="3026314" y="6230056"/>
                  <a:pt x="3041982" y="6238113"/>
                  <a:pt x="3076451" y="6222445"/>
                </a:cubicBezTo>
                <a:cubicBezTo>
                  <a:pt x="3104205" y="6209911"/>
                  <a:pt x="3142703" y="6223789"/>
                  <a:pt x="3174486" y="6217074"/>
                </a:cubicBezTo>
                <a:cubicBezTo>
                  <a:pt x="3210746" y="6209464"/>
                  <a:pt x="3221937" y="6236770"/>
                  <a:pt x="3242082" y="6253333"/>
                </a:cubicBezTo>
                <a:cubicBezTo>
                  <a:pt x="3247006" y="6257362"/>
                  <a:pt x="3259092" y="6257810"/>
                  <a:pt x="3265359" y="6254676"/>
                </a:cubicBezTo>
                <a:cubicBezTo>
                  <a:pt x="3288637" y="6242590"/>
                  <a:pt x="3309229" y="6226027"/>
                  <a:pt x="3332955" y="6216626"/>
                </a:cubicBezTo>
                <a:cubicBezTo>
                  <a:pt x="3347279" y="6210807"/>
                  <a:pt x="3368319" y="6208121"/>
                  <a:pt x="3382196" y="6214388"/>
                </a:cubicBezTo>
                <a:cubicBezTo>
                  <a:pt x="3418456" y="6230951"/>
                  <a:pt x="3452029" y="6226474"/>
                  <a:pt x="3487394" y="6213492"/>
                </a:cubicBezTo>
                <a:cubicBezTo>
                  <a:pt x="3493661" y="6211254"/>
                  <a:pt x="3502166" y="6211254"/>
                  <a:pt x="3508881" y="6213492"/>
                </a:cubicBezTo>
                <a:cubicBezTo>
                  <a:pt x="3565285" y="6229608"/>
                  <a:pt x="3619451" y="6208121"/>
                  <a:pt x="3674511" y="6204987"/>
                </a:cubicBezTo>
                <a:cubicBezTo>
                  <a:pt x="3725544" y="6202301"/>
                  <a:pt x="3777023" y="6199168"/>
                  <a:pt x="3827608" y="6194691"/>
                </a:cubicBezTo>
                <a:cubicBezTo>
                  <a:pt x="3865211" y="6191110"/>
                  <a:pt x="3902366" y="6184395"/>
                  <a:pt x="3939520" y="6180814"/>
                </a:cubicBezTo>
                <a:cubicBezTo>
                  <a:pt x="3956979" y="6179023"/>
                  <a:pt x="3975332" y="6178576"/>
                  <a:pt x="3992343" y="6181709"/>
                </a:cubicBezTo>
                <a:cubicBezTo>
                  <a:pt x="4008011" y="6184395"/>
                  <a:pt x="4022336" y="6192453"/>
                  <a:pt x="4031289" y="6196034"/>
                </a:cubicBezTo>
                <a:cubicBezTo>
                  <a:pt x="4043375" y="6176338"/>
                  <a:pt x="4050090" y="6164251"/>
                  <a:pt x="4057252" y="6152612"/>
                </a:cubicBezTo>
                <a:cubicBezTo>
                  <a:pt x="4064415" y="6160670"/>
                  <a:pt x="4071577" y="6169175"/>
                  <a:pt x="4084559" y="6183948"/>
                </a:cubicBezTo>
                <a:cubicBezTo>
                  <a:pt x="4110523" y="6160222"/>
                  <a:pt x="4138725" y="6133363"/>
                  <a:pt x="4168270" y="6108743"/>
                </a:cubicBezTo>
                <a:cubicBezTo>
                  <a:pt x="4183490" y="6096208"/>
                  <a:pt x="4200948" y="6083226"/>
                  <a:pt x="4219302" y="6078302"/>
                </a:cubicBezTo>
                <a:cubicBezTo>
                  <a:pt x="4254666" y="6068454"/>
                  <a:pt x="4287792" y="6044281"/>
                  <a:pt x="4328081" y="6057263"/>
                </a:cubicBezTo>
                <a:cubicBezTo>
                  <a:pt x="4332110" y="6058605"/>
                  <a:pt x="4340615" y="6055920"/>
                  <a:pt x="4341510" y="6053234"/>
                </a:cubicBezTo>
                <a:cubicBezTo>
                  <a:pt x="4353149" y="6016974"/>
                  <a:pt x="4391647" y="6022346"/>
                  <a:pt x="4407762" y="6028166"/>
                </a:cubicBezTo>
                <a:cubicBezTo>
                  <a:pt x="4446261" y="6042490"/>
                  <a:pt x="4469986" y="6040252"/>
                  <a:pt x="4490130" y="6003097"/>
                </a:cubicBezTo>
                <a:cubicBezTo>
                  <a:pt x="4494159" y="5995934"/>
                  <a:pt x="4512513" y="5997725"/>
                  <a:pt x="4523704" y="5993249"/>
                </a:cubicBezTo>
                <a:cubicBezTo>
                  <a:pt x="4580108" y="5969971"/>
                  <a:pt x="4636064" y="5944455"/>
                  <a:pt x="4692468" y="5922072"/>
                </a:cubicBezTo>
                <a:cubicBezTo>
                  <a:pt x="4720670" y="5910881"/>
                  <a:pt x="4750215" y="5897899"/>
                  <a:pt x="4779312" y="5897004"/>
                </a:cubicBezTo>
                <a:cubicBezTo>
                  <a:pt x="4805276" y="5896109"/>
                  <a:pt x="4814676" y="5881336"/>
                  <a:pt x="4830792" y="5868802"/>
                </a:cubicBezTo>
                <a:cubicBezTo>
                  <a:pt x="4862127" y="5844181"/>
                  <a:pt x="4900625" y="5828066"/>
                  <a:pt x="4928380" y="5799864"/>
                </a:cubicBezTo>
                <a:cubicBezTo>
                  <a:pt x="4967773" y="5760023"/>
                  <a:pt x="5030444" y="5755994"/>
                  <a:pt x="5062227" y="5717496"/>
                </a:cubicBezTo>
                <a:cubicBezTo>
                  <a:pt x="5101620" y="5669597"/>
                  <a:pt x="5157576" y="5649453"/>
                  <a:pt x="5200103" y="5607822"/>
                </a:cubicBezTo>
                <a:cubicBezTo>
                  <a:pt x="5252926" y="5556342"/>
                  <a:pt x="5318283" y="5517844"/>
                  <a:pt x="5372448" y="5467707"/>
                </a:cubicBezTo>
                <a:cubicBezTo>
                  <a:pt x="5411394" y="5431448"/>
                  <a:pt x="5438253" y="5383549"/>
                  <a:pt x="5474065" y="5343261"/>
                </a:cubicBezTo>
                <a:cubicBezTo>
                  <a:pt x="5510772" y="5301629"/>
                  <a:pt x="5547479" y="5261341"/>
                  <a:pt x="5570758" y="5208966"/>
                </a:cubicBezTo>
                <a:cubicBezTo>
                  <a:pt x="5577472" y="5194193"/>
                  <a:pt x="5601646" y="5183897"/>
                  <a:pt x="5619552" y="5177630"/>
                </a:cubicBezTo>
                <a:cubicBezTo>
                  <a:pt x="5642829" y="5169572"/>
                  <a:pt x="5658944" y="5161963"/>
                  <a:pt x="5667897" y="5134208"/>
                </a:cubicBezTo>
                <a:cubicBezTo>
                  <a:pt x="5675955" y="5109587"/>
                  <a:pt x="5684013" y="5080490"/>
                  <a:pt x="5715796" y="5068404"/>
                </a:cubicBezTo>
                <a:cubicBezTo>
                  <a:pt x="5726988" y="5064375"/>
                  <a:pt x="5732807" y="5046469"/>
                  <a:pt x="5741312" y="5034830"/>
                </a:cubicBezTo>
                <a:cubicBezTo>
                  <a:pt x="5756980" y="5013790"/>
                  <a:pt x="5772200" y="4992751"/>
                  <a:pt x="5788315" y="4972159"/>
                </a:cubicBezTo>
                <a:cubicBezTo>
                  <a:pt x="5791449" y="4968130"/>
                  <a:pt x="5796821" y="4965892"/>
                  <a:pt x="5798612" y="4961863"/>
                </a:cubicBezTo>
                <a:cubicBezTo>
                  <a:pt x="5825023" y="4907697"/>
                  <a:pt x="5846062" y="4849950"/>
                  <a:pt x="5879636" y="4800709"/>
                </a:cubicBezTo>
                <a:cubicBezTo>
                  <a:pt x="5900228" y="4770269"/>
                  <a:pt x="5923506" y="4748334"/>
                  <a:pt x="5927535" y="4706255"/>
                </a:cubicBezTo>
                <a:cubicBezTo>
                  <a:pt x="5930220" y="4679396"/>
                  <a:pt x="5972300" y="4658356"/>
                  <a:pt x="5982596" y="4629707"/>
                </a:cubicBezTo>
                <a:cubicBezTo>
                  <a:pt x="5993339" y="4600162"/>
                  <a:pt x="6015722" y="4577779"/>
                  <a:pt x="6023779" y="4553606"/>
                </a:cubicBezTo>
                <a:cubicBezTo>
                  <a:pt x="6034971" y="4520927"/>
                  <a:pt x="6051981" y="4490040"/>
                  <a:pt x="6061382" y="4458704"/>
                </a:cubicBezTo>
                <a:cubicBezTo>
                  <a:pt x="6079288" y="4399614"/>
                  <a:pt x="6120920" y="4345449"/>
                  <a:pt x="6107490" y="4278301"/>
                </a:cubicBezTo>
                <a:cubicBezTo>
                  <a:pt x="6106595" y="4274720"/>
                  <a:pt x="6105699" y="4268900"/>
                  <a:pt x="6107490" y="4267557"/>
                </a:cubicBezTo>
                <a:cubicBezTo>
                  <a:pt x="6157179" y="4227269"/>
                  <a:pt x="6135244" y="4159674"/>
                  <a:pt x="6167027" y="4112670"/>
                </a:cubicBezTo>
                <a:cubicBezTo>
                  <a:pt x="6171056" y="4106851"/>
                  <a:pt x="6175980" y="4095660"/>
                  <a:pt x="6173295" y="4092526"/>
                </a:cubicBezTo>
                <a:cubicBezTo>
                  <a:pt x="6148674" y="4062534"/>
                  <a:pt x="6168818" y="4046866"/>
                  <a:pt x="6191201" y="4031198"/>
                </a:cubicBezTo>
                <a:cubicBezTo>
                  <a:pt x="6194782" y="4028512"/>
                  <a:pt x="6199258" y="4023588"/>
                  <a:pt x="6198810" y="4020007"/>
                </a:cubicBezTo>
                <a:cubicBezTo>
                  <a:pt x="6194782" y="3956888"/>
                  <a:pt x="6230146" y="3896903"/>
                  <a:pt x="6212240" y="3831098"/>
                </a:cubicBezTo>
                <a:cubicBezTo>
                  <a:pt x="6208659" y="3817221"/>
                  <a:pt x="6231937" y="3796182"/>
                  <a:pt x="6244919" y="3775142"/>
                </a:cubicBezTo>
                <a:cubicBezTo>
                  <a:pt x="6230146" y="3762608"/>
                  <a:pt x="6227460" y="3744702"/>
                  <a:pt x="6232384" y="3713814"/>
                </a:cubicBezTo>
                <a:cubicBezTo>
                  <a:pt x="6235966" y="3687850"/>
                  <a:pt x="6241785" y="3665468"/>
                  <a:pt x="6249395" y="3640400"/>
                </a:cubicBezTo>
                <a:cubicBezTo>
                  <a:pt x="6256110" y="3618465"/>
                  <a:pt x="6243128" y="3591158"/>
                  <a:pt x="6239547" y="3566090"/>
                </a:cubicBezTo>
                <a:cubicBezTo>
                  <a:pt x="6238204" y="3558927"/>
                  <a:pt x="6235518" y="3550870"/>
                  <a:pt x="6237309" y="3544155"/>
                </a:cubicBezTo>
                <a:cubicBezTo>
                  <a:pt x="6254767" y="3488646"/>
                  <a:pt x="6248500" y="3433585"/>
                  <a:pt x="6238651" y="3377629"/>
                </a:cubicBezTo>
                <a:cubicBezTo>
                  <a:pt x="6238204" y="3374495"/>
                  <a:pt x="6239547" y="3368676"/>
                  <a:pt x="6241785" y="3367781"/>
                </a:cubicBezTo>
                <a:cubicBezTo>
                  <a:pt x="6269092" y="3354799"/>
                  <a:pt x="6257453" y="3333759"/>
                  <a:pt x="6253424" y="3314510"/>
                </a:cubicBezTo>
                <a:cubicBezTo>
                  <a:pt x="6245366" y="3274669"/>
                  <a:pt x="6237756" y="3234828"/>
                  <a:pt x="6231042" y="3194988"/>
                </a:cubicBezTo>
                <a:cubicBezTo>
                  <a:pt x="6230146" y="3189168"/>
                  <a:pt x="6236861" y="3182453"/>
                  <a:pt x="6239099" y="3176186"/>
                </a:cubicBezTo>
                <a:cubicBezTo>
                  <a:pt x="6247604" y="3155147"/>
                  <a:pt x="6259243" y="3135898"/>
                  <a:pt x="6235518" y="3113515"/>
                </a:cubicBezTo>
                <a:cubicBezTo>
                  <a:pt x="6227460" y="3105905"/>
                  <a:pt x="6234175" y="3082627"/>
                  <a:pt x="6234175" y="3070541"/>
                </a:cubicBezTo>
                <a:cubicBezTo>
                  <a:pt x="6226565" y="3033386"/>
                  <a:pt x="6217164" y="2999365"/>
                  <a:pt x="6213136" y="2964000"/>
                </a:cubicBezTo>
                <a:cubicBezTo>
                  <a:pt x="6210450" y="2938932"/>
                  <a:pt x="6219850" y="2915206"/>
                  <a:pt x="6196125" y="2891033"/>
                </a:cubicBezTo>
                <a:cubicBezTo>
                  <a:pt x="6181800" y="2876708"/>
                  <a:pt x="6183591" y="2845373"/>
                  <a:pt x="6179114" y="2821647"/>
                </a:cubicBezTo>
                <a:cubicBezTo>
                  <a:pt x="6175085" y="2799712"/>
                  <a:pt x="6184933" y="2774197"/>
                  <a:pt x="6160760" y="2757633"/>
                </a:cubicBezTo>
                <a:cubicBezTo>
                  <a:pt x="6158074" y="2755843"/>
                  <a:pt x="6161656" y="2744204"/>
                  <a:pt x="6163894" y="2737489"/>
                </a:cubicBezTo>
                <a:cubicBezTo>
                  <a:pt x="6175533" y="2700334"/>
                  <a:pt x="6175533" y="2700334"/>
                  <a:pt x="6145092" y="2676161"/>
                </a:cubicBezTo>
                <a:cubicBezTo>
                  <a:pt x="6148226" y="2674818"/>
                  <a:pt x="6151807" y="2673475"/>
                  <a:pt x="6154941" y="2672132"/>
                </a:cubicBezTo>
                <a:cubicBezTo>
                  <a:pt x="6146883" y="2651093"/>
                  <a:pt x="6138826" y="2630053"/>
                  <a:pt x="6131215" y="2608566"/>
                </a:cubicBezTo>
                <a:cubicBezTo>
                  <a:pt x="6128977" y="2601851"/>
                  <a:pt x="6125844" y="2594241"/>
                  <a:pt x="6127634" y="2587974"/>
                </a:cubicBezTo>
                <a:cubicBezTo>
                  <a:pt x="6139273" y="2547238"/>
                  <a:pt x="6120472" y="2514560"/>
                  <a:pt x="6102566" y="2480538"/>
                </a:cubicBezTo>
                <a:cubicBezTo>
                  <a:pt x="6095403" y="2466661"/>
                  <a:pt x="6087346" y="2450098"/>
                  <a:pt x="6088689" y="2435773"/>
                </a:cubicBezTo>
                <a:cubicBezTo>
                  <a:pt x="6090927" y="2408466"/>
                  <a:pt x="6094508" y="2384293"/>
                  <a:pt x="6058249" y="2378921"/>
                </a:cubicBezTo>
                <a:cubicBezTo>
                  <a:pt x="6056458" y="2378474"/>
                  <a:pt x="6053772" y="2375788"/>
                  <a:pt x="6053772" y="2373550"/>
                </a:cubicBezTo>
                <a:cubicBezTo>
                  <a:pt x="6048848" y="2340423"/>
                  <a:pt x="6044819" y="2307745"/>
                  <a:pt x="6041238" y="2284020"/>
                </a:cubicBezTo>
                <a:cubicBezTo>
                  <a:pt x="6016169" y="2246417"/>
                  <a:pt x="5998711" y="2212843"/>
                  <a:pt x="5974090" y="2185089"/>
                </a:cubicBezTo>
                <a:cubicBezTo>
                  <a:pt x="5948126" y="2156439"/>
                  <a:pt x="5954394" y="2107645"/>
                  <a:pt x="5912762" y="2090635"/>
                </a:cubicBezTo>
                <a:cubicBezTo>
                  <a:pt x="5918134" y="2036917"/>
                  <a:pt x="5855463" y="2014087"/>
                  <a:pt x="5853225" y="1963054"/>
                </a:cubicBezTo>
                <a:cubicBezTo>
                  <a:pt x="5852777" y="1955444"/>
                  <a:pt x="5842033" y="1948282"/>
                  <a:pt x="5837557" y="1940224"/>
                </a:cubicBezTo>
                <a:cubicBezTo>
                  <a:pt x="5820546" y="1910232"/>
                  <a:pt x="5803983" y="1879791"/>
                  <a:pt x="5787868" y="1849351"/>
                </a:cubicBezTo>
                <a:cubicBezTo>
                  <a:pt x="5787420" y="1848456"/>
                  <a:pt x="5788315" y="1846665"/>
                  <a:pt x="5787868" y="1845770"/>
                </a:cubicBezTo>
                <a:cubicBezTo>
                  <a:pt x="5763247" y="1811301"/>
                  <a:pt x="5739521" y="1775937"/>
                  <a:pt x="5713558" y="1742363"/>
                </a:cubicBezTo>
                <a:cubicBezTo>
                  <a:pt x="5699233" y="1724009"/>
                  <a:pt x="5681327" y="1708789"/>
                  <a:pt x="5665659" y="1691331"/>
                </a:cubicBezTo>
                <a:cubicBezTo>
                  <a:pt x="5642382" y="1664919"/>
                  <a:pt x="5617761" y="1639403"/>
                  <a:pt x="5598512" y="1610754"/>
                </a:cubicBezTo>
                <a:cubicBezTo>
                  <a:pt x="5581501" y="1586133"/>
                  <a:pt x="5556432" y="1569570"/>
                  <a:pt x="5539422" y="1548978"/>
                </a:cubicBezTo>
                <a:cubicBezTo>
                  <a:pt x="5505848" y="1507347"/>
                  <a:pt x="5486599" y="1453629"/>
                  <a:pt x="5459293" y="1400358"/>
                </a:cubicBezTo>
                <a:cubicBezTo>
                  <a:pt x="5410499" y="1405282"/>
                  <a:pt x="5382745" y="1369470"/>
                  <a:pt x="5359019" y="1323810"/>
                </a:cubicBezTo>
                <a:cubicBezTo>
                  <a:pt x="5346037" y="1298742"/>
                  <a:pt x="5328579" y="1279045"/>
                  <a:pt x="5293662" y="1277702"/>
                </a:cubicBezTo>
                <a:cubicBezTo>
                  <a:pt x="5276651" y="1276807"/>
                  <a:pt x="5260983" y="1255320"/>
                  <a:pt x="5244421" y="1243233"/>
                </a:cubicBezTo>
                <a:cubicBezTo>
                  <a:pt x="5179064" y="1193991"/>
                  <a:pt x="5113259" y="1144750"/>
                  <a:pt x="5049245" y="1093718"/>
                </a:cubicBezTo>
                <a:cubicBezTo>
                  <a:pt x="5041635" y="1087451"/>
                  <a:pt x="5043426" y="1069545"/>
                  <a:pt x="5039397" y="1051191"/>
                </a:cubicBezTo>
                <a:cubicBezTo>
                  <a:pt x="4955239" y="1035076"/>
                  <a:pt x="4881824" y="977776"/>
                  <a:pt x="4802142" y="933459"/>
                </a:cubicBezTo>
                <a:cubicBezTo>
                  <a:pt x="4747529" y="903019"/>
                  <a:pt x="4690678" y="876607"/>
                  <a:pt x="4635169" y="847510"/>
                </a:cubicBezTo>
                <a:cubicBezTo>
                  <a:pt x="4594880" y="826471"/>
                  <a:pt x="4555935" y="802745"/>
                  <a:pt x="4515198" y="783049"/>
                </a:cubicBezTo>
                <a:cubicBezTo>
                  <a:pt x="4484758" y="768276"/>
                  <a:pt x="4452975" y="757085"/>
                  <a:pt x="4420744" y="746789"/>
                </a:cubicBezTo>
                <a:cubicBezTo>
                  <a:pt x="4372846" y="731121"/>
                  <a:pt x="4324052" y="717244"/>
                  <a:pt x="4275706" y="703367"/>
                </a:cubicBezTo>
                <a:cubicBezTo>
                  <a:pt x="4268096" y="701129"/>
                  <a:pt x="4259143" y="702024"/>
                  <a:pt x="4250637" y="702024"/>
                </a:cubicBezTo>
                <a:cubicBezTo>
                  <a:pt x="4242132" y="702024"/>
                  <a:pt x="4230493" y="706053"/>
                  <a:pt x="4226017" y="702024"/>
                </a:cubicBezTo>
                <a:cubicBezTo>
                  <a:pt x="4196024" y="675165"/>
                  <a:pt x="4158421" y="672479"/>
                  <a:pt x="4121714" y="667107"/>
                </a:cubicBezTo>
                <a:cubicBezTo>
                  <a:pt x="4098884" y="663526"/>
                  <a:pt x="4076054" y="662183"/>
                  <a:pt x="4053224" y="660392"/>
                </a:cubicBezTo>
                <a:cubicBezTo>
                  <a:pt x="4042480" y="659497"/>
                  <a:pt x="4031289" y="661735"/>
                  <a:pt x="4020993" y="658602"/>
                </a:cubicBezTo>
                <a:cubicBezTo>
                  <a:pt x="3934149" y="634429"/>
                  <a:pt x="3845514" y="643829"/>
                  <a:pt x="3757775" y="639353"/>
                </a:cubicBezTo>
                <a:cubicBezTo>
                  <a:pt x="3706742" y="636667"/>
                  <a:pt x="3657501" y="651439"/>
                  <a:pt x="3604678" y="640248"/>
                </a:cubicBezTo>
                <a:cubicBezTo>
                  <a:pt x="3573790" y="633981"/>
                  <a:pt x="3529473" y="644725"/>
                  <a:pt x="3494556" y="671136"/>
                </a:cubicBezTo>
                <a:cubicBezTo>
                  <a:pt x="3464116" y="693966"/>
                  <a:pt x="3419799" y="715006"/>
                  <a:pt x="3384434" y="710977"/>
                </a:cubicBezTo>
                <a:cubicBezTo>
                  <a:pt x="3340117" y="706053"/>
                  <a:pt x="3314153" y="714558"/>
                  <a:pt x="3290428" y="748132"/>
                </a:cubicBezTo>
                <a:cubicBezTo>
                  <a:pt x="3287294" y="752608"/>
                  <a:pt x="3276998" y="753056"/>
                  <a:pt x="3270284" y="753056"/>
                </a:cubicBezTo>
                <a:cubicBezTo>
                  <a:pt x="3231786" y="751713"/>
                  <a:pt x="3192840" y="745446"/>
                  <a:pt x="3154342" y="748580"/>
                </a:cubicBezTo>
                <a:cubicBezTo>
                  <a:pt x="3110025" y="752161"/>
                  <a:pt x="3066155" y="762904"/>
                  <a:pt x="3029000" y="769619"/>
                </a:cubicBezTo>
                <a:cubicBezTo>
                  <a:pt x="3016914" y="805431"/>
                  <a:pt x="3006170" y="832738"/>
                  <a:pt x="2999455" y="860492"/>
                </a:cubicBezTo>
                <a:cubicBezTo>
                  <a:pt x="2994979" y="879293"/>
                  <a:pt x="2999008" y="899885"/>
                  <a:pt x="2995874" y="919134"/>
                </a:cubicBezTo>
                <a:cubicBezTo>
                  <a:pt x="2994531" y="928535"/>
                  <a:pt x="2985130" y="944203"/>
                  <a:pt x="2979311" y="944203"/>
                </a:cubicBezTo>
                <a:cubicBezTo>
                  <a:pt x="2950214" y="944203"/>
                  <a:pt x="2933203" y="956289"/>
                  <a:pt x="2918878" y="982253"/>
                </a:cubicBezTo>
                <a:cubicBezTo>
                  <a:pt x="2902763" y="1011798"/>
                  <a:pt x="2874561" y="1022094"/>
                  <a:pt x="2840092" y="1016722"/>
                </a:cubicBezTo>
                <a:cubicBezTo>
                  <a:pt x="2823976" y="1014484"/>
                  <a:pt x="2805175" y="1014931"/>
                  <a:pt x="2790850" y="1021646"/>
                </a:cubicBezTo>
                <a:cubicBezTo>
                  <a:pt x="2716093" y="1056563"/>
                  <a:pt x="2648497" y="1048057"/>
                  <a:pt x="2577321" y="1005531"/>
                </a:cubicBezTo>
                <a:cubicBezTo>
                  <a:pt x="2537928" y="982253"/>
                  <a:pt x="2487343" y="978224"/>
                  <a:pt x="2435864" y="963899"/>
                </a:cubicBezTo>
                <a:cubicBezTo>
                  <a:pt x="2431387" y="998368"/>
                  <a:pt x="2428701" y="1023884"/>
                  <a:pt x="2424225" y="1049400"/>
                </a:cubicBezTo>
                <a:cubicBezTo>
                  <a:pt x="2422434" y="1058353"/>
                  <a:pt x="2417958" y="1070888"/>
                  <a:pt x="2411243" y="1073574"/>
                </a:cubicBezTo>
                <a:cubicBezTo>
                  <a:pt x="2326637" y="1111624"/>
                  <a:pt x="2241136" y="1128187"/>
                  <a:pt x="2156530" y="1073126"/>
                </a:cubicBezTo>
                <a:cubicBezTo>
                  <a:pt x="2152949" y="1070888"/>
                  <a:pt x="2146234" y="1067754"/>
                  <a:pt x="2144443" y="1069097"/>
                </a:cubicBezTo>
                <a:cubicBezTo>
                  <a:pt x="2105498" y="1099090"/>
                  <a:pt x="2091173" y="1058353"/>
                  <a:pt x="2068343" y="1043133"/>
                </a:cubicBezTo>
                <a:cubicBezTo>
                  <a:pt x="2045065" y="1027466"/>
                  <a:pt x="2023130" y="1010007"/>
                  <a:pt x="1991795" y="987177"/>
                </a:cubicBezTo>
                <a:cubicBezTo>
                  <a:pt x="1964040" y="988520"/>
                  <a:pt x="1924647" y="996130"/>
                  <a:pt x="1902712" y="1036866"/>
                </a:cubicBezTo>
                <a:cubicBezTo>
                  <a:pt x="1892864" y="1054772"/>
                  <a:pt x="1887940" y="1075364"/>
                  <a:pt x="1877644" y="1093270"/>
                </a:cubicBezTo>
                <a:cubicBezTo>
                  <a:pt x="1863767" y="1117891"/>
                  <a:pt x="1846308" y="1140721"/>
                  <a:pt x="1831088" y="1164446"/>
                </a:cubicBezTo>
                <a:cubicBezTo>
                  <a:pt x="1793486" y="1223089"/>
                  <a:pt x="1779161" y="1231146"/>
                  <a:pt x="1708880" y="1228461"/>
                </a:cubicBezTo>
                <a:cubicBezTo>
                  <a:pt x="1712909" y="1258005"/>
                  <a:pt x="1698584" y="1259348"/>
                  <a:pt x="1673963" y="1253529"/>
                </a:cubicBezTo>
                <a:cubicBezTo>
                  <a:pt x="1635465" y="1244576"/>
                  <a:pt x="1595624" y="1238756"/>
                  <a:pt x="1556679" y="1233385"/>
                </a:cubicBezTo>
                <a:cubicBezTo>
                  <a:pt x="1549516" y="1232489"/>
                  <a:pt x="1539220" y="1236071"/>
                  <a:pt x="1533401" y="1240995"/>
                </a:cubicBezTo>
                <a:cubicBezTo>
                  <a:pt x="1509228" y="1261587"/>
                  <a:pt x="1486398" y="1283521"/>
                  <a:pt x="1462672" y="1304561"/>
                </a:cubicBezTo>
                <a:cubicBezTo>
                  <a:pt x="1434470" y="1329629"/>
                  <a:pt x="1350312" y="1323362"/>
                  <a:pt x="1323901" y="1292027"/>
                </a:cubicBezTo>
                <a:cubicBezTo>
                  <a:pt x="1311367" y="1276807"/>
                  <a:pt x="1274212" y="1272330"/>
                  <a:pt x="1295251" y="1238756"/>
                </a:cubicBezTo>
                <a:cubicBezTo>
                  <a:pt x="1306442" y="1220850"/>
                  <a:pt x="1315395" y="1198916"/>
                  <a:pt x="1331063" y="1185934"/>
                </a:cubicBezTo>
                <a:cubicBezTo>
                  <a:pt x="1361056" y="1161761"/>
                  <a:pt x="1395972" y="1143407"/>
                  <a:pt x="1428203" y="1121472"/>
                </a:cubicBezTo>
                <a:cubicBezTo>
                  <a:pt x="1437604" y="1115205"/>
                  <a:pt x="1443871" y="1104461"/>
                  <a:pt x="1455958" y="1090584"/>
                </a:cubicBezTo>
                <a:cubicBezTo>
                  <a:pt x="1424622" y="1095061"/>
                  <a:pt x="1403583" y="1098194"/>
                  <a:pt x="1378514" y="1101776"/>
                </a:cubicBezTo>
                <a:cubicBezTo>
                  <a:pt x="1380305" y="1089689"/>
                  <a:pt x="1381648" y="1080288"/>
                  <a:pt x="1382991" y="1067306"/>
                </a:cubicBezTo>
                <a:cubicBezTo>
                  <a:pt x="1370009" y="1069545"/>
                  <a:pt x="1360608" y="1072678"/>
                  <a:pt x="1351207" y="1072231"/>
                </a:cubicBezTo>
                <a:cubicBezTo>
                  <a:pt x="1326139" y="1071335"/>
                  <a:pt x="1302414" y="1074917"/>
                  <a:pt x="1283612" y="1045372"/>
                </a:cubicBezTo>
                <a:cubicBezTo>
                  <a:pt x="1261677" y="1011350"/>
                  <a:pt x="1227656" y="984939"/>
                  <a:pt x="1196321" y="952260"/>
                </a:cubicBezTo>
                <a:cubicBezTo>
                  <a:pt x="1202140" y="945098"/>
                  <a:pt x="1210645" y="936593"/>
                  <a:pt x="1216912" y="927192"/>
                </a:cubicBezTo>
                <a:cubicBezTo>
                  <a:pt x="1221837" y="919582"/>
                  <a:pt x="1228999" y="907048"/>
                  <a:pt x="1225865" y="902124"/>
                </a:cubicBezTo>
                <a:cubicBezTo>
                  <a:pt x="1210198" y="873474"/>
                  <a:pt x="1224522" y="853777"/>
                  <a:pt x="1237504" y="828709"/>
                </a:cubicBezTo>
                <a:cubicBezTo>
                  <a:pt x="1254963" y="794687"/>
                  <a:pt x="1276898" y="778124"/>
                  <a:pt x="1313605" y="774991"/>
                </a:cubicBezTo>
                <a:cubicBezTo>
                  <a:pt x="1328825" y="773648"/>
                  <a:pt x="1343597" y="765590"/>
                  <a:pt x="1363742" y="758875"/>
                </a:cubicBezTo>
                <a:cubicBezTo>
                  <a:pt x="1357027" y="749475"/>
                  <a:pt x="1351655" y="741417"/>
                  <a:pt x="1345836" y="732464"/>
                </a:cubicBezTo>
                <a:cubicBezTo>
                  <a:pt x="1346731" y="732016"/>
                  <a:pt x="1349865" y="731569"/>
                  <a:pt x="1352550" y="730226"/>
                </a:cubicBezTo>
                <a:cubicBezTo>
                  <a:pt x="1387467" y="708739"/>
                  <a:pt x="1421936" y="685908"/>
                  <a:pt x="1457301" y="665317"/>
                </a:cubicBezTo>
                <a:cubicBezTo>
                  <a:pt x="1476997" y="654125"/>
                  <a:pt x="1498037" y="639353"/>
                  <a:pt x="1519524" y="638010"/>
                </a:cubicBezTo>
                <a:cubicBezTo>
                  <a:pt x="1563394" y="635772"/>
                  <a:pt x="1603234" y="625923"/>
                  <a:pt x="1638599" y="599512"/>
                </a:cubicBezTo>
                <a:cubicBezTo>
                  <a:pt x="1641285" y="597274"/>
                  <a:pt x="1646656" y="598169"/>
                  <a:pt x="1648895" y="595931"/>
                </a:cubicBezTo>
                <a:cubicBezTo>
                  <a:pt x="1689631" y="548032"/>
                  <a:pt x="1716490" y="533260"/>
                  <a:pt x="1775132" y="507744"/>
                </a:cubicBezTo>
                <a:cubicBezTo>
                  <a:pt x="1800648" y="496552"/>
                  <a:pt x="1818107" y="468351"/>
                  <a:pt x="1842727" y="454026"/>
                </a:cubicBezTo>
                <a:cubicBezTo>
                  <a:pt x="1879435" y="432986"/>
                  <a:pt x="1912113" y="408813"/>
                  <a:pt x="1939420" y="375687"/>
                </a:cubicBezTo>
                <a:cubicBezTo>
                  <a:pt x="1952402" y="360019"/>
                  <a:pt x="1975232" y="350171"/>
                  <a:pt x="1995824" y="343456"/>
                </a:cubicBezTo>
                <a:cubicBezTo>
                  <a:pt x="2045065" y="326893"/>
                  <a:pt x="2096097" y="316597"/>
                  <a:pt x="2144443" y="297348"/>
                </a:cubicBezTo>
                <a:cubicBezTo>
                  <a:pt x="2178465" y="283919"/>
                  <a:pt x="2207562" y="258850"/>
                  <a:pt x="2240241" y="241840"/>
                </a:cubicBezTo>
                <a:cubicBezTo>
                  <a:pt x="2259042" y="231991"/>
                  <a:pt x="2281872" y="219905"/>
                  <a:pt x="2301121" y="223038"/>
                </a:cubicBezTo>
                <a:cubicBezTo>
                  <a:pt x="2344543" y="230201"/>
                  <a:pt x="2366926" y="195284"/>
                  <a:pt x="2398261" y="180512"/>
                </a:cubicBezTo>
                <a:cubicBezTo>
                  <a:pt x="2440788" y="160367"/>
                  <a:pt x="2482867" y="150071"/>
                  <a:pt x="2524051" y="167082"/>
                </a:cubicBezTo>
                <a:cubicBezTo>
                  <a:pt x="2521365" y="155443"/>
                  <a:pt x="2519574" y="146490"/>
                  <a:pt x="2517336" y="136642"/>
                </a:cubicBezTo>
                <a:cubicBezTo>
                  <a:pt x="2520917" y="135746"/>
                  <a:pt x="2524499" y="133956"/>
                  <a:pt x="2527632" y="133956"/>
                </a:cubicBezTo>
                <a:cubicBezTo>
                  <a:pt x="2548224" y="135746"/>
                  <a:pt x="2568816" y="141566"/>
                  <a:pt x="2588960" y="139328"/>
                </a:cubicBezTo>
                <a:cubicBezTo>
                  <a:pt x="2620743" y="135746"/>
                  <a:pt x="2651631" y="125451"/>
                  <a:pt x="2683414" y="120974"/>
                </a:cubicBezTo>
                <a:cubicBezTo>
                  <a:pt x="2692815" y="119631"/>
                  <a:pt x="2703559" y="130375"/>
                  <a:pt x="2716093" y="136642"/>
                </a:cubicBezTo>
                <a:cubicBezTo>
                  <a:pt x="2716093" y="135299"/>
                  <a:pt x="2715645" y="125003"/>
                  <a:pt x="2719674" y="116945"/>
                </a:cubicBezTo>
                <a:cubicBezTo>
                  <a:pt x="2723703" y="108887"/>
                  <a:pt x="2732656" y="103068"/>
                  <a:pt x="2739371" y="96353"/>
                </a:cubicBezTo>
                <a:cubicBezTo>
                  <a:pt x="2758619" y="115602"/>
                  <a:pt x="2766230" y="91429"/>
                  <a:pt x="2777868" y="85162"/>
                </a:cubicBezTo>
                <a:cubicBezTo>
                  <a:pt x="2798908" y="73075"/>
                  <a:pt x="2819052" y="58751"/>
                  <a:pt x="2844121" y="42635"/>
                </a:cubicBezTo>
                <a:cubicBezTo>
                  <a:pt x="2844121" y="42188"/>
                  <a:pt x="2840539" y="32339"/>
                  <a:pt x="2836958" y="22043"/>
                </a:cubicBezTo>
                <a:cubicBezTo>
                  <a:pt x="2870532" y="15329"/>
                  <a:pt x="2901868" y="2794"/>
                  <a:pt x="2930069" y="32787"/>
                </a:cubicBezTo>
                <a:cubicBezTo>
                  <a:pt x="2933651" y="36816"/>
                  <a:pt x="2952899" y="29653"/>
                  <a:pt x="2962300" y="23834"/>
                </a:cubicBezTo>
                <a:cubicBezTo>
                  <a:pt x="2986473" y="8166"/>
                  <a:pt x="3007961" y="-16455"/>
                  <a:pt x="3037505" y="15776"/>
                </a:cubicBezTo>
                <a:cubicBezTo>
                  <a:pt x="3041534" y="20253"/>
                  <a:pt x="3053173" y="17119"/>
                  <a:pt x="3060783" y="18462"/>
                </a:cubicBezTo>
                <a:cubicBezTo>
                  <a:pt x="3071527" y="20253"/>
                  <a:pt x="3082270" y="23834"/>
                  <a:pt x="3093462" y="25625"/>
                </a:cubicBezTo>
                <a:cubicBezTo>
                  <a:pt x="3103310" y="26968"/>
                  <a:pt x="3114054" y="29653"/>
                  <a:pt x="3122559" y="26968"/>
                </a:cubicBezTo>
                <a:cubicBezTo>
                  <a:pt x="3180306" y="8614"/>
                  <a:pt x="3236710" y="4137"/>
                  <a:pt x="3290875" y="37263"/>
                </a:cubicBezTo>
                <a:cubicBezTo>
                  <a:pt x="3304753" y="45769"/>
                  <a:pt x="3318630" y="54274"/>
                  <a:pt x="3331164" y="62332"/>
                </a:cubicBezTo>
                <a:cubicBezTo>
                  <a:pt x="3367871" y="58303"/>
                  <a:pt x="3405921" y="53827"/>
                  <a:pt x="3437257" y="50245"/>
                </a:cubicBezTo>
                <a:cubicBezTo>
                  <a:pt x="3448896" y="70390"/>
                  <a:pt x="3456954" y="88743"/>
                  <a:pt x="3469488" y="103068"/>
                </a:cubicBezTo>
                <a:cubicBezTo>
                  <a:pt x="3472174" y="106202"/>
                  <a:pt x="3490080" y="95010"/>
                  <a:pt x="3501719" y="91877"/>
                </a:cubicBezTo>
                <a:cubicBezTo>
                  <a:pt x="3509776" y="89639"/>
                  <a:pt x="3518729" y="86953"/>
                  <a:pt x="3526339" y="88743"/>
                </a:cubicBezTo>
                <a:cubicBezTo>
                  <a:pt x="3580505" y="100830"/>
                  <a:pt x="3633775" y="117840"/>
                  <a:pt x="3688389" y="125898"/>
                </a:cubicBezTo>
                <a:cubicBezTo>
                  <a:pt x="3721067" y="130822"/>
                  <a:pt x="3755536" y="121869"/>
                  <a:pt x="3789110" y="119183"/>
                </a:cubicBezTo>
                <a:cubicBezTo>
                  <a:pt x="3798511" y="118288"/>
                  <a:pt x="3811045" y="113364"/>
                  <a:pt x="3816864" y="117393"/>
                </a:cubicBezTo>
                <a:cubicBezTo>
                  <a:pt x="3862525" y="147833"/>
                  <a:pt x="3914004" y="133061"/>
                  <a:pt x="3962798" y="136642"/>
                </a:cubicBezTo>
                <a:cubicBezTo>
                  <a:pt x="3965037" y="136642"/>
                  <a:pt x="3969513" y="134404"/>
                  <a:pt x="3969513" y="134851"/>
                </a:cubicBezTo>
                <a:cubicBezTo>
                  <a:pt x="3993686" y="175587"/>
                  <a:pt x="4027260" y="138432"/>
                  <a:pt x="4059938" y="142461"/>
                </a:cubicBezTo>
                <a:cubicBezTo>
                  <a:pt x="4053224" y="154548"/>
                  <a:pt x="4048747" y="163053"/>
                  <a:pt x="4044271" y="172006"/>
                </a:cubicBezTo>
                <a:cubicBezTo>
                  <a:pt x="4080978" y="172901"/>
                  <a:pt x="4086350" y="181854"/>
                  <a:pt x="4070234" y="214533"/>
                </a:cubicBezTo>
                <a:cubicBezTo>
                  <a:pt x="4085902" y="216771"/>
                  <a:pt x="4103360" y="215428"/>
                  <a:pt x="4116790" y="221695"/>
                </a:cubicBezTo>
                <a:cubicBezTo>
                  <a:pt x="4140963" y="233334"/>
                  <a:pt x="4140515" y="264670"/>
                  <a:pt x="4119028" y="280785"/>
                </a:cubicBezTo>
                <a:cubicBezTo>
                  <a:pt x="4105598" y="290633"/>
                  <a:pt x="4093064" y="302272"/>
                  <a:pt x="4083216" y="315254"/>
                </a:cubicBezTo>
                <a:cubicBezTo>
                  <a:pt x="4080083" y="319283"/>
                  <a:pt x="4084559" y="331817"/>
                  <a:pt x="4088588" y="338532"/>
                </a:cubicBezTo>
                <a:cubicBezTo>
                  <a:pt x="4094407" y="347485"/>
                  <a:pt x="4102913" y="354647"/>
                  <a:pt x="4114551" y="367629"/>
                </a:cubicBezTo>
                <a:cubicBezTo>
                  <a:pt x="4131115" y="370315"/>
                  <a:pt x="4156183" y="351962"/>
                  <a:pt x="4179013" y="383745"/>
                </a:cubicBezTo>
                <a:cubicBezTo>
                  <a:pt x="4189309" y="398069"/>
                  <a:pt x="4231836" y="389116"/>
                  <a:pt x="4260038" y="391355"/>
                </a:cubicBezTo>
                <a:cubicBezTo>
                  <a:pt x="4284211" y="393593"/>
                  <a:pt x="4303012" y="402994"/>
                  <a:pt x="4322261" y="421347"/>
                </a:cubicBezTo>
                <a:cubicBezTo>
                  <a:pt x="4343749" y="441492"/>
                  <a:pt x="4375532" y="451787"/>
                  <a:pt x="4404181" y="462531"/>
                </a:cubicBezTo>
                <a:cubicBezTo>
                  <a:pt x="4456556" y="481780"/>
                  <a:pt x="4509827" y="498791"/>
                  <a:pt x="4563097" y="514906"/>
                </a:cubicBezTo>
                <a:cubicBezTo>
                  <a:pt x="4591747" y="523412"/>
                  <a:pt x="4621739" y="527888"/>
                  <a:pt x="4658446" y="535498"/>
                </a:cubicBezTo>
                <a:cubicBezTo>
                  <a:pt x="4655761" y="543556"/>
                  <a:pt x="4655313" y="561014"/>
                  <a:pt x="4646808" y="566834"/>
                </a:cubicBezTo>
                <a:cubicBezTo>
                  <a:pt x="4635169" y="574891"/>
                  <a:pt x="4615025" y="579815"/>
                  <a:pt x="4602490" y="575339"/>
                </a:cubicBezTo>
                <a:cubicBezTo>
                  <a:pt x="4535791" y="551613"/>
                  <a:pt x="4470433" y="524754"/>
                  <a:pt x="4405077" y="498343"/>
                </a:cubicBezTo>
                <a:cubicBezTo>
                  <a:pt x="4369265" y="483571"/>
                  <a:pt x="4335691" y="463426"/>
                  <a:pt x="4298984" y="452683"/>
                </a:cubicBezTo>
                <a:cubicBezTo>
                  <a:pt x="4266305" y="442834"/>
                  <a:pt x="4227807" y="449997"/>
                  <a:pt x="4197367" y="436567"/>
                </a:cubicBezTo>
                <a:cubicBezTo>
                  <a:pt x="4149021" y="415528"/>
                  <a:pt x="4101122" y="418214"/>
                  <a:pt x="4051880" y="418661"/>
                </a:cubicBezTo>
                <a:cubicBezTo>
                  <a:pt x="4046509" y="418661"/>
                  <a:pt x="4041137" y="422243"/>
                  <a:pt x="4026812" y="427167"/>
                </a:cubicBezTo>
                <a:cubicBezTo>
                  <a:pt x="4046509" y="440596"/>
                  <a:pt x="4059491" y="456264"/>
                  <a:pt x="4074711" y="458950"/>
                </a:cubicBezTo>
                <a:cubicBezTo>
                  <a:pt x="4106046" y="464769"/>
                  <a:pt x="4133353" y="479542"/>
                  <a:pt x="4168717" y="479989"/>
                </a:cubicBezTo>
                <a:cubicBezTo>
                  <a:pt x="4214378" y="479989"/>
                  <a:pt x="4269439" y="462531"/>
                  <a:pt x="4308384" y="515801"/>
                </a:cubicBezTo>
                <a:cubicBezTo>
                  <a:pt x="4323604" y="536393"/>
                  <a:pt x="4351806" y="562357"/>
                  <a:pt x="4391200" y="551166"/>
                </a:cubicBezTo>
                <a:cubicBezTo>
                  <a:pt x="4405524" y="547137"/>
                  <a:pt x="4425221" y="555195"/>
                  <a:pt x="4440441" y="562357"/>
                </a:cubicBezTo>
                <a:cubicBezTo>
                  <a:pt x="4485654" y="582501"/>
                  <a:pt x="4533552" y="595931"/>
                  <a:pt x="4573393" y="629505"/>
                </a:cubicBezTo>
                <a:cubicBezTo>
                  <a:pt x="4593537" y="646515"/>
                  <a:pt x="4625768" y="648754"/>
                  <a:pt x="4651732" y="659049"/>
                </a:cubicBezTo>
                <a:cubicBezTo>
                  <a:pt x="4682620" y="671136"/>
                  <a:pt x="4712165" y="690833"/>
                  <a:pt x="4743948" y="695757"/>
                </a:cubicBezTo>
                <a:cubicBezTo>
                  <a:pt x="4815124" y="706948"/>
                  <a:pt x="4854070" y="776334"/>
                  <a:pt x="4920322" y="789316"/>
                </a:cubicBezTo>
                <a:cubicBezTo>
                  <a:pt x="4962401" y="797821"/>
                  <a:pt x="5004928" y="829157"/>
                  <a:pt x="5052826" y="794240"/>
                </a:cubicBezTo>
                <a:cubicBezTo>
                  <a:pt x="5067151" y="783496"/>
                  <a:pt x="5098039" y="791554"/>
                  <a:pt x="5119974" y="796478"/>
                </a:cubicBezTo>
                <a:cubicBezTo>
                  <a:pt x="5129822" y="798716"/>
                  <a:pt x="5140118" y="814384"/>
                  <a:pt x="5143252" y="826023"/>
                </a:cubicBezTo>
                <a:cubicBezTo>
                  <a:pt x="5145042" y="832290"/>
                  <a:pt x="5133403" y="843929"/>
                  <a:pt x="5126241" y="851091"/>
                </a:cubicBezTo>
                <a:cubicBezTo>
                  <a:pt x="5118631" y="858254"/>
                  <a:pt x="5108782" y="862730"/>
                  <a:pt x="5098487" y="869893"/>
                </a:cubicBezTo>
                <a:cubicBezTo>
                  <a:pt x="5145490" y="895856"/>
                  <a:pt x="5148176" y="895409"/>
                  <a:pt x="5197865" y="845720"/>
                </a:cubicBezTo>
                <a:cubicBezTo>
                  <a:pt x="5224276" y="867207"/>
                  <a:pt x="5259641" y="868997"/>
                  <a:pt x="5284262" y="904362"/>
                </a:cubicBezTo>
                <a:cubicBezTo>
                  <a:pt x="5307987" y="938383"/>
                  <a:pt x="5321416" y="963899"/>
                  <a:pt x="5298586" y="1007321"/>
                </a:cubicBezTo>
                <a:cubicBezTo>
                  <a:pt x="5323654" y="1005531"/>
                  <a:pt x="5342904" y="1000607"/>
                  <a:pt x="5360362" y="1003740"/>
                </a:cubicBezTo>
                <a:cubicBezTo>
                  <a:pt x="5412737" y="1013588"/>
                  <a:pt x="5443625" y="1060144"/>
                  <a:pt x="5488390" y="1083870"/>
                </a:cubicBezTo>
                <a:cubicBezTo>
                  <a:pt x="5496000" y="1087898"/>
                  <a:pt x="5501819" y="1095061"/>
                  <a:pt x="5509877" y="1098194"/>
                </a:cubicBezTo>
                <a:cubicBezTo>
                  <a:pt x="5531364" y="1107595"/>
                  <a:pt x="5562252" y="1111624"/>
                  <a:pt x="5528678" y="1143855"/>
                </a:cubicBezTo>
                <a:cubicBezTo>
                  <a:pt x="5527783" y="1144750"/>
                  <a:pt x="5540317" y="1166237"/>
                  <a:pt x="5548375" y="1168028"/>
                </a:cubicBezTo>
                <a:cubicBezTo>
                  <a:pt x="5567176" y="1171609"/>
                  <a:pt x="5587320" y="1169371"/>
                  <a:pt x="5611494" y="1169371"/>
                </a:cubicBezTo>
                <a:cubicBezTo>
                  <a:pt x="5610151" y="1194887"/>
                  <a:pt x="5609255" y="1216822"/>
                  <a:pt x="5608360" y="1241442"/>
                </a:cubicBezTo>
                <a:cubicBezTo>
                  <a:pt x="5615075" y="1241890"/>
                  <a:pt x="5623132" y="1242785"/>
                  <a:pt x="5629400" y="1243233"/>
                </a:cubicBezTo>
                <a:cubicBezTo>
                  <a:pt x="5627609" y="1256662"/>
                  <a:pt x="5625371" y="1272330"/>
                  <a:pt x="5623132" y="1287103"/>
                </a:cubicBezTo>
                <a:cubicBezTo>
                  <a:pt x="5627161" y="1287998"/>
                  <a:pt x="5630295" y="1289789"/>
                  <a:pt x="5632085" y="1289341"/>
                </a:cubicBezTo>
                <a:cubicBezTo>
                  <a:pt x="5649544" y="1282179"/>
                  <a:pt x="5673270" y="1264273"/>
                  <a:pt x="5683118" y="1270092"/>
                </a:cubicBezTo>
                <a:cubicBezTo>
                  <a:pt x="5708634" y="1284417"/>
                  <a:pt x="5729226" y="1308590"/>
                  <a:pt x="5748027" y="1331868"/>
                </a:cubicBezTo>
                <a:cubicBezTo>
                  <a:pt x="5751608" y="1336344"/>
                  <a:pt x="5738179" y="1355145"/>
                  <a:pt x="5730121" y="1372604"/>
                </a:cubicBezTo>
                <a:cubicBezTo>
                  <a:pt x="5745789" y="1374395"/>
                  <a:pt x="5764590" y="1376185"/>
                  <a:pt x="5783391" y="1378423"/>
                </a:cubicBezTo>
                <a:cubicBezTo>
                  <a:pt x="5783391" y="1381557"/>
                  <a:pt x="5783839" y="1384690"/>
                  <a:pt x="5783839" y="1387824"/>
                </a:cubicBezTo>
                <a:cubicBezTo>
                  <a:pt x="5774438" y="1390957"/>
                  <a:pt x="5765485" y="1394539"/>
                  <a:pt x="5752503" y="1399015"/>
                </a:cubicBezTo>
                <a:cubicBezTo>
                  <a:pt x="5761456" y="1405282"/>
                  <a:pt x="5767724" y="1412445"/>
                  <a:pt x="5774438" y="1413340"/>
                </a:cubicBezTo>
                <a:cubicBezTo>
                  <a:pt x="5810250" y="1418712"/>
                  <a:pt x="5838452" y="1437513"/>
                  <a:pt x="5861283" y="1463477"/>
                </a:cubicBezTo>
                <a:cubicBezTo>
                  <a:pt x="5872026" y="1475563"/>
                  <a:pt x="5872474" y="1497051"/>
                  <a:pt x="5884113" y="1507794"/>
                </a:cubicBezTo>
                <a:cubicBezTo>
                  <a:pt x="5912314" y="1533758"/>
                  <a:pt x="5939173" y="1558826"/>
                  <a:pt x="5939621" y="1601353"/>
                </a:cubicBezTo>
                <a:cubicBezTo>
                  <a:pt x="5939621" y="1606277"/>
                  <a:pt x="5950813" y="1609858"/>
                  <a:pt x="5954841" y="1615678"/>
                </a:cubicBezTo>
                <a:cubicBezTo>
                  <a:pt x="5973643" y="1640299"/>
                  <a:pt x="5991996" y="1665815"/>
                  <a:pt x="6010797" y="1690883"/>
                </a:cubicBezTo>
                <a:cubicBezTo>
                  <a:pt x="6020646" y="1704313"/>
                  <a:pt x="6030942" y="1717294"/>
                  <a:pt x="6041685" y="1730724"/>
                </a:cubicBezTo>
                <a:cubicBezTo>
                  <a:pt x="6044819" y="1734305"/>
                  <a:pt x="6049743" y="1736991"/>
                  <a:pt x="6052429" y="1741020"/>
                </a:cubicBezTo>
                <a:cubicBezTo>
                  <a:pt x="6069440" y="1771908"/>
                  <a:pt x="6089136" y="1801453"/>
                  <a:pt x="6101223" y="1834131"/>
                </a:cubicBezTo>
                <a:cubicBezTo>
                  <a:pt x="6106147" y="1848008"/>
                  <a:pt x="6093613" y="1867705"/>
                  <a:pt x="6089136" y="1884268"/>
                </a:cubicBezTo>
                <a:cubicBezTo>
                  <a:pt x="6151360" y="1904860"/>
                  <a:pt x="6181800" y="1954101"/>
                  <a:pt x="6192544" y="2020354"/>
                </a:cubicBezTo>
                <a:cubicBezTo>
                  <a:pt x="6175980" y="2036917"/>
                  <a:pt x="6144645" y="2046317"/>
                  <a:pt x="6158522" y="2082577"/>
                </a:cubicBezTo>
                <a:cubicBezTo>
                  <a:pt x="6160313" y="2087053"/>
                  <a:pt x="6135692" y="2101826"/>
                  <a:pt x="6130768" y="2105855"/>
                </a:cubicBezTo>
                <a:cubicBezTo>
                  <a:pt x="6153598" y="2123313"/>
                  <a:pt x="6181800" y="2135400"/>
                  <a:pt x="6193886" y="2156887"/>
                </a:cubicBezTo>
                <a:cubicBezTo>
                  <a:pt x="6201944" y="2171212"/>
                  <a:pt x="6186724" y="2198966"/>
                  <a:pt x="6180904" y="2224034"/>
                </a:cubicBezTo>
                <a:cubicBezTo>
                  <a:pt x="6214031" y="2232092"/>
                  <a:pt x="6206421" y="2266114"/>
                  <a:pt x="6210002" y="2294763"/>
                </a:cubicBezTo>
                <a:cubicBezTo>
                  <a:pt x="6211345" y="2304164"/>
                  <a:pt x="6213136" y="2313117"/>
                  <a:pt x="6214478" y="2322517"/>
                </a:cubicBezTo>
                <a:cubicBezTo>
                  <a:pt x="6218955" y="2356539"/>
                  <a:pt x="6244471" y="2368625"/>
                  <a:pt x="6272225" y="2375340"/>
                </a:cubicBezTo>
                <a:cubicBezTo>
                  <a:pt x="6262377" y="2406676"/>
                  <a:pt x="6253424" y="2434430"/>
                  <a:pt x="6246262" y="2456365"/>
                </a:cubicBezTo>
                <a:cubicBezTo>
                  <a:pt x="6267749" y="2479195"/>
                  <a:pt x="6289684" y="2493520"/>
                  <a:pt x="6299532" y="2514112"/>
                </a:cubicBezTo>
                <a:cubicBezTo>
                  <a:pt x="6313857" y="2544552"/>
                  <a:pt x="6317886" y="2579469"/>
                  <a:pt x="6330420" y="2610804"/>
                </a:cubicBezTo>
                <a:cubicBezTo>
                  <a:pt x="6338478" y="2630501"/>
                  <a:pt x="6354145" y="2647064"/>
                  <a:pt x="6366232" y="2664970"/>
                </a:cubicBezTo>
                <a:cubicBezTo>
                  <a:pt x="6335792" y="2687352"/>
                  <a:pt x="6335792" y="2691829"/>
                  <a:pt x="6372051" y="2719135"/>
                </a:cubicBezTo>
                <a:cubicBezTo>
                  <a:pt x="6353698" y="2744652"/>
                  <a:pt x="6353250" y="2767482"/>
                  <a:pt x="6375185" y="2795684"/>
                </a:cubicBezTo>
                <a:cubicBezTo>
                  <a:pt x="6389957" y="2814485"/>
                  <a:pt x="6395329" y="2845373"/>
                  <a:pt x="6394881" y="2870441"/>
                </a:cubicBezTo>
                <a:cubicBezTo>
                  <a:pt x="6393986" y="2904015"/>
                  <a:pt x="6412340" y="2912520"/>
                  <a:pt x="6446361" y="2916549"/>
                </a:cubicBezTo>
                <a:cubicBezTo>
                  <a:pt x="6432484" y="2926845"/>
                  <a:pt x="6424874" y="2933112"/>
                  <a:pt x="6414578" y="2940722"/>
                </a:cubicBezTo>
                <a:cubicBezTo>
                  <a:pt x="6420397" y="2948780"/>
                  <a:pt x="6426217" y="2957285"/>
                  <a:pt x="6432484" y="2965791"/>
                </a:cubicBezTo>
                <a:cubicBezTo>
                  <a:pt x="6429798" y="2965343"/>
                  <a:pt x="6426664" y="2964895"/>
                  <a:pt x="6423979" y="2964895"/>
                </a:cubicBezTo>
                <a:cubicBezTo>
                  <a:pt x="6420845" y="2986383"/>
                  <a:pt x="6412340" y="3009213"/>
                  <a:pt x="6416369" y="3029357"/>
                </a:cubicBezTo>
                <a:cubicBezTo>
                  <a:pt x="6418607" y="3041891"/>
                  <a:pt x="6439646" y="3050396"/>
                  <a:pt x="6458000" y="3065169"/>
                </a:cubicBezTo>
                <a:cubicBezTo>
                  <a:pt x="6449047" y="3072331"/>
                  <a:pt x="6436961" y="3081732"/>
                  <a:pt x="6428008" y="3088895"/>
                </a:cubicBezTo>
                <a:cubicBezTo>
                  <a:pt x="6426664" y="3103667"/>
                  <a:pt x="6427112" y="3119335"/>
                  <a:pt x="6423979" y="3135002"/>
                </a:cubicBezTo>
                <a:cubicBezTo>
                  <a:pt x="6414578" y="3182901"/>
                  <a:pt x="6432037" y="3207969"/>
                  <a:pt x="6473668" y="3201255"/>
                </a:cubicBezTo>
                <a:cubicBezTo>
                  <a:pt x="6483964" y="3199464"/>
                  <a:pt x="6492917" y="3187825"/>
                  <a:pt x="6504556" y="3179320"/>
                </a:cubicBezTo>
                <a:cubicBezTo>
                  <a:pt x="6508137" y="3186930"/>
                  <a:pt x="6513061" y="3198569"/>
                  <a:pt x="6522014" y="3217818"/>
                </a:cubicBezTo>
                <a:cubicBezTo>
                  <a:pt x="6492469" y="3221847"/>
                  <a:pt x="6467400" y="3224980"/>
                  <a:pt x="6436065" y="3229009"/>
                </a:cubicBezTo>
                <a:cubicBezTo>
                  <a:pt x="6440094" y="3248706"/>
                  <a:pt x="6438751" y="3283175"/>
                  <a:pt x="6450838" y="3288994"/>
                </a:cubicBezTo>
                <a:cubicBezTo>
                  <a:pt x="6467400" y="3297052"/>
                  <a:pt x="6494259" y="3283175"/>
                  <a:pt x="6517538" y="3278251"/>
                </a:cubicBezTo>
                <a:cubicBezTo>
                  <a:pt x="6513509" y="3321673"/>
                  <a:pt x="6509032" y="3361513"/>
                  <a:pt x="6506794" y="3401354"/>
                </a:cubicBezTo>
                <a:cubicBezTo>
                  <a:pt x="6505899" y="3413888"/>
                  <a:pt x="6509480" y="3427318"/>
                  <a:pt x="6513956" y="3438957"/>
                </a:cubicBezTo>
                <a:cubicBezTo>
                  <a:pt x="6530071" y="3481484"/>
                  <a:pt x="6519776" y="3502971"/>
                  <a:pt x="6476802" y="3513714"/>
                </a:cubicBezTo>
                <a:cubicBezTo>
                  <a:pt x="6443675" y="3521772"/>
                  <a:pt x="6428455" y="3547736"/>
                  <a:pt x="6437408" y="3581310"/>
                </a:cubicBezTo>
                <a:cubicBezTo>
                  <a:pt x="6442780" y="3601454"/>
                  <a:pt x="6455762" y="3600111"/>
                  <a:pt x="6471877" y="3595635"/>
                </a:cubicBezTo>
                <a:cubicBezTo>
                  <a:pt x="6482173" y="3592949"/>
                  <a:pt x="6495155" y="3591158"/>
                  <a:pt x="6504556" y="3594739"/>
                </a:cubicBezTo>
                <a:cubicBezTo>
                  <a:pt x="6509480" y="3596977"/>
                  <a:pt x="6513956" y="3616674"/>
                  <a:pt x="6510375" y="3619808"/>
                </a:cubicBezTo>
                <a:cubicBezTo>
                  <a:pt x="6501422" y="3627865"/>
                  <a:pt x="6488440" y="3632789"/>
                  <a:pt x="6476353" y="3635923"/>
                </a:cubicBezTo>
                <a:cubicBezTo>
                  <a:pt x="6467400" y="3638161"/>
                  <a:pt x="6457105" y="3635475"/>
                  <a:pt x="6444123" y="3634580"/>
                </a:cubicBezTo>
                <a:cubicBezTo>
                  <a:pt x="6458000" y="3669497"/>
                  <a:pt x="6401149" y="3702623"/>
                  <a:pt x="6448152" y="3740673"/>
                </a:cubicBezTo>
                <a:cubicBezTo>
                  <a:pt x="6450838" y="3732615"/>
                  <a:pt x="6451285" y="3723662"/>
                  <a:pt x="6455762" y="3719633"/>
                </a:cubicBezTo>
                <a:cubicBezTo>
                  <a:pt x="6460238" y="3715605"/>
                  <a:pt x="6470087" y="3713367"/>
                  <a:pt x="6475011" y="3715605"/>
                </a:cubicBezTo>
                <a:cubicBezTo>
                  <a:pt x="6482173" y="3718738"/>
                  <a:pt x="6489783" y="3725901"/>
                  <a:pt x="6492469" y="3733063"/>
                </a:cubicBezTo>
                <a:cubicBezTo>
                  <a:pt x="6493812" y="3736644"/>
                  <a:pt x="6487545" y="3746940"/>
                  <a:pt x="6482173" y="3749626"/>
                </a:cubicBezTo>
                <a:cubicBezTo>
                  <a:pt x="6469191" y="3755893"/>
                  <a:pt x="6453971" y="3757236"/>
                  <a:pt x="6441437" y="3763951"/>
                </a:cubicBezTo>
                <a:cubicBezTo>
                  <a:pt x="6404282" y="3783648"/>
                  <a:pt x="6406968" y="3821250"/>
                  <a:pt x="6408311" y="3854376"/>
                </a:cubicBezTo>
                <a:cubicBezTo>
                  <a:pt x="6408758" y="3865120"/>
                  <a:pt x="6430693" y="3876311"/>
                  <a:pt x="6444123" y="3885712"/>
                </a:cubicBezTo>
                <a:cubicBezTo>
                  <a:pt x="6458000" y="3895112"/>
                  <a:pt x="6489783" y="3892427"/>
                  <a:pt x="6478144" y="3917495"/>
                </a:cubicBezTo>
                <a:cubicBezTo>
                  <a:pt x="6470982" y="3933163"/>
                  <a:pt x="6443675" y="3939877"/>
                  <a:pt x="6425322" y="3950621"/>
                </a:cubicBezTo>
                <a:cubicBezTo>
                  <a:pt x="6420397" y="3946592"/>
                  <a:pt x="6415026" y="3943011"/>
                  <a:pt x="6410102" y="3938982"/>
                </a:cubicBezTo>
                <a:cubicBezTo>
                  <a:pt x="6399358" y="3979271"/>
                  <a:pt x="6387719" y="4019111"/>
                  <a:pt x="6379214" y="4059848"/>
                </a:cubicBezTo>
                <a:cubicBezTo>
                  <a:pt x="6377870" y="4066115"/>
                  <a:pt x="6391300" y="4079992"/>
                  <a:pt x="6399805" y="4082230"/>
                </a:cubicBezTo>
                <a:cubicBezTo>
                  <a:pt x="6423531" y="4088497"/>
                  <a:pt x="6426664" y="4098346"/>
                  <a:pt x="6415921" y="4119385"/>
                </a:cubicBezTo>
                <a:cubicBezTo>
                  <a:pt x="6408758" y="4133262"/>
                  <a:pt x="6407416" y="4149378"/>
                  <a:pt x="6402491" y="4164150"/>
                </a:cubicBezTo>
                <a:cubicBezTo>
                  <a:pt x="6399805" y="4173103"/>
                  <a:pt x="6395329" y="4182056"/>
                  <a:pt x="6387272" y="4188323"/>
                </a:cubicBezTo>
                <a:cubicBezTo>
                  <a:pt x="6387272" y="4165941"/>
                  <a:pt x="6387272" y="4143558"/>
                  <a:pt x="6387272" y="4120280"/>
                </a:cubicBezTo>
                <a:cubicBezTo>
                  <a:pt x="6348326" y="4145796"/>
                  <a:pt x="6335344" y="4237565"/>
                  <a:pt x="6363098" y="4255023"/>
                </a:cubicBezTo>
                <a:cubicBezTo>
                  <a:pt x="6353250" y="4262633"/>
                  <a:pt x="6342058" y="4271139"/>
                  <a:pt x="6327734" y="4282778"/>
                </a:cubicBezTo>
                <a:cubicBezTo>
                  <a:pt x="6344297" y="4292178"/>
                  <a:pt x="6354593" y="4298445"/>
                  <a:pt x="6368022" y="4306055"/>
                </a:cubicBezTo>
                <a:cubicBezTo>
                  <a:pt x="6356831" y="4312770"/>
                  <a:pt x="6346983" y="4318590"/>
                  <a:pt x="6341611" y="4322171"/>
                </a:cubicBezTo>
                <a:cubicBezTo>
                  <a:pt x="6351011" y="4336943"/>
                  <a:pt x="6369366" y="4352611"/>
                  <a:pt x="6368917" y="4367383"/>
                </a:cubicBezTo>
                <a:cubicBezTo>
                  <a:pt x="6368470" y="4382156"/>
                  <a:pt x="6351907" y="4400957"/>
                  <a:pt x="6337582" y="4409463"/>
                </a:cubicBezTo>
                <a:cubicBezTo>
                  <a:pt x="6324152" y="4417520"/>
                  <a:pt x="6304008" y="4415282"/>
                  <a:pt x="6278940" y="4418416"/>
                </a:cubicBezTo>
                <a:cubicBezTo>
                  <a:pt x="6299532" y="4431397"/>
                  <a:pt x="6313409" y="4439455"/>
                  <a:pt x="6336687" y="4454228"/>
                </a:cubicBezTo>
                <a:cubicBezTo>
                  <a:pt x="6316990" y="4471238"/>
                  <a:pt x="6303113" y="4486458"/>
                  <a:pt x="6286550" y="4496754"/>
                </a:cubicBezTo>
                <a:cubicBezTo>
                  <a:pt x="6264615" y="4510184"/>
                  <a:pt x="6265063" y="4526747"/>
                  <a:pt x="6275359" y="4545548"/>
                </a:cubicBezTo>
                <a:cubicBezTo>
                  <a:pt x="6278940" y="4552711"/>
                  <a:pt x="6286998" y="4557187"/>
                  <a:pt x="6292369" y="4562559"/>
                </a:cubicBezTo>
                <a:cubicBezTo>
                  <a:pt x="6278045" y="4580465"/>
                  <a:pt x="6264168" y="4597028"/>
                  <a:pt x="6253424" y="4610010"/>
                </a:cubicBezTo>
                <a:cubicBezTo>
                  <a:pt x="6238204" y="4608667"/>
                  <a:pt x="6222984" y="4606876"/>
                  <a:pt x="6207763" y="4606876"/>
                </a:cubicBezTo>
                <a:cubicBezTo>
                  <a:pt x="6205973" y="4606876"/>
                  <a:pt x="6201944" y="4624334"/>
                  <a:pt x="6203287" y="4624782"/>
                </a:cubicBezTo>
                <a:cubicBezTo>
                  <a:pt x="6213136" y="4628811"/>
                  <a:pt x="6223431" y="4631497"/>
                  <a:pt x="6239547" y="4635974"/>
                </a:cubicBezTo>
                <a:cubicBezTo>
                  <a:pt x="6246262" y="4639555"/>
                  <a:pt x="6210450" y="4670443"/>
                  <a:pt x="6243575" y="4661937"/>
                </a:cubicBezTo>
                <a:cubicBezTo>
                  <a:pt x="6238651" y="4688349"/>
                  <a:pt x="6235518" y="4714312"/>
                  <a:pt x="6227908" y="4738485"/>
                </a:cubicBezTo>
                <a:cubicBezTo>
                  <a:pt x="6222984" y="4753705"/>
                  <a:pt x="6211345" y="4767135"/>
                  <a:pt x="6197468" y="4790413"/>
                </a:cubicBezTo>
                <a:cubicBezTo>
                  <a:pt x="6198810" y="4818615"/>
                  <a:pt x="6186277" y="4852188"/>
                  <a:pt x="6154493" y="4879495"/>
                </a:cubicBezTo>
                <a:cubicBezTo>
                  <a:pt x="6139721" y="4892477"/>
                  <a:pt x="6130768" y="4911279"/>
                  <a:pt x="6119577" y="4927841"/>
                </a:cubicBezTo>
                <a:cubicBezTo>
                  <a:pt x="6094956" y="4963653"/>
                  <a:pt x="6070783" y="4999913"/>
                  <a:pt x="6045267" y="5035277"/>
                </a:cubicBezTo>
                <a:cubicBezTo>
                  <a:pt x="6040790" y="5041545"/>
                  <a:pt x="6030942" y="5047364"/>
                  <a:pt x="6023332" y="5047364"/>
                </a:cubicBezTo>
                <a:cubicBezTo>
                  <a:pt x="5990653" y="5047364"/>
                  <a:pt x="5987520" y="5059898"/>
                  <a:pt x="6001397" y="5086310"/>
                </a:cubicBezTo>
                <a:cubicBezTo>
                  <a:pt x="6004978" y="5093024"/>
                  <a:pt x="5999159" y="5109140"/>
                  <a:pt x="5992444" y="5114959"/>
                </a:cubicBezTo>
                <a:cubicBezTo>
                  <a:pt x="5987072" y="5119436"/>
                  <a:pt x="5973643" y="5114064"/>
                  <a:pt x="5964242" y="5113616"/>
                </a:cubicBezTo>
                <a:cubicBezTo>
                  <a:pt x="5951708" y="5113616"/>
                  <a:pt x="5939621" y="5114511"/>
                  <a:pt x="5917686" y="5115854"/>
                </a:cubicBezTo>
                <a:cubicBezTo>
                  <a:pt x="5962451" y="5155248"/>
                  <a:pt x="5962004" y="5163305"/>
                  <a:pt x="5923954" y="5193746"/>
                </a:cubicBezTo>
                <a:cubicBezTo>
                  <a:pt x="5917686" y="5198670"/>
                  <a:pt x="5915448" y="5208070"/>
                  <a:pt x="5910972" y="5214785"/>
                </a:cubicBezTo>
                <a:cubicBezTo>
                  <a:pt x="5887694" y="5250149"/>
                  <a:pt x="5866207" y="5285961"/>
                  <a:pt x="5840690" y="5319535"/>
                </a:cubicBezTo>
                <a:cubicBezTo>
                  <a:pt x="5833080" y="5329383"/>
                  <a:pt x="5814727" y="5330279"/>
                  <a:pt x="5805774" y="5333412"/>
                </a:cubicBezTo>
                <a:cubicBezTo>
                  <a:pt x="5799954" y="5354452"/>
                  <a:pt x="5794583" y="5371463"/>
                  <a:pt x="5789659" y="5388473"/>
                </a:cubicBezTo>
                <a:cubicBezTo>
                  <a:pt x="5783391" y="5388026"/>
                  <a:pt x="5777572" y="5387130"/>
                  <a:pt x="5771305" y="5386683"/>
                </a:cubicBezTo>
                <a:cubicBezTo>
                  <a:pt x="5769962" y="5370120"/>
                  <a:pt x="5768619" y="5353109"/>
                  <a:pt x="5767276" y="5338784"/>
                </a:cubicBezTo>
                <a:cubicBezTo>
                  <a:pt x="5753847" y="5345947"/>
                  <a:pt x="5717139" y="5347737"/>
                  <a:pt x="5752951" y="5387578"/>
                </a:cubicBezTo>
                <a:cubicBezTo>
                  <a:pt x="5759218" y="5394741"/>
                  <a:pt x="5745341" y="5420257"/>
                  <a:pt x="5741760" y="5433686"/>
                </a:cubicBezTo>
                <a:cubicBezTo>
                  <a:pt x="5719377" y="5427419"/>
                  <a:pt x="5702367" y="5422495"/>
                  <a:pt x="5685356" y="5418018"/>
                </a:cubicBezTo>
                <a:cubicBezTo>
                  <a:pt x="5716691" y="5461888"/>
                  <a:pt x="5715348" y="5465917"/>
                  <a:pt x="5672374" y="5480689"/>
                </a:cubicBezTo>
                <a:cubicBezTo>
                  <a:pt x="5661183" y="5507996"/>
                  <a:pt x="5651335" y="5530826"/>
                  <a:pt x="5642829" y="5550970"/>
                </a:cubicBezTo>
                <a:cubicBezTo>
                  <a:pt x="5619552" y="5536198"/>
                  <a:pt x="5604331" y="5526349"/>
                  <a:pt x="5592693" y="5518740"/>
                </a:cubicBezTo>
                <a:cubicBezTo>
                  <a:pt x="5575682" y="5545599"/>
                  <a:pt x="5560461" y="5567981"/>
                  <a:pt x="5547928" y="5591707"/>
                </a:cubicBezTo>
                <a:cubicBezTo>
                  <a:pt x="5542555" y="5601555"/>
                  <a:pt x="5542108" y="5614537"/>
                  <a:pt x="5542108" y="5626176"/>
                </a:cubicBezTo>
                <a:cubicBezTo>
                  <a:pt x="5541660" y="5651691"/>
                  <a:pt x="5524202" y="5666017"/>
                  <a:pt x="5500029" y="5659749"/>
                </a:cubicBezTo>
                <a:cubicBezTo>
                  <a:pt x="5486152" y="5656168"/>
                  <a:pt x="5468246" y="5647215"/>
                  <a:pt x="5458845" y="5652140"/>
                </a:cubicBezTo>
                <a:cubicBezTo>
                  <a:pt x="5438253" y="5663778"/>
                  <a:pt x="5421690" y="5682579"/>
                  <a:pt x="5404680" y="5700038"/>
                </a:cubicBezTo>
                <a:cubicBezTo>
                  <a:pt x="5403336" y="5701381"/>
                  <a:pt x="5410499" y="5715706"/>
                  <a:pt x="5416318" y="5718391"/>
                </a:cubicBezTo>
                <a:cubicBezTo>
                  <a:pt x="5423481" y="5721973"/>
                  <a:pt x="5435119" y="5716601"/>
                  <a:pt x="5441387" y="5720630"/>
                </a:cubicBezTo>
                <a:cubicBezTo>
                  <a:pt x="5448996" y="5725554"/>
                  <a:pt x="5453025" y="5735850"/>
                  <a:pt x="5458845" y="5744355"/>
                </a:cubicBezTo>
                <a:cubicBezTo>
                  <a:pt x="5438253" y="5757337"/>
                  <a:pt x="5419004" y="5772557"/>
                  <a:pt x="5397069" y="5781510"/>
                </a:cubicBezTo>
                <a:cubicBezTo>
                  <a:pt x="5388116" y="5785091"/>
                  <a:pt x="5373792" y="5774348"/>
                  <a:pt x="5354542" y="5767185"/>
                </a:cubicBezTo>
                <a:cubicBezTo>
                  <a:pt x="5349618" y="5773005"/>
                  <a:pt x="5338875" y="5783301"/>
                  <a:pt x="5330369" y="5795835"/>
                </a:cubicBezTo>
                <a:cubicBezTo>
                  <a:pt x="5312016" y="5822694"/>
                  <a:pt x="5295453" y="5850001"/>
                  <a:pt x="5275756" y="5880889"/>
                </a:cubicBezTo>
                <a:cubicBezTo>
                  <a:pt x="5272175" y="5877755"/>
                  <a:pt x="5262774" y="5869250"/>
                  <a:pt x="5250688" y="5858059"/>
                </a:cubicBezTo>
                <a:cubicBezTo>
                  <a:pt x="5225171" y="5873726"/>
                  <a:pt x="5198312" y="5889842"/>
                  <a:pt x="5164739" y="5910433"/>
                </a:cubicBezTo>
                <a:cubicBezTo>
                  <a:pt x="5183540" y="5916253"/>
                  <a:pt x="5193388" y="5919386"/>
                  <a:pt x="5204580" y="5922968"/>
                </a:cubicBezTo>
                <a:cubicBezTo>
                  <a:pt x="5199208" y="5954751"/>
                  <a:pt x="5178616" y="5943112"/>
                  <a:pt x="5162500" y="5939531"/>
                </a:cubicBezTo>
                <a:cubicBezTo>
                  <a:pt x="5129822" y="5932816"/>
                  <a:pt x="5116840" y="5943560"/>
                  <a:pt x="5106097" y="5976238"/>
                </a:cubicBezTo>
                <a:cubicBezTo>
                  <a:pt x="5101173" y="5990563"/>
                  <a:pt x="5084610" y="6001307"/>
                  <a:pt x="5072523" y="6012945"/>
                </a:cubicBezTo>
                <a:cubicBezTo>
                  <a:pt x="5063122" y="6021898"/>
                  <a:pt x="5053274" y="6029508"/>
                  <a:pt x="5036263" y="6043833"/>
                </a:cubicBezTo>
                <a:cubicBezTo>
                  <a:pt x="5038054" y="6075616"/>
                  <a:pt x="5026863" y="6086360"/>
                  <a:pt x="4979412" y="6101580"/>
                </a:cubicBezTo>
                <a:cubicBezTo>
                  <a:pt x="4961953" y="6106952"/>
                  <a:pt x="4948076" y="6124410"/>
                  <a:pt x="4931961" y="6134706"/>
                </a:cubicBezTo>
                <a:cubicBezTo>
                  <a:pt x="4924798" y="6139183"/>
                  <a:pt x="4914503" y="6138287"/>
                  <a:pt x="4906445" y="6141868"/>
                </a:cubicBezTo>
                <a:cubicBezTo>
                  <a:pt x="4892120" y="6148136"/>
                  <a:pt x="4871976" y="6151717"/>
                  <a:pt x="4865261" y="6162908"/>
                </a:cubicBezTo>
                <a:cubicBezTo>
                  <a:pt x="4833926" y="6216626"/>
                  <a:pt x="4778864" y="6238561"/>
                  <a:pt x="4729175" y="6265420"/>
                </a:cubicBezTo>
                <a:cubicBezTo>
                  <a:pt x="4696944" y="6282431"/>
                  <a:pt x="4658446" y="6286907"/>
                  <a:pt x="4622634" y="6297203"/>
                </a:cubicBezTo>
                <a:cubicBezTo>
                  <a:pt x="4619054" y="6298098"/>
                  <a:pt x="4613234" y="6298994"/>
                  <a:pt x="4612786" y="6301232"/>
                </a:cubicBezTo>
                <a:cubicBezTo>
                  <a:pt x="4600252" y="6350474"/>
                  <a:pt x="4557725" y="6320928"/>
                  <a:pt x="4530866" y="6332568"/>
                </a:cubicBezTo>
                <a:cubicBezTo>
                  <a:pt x="4512960" y="6340178"/>
                  <a:pt x="4494159" y="6346445"/>
                  <a:pt x="4478044" y="6356740"/>
                </a:cubicBezTo>
                <a:cubicBezTo>
                  <a:pt x="4433279" y="6385838"/>
                  <a:pt x="4386723" y="6410458"/>
                  <a:pt x="4331662" y="6414040"/>
                </a:cubicBezTo>
                <a:cubicBezTo>
                  <a:pt x="4324947" y="6414487"/>
                  <a:pt x="4317785" y="6419859"/>
                  <a:pt x="4312413" y="6424336"/>
                </a:cubicBezTo>
                <a:cubicBezTo>
                  <a:pt x="4264067" y="6465072"/>
                  <a:pt x="4208558" y="6483873"/>
                  <a:pt x="4144992" y="6476711"/>
                </a:cubicBezTo>
                <a:cubicBezTo>
                  <a:pt x="4140068" y="6476263"/>
                  <a:pt x="4134696" y="6476263"/>
                  <a:pt x="4130219" y="6478502"/>
                </a:cubicBezTo>
                <a:cubicBezTo>
                  <a:pt x="4094855" y="6495960"/>
                  <a:pt x="4059491" y="6514314"/>
                  <a:pt x="4018307" y="6534905"/>
                </a:cubicBezTo>
                <a:cubicBezTo>
                  <a:pt x="4061281" y="6551021"/>
                  <a:pt x="4096645" y="6562212"/>
                  <a:pt x="4135591" y="6542963"/>
                </a:cubicBezTo>
                <a:cubicBezTo>
                  <a:pt x="4143201" y="6538934"/>
                  <a:pt x="4154840" y="6541173"/>
                  <a:pt x="4164241" y="6542515"/>
                </a:cubicBezTo>
                <a:cubicBezTo>
                  <a:pt x="4211244" y="6549678"/>
                  <a:pt x="4252876" y="6528191"/>
                  <a:pt x="4296298" y="6517447"/>
                </a:cubicBezTo>
                <a:cubicBezTo>
                  <a:pt x="4334348" y="6508046"/>
                  <a:pt x="4373294" y="6501332"/>
                  <a:pt x="4411791" y="6493274"/>
                </a:cubicBezTo>
                <a:cubicBezTo>
                  <a:pt x="4413582" y="6497303"/>
                  <a:pt x="4415373" y="6501779"/>
                  <a:pt x="4417163" y="6505808"/>
                </a:cubicBezTo>
                <a:cubicBezTo>
                  <a:pt x="4431936" y="6487455"/>
                  <a:pt x="4444022" y="6466415"/>
                  <a:pt x="4461928" y="6452090"/>
                </a:cubicBezTo>
                <a:cubicBezTo>
                  <a:pt x="4474910" y="6441346"/>
                  <a:pt x="4497292" y="6430603"/>
                  <a:pt x="4512065" y="6434632"/>
                </a:cubicBezTo>
                <a:cubicBezTo>
                  <a:pt x="4546086" y="6443585"/>
                  <a:pt x="4573393" y="6441346"/>
                  <a:pt x="4602043" y="6418964"/>
                </a:cubicBezTo>
                <a:cubicBezTo>
                  <a:pt x="4614129" y="6409563"/>
                  <a:pt x="4634273" y="6410458"/>
                  <a:pt x="4653970" y="6406430"/>
                </a:cubicBezTo>
                <a:cubicBezTo>
                  <a:pt x="4653522" y="6400163"/>
                  <a:pt x="4653075" y="6392552"/>
                  <a:pt x="4653075" y="6391657"/>
                </a:cubicBezTo>
                <a:cubicBezTo>
                  <a:pt x="4673667" y="6378675"/>
                  <a:pt x="4691125" y="6367484"/>
                  <a:pt x="4708584" y="6356740"/>
                </a:cubicBezTo>
                <a:cubicBezTo>
                  <a:pt x="4714403" y="6353160"/>
                  <a:pt x="4722461" y="6345997"/>
                  <a:pt x="4726937" y="6347340"/>
                </a:cubicBezTo>
                <a:cubicBezTo>
                  <a:pt x="4757825" y="6356740"/>
                  <a:pt x="4777969" y="6344207"/>
                  <a:pt x="4802590" y="6325853"/>
                </a:cubicBezTo>
                <a:cubicBezTo>
                  <a:pt x="4823182" y="6310185"/>
                  <a:pt x="4854965" y="6309290"/>
                  <a:pt x="4881376" y="6300784"/>
                </a:cubicBezTo>
                <a:cubicBezTo>
                  <a:pt x="4899730" y="6294517"/>
                  <a:pt x="4917188" y="6286012"/>
                  <a:pt x="4932856" y="6273030"/>
                </a:cubicBezTo>
                <a:cubicBezTo>
                  <a:pt x="4961506" y="6273925"/>
                  <a:pt x="4986574" y="6273030"/>
                  <a:pt x="5005375" y="6240799"/>
                </a:cubicBezTo>
                <a:cubicBezTo>
                  <a:pt x="5012538" y="6228265"/>
                  <a:pt x="5038502" y="6227817"/>
                  <a:pt x="5053274" y="6218417"/>
                </a:cubicBezTo>
                <a:cubicBezTo>
                  <a:pt x="5080133" y="6201406"/>
                  <a:pt x="5105202" y="6180814"/>
                  <a:pt x="5131613" y="6162908"/>
                </a:cubicBezTo>
                <a:cubicBezTo>
                  <a:pt x="5170111" y="6136944"/>
                  <a:pt x="5209952" y="6112771"/>
                  <a:pt x="5248450" y="6086808"/>
                </a:cubicBezTo>
                <a:cubicBezTo>
                  <a:pt x="5276651" y="6067559"/>
                  <a:pt x="5302168" y="6043385"/>
                  <a:pt x="5331712" y="6027270"/>
                </a:cubicBezTo>
                <a:cubicBezTo>
                  <a:pt x="5384087" y="5998620"/>
                  <a:pt x="5425271" y="5962808"/>
                  <a:pt x="5441387" y="5902375"/>
                </a:cubicBezTo>
                <a:cubicBezTo>
                  <a:pt x="5443625" y="5894318"/>
                  <a:pt x="5470931" y="5887603"/>
                  <a:pt x="5486152" y="5888946"/>
                </a:cubicBezTo>
                <a:cubicBezTo>
                  <a:pt x="5514354" y="5891632"/>
                  <a:pt x="5532260" y="5887603"/>
                  <a:pt x="5534946" y="5855820"/>
                </a:cubicBezTo>
                <a:cubicBezTo>
                  <a:pt x="5535393" y="5850001"/>
                  <a:pt x="5542108" y="5843733"/>
                  <a:pt x="5546584" y="5838809"/>
                </a:cubicBezTo>
                <a:cubicBezTo>
                  <a:pt x="5572996" y="5811055"/>
                  <a:pt x="5599407" y="5783301"/>
                  <a:pt x="5628952" y="5752413"/>
                </a:cubicBezTo>
                <a:cubicBezTo>
                  <a:pt x="5654468" y="5762261"/>
                  <a:pt x="5689385" y="5775243"/>
                  <a:pt x="5723854" y="5788225"/>
                </a:cubicBezTo>
                <a:cubicBezTo>
                  <a:pt x="5722959" y="5792701"/>
                  <a:pt x="5722063" y="5797178"/>
                  <a:pt x="5721168" y="5801654"/>
                </a:cubicBezTo>
                <a:cubicBezTo>
                  <a:pt x="5680432" y="5813294"/>
                  <a:pt x="5639696" y="5824932"/>
                  <a:pt x="5598959" y="5836124"/>
                </a:cubicBezTo>
                <a:cubicBezTo>
                  <a:pt x="5599407" y="5838809"/>
                  <a:pt x="5599407" y="5841943"/>
                  <a:pt x="5599855" y="5844629"/>
                </a:cubicBezTo>
                <a:cubicBezTo>
                  <a:pt x="5619552" y="5853134"/>
                  <a:pt x="5639248" y="5862087"/>
                  <a:pt x="5660735" y="5871488"/>
                </a:cubicBezTo>
                <a:cubicBezTo>
                  <a:pt x="5615075" y="5903719"/>
                  <a:pt x="5574338" y="5932368"/>
                  <a:pt x="5530917" y="5962808"/>
                </a:cubicBezTo>
                <a:cubicBezTo>
                  <a:pt x="5498686" y="5920282"/>
                  <a:pt x="5479884" y="5973104"/>
                  <a:pt x="5443625" y="5973104"/>
                </a:cubicBezTo>
                <a:cubicBezTo>
                  <a:pt x="5457949" y="5990563"/>
                  <a:pt x="5467351" y="6002202"/>
                  <a:pt x="5476304" y="6012945"/>
                </a:cubicBezTo>
                <a:cubicBezTo>
                  <a:pt x="5466007" y="6020555"/>
                  <a:pt x="5455264" y="6029956"/>
                  <a:pt x="5443177" y="6036671"/>
                </a:cubicBezTo>
                <a:cubicBezTo>
                  <a:pt x="5422586" y="6047862"/>
                  <a:pt x="5403784" y="6064873"/>
                  <a:pt x="5376925" y="6048757"/>
                </a:cubicBezTo>
                <a:cubicBezTo>
                  <a:pt x="5358124" y="6037566"/>
                  <a:pt x="5329474" y="6062634"/>
                  <a:pt x="5331265" y="6089046"/>
                </a:cubicBezTo>
                <a:cubicBezTo>
                  <a:pt x="5333056" y="6110085"/>
                  <a:pt x="5337980" y="6130230"/>
                  <a:pt x="5305301" y="6126201"/>
                </a:cubicBezTo>
                <a:cubicBezTo>
                  <a:pt x="5302615" y="6125753"/>
                  <a:pt x="5296795" y="6128439"/>
                  <a:pt x="5296348" y="6130230"/>
                </a:cubicBezTo>
                <a:cubicBezTo>
                  <a:pt x="5289186" y="6176338"/>
                  <a:pt x="5261432" y="6178128"/>
                  <a:pt x="5221591" y="6173204"/>
                </a:cubicBezTo>
                <a:cubicBezTo>
                  <a:pt x="5196074" y="6170070"/>
                  <a:pt x="5181750" y="6213045"/>
                  <a:pt x="5197417" y="6238561"/>
                </a:cubicBezTo>
                <a:cubicBezTo>
                  <a:pt x="5177721" y="6239904"/>
                  <a:pt x="5158472" y="6241695"/>
                  <a:pt x="5136985" y="6243038"/>
                </a:cubicBezTo>
                <a:cubicBezTo>
                  <a:pt x="5139223" y="6235875"/>
                  <a:pt x="5142356" y="6226474"/>
                  <a:pt x="5146833" y="6213492"/>
                </a:cubicBezTo>
                <a:cubicBezTo>
                  <a:pt x="5138328" y="6215731"/>
                  <a:pt x="5128479" y="6215731"/>
                  <a:pt x="5124450" y="6220207"/>
                </a:cubicBezTo>
                <a:cubicBezTo>
                  <a:pt x="5102963" y="6246171"/>
                  <a:pt x="5085952" y="6277059"/>
                  <a:pt x="5061332" y="6299441"/>
                </a:cubicBezTo>
                <a:cubicBezTo>
                  <a:pt x="5032682" y="6325853"/>
                  <a:pt x="4997765" y="6345102"/>
                  <a:pt x="4965087" y="6367484"/>
                </a:cubicBezTo>
                <a:cubicBezTo>
                  <a:pt x="4958820" y="6371961"/>
                  <a:pt x="4951657" y="6375990"/>
                  <a:pt x="4945390" y="6380466"/>
                </a:cubicBezTo>
                <a:cubicBezTo>
                  <a:pt x="4946286" y="6383599"/>
                  <a:pt x="4947181" y="6386733"/>
                  <a:pt x="4947628" y="6389419"/>
                </a:cubicBezTo>
                <a:cubicBezTo>
                  <a:pt x="4966430" y="6386733"/>
                  <a:pt x="4985679" y="6384047"/>
                  <a:pt x="5003585" y="6381809"/>
                </a:cubicBezTo>
                <a:cubicBezTo>
                  <a:pt x="4987469" y="6410458"/>
                  <a:pt x="4955239" y="6418069"/>
                  <a:pt x="4928380" y="6401953"/>
                </a:cubicBezTo>
                <a:cubicBezTo>
                  <a:pt x="4918084" y="6395686"/>
                  <a:pt x="4902863" y="6397477"/>
                  <a:pt x="4886748" y="6402401"/>
                </a:cubicBezTo>
                <a:cubicBezTo>
                  <a:pt x="4892120" y="6407325"/>
                  <a:pt x="4901521" y="6411802"/>
                  <a:pt x="4902416" y="6417173"/>
                </a:cubicBezTo>
                <a:cubicBezTo>
                  <a:pt x="4904207" y="6428812"/>
                  <a:pt x="4901073" y="6441346"/>
                  <a:pt x="4900178" y="6453433"/>
                </a:cubicBezTo>
                <a:cubicBezTo>
                  <a:pt x="4868842" y="6450299"/>
                  <a:pt x="4862575" y="6488350"/>
                  <a:pt x="4828554" y="6493722"/>
                </a:cubicBezTo>
                <a:cubicBezTo>
                  <a:pt x="4791846" y="6499541"/>
                  <a:pt x="4761854" y="6540277"/>
                  <a:pt x="4725594" y="6560421"/>
                </a:cubicBezTo>
                <a:cubicBezTo>
                  <a:pt x="4707688" y="6570717"/>
                  <a:pt x="4683067" y="6568479"/>
                  <a:pt x="4662028" y="6572956"/>
                </a:cubicBezTo>
                <a:cubicBezTo>
                  <a:pt x="4640093" y="6577880"/>
                  <a:pt x="4619054" y="6587280"/>
                  <a:pt x="4596671" y="6589071"/>
                </a:cubicBezTo>
                <a:cubicBezTo>
                  <a:pt x="4568916" y="6591757"/>
                  <a:pt x="4541610" y="6589967"/>
                  <a:pt x="4528628" y="6621750"/>
                </a:cubicBezTo>
                <a:cubicBezTo>
                  <a:pt x="4527285" y="6624883"/>
                  <a:pt x="4523256" y="6627569"/>
                  <a:pt x="4520123" y="6628464"/>
                </a:cubicBezTo>
                <a:cubicBezTo>
                  <a:pt x="4478044" y="6637865"/>
                  <a:pt x="4435069" y="6645475"/>
                  <a:pt x="4393438" y="6656666"/>
                </a:cubicBezTo>
                <a:cubicBezTo>
                  <a:pt x="4370608" y="6662933"/>
                  <a:pt x="4344196" y="6658009"/>
                  <a:pt x="4327633" y="6688897"/>
                </a:cubicBezTo>
                <a:cubicBezTo>
                  <a:pt x="4319576" y="6704565"/>
                  <a:pt x="4286002" y="6713518"/>
                  <a:pt x="4264067" y="6713070"/>
                </a:cubicBezTo>
                <a:cubicBezTo>
                  <a:pt x="4227359" y="6712175"/>
                  <a:pt x="4191995" y="6704565"/>
                  <a:pt x="4166031" y="6739929"/>
                </a:cubicBezTo>
                <a:cubicBezTo>
                  <a:pt x="4165136" y="6741272"/>
                  <a:pt x="4161555" y="6742615"/>
                  <a:pt x="4159764" y="6742168"/>
                </a:cubicBezTo>
                <a:cubicBezTo>
                  <a:pt x="4108732" y="6735005"/>
                  <a:pt x="4135591" y="6766340"/>
                  <a:pt x="4141858" y="6796781"/>
                </a:cubicBezTo>
                <a:cubicBezTo>
                  <a:pt x="4123504" y="6783351"/>
                  <a:pt x="4112761" y="6775293"/>
                  <a:pt x="4101570" y="6767236"/>
                </a:cubicBezTo>
                <a:cubicBezTo>
                  <a:pt x="4102913" y="6769922"/>
                  <a:pt x="4104256" y="6773055"/>
                  <a:pt x="4105598" y="6775741"/>
                </a:cubicBezTo>
                <a:cubicBezTo>
                  <a:pt x="4082321" y="6782904"/>
                  <a:pt x="4059491" y="6790961"/>
                  <a:pt x="4036213" y="6797676"/>
                </a:cubicBezTo>
                <a:cubicBezTo>
                  <a:pt x="3979809" y="6814239"/>
                  <a:pt x="3921614" y="6825430"/>
                  <a:pt x="3867449" y="6847813"/>
                </a:cubicBezTo>
                <a:cubicBezTo>
                  <a:pt x="3826265" y="6864823"/>
                  <a:pt x="3805673" y="6866614"/>
                  <a:pt x="3758670" y="6830802"/>
                </a:cubicBezTo>
                <a:cubicBezTo>
                  <a:pt x="3744345" y="6820058"/>
                  <a:pt x="3726439" y="6813792"/>
                  <a:pt x="3702266" y="6801705"/>
                </a:cubicBezTo>
                <a:cubicBezTo>
                  <a:pt x="3672273" y="6747539"/>
                  <a:pt x="3607364" y="6756045"/>
                  <a:pt x="3544245" y="6748882"/>
                </a:cubicBezTo>
                <a:cubicBezTo>
                  <a:pt x="3557227" y="6731871"/>
                  <a:pt x="3567075" y="6718889"/>
                  <a:pt x="3578715" y="6703669"/>
                </a:cubicBezTo>
                <a:cubicBezTo>
                  <a:pt x="3558122" y="6692926"/>
                  <a:pt x="3540216" y="6682630"/>
                  <a:pt x="3521415" y="6675020"/>
                </a:cubicBezTo>
                <a:cubicBezTo>
                  <a:pt x="3499928" y="6666067"/>
                  <a:pt x="3458744" y="6686659"/>
                  <a:pt x="3456506" y="6709041"/>
                </a:cubicBezTo>
                <a:cubicBezTo>
                  <a:pt x="3455611" y="6716204"/>
                  <a:pt x="3471726" y="6728738"/>
                  <a:pt x="3482470" y="6733215"/>
                </a:cubicBezTo>
                <a:cubicBezTo>
                  <a:pt x="3498138" y="6739481"/>
                  <a:pt x="3516044" y="6739929"/>
                  <a:pt x="3532606" y="6746196"/>
                </a:cubicBezTo>
                <a:cubicBezTo>
                  <a:pt x="3480232" y="6764102"/>
                  <a:pt x="3378615" y="6762312"/>
                  <a:pt x="3324002" y="6715309"/>
                </a:cubicBezTo>
                <a:cubicBezTo>
                  <a:pt x="3320868" y="6732319"/>
                  <a:pt x="3317734" y="6748434"/>
                  <a:pt x="3312810" y="6774398"/>
                </a:cubicBezTo>
                <a:cubicBezTo>
                  <a:pt x="3293561" y="6748882"/>
                  <a:pt x="3272969" y="6735453"/>
                  <a:pt x="3315049" y="6717994"/>
                </a:cubicBezTo>
                <a:cubicBezTo>
                  <a:pt x="3289532" y="6712175"/>
                  <a:pt x="3274760" y="6706803"/>
                  <a:pt x="3259092" y="6705460"/>
                </a:cubicBezTo>
                <a:cubicBezTo>
                  <a:pt x="3246558" y="6704565"/>
                  <a:pt x="3234024" y="6708146"/>
                  <a:pt x="3221490" y="6709489"/>
                </a:cubicBezTo>
                <a:cubicBezTo>
                  <a:pt x="3225518" y="6722023"/>
                  <a:pt x="3229547" y="6735005"/>
                  <a:pt x="3235814" y="6754701"/>
                </a:cubicBezTo>
                <a:cubicBezTo>
                  <a:pt x="3215670" y="6754701"/>
                  <a:pt x="3193288" y="6755597"/>
                  <a:pt x="3171353" y="6754701"/>
                </a:cubicBezTo>
                <a:cubicBezTo>
                  <a:pt x="3121664" y="6752016"/>
                  <a:pt x="3072422" y="6747987"/>
                  <a:pt x="3022733" y="6744406"/>
                </a:cubicBezTo>
                <a:cubicBezTo>
                  <a:pt x="2964539" y="6740377"/>
                  <a:pt x="2905896" y="6739929"/>
                  <a:pt x="2848597" y="6730976"/>
                </a:cubicBezTo>
                <a:cubicBezTo>
                  <a:pt x="2807861" y="6724709"/>
                  <a:pt x="2768915" y="6706803"/>
                  <a:pt x="2724598" y="6692478"/>
                </a:cubicBezTo>
                <a:cubicBezTo>
                  <a:pt x="2724598" y="6693374"/>
                  <a:pt x="2725493" y="6685763"/>
                  <a:pt x="2725941" y="6677706"/>
                </a:cubicBezTo>
                <a:cubicBezTo>
                  <a:pt x="2726389" y="6656218"/>
                  <a:pt x="2700425" y="6632045"/>
                  <a:pt x="2685653" y="6643236"/>
                </a:cubicBezTo>
                <a:cubicBezTo>
                  <a:pt x="2646259" y="6672782"/>
                  <a:pt x="2601942" y="6666067"/>
                  <a:pt x="2562101" y="6657562"/>
                </a:cubicBezTo>
                <a:cubicBezTo>
                  <a:pt x="2479286" y="6639208"/>
                  <a:pt x="2394680" y="6624435"/>
                  <a:pt x="2320818" y="6578775"/>
                </a:cubicBezTo>
                <a:cubicBezTo>
                  <a:pt x="2319027" y="6577880"/>
                  <a:pt x="2319027" y="6574746"/>
                  <a:pt x="2315893" y="6567136"/>
                </a:cubicBezTo>
                <a:cubicBezTo>
                  <a:pt x="2327532" y="6562659"/>
                  <a:pt x="2338724" y="6558183"/>
                  <a:pt x="2351258" y="6552811"/>
                </a:cubicBezTo>
                <a:cubicBezTo>
                  <a:pt x="2355287" y="6537591"/>
                  <a:pt x="2359316" y="6521028"/>
                  <a:pt x="2365135" y="6497303"/>
                </a:cubicBezTo>
                <a:cubicBezTo>
                  <a:pt x="2339619" y="6502675"/>
                  <a:pt x="2315446" y="6503570"/>
                  <a:pt x="2296197" y="6512970"/>
                </a:cubicBezTo>
                <a:cubicBezTo>
                  <a:pt x="2266652" y="6527743"/>
                  <a:pt x="2240688" y="6561317"/>
                  <a:pt x="2219201" y="6503570"/>
                </a:cubicBezTo>
                <a:cubicBezTo>
                  <a:pt x="2212934" y="6486559"/>
                  <a:pt x="2193237" y="6474473"/>
                  <a:pt x="2179808" y="6460596"/>
                </a:cubicBezTo>
                <a:cubicBezTo>
                  <a:pt x="2193237" y="6466863"/>
                  <a:pt x="2205772" y="6475368"/>
                  <a:pt x="2219649" y="6478949"/>
                </a:cubicBezTo>
                <a:cubicBezTo>
                  <a:pt x="2239345" y="6483873"/>
                  <a:pt x="2260385" y="6507151"/>
                  <a:pt x="2283663" y="6479397"/>
                </a:cubicBezTo>
                <a:cubicBezTo>
                  <a:pt x="2259937" y="6470891"/>
                  <a:pt x="2240241" y="6461938"/>
                  <a:pt x="2220096" y="6457462"/>
                </a:cubicBezTo>
                <a:cubicBezTo>
                  <a:pt x="2208010" y="6452538"/>
                  <a:pt x="2194133" y="6457014"/>
                  <a:pt x="2180703" y="6458805"/>
                </a:cubicBezTo>
                <a:close/>
                <a:moveTo>
                  <a:pt x="663169" y="4888000"/>
                </a:moveTo>
                <a:cubicBezTo>
                  <a:pt x="655559" y="4872333"/>
                  <a:pt x="647501" y="4857112"/>
                  <a:pt x="638548" y="4838759"/>
                </a:cubicBezTo>
                <a:cubicBezTo>
                  <a:pt x="664512" y="4802947"/>
                  <a:pt x="647501" y="4752810"/>
                  <a:pt x="597812" y="4738485"/>
                </a:cubicBezTo>
                <a:cubicBezTo>
                  <a:pt x="598260" y="4733561"/>
                  <a:pt x="601394" y="4725951"/>
                  <a:pt x="598708" y="4722370"/>
                </a:cubicBezTo>
                <a:cubicBezTo>
                  <a:pt x="591545" y="4711626"/>
                  <a:pt x="583040" y="4701331"/>
                  <a:pt x="573192" y="4692825"/>
                </a:cubicBezTo>
                <a:cubicBezTo>
                  <a:pt x="570953" y="4691034"/>
                  <a:pt x="556629" y="4697302"/>
                  <a:pt x="556629" y="4700435"/>
                </a:cubicBezTo>
                <a:cubicBezTo>
                  <a:pt x="555733" y="4712522"/>
                  <a:pt x="556629" y="4725056"/>
                  <a:pt x="560657" y="4736695"/>
                </a:cubicBezTo>
                <a:cubicBezTo>
                  <a:pt x="567820" y="4758182"/>
                  <a:pt x="587516" y="4781012"/>
                  <a:pt x="583488" y="4798918"/>
                </a:cubicBezTo>
                <a:cubicBezTo>
                  <a:pt x="576773" y="4827568"/>
                  <a:pt x="595574" y="4834730"/>
                  <a:pt x="608108" y="4848608"/>
                </a:cubicBezTo>
                <a:cubicBezTo>
                  <a:pt x="614823" y="4856217"/>
                  <a:pt x="623328" y="4862037"/>
                  <a:pt x="631834" y="4867409"/>
                </a:cubicBezTo>
                <a:cubicBezTo>
                  <a:pt x="642577" y="4874123"/>
                  <a:pt x="653769" y="4879943"/>
                  <a:pt x="664512" y="4886210"/>
                </a:cubicBezTo>
                <a:cubicBezTo>
                  <a:pt x="660036" y="4908592"/>
                  <a:pt x="655559" y="4930527"/>
                  <a:pt x="651083" y="4952910"/>
                </a:cubicBezTo>
                <a:cubicBezTo>
                  <a:pt x="654664" y="4952015"/>
                  <a:pt x="658245" y="4951119"/>
                  <a:pt x="661826" y="4950224"/>
                </a:cubicBezTo>
                <a:cubicBezTo>
                  <a:pt x="670779" y="4963653"/>
                  <a:pt x="682866" y="4976188"/>
                  <a:pt x="688238" y="4991407"/>
                </a:cubicBezTo>
                <a:cubicBezTo>
                  <a:pt x="699429" y="5022743"/>
                  <a:pt x="707039" y="5055422"/>
                  <a:pt x="716440" y="5087652"/>
                </a:cubicBezTo>
                <a:cubicBezTo>
                  <a:pt x="716887" y="5089443"/>
                  <a:pt x="723154" y="5089443"/>
                  <a:pt x="724945" y="5091681"/>
                </a:cubicBezTo>
                <a:cubicBezTo>
                  <a:pt x="744642" y="5112721"/>
                  <a:pt x="765681" y="5132417"/>
                  <a:pt x="783139" y="5155248"/>
                </a:cubicBezTo>
                <a:cubicBezTo>
                  <a:pt x="800150" y="5177630"/>
                  <a:pt x="812684" y="5203594"/>
                  <a:pt x="829247" y="5226424"/>
                </a:cubicBezTo>
                <a:cubicBezTo>
                  <a:pt x="854316" y="5260446"/>
                  <a:pt x="889233" y="5289990"/>
                  <a:pt x="905348" y="5327593"/>
                </a:cubicBezTo>
                <a:cubicBezTo>
                  <a:pt x="921463" y="5365643"/>
                  <a:pt x="936236" y="5400560"/>
                  <a:pt x="970257" y="5424733"/>
                </a:cubicBezTo>
                <a:cubicBezTo>
                  <a:pt x="976972" y="5429657"/>
                  <a:pt x="985030" y="5436372"/>
                  <a:pt x="987268" y="5443534"/>
                </a:cubicBezTo>
                <a:cubicBezTo>
                  <a:pt x="1000250" y="5485613"/>
                  <a:pt x="1019946" y="5521873"/>
                  <a:pt x="1062025" y="5542465"/>
                </a:cubicBezTo>
                <a:cubicBezTo>
                  <a:pt x="1071426" y="5546942"/>
                  <a:pt x="1082617" y="5553208"/>
                  <a:pt x="1087094" y="5561714"/>
                </a:cubicBezTo>
                <a:cubicBezTo>
                  <a:pt x="1098285" y="5582306"/>
                  <a:pt x="1112162" y="5604241"/>
                  <a:pt x="1113058" y="5625728"/>
                </a:cubicBezTo>
                <a:cubicBezTo>
                  <a:pt x="1113058" y="5634681"/>
                  <a:pt x="1082170" y="5644529"/>
                  <a:pt x="1064711" y="5653930"/>
                </a:cubicBezTo>
                <a:cubicBezTo>
                  <a:pt x="1061130" y="5655720"/>
                  <a:pt x="1057101" y="5655720"/>
                  <a:pt x="1052177" y="5657064"/>
                </a:cubicBezTo>
                <a:cubicBezTo>
                  <a:pt x="1079036" y="5698247"/>
                  <a:pt x="1084856" y="5698247"/>
                  <a:pt x="1107686" y="5662435"/>
                </a:cubicBezTo>
                <a:cubicBezTo>
                  <a:pt x="1112162" y="5655720"/>
                  <a:pt x="1124696" y="5653930"/>
                  <a:pt x="1137678" y="5648111"/>
                </a:cubicBezTo>
                <a:cubicBezTo>
                  <a:pt x="1132754" y="5678999"/>
                  <a:pt x="1134545" y="5696456"/>
                  <a:pt x="1167671" y="5687503"/>
                </a:cubicBezTo>
                <a:cubicBezTo>
                  <a:pt x="1180205" y="5683923"/>
                  <a:pt x="1199006" y="5687503"/>
                  <a:pt x="1209302" y="5695114"/>
                </a:cubicBezTo>
                <a:cubicBezTo>
                  <a:pt x="1241981" y="5719287"/>
                  <a:pt x="1273764" y="5744803"/>
                  <a:pt x="1302861" y="5773453"/>
                </a:cubicBezTo>
                <a:cubicBezTo>
                  <a:pt x="1332854" y="5802997"/>
                  <a:pt x="1358818" y="5836124"/>
                  <a:pt x="1386572" y="5867907"/>
                </a:cubicBezTo>
                <a:cubicBezTo>
                  <a:pt x="1389705" y="5871488"/>
                  <a:pt x="1393287" y="5875069"/>
                  <a:pt x="1396868" y="5878203"/>
                </a:cubicBezTo>
                <a:cubicBezTo>
                  <a:pt x="1438947" y="5913567"/>
                  <a:pt x="1481026" y="5948484"/>
                  <a:pt x="1524448" y="5984743"/>
                </a:cubicBezTo>
                <a:cubicBezTo>
                  <a:pt x="1497589" y="6004440"/>
                  <a:pt x="1515943" y="6016526"/>
                  <a:pt x="1531610" y="6029061"/>
                </a:cubicBezTo>
                <a:cubicBezTo>
                  <a:pt x="1548173" y="6042043"/>
                  <a:pt x="1564289" y="6055025"/>
                  <a:pt x="1583985" y="6070244"/>
                </a:cubicBezTo>
                <a:cubicBezTo>
                  <a:pt x="1630989" y="6048310"/>
                  <a:pt x="1635465" y="6049205"/>
                  <a:pt x="1682468" y="6093970"/>
                </a:cubicBezTo>
                <a:cubicBezTo>
                  <a:pt x="1686945" y="6097999"/>
                  <a:pt x="1690526" y="6104714"/>
                  <a:pt x="1695898" y="6106056"/>
                </a:cubicBezTo>
                <a:cubicBezTo>
                  <a:pt x="1746930" y="6120829"/>
                  <a:pt x="1782295" y="6154403"/>
                  <a:pt x="1807811" y="6197825"/>
                </a:cubicBezTo>
                <a:cubicBezTo>
                  <a:pt x="1828402" y="6197377"/>
                  <a:pt x="1856604" y="6175890"/>
                  <a:pt x="1859290" y="6211702"/>
                </a:cubicBezTo>
                <a:cubicBezTo>
                  <a:pt x="1861081" y="6234532"/>
                  <a:pt x="1873615" y="6240351"/>
                  <a:pt x="1887045" y="6241247"/>
                </a:cubicBezTo>
                <a:cubicBezTo>
                  <a:pt x="1920171" y="6242590"/>
                  <a:pt x="1925990" y="6259601"/>
                  <a:pt x="1914351" y="6291384"/>
                </a:cubicBezTo>
                <a:cubicBezTo>
                  <a:pt x="1946582" y="6280192"/>
                  <a:pt x="1972098" y="6271687"/>
                  <a:pt x="1990452" y="6265420"/>
                </a:cubicBezTo>
                <a:cubicBezTo>
                  <a:pt x="2006567" y="6285116"/>
                  <a:pt x="2014625" y="6304366"/>
                  <a:pt x="2028502" y="6309737"/>
                </a:cubicBezTo>
                <a:cubicBezTo>
                  <a:pt x="2066105" y="6324510"/>
                  <a:pt x="2108184" y="6320928"/>
                  <a:pt x="2141310" y="6354950"/>
                </a:cubicBezTo>
                <a:cubicBezTo>
                  <a:pt x="2165483" y="6379571"/>
                  <a:pt x="2204429" y="6389419"/>
                  <a:pt x="2237555" y="6405982"/>
                </a:cubicBezTo>
                <a:cubicBezTo>
                  <a:pt x="2243822" y="6400610"/>
                  <a:pt x="2251880" y="6388076"/>
                  <a:pt x="2257699" y="6388972"/>
                </a:cubicBezTo>
                <a:cubicBezTo>
                  <a:pt x="2291273" y="6394343"/>
                  <a:pt x="2326637" y="6397925"/>
                  <a:pt x="2357525" y="6410906"/>
                </a:cubicBezTo>
                <a:cubicBezTo>
                  <a:pt x="2416167" y="6435527"/>
                  <a:pt x="2469885" y="6472234"/>
                  <a:pt x="2537928" y="6478502"/>
                </a:cubicBezTo>
                <a:cubicBezTo>
                  <a:pt x="2521812" y="6488350"/>
                  <a:pt x="2507935" y="6496855"/>
                  <a:pt x="2489582" y="6508046"/>
                </a:cubicBezTo>
                <a:cubicBezTo>
                  <a:pt x="2515993" y="6512523"/>
                  <a:pt x="2537033" y="6516104"/>
                  <a:pt x="2560311" y="6520133"/>
                </a:cubicBezTo>
                <a:cubicBezTo>
                  <a:pt x="2570606" y="6515656"/>
                  <a:pt x="2584036" y="6510285"/>
                  <a:pt x="2597913" y="6504465"/>
                </a:cubicBezTo>
                <a:cubicBezTo>
                  <a:pt x="2590751" y="6499093"/>
                  <a:pt x="2584931" y="6494617"/>
                  <a:pt x="2575530" y="6487455"/>
                </a:cubicBezTo>
                <a:cubicBezTo>
                  <a:pt x="2605076" y="6478054"/>
                  <a:pt x="2626563" y="6467310"/>
                  <a:pt x="2649393" y="6495960"/>
                </a:cubicBezTo>
                <a:cubicBezTo>
                  <a:pt x="2656555" y="6504913"/>
                  <a:pt x="2695053" y="6504017"/>
                  <a:pt x="2700873" y="6495512"/>
                </a:cubicBezTo>
                <a:cubicBezTo>
                  <a:pt x="2725493" y="6459252"/>
                  <a:pt x="2738475" y="6485216"/>
                  <a:pt x="2755933" y="6504465"/>
                </a:cubicBezTo>
                <a:cubicBezTo>
                  <a:pt x="2740713" y="6509837"/>
                  <a:pt x="2725046" y="6514761"/>
                  <a:pt x="2708483" y="6520581"/>
                </a:cubicBezTo>
                <a:cubicBezTo>
                  <a:pt x="2715645" y="6527743"/>
                  <a:pt x="2721465" y="6533115"/>
                  <a:pt x="2726836" y="6538487"/>
                </a:cubicBezTo>
                <a:cubicBezTo>
                  <a:pt x="2718779" y="6547440"/>
                  <a:pt x="2712064" y="6554155"/>
                  <a:pt x="2704454" y="6562659"/>
                </a:cubicBezTo>
                <a:cubicBezTo>
                  <a:pt x="2743847" y="6607424"/>
                  <a:pt x="2788164" y="6574746"/>
                  <a:pt x="2832482" y="6580118"/>
                </a:cubicBezTo>
                <a:cubicBezTo>
                  <a:pt x="2827110" y="6568479"/>
                  <a:pt x="2825767" y="6562212"/>
                  <a:pt x="2821738" y="6557735"/>
                </a:cubicBezTo>
                <a:cubicBezTo>
                  <a:pt x="2792641" y="6525505"/>
                  <a:pt x="2793984" y="6513866"/>
                  <a:pt x="2835615" y="6508046"/>
                </a:cubicBezTo>
                <a:cubicBezTo>
                  <a:pt x="2855312" y="6504913"/>
                  <a:pt x="2877247" y="6523267"/>
                  <a:pt x="2898734" y="6524609"/>
                </a:cubicBezTo>
                <a:cubicBezTo>
                  <a:pt x="2916192" y="6525952"/>
                  <a:pt x="2943051" y="6521923"/>
                  <a:pt x="2951109" y="6510285"/>
                </a:cubicBezTo>
                <a:cubicBezTo>
                  <a:pt x="2965881" y="6487902"/>
                  <a:pt x="2937232" y="6484321"/>
                  <a:pt x="2924250" y="6478054"/>
                </a:cubicBezTo>
                <a:cubicBezTo>
                  <a:pt x="2912163" y="6472682"/>
                  <a:pt x="2897391" y="6474025"/>
                  <a:pt x="2883514" y="6472682"/>
                </a:cubicBezTo>
                <a:cubicBezTo>
                  <a:pt x="2875456" y="6457014"/>
                  <a:pt x="2862922" y="6438213"/>
                  <a:pt x="2849492" y="6437765"/>
                </a:cubicBezTo>
                <a:cubicBezTo>
                  <a:pt x="2823081" y="6436422"/>
                  <a:pt x="2796222" y="6445375"/>
                  <a:pt x="2768468" y="6450747"/>
                </a:cubicBezTo>
                <a:cubicBezTo>
                  <a:pt x="2773392" y="6465072"/>
                  <a:pt x="2776973" y="6474920"/>
                  <a:pt x="2779211" y="6481635"/>
                </a:cubicBezTo>
                <a:cubicBezTo>
                  <a:pt x="2749219" y="6474025"/>
                  <a:pt x="2719226" y="6469996"/>
                  <a:pt x="2692815" y="6457910"/>
                </a:cubicBezTo>
                <a:cubicBezTo>
                  <a:pt x="2666403" y="6445823"/>
                  <a:pt x="2640440" y="6428812"/>
                  <a:pt x="2619848" y="6408220"/>
                </a:cubicBezTo>
                <a:cubicBezTo>
                  <a:pt x="2603285" y="6391657"/>
                  <a:pt x="2563892" y="6375990"/>
                  <a:pt x="2549119" y="6393896"/>
                </a:cubicBezTo>
                <a:cubicBezTo>
                  <a:pt x="2524946" y="6422545"/>
                  <a:pt x="2502116" y="6398372"/>
                  <a:pt x="2493611" y="6388076"/>
                </a:cubicBezTo>
                <a:cubicBezTo>
                  <a:pt x="2470781" y="6362113"/>
                  <a:pt x="2446160" y="6359874"/>
                  <a:pt x="2412586" y="6365693"/>
                </a:cubicBezTo>
                <a:cubicBezTo>
                  <a:pt x="2422882" y="6325405"/>
                  <a:pt x="2399604" y="6327196"/>
                  <a:pt x="2370507" y="6328986"/>
                </a:cubicBezTo>
                <a:cubicBezTo>
                  <a:pt x="2341410" y="6330777"/>
                  <a:pt x="2308731" y="6335701"/>
                  <a:pt x="2288139" y="6302127"/>
                </a:cubicBezTo>
                <a:cubicBezTo>
                  <a:pt x="2284110" y="6294965"/>
                  <a:pt x="2266652" y="6296308"/>
                  <a:pt x="2255461" y="6292727"/>
                </a:cubicBezTo>
                <a:cubicBezTo>
                  <a:pt x="2238450" y="6287803"/>
                  <a:pt x="2210248" y="6286460"/>
                  <a:pt x="2207115" y="6276611"/>
                </a:cubicBezTo>
                <a:cubicBezTo>
                  <a:pt x="2196819" y="6246619"/>
                  <a:pt x="2179808" y="6246171"/>
                  <a:pt x="2155635" y="6251095"/>
                </a:cubicBezTo>
                <a:cubicBezTo>
                  <a:pt x="2149368" y="6252438"/>
                  <a:pt x="2141310" y="6249304"/>
                  <a:pt x="2135043" y="6246619"/>
                </a:cubicBezTo>
                <a:cubicBezTo>
                  <a:pt x="2087592" y="6224236"/>
                  <a:pt x="2040589" y="6201406"/>
                  <a:pt x="1993138" y="6178576"/>
                </a:cubicBezTo>
                <a:cubicBezTo>
                  <a:pt x="1955535" y="6160670"/>
                  <a:pt x="1915247" y="6147240"/>
                  <a:pt x="1880778" y="6124858"/>
                </a:cubicBezTo>
                <a:cubicBezTo>
                  <a:pt x="1810944" y="6080093"/>
                  <a:pt x="1744244" y="6030851"/>
                  <a:pt x="1676201" y="5982953"/>
                </a:cubicBezTo>
                <a:cubicBezTo>
                  <a:pt x="1662772" y="5973552"/>
                  <a:pt x="1643971" y="5964151"/>
                  <a:pt x="1639494" y="5951169"/>
                </a:cubicBezTo>
                <a:cubicBezTo>
                  <a:pt x="1635913" y="5939531"/>
                  <a:pt x="1648895" y="5922520"/>
                  <a:pt x="1654714" y="5907300"/>
                </a:cubicBezTo>
                <a:cubicBezTo>
                  <a:pt x="1630541" y="5903719"/>
                  <a:pt x="1594281" y="5939083"/>
                  <a:pt x="1583090" y="5888051"/>
                </a:cubicBezTo>
                <a:cubicBezTo>
                  <a:pt x="1571004" y="5887156"/>
                  <a:pt x="1559365" y="5885813"/>
                  <a:pt x="1546383" y="5884918"/>
                </a:cubicBezTo>
                <a:cubicBezTo>
                  <a:pt x="1549964" y="5870145"/>
                  <a:pt x="1552650" y="5858954"/>
                  <a:pt x="1556231" y="5844181"/>
                </a:cubicBezTo>
                <a:cubicBezTo>
                  <a:pt x="1517286" y="5855372"/>
                  <a:pt x="1490874" y="5845077"/>
                  <a:pt x="1458643" y="5826723"/>
                </a:cubicBezTo>
                <a:cubicBezTo>
                  <a:pt x="1406716" y="5796730"/>
                  <a:pt x="1384334" y="5735402"/>
                  <a:pt x="1326587" y="5714811"/>
                </a:cubicBezTo>
                <a:cubicBezTo>
                  <a:pt x="1325691" y="5714362"/>
                  <a:pt x="1325244" y="5712572"/>
                  <a:pt x="1324348" y="5712124"/>
                </a:cubicBezTo>
                <a:cubicBezTo>
                  <a:pt x="1309128" y="5699143"/>
                  <a:pt x="1294356" y="5685713"/>
                  <a:pt x="1279136" y="5673179"/>
                </a:cubicBezTo>
                <a:cubicBezTo>
                  <a:pt x="1262125" y="5659749"/>
                  <a:pt x="1243771" y="5648111"/>
                  <a:pt x="1228104" y="5632890"/>
                </a:cubicBezTo>
                <a:cubicBezTo>
                  <a:pt x="1216912" y="5622147"/>
                  <a:pt x="1210198" y="5607374"/>
                  <a:pt x="1200349" y="5593049"/>
                </a:cubicBezTo>
                <a:cubicBezTo>
                  <a:pt x="1210645" y="5586335"/>
                  <a:pt x="1219151" y="5580515"/>
                  <a:pt x="1238847" y="5567086"/>
                </a:cubicBezTo>
                <a:cubicBezTo>
                  <a:pt x="1214227" y="5558133"/>
                  <a:pt x="1198111" y="5554104"/>
                  <a:pt x="1184234" y="5546494"/>
                </a:cubicBezTo>
                <a:cubicBezTo>
                  <a:pt x="1151556" y="5529036"/>
                  <a:pt x="1103657" y="5531274"/>
                  <a:pt x="1095152" y="5482480"/>
                </a:cubicBezTo>
                <a:cubicBezTo>
                  <a:pt x="1092466" y="5467260"/>
                  <a:pt x="1098733" y="5450249"/>
                  <a:pt x="1101866" y="5429657"/>
                </a:cubicBezTo>
                <a:cubicBezTo>
                  <a:pt x="1071874" y="5433238"/>
                  <a:pt x="1046358" y="5431000"/>
                  <a:pt x="1035614" y="5392502"/>
                </a:cubicBezTo>
                <a:cubicBezTo>
                  <a:pt x="1030690" y="5375044"/>
                  <a:pt x="999802" y="5366986"/>
                  <a:pt x="986373" y="5349976"/>
                </a:cubicBezTo>
                <a:cubicBezTo>
                  <a:pt x="961304" y="5318640"/>
                  <a:pt x="937579" y="5285514"/>
                  <a:pt x="919225" y="5249702"/>
                </a:cubicBezTo>
                <a:cubicBezTo>
                  <a:pt x="912510" y="5236272"/>
                  <a:pt x="922806" y="5214337"/>
                  <a:pt x="925045" y="5195536"/>
                </a:cubicBezTo>
                <a:cubicBezTo>
                  <a:pt x="852973" y="5167334"/>
                  <a:pt x="848496" y="5159276"/>
                  <a:pt x="887442" y="5119436"/>
                </a:cubicBezTo>
                <a:cubicBezTo>
                  <a:pt x="875355" y="5110930"/>
                  <a:pt x="861478" y="5093919"/>
                  <a:pt x="852525" y="5096605"/>
                </a:cubicBezTo>
                <a:cubicBezTo>
                  <a:pt x="809551" y="5107349"/>
                  <a:pt x="810894" y="5076013"/>
                  <a:pt x="805074" y="5051393"/>
                </a:cubicBezTo>
                <a:cubicBezTo>
                  <a:pt x="754042" y="5040201"/>
                  <a:pt x="746432" y="5024086"/>
                  <a:pt x="777320" y="4979769"/>
                </a:cubicBezTo>
                <a:cubicBezTo>
                  <a:pt x="754490" y="4977978"/>
                  <a:pt x="734793" y="4976188"/>
                  <a:pt x="720021" y="4975292"/>
                </a:cubicBezTo>
                <a:cubicBezTo>
                  <a:pt x="708382" y="4952462"/>
                  <a:pt x="692714" y="4933661"/>
                  <a:pt x="690924" y="4913517"/>
                </a:cubicBezTo>
                <a:cubicBezTo>
                  <a:pt x="689133" y="4889344"/>
                  <a:pt x="678389" y="4889344"/>
                  <a:pt x="663169" y="4888000"/>
                </a:cubicBezTo>
                <a:close/>
                <a:moveTo>
                  <a:pt x="1988214" y="599960"/>
                </a:moveTo>
                <a:cubicBezTo>
                  <a:pt x="1970755" y="606227"/>
                  <a:pt x="1956430" y="606674"/>
                  <a:pt x="1951506" y="613837"/>
                </a:cubicBezTo>
                <a:cubicBezTo>
                  <a:pt x="1932705" y="642039"/>
                  <a:pt x="1903160" y="636219"/>
                  <a:pt x="1877196" y="642486"/>
                </a:cubicBezTo>
                <a:cubicBezTo>
                  <a:pt x="1857500" y="647411"/>
                  <a:pt x="1839146" y="659497"/>
                  <a:pt x="1820792" y="668898"/>
                </a:cubicBezTo>
                <a:cubicBezTo>
                  <a:pt x="1799305" y="679641"/>
                  <a:pt x="1778266" y="692176"/>
                  <a:pt x="1756331" y="702024"/>
                </a:cubicBezTo>
                <a:cubicBezTo>
                  <a:pt x="1730367" y="713215"/>
                  <a:pt x="1709327" y="724854"/>
                  <a:pt x="1703956" y="757085"/>
                </a:cubicBezTo>
                <a:cubicBezTo>
                  <a:pt x="1701270" y="773648"/>
                  <a:pt x="1686945" y="788420"/>
                  <a:pt x="1677992" y="804088"/>
                </a:cubicBezTo>
                <a:cubicBezTo>
                  <a:pt x="1673068" y="813041"/>
                  <a:pt x="1668591" y="821994"/>
                  <a:pt x="1663667" y="830947"/>
                </a:cubicBezTo>
                <a:cubicBezTo>
                  <a:pt x="1673068" y="833185"/>
                  <a:pt x="1682468" y="835424"/>
                  <a:pt x="1691869" y="837214"/>
                </a:cubicBezTo>
                <a:cubicBezTo>
                  <a:pt x="1699032" y="838557"/>
                  <a:pt x="1706642" y="838557"/>
                  <a:pt x="1713804" y="839453"/>
                </a:cubicBezTo>
                <a:cubicBezTo>
                  <a:pt x="1729472" y="840795"/>
                  <a:pt x="1745587" y="842138"/>
                  <a:pt x="1761255" y="843929"/>
                </a:cubicBezTo>
                <a:cubicBezTo>
                  <a:pt x="1756778" y="863178"/>
                  <a:pt x="1752302" y="881979"/>
                  <a:pt x="1747378" y="901228"/>
                </a:cubicBezTo>
                <a:cubicBezTo>
                  <a:pt x="1746483" y="905257"/>
                  <a:pt x="1742901" y="908391"/>
                  <a:pt x="1734844" y="920477"/>
                </a:cubicBezTo>
                <a:cubicBezTo>
                  <a:pt x="1789009" y="917791"/>
                  <a:pt x="1785876" y="856911"/>
                  <a:pt x="1836013" y="857359"/>
                </a:cubicBezTo>
                <a:cubicBezTo>
                  <a:pt x="1810049" y="839900"/>
                  <a:pt x="1795276" y="829604"/>
                  <a:pt x="1776475" y="817070"/>
                </a:cubicBezTo>
                <a:cubicBezTo>
                  <a:pt x="1807811" y="800059"/>
                  <a:pt x="1831536" y="779915"/>
                  <a:pt x="1858395" y="773648"/>
                </a:cubicBezTo>
                <a:cubicBezTo>
                  <a:pt x="1898236" y="764247"/>
                  <a:pt x="1905398" y="740969"/>
                  <a:pt x="1898684" y="703815"/>
                </a:cubicBezTo>
                <a:cubicBezTo>
                  <a:pt x="1962697" y="699786"/>
                  <a:pt x="1974336" y="653678"/>
                  <a:pt x="1988214" y="599960"/>
                </a:cubicBezTo>
                <a:close/>
                <a:moveTo>
                  <a:pt x="3409950" y="6642341"/>
                </a:moveTo>
                <a:cubicBezTo>
                  <a:pt x="3383091" y="6632493"/>
                  <a:pt x="3352203" y="6630255"/>
                  <a:pt x="3340565" y="6614587"/>
                </a:cubicBezTo>
                <a:cubicBezTo>
                  <a:pt x="3319077" y="6585490"/>
                  <a:pt x="3294009" y="6603844"/>
                  <a:pt x="3272074" y="6598024"/>
                </a:cubicBezTo>
                <a:cubicBezTo>
                  <a:pt x="3265359" y="6596233"/>
                  <a:pt x="3259540" y="6589967"/>
                  <a:pt x="3252825" y="6589518"/>
                </a:cubicBezTo>
                <a:cubicBezTo>
                  <a:pt x="3214775" y="6587728"/>
                  <a:pt x="3182544" y="6554602"/>
                  <a:pt x="3141808" y="6570717"/>
                </a:cubicBezTo>
                <a:cubicBezTo>
                  <a:pt x="3115844" y="6581014"/>
                  <a:pt x="3090328" y="6591309"/>
                  <a:pt x="3064364" y="6600710"/>
                </a:cubicBezTo>
                <a:cubicBezTo>
                  <a:pt x="3044220" y="6608320"/>
                  <a:pt x="3023181" y="6614139"/>
                  <a:pt x="3002589" y="6620854"/>
                </a:cubicBezTo>
                <a:cubicBezTo>
                  <a:pt x="3020942" y="6627569"/>
                  <a:pt x="3036610" y="6636970"/>
                  <a:pt x="3053173" y="6637865"/>
                </a:cubicBezTo>
                <a:cubicBezTo>
                  <a:pt x="3071527" y="6638760"/>
                  <a:pt x="3090328" y="6631598"/>
                  <a:pt x="3108682" y="6628017"/>
                </a:cubicBezTo>
                <a:cubicBezTo>
                  <a:pt x="3110920" y="6627569"/>
                  <a:pt x="3114054" y="6627569"/>
                  <a:pt x="3115844" y="6628912"/>
                </a:cubicBezTo>
                <a:cubicBezTo>
                  <a:pt x="3150761" y="6656218"/>
                  <a:pt x="3183439" y="6648161"/>
                  <a:pt x="3218804" y="6628017"/>
                </a:cubicBezTo>
                <a:cubicBezTo>
                  <a:pt x="3227757" y="6623092"/>
                  <a:pt x="3245663" y="6632045"/>
                  <a:pt x="3258645" y="6636970"/>
                </a:cubicBezTo>
                <a:cubicBezTo>
                  <a:pt x="3276551" y="6643685"/>
                  <a:pt x="3292666" y="6654876"/>
                  <a:pt x="3310572" y="6661142"/>
                </a:cubicBezTo>
                <a:cubicBezTo>
                  <a:pt x="3325792" y="6666515"/>
                  <a:pt x="3342803" y="6667410"/>
                  <a:pt x="3359366" y="6670095"/>
                </a:cubicBezTo>
                <a:cubicBezTo>
                  <a:pt x="3358918" y="6672782"/>
                  <a:pt x="3358471" y="6675468"/>
                  <a:pt x="3358023" y="6678153"/>
                </a:cubicBezTo>
                <a:cubicBezTo>
                  <a:pt x="3373691" y="6666962"/>
                  <a:pt x="3389358" y="6656218"/>
                  <a:pt x="3409950" y="6642341"/>
                </a:cubicBezTo>
                <a:close/>
                <a:moveTo>
                  <a:pt x="559762" y="4650298"/>
                </a:moveTo>
                <a:cubicBezTo>
                  <a:pt x="539618" y="4619410"/>
                  <a:pt x="522607" y="4592999"/>
                  <a:pt x="502463" y="4562111"/>
                </a:cubicBezTo>
                <a:cubicBezTo>
                  <a:pt x="483662" y="4598819"/>
                  <a:pt x="470232" y="4625678"/>
                  <a:pt x="457698" y="4650298"/>
                </a:cubicBezTo>
                <a:cubicBezTo>
                  <a:pt x="490824" y="4650298"/>
                  <a:pt x="519474" y="4650298"/>
                  <a:pt x="559762" y="4650298"/>
                </a:cubicBezTo>
                <a:close/>
                <a:moveTo>
                  <a:pt x="3968170" y="305406"/>
                </a:moveTo>
                <a:cubicBezTo>
                  <a:pt x="4006668" y="302272"/>
                  <a:pt x="4039794" y="299586"/>
                  <a:pt x="4072473" y="296453"/>
                </a:cubicBezTo>
                <a:cubicBezTo>
                  <a:pt x="4061729" y="257507"/>
                  <a:pt x="4029050" y="264670"/>
                  <a:pt x="4003982" y="267356"/>
                </a:cubicBezTo>
                <a:cubicBezTo>
                  <a:pt x="3987867" y="269594"/>
                  <a:pt x="3962350" y="278995"/>
                  <a:pt x="3968170" y="305406"/>
                </a:cubicBezTo>
                <a:close/>
                <a:moveTo>
                  <a:pt x="3890279" y="237811"/>
                </a:moveTo>
                <a:cubicBezTo>
                  <a:pt x="3889831" y="235125"/>
                  <a:pt x="3889384" y="232439"/>
                  <a:pt x="3888936" y="229753"/>
                </a:cubicBezTo>
                <a:cubicBezTo>
                  <a:pt x="3865658" y="231991"/>
                  <a:pt x="3841933" y="233782"/>
                  <a:pt x="3818655" y="236020"/>
                </a:cubicBezTo>
                <a:cubicBezTo>
                  <a:pt x="3819102" y="240049"/>
                  <a:pt x="3819550" y="244525"/>
                  <a:pt x="3819998" y="248554"/>
                </a:cubicBezTo>
                <a:cubicBezTo>
                  <a:pt x="3829846" y="245868"/>
                  <a:pt x="3839694" y="243630"/>
                  <a:pt x="3848647" y="241392"/>
                </a:cubicBezTo>
                <a:cubicBezTo>
                  <a:pt x="3857153" y="254821"/>
                  <a:pt x="3864315" y="266013"/>
                  <a:pt x="3870135" y="275413"/>
                </a:cubicBezTo>
                <a:cubicBezTo>
                  <a:pt x="3890279" y="274070"/>
                  <a:pt x="3907290" y="272727"/>
                  <a:pt x="3924300" y="271384"/>
                </a:cubicBezTo>
                <a:cubicBezTo>
                  <a:pt x="3924748" y="268251"/>
                  <a:pt x="3925196" y="265117"/>
                  <a:pt x="3925643" y="261984"/>
                </a:cubicBezTo>
                <a:cubicBezTo>
                  <a:pt x="3908632" y="258403"/>
                  <a:pt x="3892070" y="254374"/>
                  <a:pt x="3870582" y="249897"/>
                </a:cubicBezTo>
                <a:cubicBezTo>
                  <a:pt x="3879088" y="244525"/>
                  <a:pt x="3884460" y="241392"/>
                  <a:pt x="3890279" y="237811"/>
                </a:cubicBezTo>
                <a:close/>
                <a:moveTo>
                  <a:pt x="3888936" y="159024"/>
                </a:moveTo>
                <a:cubicBezTo>
                  <a:pt x="3910423" y="174692"/>
                  <a:pt x="3922957" y="190360"/>
                  <a:pt x="3936835" y="191255"/>
                </a:cubicBezTo>
                <a:cubicBezTo>
                  <a:pt x="3946683" y="192150"/>
                  <a:pt x="3957874" y="172454"/>
                  <a:pt x="3968170" y="161710"/>
                </a:cubicBezTo>
                <a:cubicBezTo>
                  <a:pt x="3965932" y="158129"/>
                  <a:pt x="3963694" y="154548"/>
                  <a:pt x="3961455" y="150519"/>
                </a:cubicBezTo>
                <a:cubicBezTo>
                  <a:pt x="3941311" y="153205"/>
                  <a:pt x="3921167" y="155443"/>
                  <a:pt x="3888936" y="159024"/>
                </a:cubicBezTo>
                <a:close/>
                <a:moveTo>
                  <a:pt x="6440541" y="3442090"/>
                </a:moveTo>
                <a:cubicBezTo>
                  <a:pt x="6497393" y="3429109"/>
                  <a:pt x="6498736" y="3424632"/>
                  <a:pt x="6475011" y="3365095"/>
                </a:cubicBezTo>
                <a:cubicBezTo>
                  <a:pt x="6463820" y="3390163"/>
                  <a:pt x="6453971" y="3412098"/>
                  <a:pt x="6440541" y="3442090"/>
                </a:cubicBezTo>
                <a:close/>
                <a:moveTo>
                  <a:pt x="2942604" y="6614139"/>
                </a:moveTo>
                <a:cubicBezTo>
                  <a:pt x="2943499" y="6608768"/>
                  <a:pt x="2944842" y="6603396"/>
                  <a:pt x="2945737" y="6598024"/>
                </a:cubicBezTo>
                <a:cubicBezTo>
                  <a:pt x="2927384" y="6567136"/>
                  <a:pt x="2905449" y="6579223"/>
                  <a:pt x="2883962" y="6594443"/>
                </a:cubicBezTo>
                <a:cubicBezTo>
                  <a:pt x="2883514" y="6598920"/>
                  <a:pt x="2883066" y="6602948"/>
                  <a:pt x="2882619" y="6607424"/>
                </a:cubicBezTo>
                <a:cubicBezTo>
                  <a:pt x="2902763" y="6609663"/>
                  <a:pt x="2922459" y="6611901"/>
                  <a:pt x="2942604" y="6614139"/>
                </a:cubicBezTo>
                <a:close/>
                <a:moveTo>
                  <a:pt x="3935044" y="261984"/>
                </a:moveTo>
                <a:cubicBezTo>
                  <a:pt x="3936835" y="264222"/>
                  <a:pt x="3939073" y="266460"/>
                  <a:pt x="3940863" y="268251"/>
                </a:cubicBezTo>
                <a:cubicBezTo>
                  <a:pt x="3955636" y="265117"/>
                  <a:pt x="3969961" y="261984"/>
                  <a:pt x="3986524" y="258403"/>
                </a:cubicBezTo>
                <a:cubicBezTo>
                  <a:pt x="3987419" y="247659"/>
                  <a:pt x="3987867" y="236915"/>
                  <a:pt x="3989209" y="217666"/>
                </a:cubicBezTo>
                <a:cubicBezTo>
                  <a:pt x="3966827" y="235572"/>
                  <a:pt x="3951159" y="249002"/>
                  <a:pt x="3935044" y="261984"/>
                </a:cubicBezTo>
                <a:close/>
                <a:moveTo>
                  <a:pt x="4024126" y="420900"/>
                </a:moveTo>
                <a:cubicBezTo>
                  <a:pt x="4001296" y="410604"/>
                  <a:pt x="3990553" y="401651"/>
                  <a:pt x="3979809" y="401651"/>
                </a:cubicBezTo>
                <a:cubicBezTo>
                  <a:pt x="3948473" y="401651"/>
                  <a:pt x="3952055" y="422690"/>
                  <a:pt x="3969065" y="433881"/>
                </a:cubicBezTo>
                <a:cubicBezTo>
                  <a:pt x="3978466" y="439701"/>
                  <a:pt x="3999506" y="427167"/>
                  <a:pt x="4024126" y="42090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4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0474A40-57E3-C711-7AC6-83810E1799DB}"/>
              </a:ext>
            </a:extLst>
          </p:cNvPr>
          <p:cNvSpPr txBox="1"/>
          <p:nvPr/>
        </p:nvSpPr>
        <p:spPr>
          <a:xfrm>
            <a:off x="6120506" y="170170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叁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187E04-1D21-F25F-5F49-0CCC68C550D0}"/>
              </a:ext>
            </a:extLst>
          </p:cNvPr>
          <p:cNvGrpSpPr/>
          <p:nvPr/>
        </p:nvGrpSpPr>
        <p:grpSpPr>
          <a:xfrm>
            <a:off x="6400830" y="3571876"/>
            <a:ext cx="1762096" cy="1374773"/>
            <a:chOff x="9013227" y="2241577"/>
            <a:chExt cx="1762096" cy="137477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FA5C412-B5F2-ED2B-4496-538CF0087764}"/>
                </a:ext>
              </a:extLst>
            </p:cNvPr>
            <p:cNvSpPr txBox="1"/>
            <p:nvPr/>
          </p:nvSpPr>
          <p:spPr>
            <a:xfrm>
              <a:off x="9119062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9C81707-B1DE-96F4-69A7-3BD642E9B695}"/>
                </a:ext>
              </a:extLst>
            </p:cNvPr>
            <p:cNvSpPr txBox="1"/>
            <p:nvPr/>
          </p:nvSpPr>
          <p:spPr>
            <a:xfrm>
              <a:off x="9013227" y="2532079"/>
              <a:ext cx="1762096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F4CF6D1C-C716-9558-7E4D-FD6AACA944CE}"/>
              </a:ext>
            </a:extLst>
          </p:cNvPr>
          <p:cNvSpPr/>
          <p:nvPr/>
        </p:nvSpPr>
        <p:spPr>
          <a:xfrm>
            <a:off x="8947759" y="1860882"/>
            <a:ext cx="1354539" cy="1354539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图形 9">
            <a:extLst>
              <a:ext uri="{FF2B5EF4-FFF2-40B4-BE49-F238E27FC236}">
                <a16:creationId xmlns:a16="http://schemas.microsoft.com/office/drawing/2014/main" id="{A7AD31BA-1566-5615-A2A1-9A733BE12743}"/>
              </a:ext>
            </a:extLst>
          </p:cNvPr>
          <p:cNvSpPr/>
          <p:nvPr/>
        </p:nvSpPr>
        <p:spPr>
          <a:xfrm>
            <a:off x="8761174" y="1682654"/>
            <a:ext cx="1626114" cy="1710994"/>
          </a:xfrm>
          <a:custGeom>
            <a:avLst/>
            <a:gdLst>
              <a:gd name="connsiteX0" fmla="*/ 2180703 w 6517785"/>
              <a:gd name="connsiteY0" fmla="*/ 6458805 h 6858000"/>
              <a:gd name="connsiteX1" fmla="*/ 2150711 w 6517785"/>
              <a:gd name="connsiteY1" fmla="*/ 6472234 h 6858000"/>
              <a:gd name="connsiteX2" fmla="*/ 2086697 w 6517785"/>
              <a:gd name="connsiteY2" fmla="*/ 6441346 h 6858000"/>
              <a:gd name="connsiteX3" fmla="*/ 2120270 w 6517785"/>
              <a:gd name="connsiteY3" fmla="*/ 6425231 h 6858000"/>
              <a:gd name="connsiteX4" fmla="*/ 2088935 w 6517785"/>
              <a:gd name="connsiteY4" fmla="*/ 6392552 h 6858000"/>
              <a:gd name="connsiteX5" fmla="*/ 2015968 w 6517785"/>
              <a:gd name="connsiteY5" fmla="*/ 6391210 h 6858000"/>
              <a:gd name="connsiteX6" fmla="*/ 1963145 w 6517785"/>
              <a:gd name="connsiteY6" fmla="*/ 6398820 h 6858000"/>
              <a:gd name="connsiteX7" fmla="*/ 2014625 w 6517785"/>
              <a:gd name="connsiteY7" fmla="*/ 6373304 h 6858000"/>
              <a:gd name="connsiteX8" fmla="*/ 1977918 w 6517785"/>
              <a:gd name="connsiteY8" fmla="*/ 6340625 h 6858000"/>
              <a:gd name="connsiteX9" fmla="*/ 1923752 w 6517785"/>
              <a:gd name="connsiteY9" fmla="*/ 6409116 h 6858000"/>
              <a:gd name="connsiteX10" fmla="*/ 1911218 w 6517785"/>
              <a:gd name="connsiteY10" fmla="*/ 6406430 h 6858000"/>
              <a:gd name="connsiteX11" fmla="*/ 1901369 w 6517785"/>
              <a:gd name="connsiteY11" fmla="*/ 6342416 h 6858000"/>
              <a:gd name="connsiteX12" fmla="*/ 1928676 w 6517785"/>
              <a:gd name="connsiteY12" fmla="*/ 6351369 h 6858000"/>
              <a:gd name="connsiteX13" fmla="*/ 1885254 w 6517785"/>
              <a:gd name="connsiteY13" fmla="*/ 6302575 h 6858000"/>
              <a:gd name="connsiteX14" fmla="*/ 1857500 w 6517785"/>
              <a:gd name="connsiteY14" fmla="*/ 6327643 h 6858000"/>
              <a:gd name="connsiteX15" fmla="*/ 1882568 w 6517785"/>
              <a:gd name="connsiteY15" fmla="*/ 6334806 h 6858000"/>
              <a:gd name="connsiteX16" fmla="*/ 1871825 w 6517785"/>
              <a:gd name="connsiteY16" fmla="*/ 6350921 h 6858000"/>
              <a:gd name="connsiteX17" fmla="*/ 1746483 w 6517785"/>
              <a:gd name="connsiteY17" fmla="*/ 6297651 h 6858000"/>
              <a:gd name="connsiteX18" fmla="*/ 1817211 w 6517785"/>
              <a:gd name="connsiteY18" fmla="*/ 6277954 h 6858000"/>
              <a:gd name="connsiteX19" fmla="*/ 1820345 w 6517785"/>
              <a:gd name="connsiteY19" fmla="*/ 6265420 h 6858000"/>
              <a:gd name="connsiteX20" fmla="*/ 1774237 w 6517785"/>
              <a:gd name="connsiteY20" fmla="*/ 6247962 h 6858000"/>
              <a:gd name="connsiteX21" fmla="*/ 1730815 w 6517785"/>
              <a:gd name="connsiteY21" fmla="*/ 6242142 h 6858000"/>
              <a:gd name="connsiteX22" fmla="*/ 1696793 w 6517785"/>
              <a:gd name="connsiteY22" fmla="*/ 6266763 h 6858000"/>
              <a:gd name="connsiteX23" fmla="*/ 1635465 w 6517785"/>
              <a:gd name="connsiteY23" fmla="*/ 6209464 h 6858000"/>
              <a:gd name="connsiteX24" fmla="*/ 1626065 w 6517785"/>
              <a:gd name="connsiteY24" fmla="*/ 6172756 h 6858000"/>
              <a:gd name="connsiteX25" fmla="*/ 1581747 w 6517785"/>
              <a:gd name="connsiteY25" fmla="*/ 6171414 h 6858000"/>
              <a:gd name="connsiteX26" fmla="*/ 1600549 w 6517785"/>
              <a:gd name="connsiteY26" fmla="*/ 6206778 h 6858000"/>
              <a:gd name="connsiteX27" fmla="*/ 1596967 w 6517785"/>
              <a:gd name="connsiteY27" fmla="*/ 6211702 h 6858000"/>
              <a:gd name="connsiteX28" fmla="*/ 1538325 w 6517785"/>
              <a:gd name="connsiteY28" fmla="*/ 6172756 h 6858000"/>
              <a:gd name="connsiteX29" fmla="*/ 1584881 w 6517785"/>
              <a:gd name="connsiteY29" fmla="*/ 6146793 h 6858000"/>
              <a:gd name="connsiteX30" fmla="*/ 1536535 w 6517785"/>
              <a:gd name="connsiteY30" fmla="*/ 6135602 h 6858000"/>
              <a:gd name="connsiteX31" fmla="*/ 1498037 w 6517785"/>
              <a:gd name="connsiteY31" fmla="*/ 6152164 h 6858000"/>
              <a:gd name="connsiteX32" fmla="*/ 1489979 w 6517785"/>
              <a:gd name="connsiteY32" fmla="*/ 6143659 h 6858000"/>
              <a:gd name="connsiteX33" fmla="*/ 1535192 w 6517785"/>
              <a:gd name="connsiteY33" fmla="*/ 6080093 h 6858000"/>
              <a:gd name="connsiteX34" fmla="*/ 1451481 w 6517785"/>
              <a:gd name="connsiteY34" fmla="*/ 6106952 h 6858000"/>
              <a:gd name="connsiteX35" fmla="*/ 1423279 w 6517785"/>
              <a:gd name="connsiteY35" fmla="*/ 6076959 h 6858000"/>
              <a:gd name="connsiteX36" fmla="*/ 1455958 w 6517785"/>
              <a:gd name="connsiteY36" fmla="*/ 6041595 h 6858000"/>
              <a:gd name="connsiteX37" fmla="*/ 1453272 w 6517785"/>
              <a:gd name="connsiteY37" fmla="*/ 6032194 h 6858000"/>
              <a:gd name="connsiteX38" fmla="*/ 1399106 w 6517785"/>
              <a:gd name="connsiteY38" fmla="*/ 6045176 h 6858000"/>
              <a:gd name="connsiteX39" fmla="*/ 1316738 w 6517785"/>
              <a:gd name="connsiteY39" fmla="*/ 5995487 h 6858000"/>
              <a:gd name="connsiteX40" fmla="*/ 1376724 w 6517785"/>
              <a:gd name="connsiteY40" fmla="*/ 5964599 h 6858000"/>
              <a:gd name="connsiteX41" fmla="*/ 1269287 w 6517785"/>
              <a:gd name="connsiteY41" fmla="*/ 5963256 h 6858000"/>
              <a:gd name="connsiteX42" fmla="*/ 1279136 w 6517785"/>
              <a:gd name="connsiteY42" fmla="*/ 5907300 h 6858000"/>
              <a:gd name="connsiteX43" fmla="*/ 1201245 w 6517785"/>
              <a:gd name="connsiteY43" fmla="*/ 5907300 h 6858000"/>
              <a:gd name="connsiteX44" fmla="*/ 1101866 w 6517785"/>
              <a:gd name="connsiteY44" fmla="*/ 5803892 h 6858000"/>
              <a:gd name="connsiteX45" fmla="*/ 1122906 w 6517785"/>
              <a:gd name="connsiteY45" fmla="*/ 5762261 h 6858000"/>
              <a:gd name="connsiteX46" fmla="*/ 979210 w 6517785"/>
              <a:gd name="connsiteY46" fmla="*/ 5668255 h 6858000"/>
              <a:gd name="connsiteX47" fmla="*/ 867745 w 6517785"/>
              <a:gd name="connsiteY47" fmla="*/ 5544703 h 6858000"/>
              <a:gd name="connsiteX48" fmla="*/ 840886 w 6517785"/>
              <a:gd name="connsiteY48" fmla="*/ 5510234 h 6858000"/>
              <a:gd name="connsiteX49" fmla="*/ 774186 w 6517785"/>
              <a:gd name="connsiteY49" fmla="*/ 5458754 h 6858000"/>
              <a:gd name="connsiteX50" fmla="*/ 784930 w 6517785"/>
              <a:gd name="connsiteY50" fmla="*/ 5442639 h 6858000"/>
              <a:gd name="connsiteX51" fmla="*/ 774634 w 6517785"/>
              <a:gd name="connsiteY51" fmla="*/ 5444877 h 6858000"/>
              <a:gd name="connsiteX52" fmla="*/ 753147 w 6517785"/>
              <a:gd name="connsiteY52" fmla="*/ 5389369 h 6858000"/>
              <a:gd name="connsiteX53" fmla="*/ 685552 w 6517785"/>
              <a:gd name="connsiteY53" fmla="*/ 5325355 h 6858000"/>
              <a:gd name="connsiteX54" fmla="*/ 630491 w 6517785"/>
              <a:gd name="connsiteY54" fmla="*/ 5229558 h 6858000"/>
              <a:gd name="connsiteX55" fmla="*/ 642577 w 6517785"/>
              <a:gd name="connsiteY55" fmla="*/ 5203594 h 6858000"/>
              <a:gd name="connsiteX56" fmla="*/ 649740 w 6517785"/>
              <a:gd name="connsiteY56" fmla="*/ 5185240 h 6858000"/>
              <a:gd name="connsiteX57" fmla="*/ 635863 w 6517785"/>
              <a:gd name="connsiteY57" fmla="*/ 5191060 h 6858000"/>
              <a:gd name="connsiteX58" fmla="*/ 605422 w 6517785"/>
              <a:gd name="connsiteY58" fmla="*/ 5183449 h 6858000"/>
              <a:gd name="connsiteX59" fmla="*/ 598708 w 6517785"/>
              <a:gd name="connsiteY59" fmla="*/ 5150323 h 6858000"/>
              <a:gd name="connsiteX60" fmla="*/ 570953 w 6517785"/>
              <a:gd name="connsiteY60" fmla="*/ 5100634 h 6858000"/>
              <a:gd name="connsiteX61" fmla="*/ 502910 w 6517785"/>
              <a:gd name="connsiteY61" fmla="*/ 4995884 h 6858000"/>
              <a:gd name="connsiteX62" fmla="*/ 530217 w 6517785"/>
              <a:gd name="connsiteY62" fmla="*/ 4974397 h 6858000"/>
              <a:gd name="connsiteX63" fmla="*/ 496196 w 6517785"/>
              <a:gd name="connsiteY63" fmla="*/ 4967682 h 6858000"/>
              <a:gd name="connsiteX64" fmla="*/ 455012 w 6517785"/>
              <a:gd name="connsiteY64" fmla="*/ 4935004 h 6858000"/>
              <a:gd name="connsiteX65" fmla="*/ 389655 w 6517785"/>
              <a:gd name="connsiteY65" fmla="*/ 4776535 h 6858000"/>
              <a:gd name="connsiteX66" fmla="*/ 376673 w 6517785"/>
              <a:gd name="connsiteY66" fmla="*/ 4726399 h 6858000"/>
              <a:gd name="connsiteX67" fmla="*/ 304601 w 6517785"/>
              <a:gd name="connsiteY67" fmla="*/ 4610457 h 6858000"/>
              <a:gd name="connsiteX68" fmla="*/ 305944 w 6517785"/>
              <a:gd name="connsiteY68" fmla="*/ 4584494 h 6858000"/>
              <a:gd name="connsiteX69" fmla="*/ 265208 w 6517785"/>
              <a:gd name="connsiteY69" fmla="*/ 4564349 h 6858000"/>
              <a:gd name="connsiteX70" fmla="*/ 178812 w 6517785"/>
              <a:gd name="connsiteY70" fmla="*/ 4423340 h 6858000"/>
              <a:gd name="connsiteX71" fmla="*/ 155982 w 6517785"/>
              <a:gd name="connsiteY71" fmla="*/ 4351268 h 6858000"/>
              <a:gd name="connsiteX72" fmla="*/ 114798 w 6517785"/>
              <a:gd name="connsiteY72" fmla="*/ 4261738 h 6858000"/>
              <a:gd name="connsiteX73" fmla="*/ 66004 w 6517785"/>
              <a:gd name="connsiteY73" fmla="*/ 4169970 h 6858000"/>
              <a:gd name="connsiteX74" fmla="*/ 83910 w 6517785"/>
              <a:gd name="connsiteY74" fmla="*/ 4155645 h 6858000"/>
              <a:gd name="connsiteX75" fmla="*/ 42726 w 6517785"/>
              <a:gd name="connsiteY75" fmla="*/ 4121623 h 6858000"/>
              <a:gd name="connsiteX76" fmla="*/ 64213 w 6517785"/>
              <a:gd name="connsiteY76" fmla="*/ 4067905 h 6858000"/>
              <a:gd name="connsiteX77" fmla="*/ 38697 w 6517785"/>
              <a:gd name="connsiteY77" fmla="*/ 4076858 h 6858000"/>
              <a:gd name="connsiteX78" fmla="*/ 38697 w 6517785"/>
              <a:gd name="connsiteY78" fmla="*/ 3996281 h 6858000"/>
              <a:gd name="connsiteX79" fmla="*/ 12286 w 6517785"/>
              <a:gd name="connsiteY79" fmla="*/ 3996281 h 6858000"/>
              <a:gd name="connsiteX80" fmla="*/ 26611 w 6517785"/>
              <a:gd name="connsiteY80" fmla="*/ 3906751 h 6858000"/>
              <a:gd name="connsiteX81" fmla="*/ 12734 w 6517785"/>
              <a:gd name="connsiteY81" fmla="*/ 3748731 h 6858000"/>
              <a:gd name="connsiteX82" fmla="*/ 75852 w 6517785"/>
              <a:gd name="connsiteY82" fmla="*/ 3791257 h 6858000"/>
              <a:gd name="connsiteX83" fmla="*/ 118827 w 6517785"/>
              <a:gd name="connsiteY83" fmla="*/ 3774247 h 6858000"/>
              <a:gd name="connsiteX84" fmla="*/ 132704 w 6517785"/>
              <a:gd name="connsiteY84" fmla="*/ 3746045 h 6858000"/>
              <a:gd name="connsiteX85" fmla="*/ 146581 w 6517785"/>
              <a:gd name="connsiteY85" fmla="*/ 3664125 h 6858000"/>
              <a:gd name="connsiteX86" fmla="*/ 222681 w 6517785"/>
              <a:gd name="connsiteY86" fmla="*/ 3590710 h 6858000"/>
              <a:gd name="connsiteX87" fmla="*/ 142552 w 6517785"/>
              <a:gd name="connsiteY87" fmla="*/ 3585338 h 6858000"/>
              <a:gd name="connsiteX88" fmla="*/ 175678 w 6517785"/>
              <a:gd name="connsiteY88" fmla="*/ 3515058 h 6858000"/>
              <a:gd name="connsiteX89" fmla="*/ 229844 w 6517785"/>
              <a:gd name="connsiteY89" fmla="*/ 3519982 h 6858000"/>
              <a:gd name="connsiteX90" fmla="*/ 207014 w 6517785"/>
              <a:gd name="connsiteY90" fmla="*/ 3454177 h 6858000"/>
              <a:gd name="connsiteX91" fmla="*/ 149267 w 6517785"/>
              <a:gd name="connsiteY91" fmla="*/ 3497152 h 6858000"/>
              <a:gd name="connsiteX92" fmla="*/ 156429 w 6517785"/>
              <a:gd name="connsiteY92" fmla="*/ 3385239 h 6858000"/>
              <a:gd name="connsiteX93" fmla="*/ 204775 w 6517785"/>
              <a:gd name="connsiteY93" fmla="*/ 3378076 h 6858000"/>
              <a:gd name="connsiteX94" fmla="*/ 273714 w 6517785"/>
              <a:gd name="connsiteY94" fmla="*/ 3421051 h 6858000"/>
              <a:gd name="connsiteX95" fmla="*/ 326536 w 6517785"/>
              <a:gd name="connsiteY95" fmla="*/ 3342264 h 6858000"/>
              <a:gd name="connsiteX96" fmla="*/ 377121 w 6517785"/>
              <a:gd name="connsiteY96" fmla="*/ 3265716 h 6858000"/>
              <a:gd name="connsiteX97" fmla="*/ 406666 w 6517785"/>
              <a:gd name="connsiteY97" fmla="*/ 3241991 h 6858000"/>
              <a:gd name="connsiteX98" fmla="*/ 471127 w 6517785"/>
              <a:gd name="connsiteY98" fmla="*/ 3183796 h 6858000"/>
              <a:gd name="connsiteX99" fmla="*/ 529769 w 6517785"/>
              <a:gd name="connsiteY99" fmla="*/ 3071436 h 6858000"/>
              <a:gd name="connsiteX100" fmla="*/ 539170 w 6517785"/>
              <a:gd name="connsiteY100" fmla="*/ 3043682 h 6858000"/>
              <a:gd name="connsiteX101" fmla="*/ 520369 w 6517785"/>
              <a:gd name="connsiteY101" fmla="*/ 2951466 h 6858000"/>
              <a:gd name="connsiteX102" fmla="*/ 483662 w 6517785"/>
              <a:gd name="connsiteY102" fmla="*/ 2923264 h 6858000"/>
              <a:gd name="connsiteX103" fmla="*/ 427705 w 6517785"/>
              <a:gd name="connsiteY103" fmla="*/ 2927293 h 6858000"/>
              <a:gd name="connsiteX104" fmla="*/ 419200 w 6517785"/>
              <a:gd name="connsiteY104" fmla="*/ 2848954 h 6858000"/>
              <a:gd name="connsiteX105" fmla="*/ 501568 w 6517785"/>
              <a:gd name="connsiteY105" fmla="*/ 2865070 h 6858000"/>
              <a:gd name="connsiteX106" fmla="*/ 530217 w 6517785"/>
              <a:gd name="connsiteY106" fmla="*/ 2803294 h 6858000"/>
              <a:gd name="connsiteX107" fmla="*/ 549914 w 6517785"/>
              <a:gd name="connsiteY107" fmla="*/ 2769272 h 6858000"/>
              <a:gd name="connsiteX108" fmla="*/ 569163 w 6517785"/>
              <a:gd name="connsiteY108" fmla="*/ 2717345 h 6858000"/>
              <a:gd name="connsiteX109" fmla="*/ 613032 w 6517785"/>
              <a:gd name="connsiteY109" fmla="*/ 2643930 h 6858000"/>
              <a:gd name="connsiteX110" fmla="*/ 660931 w 6517785"/>
              <a:gd name="connsiteY110" fmla="*/ 2668551 h 6858000"/>
              <a:gd name="connsiteX111" fmla="*/ 672122 w 6517785"/>
              <a:gd name="connsiteY111" fmla="*/ 2697201 h 6858000"/>
              <a:gd name="connsiteX112" fmla="*/ 672570 w 6517785"/>
              <a:gd name="connsiteY112" fmla="*/ 2788521 h 6858000"/>
              <a:gd name="connsiteX113" fmla="*/ 675256 w 6517785"/>
              <a:gd name="connsiteY113" fmla="*/ 2795236 h 6858000"/>
              <a:gd name="connsiteX114" fmla="*/ 656454 w 6517785"/>
              <a:gd name="connsiteY114" fmla="*/ 2887900 h 6858000"/>
              <a:gd name="connsiteX115" fmla="*/ 600946 w 6517785"/>
              <a:gd name="connsiteY115" fmla="*/ 2953704 h 6858000"/>
              <a:gd name="connsiteX116" fmla="*/ 592441 w 6517785"/>
              <a:gd name="connsiteY116" fmla="*/ 2989964 h 6858000"/>
              <a:gd name="connsiteX117" fmla="*/ 594231 w 6517785"/>
              <a:gd name="connsiteY117" fmla="*/ 3042339 h 6858000"/>
              <a:gd name="connsiteX118" fmla="*/ 601841 w 6517785"/>
              <a:gd name="connsiteY118" fmla="*/ 3104562 h 6858000"/>
              <a:gd name="connsiteX119" fmla="*/ 607213 w 6517785"/>
              <a:gd name="connsiteY119" fmla="*/ 3117544 h 6858000"/>
              <a:gd name="connsiteX120" fmla="*/ 598260 w 6517785"/>
              <a:gd name="connsiteY120" fmla="*/ 3210208 h 6858000"/>
              <a:gd name="connsiteX121" fmla="*/ 608108 w 6517785"/>
              <a:gd name="connsiteY121" fmla="*/ 3236619 h 6858000"/>
              <a:gd name="connsiteX122" fmla="*/ 669884 w 6517785"/>
              <a:gd name="connsiteY122" fmla="*/ 3321225 h 6858000"/>
              <a:gd name="connsiteX123" fmla="*/ 730764 w 6517785"/>
              <a:gd name="connsiteY123" fmla="*/ 3463578 h 6858000"/>
              <a:gd name="connsiteX124" fmla="*/ 771053 w 6517785"/>
              <a:gd name="connsiteY124" fmla="*/ 3576833 h 6858000"/>
              <a:gd name="connsiteX125" fmla="*/ 792540 w 6517785"/>
              <a:gd name="connsiteY125" fmla="*/ 3638609 h 6858000"/>
              <a:gd name="connsiteX126" fmla="*/ 765681 w 6517785"/>
              <a:gd name="connsiteY126" fmla="*/ 3714262 h 6858000"/>
              <a:gd name="connsiteX127" fmla="*/ 754490 w 6517785"/>
              <a:gd name="connsiteY127" fmla="*/ 3728586 h 6858000"/>
              <a:gd name="connsiteX128" fmla="*/ 764786 w 6517785"/>
              <a:gd name="connsiteY128" fmla="*/ 3731720 h 6858000"/>
              <a:gd name="connsiteX129" fmla="*/ 753595 w 6517785"/>
              <a:gd name="connsiteY129" fmla="*/ 3794839 h 6858000"/>
              <a:gd name="connsiteX130" fmla="*/ 741956 w 6517785"/>
              <a:gd name="connsiteY130" fmla="*/ 3849004 h 6858000"/>
              <a:gd name="connsiteX131" fmla="*/ 771948 w 6517785"/>
              <a:gd name="connsiteY131" fmla="*/ 3993148 h 6858000"/>
              <a:gd name="connsiteX132" fmla="*/ 762995 w 6517785"/>
              <a:gd name="connsiteY132" fmla="*/ 4129681 h 6858000"/>
              <a:gd name="connsiteX133" fmla="*/ 786721 w 6517785"/>
              <a:gd name="connsiteY133" fmla="*/ 4131472 h 6858000"/>
              <a:gd name="connsiteX134" fmla="*/ 831933 w 6517785"/>
              <a:gd name="connsiteY134" fmla="*/ 4313218 h 6858000"/>
              <a:gd name="connsiteX135" fmla="*/ 849392 w 6517785"/>
              <a:gd name="connsiteY135" fmla="*/ 4302474 h 6858000"/>
              <a:gd name="connsiteX136" fmla="*/ 873565 w 6517785"/>
              <a:gd name="connsiteY136" fmla="*/ 4334705 h 6858000"/>
              <a:gd name="connsiteX137" fmla="*/ 945189 w 6517785"/>
              <a:gd name="connsiteY137" fmla="*/ 4480191 h 6858000"/>
              <a:gd name="connsiteX138" fmla="*/ 926835 w 6517785"/>
              <a:gd name="connsiteY138" fmla="*/ 4531671 h 6858000"/>
              <a:gd name="connsiteX139" fmla="*/ 925045 w 6517785"/>
              <a:gd name="connsiteY139" fmla="*/ 4597028 h 6858000"/>
              <a:gd name="connsiteX140" fmla="*/ 931759 w 6517785"/>
              <a:gd name="connsiteY140" fmla="*/ 4654775 h 6858000"/>
              <a:gd name="connsiteX141" fmla="*/ 946979 w 6517785"/>
              <a:gd name="connsiteY141" fmla="*/ 4682977 h 6858000"/>
              <a:gd name="connsiteX142" fmla="*/ 985030 w 6517785"/>
              <a:gd name="connsiteY142" fmla="*/ 4682977 h 6858000"/>
              <a:gd name="connsiteX143" fmla="*/ 987268 w 6517785"/>
              <a:gd name="connsiteY143" fmla="*/ 4690587 h 6858000"/>
              <a:gd name="connsiteX144" fmla="*/ 945189 w 6517785"/>
              <a:gd name="connsiteY144" fmla="*/ 4706255 h 6858000"/>
              <a:gd name="connsiteX145" fmla="*/ 990849 w 6517785"/>
              <a:gd name="connsiteY145" fmla="*/ 4807871 h 6858000"/>
              <a:gd name="connsiteX146" fmla="*/ 987268 w 6517785"/>
              <a:gd name="connsiteY146" fmla="*/ 4807423 h 6858000"/>
              <a:gd name="connsiteX147" fmla="*/ 995326 w 6517785"/>
              <a:gd name="connsiteY147" fmla="*/ 4857112 h 6858000"/>
              <a:gd name="connsiteX148" fmla="*/ 1058444 w 6517785"/>
              <a:gd name="connsiteY148" fmla="*/ 4941718 h 6858000"/>
              <a:gd name="connsiteX149" fmla="*/ 1074112 w 6517785"/>
              <a:gd name="connsiteY149" fmla="*/ 4963653 h 6858000"/>
              <a:gd name="connsiteX150" fmla="*/ 1119325 w 6517785"/>
              <a:gd name="connsiteY150" fmla="*/ 5053183 h 6858000"/>
              <a:gd name="connsiteX151" fmla="*/ 1122906 w 6517785"/>
              <a:gd name="connsiteY151" fmla="*/ 5097948 h 6858000"/>
              <a:gd name="connsiteX152" fmla="*/ 1152451 w 6517785"/>
              <a:gd name="connsiteY152" fmla="*/ 5132865 h 6858000"/>
              <a:gd name="connsiteX153" fmla="*/ 1250934 w 6517785"/>
              <a:gd name="connsiteY153" fmla="*/ 5197775 h 6858000"/>
              <a:gd name="connsiteX154" fmla="*/ 1384781 w 6517785"/>
              <a:gd name="connsiteY154" fmla="*/ 5383101 h 6858000"/>
              <a:gd name="connsiteX155" fmla="*/ 1435813 w 6517785"/>
              <a:gd name="connsiteY155" fmla="*/ 5413989 h 6858000"/>
              <a:gd name="connsiteX156" fmla="*/ 1473864 w 6517785"/>
              <a:gd name="connsiteY156" fmla="*/ 5457859 h 6858000"/>
              <a:gd name="connsiteX157" fmla="*/ 1559365 w 6517785"/>
              <a:gd name="connsiteY157" fmla="*/ 5510234 h 6858000"/>
              <a:gd name="connsiteX158" fmla="*/ 1616216 w 6517785"/>
              <a:gd name="connsiteY158" fmla="*/ 5553208 h 6858000"/>
              <a:gd name="connsiteX159" fmla="*/ 1659638 w 6517785"/>
              <a:gd name="connsiteY159" fmla="*/ 5553208 h 6858000"/>
              <a:gd name="connsiteX160" fmla="*/ 1660086 w 6517785"/>
              <a:gd name="connsiteY160" fmla="*/ 5565743 h 6858000"/>
              <a:gd name="connsiteX161" fmla="*/ 1639494 w 6517785"/>
              <a:gd name="connsiteY161" fmla="*/ 5568876 h 6858000"/>
              <a:gd name="connsiteX162" fmla="*/ 1707089 w 6517785"/>
              <a:gd name="connsiteY162" fmla="*/ 5647663 h 6858000"/>
              <a:gd name="connsiteX163" fmla="*/ 1769313 w 6517785"/>
              <a:gd name="connsiteY163" fmla="*/ 5696905 h 6858000"/>
              <a:gd name="connsiteX164" fmla="*/ 1817211 w 6517785"/>
              <a:gd name="connsiteY164" fmla="*/ 5726449 h 6858000"/>
              <a:gd name="connsiteX165" fmla="*/ 1859290 w 6517785"/>
              <a:gd name="connsiteY165" fmla="*/ 5767633 h 6858000"/>
              <a:gd name="connsiteX166" fmla="*/ 1870034 w 6517785"/>
              <a:gd name="connsiteY166" fmla="*/ 5775691 h 6858000"/>
              <a:gd name="connsiteX167" fmla="*/ 2032979 w 6517785"/>
              <a:gd name="connsiteY167" fmla="*/ 5882679 h 6858000"/>
              <a:gd name="connsiteX168" fmla="*/ 2201295 w 6517785"/>
              <a:gd name="connsiteY168" fmla="*/ 5961466 h 6858000"/>
              <a:gd name="connsiteX169" fmla="*/ 2283215 w 6517785"/>
              <a:gd name="connsiteY169" fmla="*/ 5975790 h 6858000"/>
              <a:gd name="connsiteX170" fmla="*/ 2302912 w 6517785"/>
              <a:gd name="connsiteY170" fmla="*/ 5979819 h 6858000"/>
              <a:gd name="connsiteX171" fmla="*/ 2306493 w 6517785"/>
              <a:gd name="connsiteY171" fmla="*/ 5980267 h 6858000"/>
              <a:gd name="connsiteX172" fmla="*/ 2393337 w 6517785"/>
              <a:gd name="connsiteY172" fmla="*/ 6038014 h 6858000"/>
              <a:gd name="connsiteX173" fmla="*/ 2446160 w 6517785"/>
              <a:gd name="connsiteY173" fmla="*/ 6075169 h 6858000"/>
              <a:gd name="connsiteX174" fmla="*/ 2498535 w 6517785"/>
              <a:gd name="connsiteY174" fmla="*/ 6083674 h 6858000"/>
              <a:gd name="connsiteX175" fmla="*/ 2549119 w 6517785"/>
              <a:gd name="connsiteY175" fmla="*/ 6093970 h 6858000"/>
              <a:gd name="connsiteX176" fmla="*/ 2613133 w 6517785"/>
              <a:gd name="connsiteY176" fmla="*/ 6106504 h 6858000"/>
              <a:gd name="connsiteX177" fmla="*/ 2742952 w 6517785"/>
              <a:gd name="connsiteY177" fmla="*/ 6141868 h 6858000"/>
              <a:gd name="connsiteX178" fmla="*/ 2842778 w 6517785"/>
              <a:gd name="connsiteY178" fmla="*/ 6179471 h 6858000"/>
              <a:gd name="connsiteX179" fmla="*/ 2900972 w 6517785"/>
              <a:gd name="connsiteY179" fmla="*/ 6182157 h 6858000"/>
              <a:gd name="connsiteX180" fmla="*/ 2953795 w 6517785"/>
              <a:gd name="connsiteY180" fmla="*/ 6178128 h 6858000"/>
              <a:gd name="connsiteX181" fmla="*/ 3012437 w 6517785"/>
              <a:gd name="connsiteY181" fmla="*/ 6202301 h 6858000"/>
              <a:gd name="connsiteX182" fmla="*/ 3076451 w 6517785"/>
              <a:gd name="connsiteY182" fmla="*/ 6222445 h 6858000"/>
              <a:gd name="connsiteX183" fmla="*/ 3174486 w 6517785"/>
              <a:gd name="connsiteY183" fmla="*/ 6217074 h 6858000"/>
              <a:gd name="connsiteX184" fmla="*/ 3242082 w 6517785"/>
              <a:gd name="connsiteY184" fmla="*/ 6253333 h 6858000"/>
              <a:gd name="connsiteX185" fmla="*/ 3265359 w 6517785"/>
              <a:gd name="connsiteY185" fmla="*/ 6254676 h 6858000"/>
              <a:gd name="connsiteX186" fmla="*/ 3332955 w 6517785"/>
              <a:gd name="connsiteY186" fmla="*/ 6216626 h 6858000"/>
              <a:gd name="connsiteX187" fmla="*/ 3382196 w 6517785"/>
              <a:gd name="connsiteY187" fmla="*/ 6214388 h 6858000"/>
              <a:gd name="connsiteX188" fmla="*/ 3487394 w 6517785"/>
              <a:gd name="connsiteY188" fmla="*/ 6213492 h 6858000"/>
              <a:gd name="connsiteX189" fmla="*/ 3508881 w 6517785"/>
              <a:gd name="connsiteY189" fmla="*/ 6213492 h 6858000"/>
              <a:gd name="connsiteX190" fmla="*/ 3674511 w 6517785"/>
              <a:gd name="connsiteY190" fmla="*/ 6204987 h 6858000"/>
              <a:gd name="connsiteX191" fmla="*/ 3827608 w 6517785"/>
              <a:gd name="connsiteY191" fmla="*/ 6194691 h 6858000"/>
              <a:gd name="connsiteX192" fmla="*/ 3939520 w 6517785"/>
              <a:gd name="connsiteY192" fmla="*/ 6180814 h 6858000"/>
              <a:gd name="connsiteX193" fmla="*/ 3992343 w 6517785"/>
              <a:gd name="connsiteY193" fmla="*/ 6181709 h 6858000"/>
              <a:gd name="connsiteX194" fmla="*/ 4031289 w 6517785"/>
              <a:gd name="connsiteY194" fmla="*/ 6196034 h 6858000"/>
              <a:gd name="connsiteX195" fmla="*/ 4057252 w 6517785"/>
              <a:gd name="connsiteY195" fmla="*/ 6152612 h 6858000"/>
              <a:gd name="connsiteX196" fmla="*/ 4084559 w 6517785"/>
              <a:gd name="connsiteY196" fmla="*/ 6183948 h 6858000"/>
              <a:gd name="connsiteX197" fmla="*/ 4168270 w 6517785"/>
              <a:gd name="connsiteY197" fmla="*/ 6108743 h 6858000"/>
              <a:gd name="connsiteX198" fmla="*/ 4219302 w 6517785"/>
              <a:gd name="connsiteY198" fmla="*/ 6078302 h 6858000"/>
              <a:gd name="connsiteX199" fmla="*/ 4328081 w 6517785"/>
              <a:gd name="connsiteY199" fmla="*/ 6057263 h 6858000"/>
              <a:gd name="connsiteX200" fmla="*/ 4341510 w 6517785"/>
              <a:gd name="connsiteY200" fmla="*/ 6053234 h 6858000"/>
              <a:gd name="connsiteX201" fmla="*/ 4407762 w 6517785"/>
              <a:gd name="connsiteY201" fmla="*/ 6028166 h 6858000"/>
              <a:gd name="connsiteX202" fmla="*/ 4490130 w 6517785"/>
              <a:gd name="connsiteY202" fmla="*/ 6003097 h 6858000"/>
              <a:gd name="connsiteX203" fmla="*/ 4523704 w 6517785"/>
              <a:gd name="connsiteY203" fmla="*/ 5993249 h 6858000"/>
              <a:gd name="connsiteX204" fmla="*/ 4692468 w 6517785"/>
              <a:gd name="connsiteY204" fmla="*/ 5922072 h 6858000"/>
              <a:gd name="connsiteX205" fmla="*/ 4779312 w 6517785"/>
              <a:gd name="connsiteY205" fmla="*/ 5897004 h 6858000"/>
              <a:gd name="connsiteX206" fmla="*/ 4830792 w 6517785"/>
              <a:gd name="connsiteY206" fmla="*/ 5868802 h 6858000"/>
              <a:gd name="connsiteX207" fmla="*/ 4928380 w 6517785"/>
              <a:gd name="connsiteY207" fmla="*/ 5799864 h 6858000"/>
              <a:gd name="connsiteX208" fmla="*/ 5062227 w 6517785"/>
              <a:gd name="connsiteY208" fmla="*/ 5717496 h 6858000"/>
              <a:gd name="connsiteX209" fmla="*/ 5200103 w 6517785"/>
              <a:gd name="connsiteY209" fmla="*/ 5607822 h 6858000"/>
              <a:gd name="connsiteX210" fmla="*/ 5372448 w 6517785"/>
              <a:gd name="connsiteY210" fmla="*/ 5467707 h 6858000"/>
              <a:gd name="connsiteX211" fmla="*/ 5474065 w 6517785"/>
              <a:gd name="connsiteY211" fmla="*/ 5343261 h 6858000"/>
              <a:gd name="connsiteX212" fmla="*/ 5570758 w 6517785"/>
              <a:gd name="connsiteY212" fmla="*/ 5208966 h 6858000"/>
              <a:gd name="connsiteX213" fmla="*/ 5619552 w 6517785"/>
              <a:gd name="connsiteY213" fmla="*/ 5177630 h 6858000"/>
              <a:gd name="connsiteX214" fmla="*/ 5667897 w 6517785"/>
              <a:gd name="connsiteY214" fmla="*/ 5134208 h 6858000"/>
              <a:gd name="connsiteX215" fmla="*/ 5715796 w 6517785"/>
              <a:gd name="connsiteY215" fmla="*/ 5068404 h 6858000"/>
              <a:gd name="connsiteX216" fmla="*/ 5741312 w 6517785"/>
              <a:gd name="connsiteY216" fmla="*/ 5034830 h 6858000"/>
              <a:gd name="connsiteX217" fmla="*/ 5788315 w 6517785"/>
              <a:gd name="connsiteY217" fmla="*/ 4972159 h 6858000"/>
              <a:gd name="connsiteX218" fmla="*/ 5798612 w 6517785"/>
              <a:gd name="connsiteY218" fmla="*/ 4961863 h 6858000"/>
              <a:gd name="connsiteX219" fmla="*/ 5879636 w 6517785"/>
              <a:gd name="connsiteY219" fmla="*/ 4800709 h 6858000"/>
              <a:gd name="connsiteX220" fmla="*/ 5927535 w 6517785"/>
              <a:gd name="connsiteY220" fmla="*/ 4706255 h 6858000"/>
              <a:gd name="connsiteX221" fmla="*/ 5982596 w 6517785"/>
              <a:gd name="connsiteY221" fmla="*/ 4629707 h 6858000"/>
              <a:gd name="connsiteX222" fmla="*/ 6023779 w 6517785"/>
              <a:gd name="connsiteY222" fmla="*/ 4553606 h 6858000"/>
              <a:gd name="connsiteX223" fmla="*/ 6061382 w 6517785"/>
              <a:gd name="connsiteY223" fmla="*/ 4458704 h 6858000"/>
              <a:gd name="connsiteX224" fmla="*/ 6107490 w 6517785"/>
              <a:gd name="connsiteY224" fmla="*/ 4278301 h 6858000"/>
              <a:gd name="connsiteX225" fmla="*/ 6107490 w 6517785"/>
              <a:gd name="connsiteY225" fmla="*/ 4267557 h 6858000"/>
              <a:gd name="connsiteX226" fmla="*/ 6167027 w 6517785"/>
              <a:gd name="connsiteY226" fmla="*/ 4112670 h 6858000"/>
              <a:gd name="connsiteX227" fmla="*/ 6173295 w 6517785"/>
              <a:gd name="connsiteY227" fmla="*/ 4092526 h 6858000"/>
              <a:gd name="connsiteX228" fmla="*/ 6191201 w 6517785"/>
              <a:gd name="connsiteY228" fmla="*/ 4031198 h 6858000"/>
              <a:gd name="connsiteX229" fmla="*/ 6198810 w 6517785"/>
              <a:gd name="connsiteY229" fmla="*/ 4020007 h 6858000"/>
              <a:gd name="connsiteX230" fmla="*/ 6212240 w 6517785"/>
              <a:gd name="connsiteY230" fmla="*/ 3831098 h 6858000"/>
              <a:gd name="connsiteX231" fmla="*/ 6244919 w 6517785"/>
              <a:gd name="connsiteY231" fmla="*/ 3775142 h 6858000"/>
              <a:gd name="connsiteX232" fmla="*/ 6232384 w 6517785"/>
              <a:gd name="connsiteY232" fmla="*/ 3713814 h 6858000"/>
              <a:gd name="connsiteX233" fmla="*/ 6249395 w 6517785"/>
              <a:gd name="connsiteY233" fmla="*/ 3640400 h 6858000"/>
              <a:gd name="connsiteX234" fmla="*/ 6239547 w 6517785"/>
              <a:gd name="connsiteY234" fmla="*/ 3566090 h 6858000"/>
              <a:gd name="connsiteX235" fmla="*/ 6237309 w 6517785"/>
              <a:gd name="connsiteY235" fmla="*/ 3544155 h 6858000"/>
              <a:gd name="connsiteX236" fmla="*/ 6238651 w 6517785"/>
              <a:gd name="connsiteY236" fmla="*/ 3377629 h 6858000"/>
              <a:gd name="connsiteX237" fmla="*/ 6241785 w 6517785"/>
              <a:gd name="connsiteY237" fmla="*/ 3367781 h 6858000"/>
              <a:gd name="connsiteX238" fmla="*/ 6253424 w 6517785"/>
              <a:gd name="connsiteY238" fmla="*/ 3314510 h 6858000"/>
              <a:gd name="connsiteX239" fmla="*/ 6231042 w 6517785"/>
              <a:gd name="connsiteY239" fmla="*/ 3194988 h 6858000"/>
              <a:gd name="connsiteX240" fmla="*/ 6239099 w 6517785"/>
              <a:gd name="connsiteY240" fmla="*/ 3176186 h 6858000"/>
              <a:gd name="connsiteX241" fmla="*/ 6235518 w 6517785"/>
              <a:gd name="connsiteY241" fmla="*/ 3113515 h 6858000"/>
              <a:gd name="connsiteX242" fmla="*/ 6234175 w 6517785"/>
              <a:gd name="connsiteY242" fmla="*/ 3070541 h 6858000"/>
              <a:gd name="connsiteX243" fmla="*/ 6213136 w 6517785"/>
              <a:gd name="connsiteY243" fmla="*/ 2964000 h 6858000"/>
              <a:gd name="connsiteX244" fmla="*/ 6196125 w 6517785"/>
              <a:gd name="connsiteY244" fmla="*/ 2891033 h 6858000"/>
              <a:gd name="connsiteX245" fmla="*/ 6179114 w 6517785"/>
              <a:gd name="connsiteY245" fmla="*/ 2821647 h 6858000"/>
              <a:gd name="connsiteX246" fmla="*/ 6160760 w 6517785"/>
              <a:gd name="connsiteY246" fmla="*/ 2757633 h 6858000"/>
              <a:gd name="connsiteX247" fmla="*/ 6163894 w 6517785"/>
              <a:gd name="connsiteY247" fmla="*/ 2737489 h 6858000"/>
              <a:gd name="connsiteX248" fmla="*/ 6145092 w 6517785"/>
              <a:gd name="connsiteY248" fmla="*/ 2676161 h 6858000"/>
              <a:gd name="connsiteX249" fmla="*/ 6154941 w 6517785"/>
              <a:gd name="connsiteY249" fmla="*/ 2672132 h 6858000"/>
              <a:gd name="connsiteX250" fmla="*/ 6131215 w 6517785"/>
              <a:gd name="connsiteY250" fmla="*/ 2608566 h 6858000"/>
              <a:gd name="connsiteX251" fmla="*/ 6127634 w 6517785"/>
              <a:gd name="connsiteY251" fmla="*/ 2587974 h 6858000"/>
              <a:gd name="connsiteX252" fmla="*/ 6102566 w 6517785"/>
              <a:gd name="connsiteY252" fmla="*/ 2480538 h 6858000"/>
              <a:gd name="connsiteX253" fmla="*/ 6088689 w 6517785"/>
              <a:gd name="connsiteY253" fmla="*/ 2435773 h 6858000"/>
              <a:gd name="connsiteX254" fmla="*/ 6058249 w 6517785"/>
              <a:gd name="connsiteY254" fmla="*/ 2378921 h 6858000"/>
              <a:gd name="connsiteX255" fmla="*/ 6053772 w 6517785"/>
              <a:gd name="connsiteY255" fmla="*/ 2373550 h 6858000"/>
              <a:gd name="connsiteX256" fmla="*/ 6041238 w 6517785"/>
              <a:gd name="connsiteY256" fmla="*/ 2284020 h 6858000"/>
              <a:gd name="connsiteX257" fmla="*/ 5974090 w 6517785"/>
              <a:gd name="connsiteY257" fmla="*/ 2185089 h 6858000"/>
              <a:gd name="connsiteX258" fmla="*/ 5912762 w 6517785"/>
              <a:gd name="connsiteY258" fmla="*/ 2090635 h 6858000"/>
              <a:gd name="connsiteX259" fmla="*/ 5853225 w 6517785"/>
              <a:gd name="connsiteY259" fmla="*/ 1963054 h 6858000"/>
              <a:gd name="connsiteX260" fmla="*/ 5837557 w 6517785"/>
              <a:gd name="connsiteY260" fmla="*/ 1940224 h 6858000"/>
              <a:gd name="connsiteX261" fmla="*/ 5787868 w 6517785"/>
              <a:gd name="connsiteY261" fmla="*/ 1849351 h 6858000"/>
              <a:gd name="connsiteX262" fmla="*/ 5787868 w 6517785"/>
              <a:gd name="connsiteY262" fmla="*/ 1845770 h 6858000"/>
              <a:gd name="connsiteX263" fmla="*/ 5713558 w 6517785"/>
              <a:gd name="connsiteY263" fmla="*/ 1742363 h 6858000"/>
              <a:gd name="connsiteX264" fmla="*/ 5665659 w 6517785"/>
              <a:gd name="connsiteY264" fmla="*/ 1691331 h 6858000"/>
              <a:gd name="connsiteX265" fmla="*/ 5598512 w 6517785"/>
              <a:gd name="connsiteY265" fmla="*/ 1610754 h 6858000"/>
              <a:gd name="connsiteX266" fmla="*/ 5539422 w 6517785"/>
              <a:gd name="connsiteY266" fmla="*/ 1548978 h 6858000"/>
              <a:gd name="connsiteX267" fmla="*/ 5459293 w 6517785"/>
              <a:gd name="connsiteY267" fmla="*/ 1400358 h 6858000"/>
              <a:gd name="connsiteX268" fmla="*/ 5359019 w 6517785"/>
              <a:gd name="connsiteY268" fmla="*/ 1323810 h 6858000"/>
              <a:gd name="connsiteX269" fmla="*/ 5293662 w 6517785"/>
              <a:gd name="connsiteY269" fmla="*/ 1277702 h 6858000"/>
              <a:gd name="connsiteX270" fmla="*/ 5244421 w 6517785"/>
              <a:gd name="connsiteY270" fmla="*/ 1243233 h 6858000"/>
              <a:gd name="connsiteX271" fmla="*/ 5049245 w 6517785"/>
              <a:gd name="connsiteY271" fmla="*/ 1093718 h 6858000"/>
              <a:gd name="connsiteX272" fmla="*/ 5039397 w 6517785"/>
              <a:gd name="connsiteY272" fmla="*/ 1051191 h 6858000"/>
              <a:gd name="connsiteX273" fmla="*/ 4802142 w 6517785"/>
              <a:gd name="connsiteY273" fmla="*/ 933459 h 6858000"/>
              <a:gd name="connsiteX274" fmla="*/ 4635169 w 6517785"/>
              <a:gd name="connsiteY274" fmla="*/ 847510 h 6858000"/>
              <a:gd name="connsiteX275" fmla="*/ 4515198 w 6517785"/>
              <a:gd name="connsiteY275" fmla="*/ 783049 h 6858000"/>
              <a:gd name="connsiteX276" fmla="*/ 4420744 w 6517785"/>
              <a:gd name="connsiteY276" fmla="*/ 746789 h 6858000"/>
              <a:gd name="connsiteX277" fmla="*/ 4275706 w 6517785"/>
              <a:gd name="connsiteY277" fmla="*/ 703367 h 6858000"/>
              <a:gd name="connsiteX278" fmla="*/ 4250637 w 6517785"/>
              <a:gd name="connsiteY278" fmla="*/ 702024 h 6858000"/>
              <a:gd name="connsiteX279" fmla="*/ 4226017 w 6517785"/>
              <a:gd name="connsiteY279" fmla="*/ 702024 h 6858000"/>
              <a:gd name="connsiteX280" fmla="*/ 4121714 w 6517785"/>
              <a:gd name="connsiteY280" fmla="*/ 667107 h 6858000"/>
              <a:gd name="connsiteX281" fmla="*/ 4053224 w 6517785"/>
              <a:gd name="connsiteY281" fmla="*/ 660392 h 6858000"/>
              <a:gd name="connsiteX282" fmla="*/ 4020993 w 6517785"/>
              <a:gd name="connsiteY282" fmla="*/ 658602 h 6858000"/>
              <a:gd name="connsiteX283" fmla="*/ 3757775 w 6517785"/>
              <a:gd name="connsiteY283" fmla="*/ 639353 h 6858000"/>
              <a:gd name="connsiteX284" fmla="*/ 3604678 w 6517785"/>
              <a:gd name="connsiteY284" fmla="*/ 640248 h 6858000"/>
              <a:gd name="connsiteX285" fmla="*/ 3494556 w 6517785"/>
              <a:gd name="connsiteY285" fmla="*/ 671136 h 6858000"/>
              <a:gd name="connsiteX286" fmla="*/ 3384434 w 6517785"/>
              <a:gd name="connsiteY286" fmla="*/ 710977 h 6858000"/>
              <a:gd name="connsiteX287" fmla="*/ 3290428 w 6517785"/>
              <a:gd name="connsiteY287" fmla="*/ 748132 h 6858000"/>
              <a:gd name="connsiteX288" fmla="*/ 3270284 w 6517785"/>
              <a:gd name="connsiteY288" fmla="*/ 753056 h 6858000"/>
              <a:gd name="connsiteX289" fmla="*/ 3154342 w 6517785"/>
              <a:gd name="connsiteY289" fmla="*/ 748580 h 6858000"/>
              <a:gd name="connsiteX290" fmla="*/ 3029000 w 6517785"/>
              <a:gd name="connsiteY290" fmla="*/ 769619 h 6858000"/>
              <a:gd name="connsiteX291" fmla="*/ 2999455 w 6517785"/>
              <a:gd name="connsiteY291" fmla="*/ 860492 h 6858000"/>
              <a:gd name="connsiteX292" fmla="*/ 2995874 w 6517785"/>
              <a:gd name="connsiteY292" fmla="*/ 919134 h 6858000"/>
              <a:gd name="connsiteX293" fmla="*/ 2979311 w 6517785"/>
              <a:gd name="connsiteY293" fmla="*/ 944203 h 6858000"/>
              <a:gd name="connsiteX294" fmla="*/ 2918878 w 6517785"/>
              <a:gd name="connsiteY294" fmla="*/ 982253 h 6858000"/>
              <a:gd name="connsiteX295" fmla="*/ 2840092 w 6517785"/>
              <a:gd name="connsiteY295" fmla="*/ 1016722 h 6858000"/>
              <a:gd name="connsiteX296" fmla="*/ 2790850 w 6517785"/>
              <a:gd name="connsiteY296" fmla="*/ 1021646 h 6858000"/>
              <a:gd name="connsiteX297" fmla="*/ 2577321 w 6517785"/>
              <a:gd name="connsiteY297" fmla="*/ 1005531 h 6858000"/>
              <a:gd name="connsiteX298" fmla="*/ 2435864 w 6517785"/>
              <a:gd name="connsiteY298" fmla="*/ 963899 h 6858000"/>
              <a:gd name="connsiteX299" fmla="*/ 2424225 w 6517785"/>
              <a:gd name="connsiteY299" fmla="*/ 1049400 h 6858000"/>
              <a:gd name="connsiteX300" fmla="*/ 2411243 w 6517785"/>
              <a:gd name="connsiteY300" fmla="*/ 1073574 h 6858000"/>
              <a:gd name="connsiteX301" fmla="*/ 2156530 w 6517785"/>
              <a:gd name="connsiteY301" fmla="*/ 1073126 h 6858000"/>
              <a:gd name="connsiteX302" fmla="*/ 2144443 w 6517785"/>
              <a:gd name="connsiteY302" fmla="*/ 1069097 h 6858000"/>
              <a:gd name="connsiteX303" fmla="*/ 2068343 w 6517785"/>
              <a:gd name="connsiteY303" fmla="*/ 1043133 h 6858000"/>
              <a:gd name="connsiteX304" fmla="*/ 1991795 w 6517785"/>
              <a:gd name="connsiteY304" fmla="*/ 987177 h 6858000"/>
              <a:gd name="connsiteX305" fmla="*/ 1902712 w 6517785"/>
              <a:gd name="connsiteY305" fmla="*/ 1036866 h 6858000"/>
              <a:gd name="connsiteX306" fmla="*/ 1877644 w 6517785"/>
              <a:gd name="connsiteY306" fmla="*/ 1093270 h 6858000"/>
              <a:gd name="connsiteX307" fmla="*/ 1831088 w 6517785"/>
              <a:gd name="connsiteY307" fmla="*/ 1164446 h 6858000"/>
              <a:gd name="connsiteX308" fmla="*/ 1708880 w 6517785"/>
              <a:gd name="connsiteY308" fmla="*/ 1228461 h 6858000"/>
              <a:gd name="connsiteX309" fmla="*/ 1673963 w 6517785"/>
              <a:gd name="connsiteY309" fmla="*/ 1253529 h 6858000"/>
              <a:gd name="connsiteX310" fmla="*/ 1556679 w 6517785"/>
              <a:gd name="connsiteY310" fmla="*/ 1233385 h 6858000"/>
              <a:gd name="connsiteX311" fmla="*/ 1533401 w 6517785"/>
              <a:gd name="connsiteY311" fmla="*/ 1240995 h 6858000"/>
              <a:gd name="connsiteX312" fmla="*/ 1462672 w 6517785"/>
              <a:gd name="connsiteY312" fmla="*/ 1304561 h 6858000"/>
              <a:gd name="connsiteX313" fmla="*/ 1323901 w 6517785"/>
              <a:gd name="connsiteY313" fmla="*/ 1292027 h 6858000"/>
              <a:gd name="connsiteX314" fmla="*/ 1295251 w 6517785"/>
              <a:gd name="connsiteY314" fmla="*/ 1238756 h 6858000"/>
              <a:gd name="connsiteX315" fmla="*/ 1331063 w 6517785"/>
              <a:gd name="connsiteY315" fmla="*/ 1185934 h 6858000"/>
              <a:gd name="connsiteX316" fmla="*/ 1428203 w 6517785"/>
              <a:gd name="connsiteY316" fmla="*/ 1121472 h 6858000"/>
              <a:gd name="connsiteX317" fmla="*/ 1455958 w 6517785"/>
              <a:gd name="connsiteY317" fmla="*/ 1090584 h 6858000"/>
              <a:gd name="connsiteX318" fmla="*/ 1378514 w 6517785"/>
              <a:gd name="connsiteY318" fmla="*/ 1101776 h 6858000"/>
              <a:gd name="connsiteX319" fmla="*/ 1382991 w 6517785"/>
              <a:gd name="connsiteY319" fmla="*/ 1067306 h 6858000"/>
              <a:gd name="connsiteX320" fmla="*/ 1351207 w 6517785"/>
              <a:gd name="connsiteY320" fmla="*/ 1072231 h 6858000"/>
              <a:gd name="connsiteX321" fmla="*/ 1283612 w 6517785"/>
              <a:gd name="connsiteY321" fmla="*/ 1045372 h 6858000"/>
              <a:gd name="connsiteX322" fmla="*/ 1196321 w 6517785"/>
              <a:gd name="connsiteY322" fmla="*/ 952260 h 6858000"/>
              <a:gd name="connsiteX323" fmla="*/ 1216912 w 6517785"/>
              <a:gd name="connsiteY323" fmla="*/ 927192 h 6858000"/>
              <a:gd name="connsiteX324" fmla="*/ 1225865 w 6517785"/>
              <a:gd name="connsiteY324" fmla="*/ 902124 h 6858000"/>
              <a:gd name="connsiteX325" fmla="*/ 1237504 w 6517785"/>
              <a:gd name="connsiteY325" fmla="*/ 828709 h 6858000"/>
              <a:gd name="connsiteX326" fmla="*/ 1313605 w 6517785"/>
              <a:gd name="connsiteY326" fmla="*/ 774991 h 6858000"/>
              <a:gd name="connsiteX327" fmla="*/ 1363742 w 6517785"/>
              <a:gd name="connsiteY327" fmla="*/ 758875 h 6858000"/>
              <a:gd name="connsiteX328" fmla="*/ 1345836 w 6517785"/>
              <a:gd name="connsiteY328" fmla="*/ 732464 h 6858000"/>
              <a:gd name="connsiteX329" fmla="*/ 1352550 w 6517785"/>
              <a:gd name="connsiteY329" fmla="*/ 730226 h 6858000"/>
              <a:gd name="connsiteX330" fmla="*/ 1457301 w 6517785"/>
              <a:gd name="connsiteY330" fmla="*/ 665317 h 6858000"/>
              <a:gd name="connsiteX331" fmla="*/ 1519524 w 6517785"/>
              <a:gd name="connsiteY331" fmla="*/ 638010 h 6858000"/>
              <a:gd name="connsiteX332" fmla="*/ 1638599 w 6517785"/>
              <a:gd name="connsiteY332" fmla="*/ 599512 h 6858000"/>
              <a:gd name="connsiteX333" fmla="*/ 1648895 w 6517785"/>
              <a:gd name="connsiteY333" fmla="*/ 595931 h 6858000"/>
              <a:gd name="connsiteX334" fmla="*/ 1775132 w 6517785"/>
              <a:gd name="connsiteY334" fmla="*/ 507744 h 6858000"/>
              <a:gd name="connsiteX335" fmla="*/ 1842727 w 6517785"/>
              <a:gd name="connsiteY335" fmla="*/ 454026 h 6858000"/>
              <a:gd name="connsiteX336" fmla="*/ 1939420 w 6517785"/>
              <a:gd name="connsiteY336" fmla="*/ 375687 h 6858000"/>
              <a:gd name="connsiteX337" fmla="*/ 1995824 w 6517785"/>
              <a:gd name="connsiteY337" fmla="*/ 343456 h 6858000"/>
              <a:gd name="connsiteX338" fmla="*/ 2144443 w 6517785"/>
              <a:gd name="connsiteY338" fmla="*/ 297348 h 6858000"/>
              <a:gd name="connsiteX339" fmla="*/ 2240241 w 6517785"/>
              <a:gd name="connsiteY339" fmla="*/ 241840 h 6858000"/>
              <a:gd name="connsiteX340" fmla="*/ 2301121 w 6517785"/>
              <a:gd name="connsiteY340" fmla="*/ 223038 h 6858000"/>
              <a:gd name="connsiteX341" fmla="*/ 2398261 w 6517785"/>
              <a:gd name="connsiteY341" fmla="*/ 180512 h 6858000"/>
              <a:gd name="connsiteX342" fmla="*/ 2524051 w 6517785"/>
              <a:gd name="connsiteY342" fmla="*/ 167082 h 6858000"/>
              <a:gd name="connsiteX343" fmla="*/ 2517336 w 6517785"/>
              <a:gd name="connsiteY343" fmla="*/ 136642 h 6858000"/>
              <a:gd name="connsiteX344" fmla="*/ 2527632 w 6517785"/>
              <a:gd name="connsiteY344" fmla="*/ 133956 h 6858000"/>
              <a:gd name="connsiteX345" fmla="*/ 2588960 w 6517785"/>
              <a:gd name="connsiteY345" fmla="*/ 139328 h 6858000"/>
              <a:gd name="connsiteX346" fmla="*/ 2683414 w 6517785"/>
              <a:gd name="connsiteY346" fmla="*/ 120974 h 6858000"/>
              <a:gd name="connsiteX347" fmla="*/ 2716093 w 6517785"/>
              <a:gd name="connsiteY347" fmla="*/ 136642 h 6858000"/>
              <a:gd name="connsiteX348" fmla="*/ 2719674 w 6517785"/>
              <a:gd name="connsiteY348" fmla="*/ 116945 h 6858000"/>
              <a:gd name="connsiteX349" fmla="*/ 2739371 w 6517785"/>
              <a:gd name="connsiteY349" fmla="*/ 96353 h 6858000"/>
              <a:gd name="connsiteX350" fmla="*/ 2777868 w 6517785"/>
              <a:gd name="connsiteY350" fmla="*/ 85162 h 6858000"/>
              <a:gd name="connsiteX351" fmla="*/ 2844121 w 6517785"/>
              <a:gd name="connsiteY351" fmla="*/ 42635 h 6858000"/>
              <a:gd name="connsiteX352" fmla="*/ 2836958 w 6517785"/>
              <a:gd name="connsiteY352" fmla="*/ 22043 h 6858000"/>
              <a:gd name="connsiteX353" fmla="*/ 2930069 w 6517785"/>
              <a:gd name="connsiteY353" fmla="*/ 32787 h 6858000"/>
              <a:gd name="connsiteX354" fmla="*/ 2962300 w 6517785"/>
              <a:gd name="connsiteY354" fmla="*/ 23834 h 6858000"/>
              <a:gd name="connsiteX355" fmla="*/ 3037505 w 6517785"/>
              <a:gd name="connsiteY355" fmla="*/ 15776 h 6858000"/>
              <a:gd name="connsiteX356" fmla="*/ 3060783 w 6517785"/>
              <a:gd name="connsiteY356" fmla="*/ 18462 h 6858000"/>
              <a:gd name="connsiteX357" fmla="*/ 3093462 w 6517785"/>
              <a:gd name="connsiteY357" fmla="*/ 25625 h 6858000"/>
              <a:gd name="connsiteX358" fmla="*/ 3122559 w 6517785"/>
              <a:gd name="connsiteY358" fmla="*/ 26968 h 6858000"/>
              <a:gd name="connsiteX359" fmla="*/ 3290875 w 6517785"/>
              <a:gd name="connsiteY359" fmla="*/ 37263 h 6858000"/>
              <a:gd name="connsiteX360" fmla="*/ 3331164 w 6517785"/>
              <a:gd name="connsiteY360" fmla="*/ 62332 h 6858000"/>
              <a:gd name="connsiteX361" fmla="*/ 3437257 w 6517785"/>
              <a:gd name="connsiteY361" fmla="*/ 50245 h 6858000"/>
              <a:gd name="connsiteX362" fmla="*/ 3469488 w 6517785"/>
              <a:gd name="connsiteY362" fmla="*/ 103068 h 6858000"/>
              <a:gd name="connsiteX363" fmla="*/ 3501719 w 6517785"/>
              <a:gd name="connsiteY363" fmla="*/ 91877 h 6858000"/>
              <a:gd name="connsiteX364" fmla="*/ 3526339 w 6517785"/>
              <a:gd name="connsiteY364" fmla="*/ 88743 h 6858000"/>
              <a:gd name="connsiteX365" fmla="*/ 3688389 w 6517785"/>
              <a:gd name="connsiteY365" fmla="*/ 125898 h 6858000"/>
              <a:gd name="connsiteX366" fmla="*/ 3789110 w 6517785"/>
              <a:gd name="connsiteY366" fmla="*/ 119183 h 6858000"/>
              <a:gd name="connsiteX367" fmla="*/ 3816864 w 6517785"/>
              <a:gd name="connsiteY367" fmla="*/ 117393 h 6858000"/>
              <a:gd name="connsiteX368" fmla="*/ 3962798 w 6517785"/>
              <a:gd name="connsiteY368" fmla="*/ 136642 h 6858000"/>
              <a:gd name="connsiteX369" fmla="*/ 3969513 w 6517785"/>
              <a:gd name="connsiteY369" fmla="*/ 134851 h 6858000"/>
              <a:gd name="connsiteX370" fmla="*/ 4059938 w 6517785"/>
              <a:gd name="connsiteY370" fmla="*/ 142461 h 6858000"/>
              <a:gd name="connsiteX371" fmla="*/ 4044271 w 6517785"/>
              <a:gd name="connsiteY371" fmla="*/ 172006 h 6858000"/>
              <a:gd name="connsiteX372" fmla="*/ 4070234 w 6517785"/>
              <a:gd name="connsiteY372" fmla="*/ 214533 h 6858000"/>
              <a:gd name="connsiteX373" fmla="*/ 4116790 w 6517785"/>
              <a:gd name="connsiteY373" fmla="*/ 221695 h 6858000"/>
              <a:gd name="connsiteX374" fmla="*/ 4119028 w 6517785"/>
              <a:gd name="connsiteY374" fmla="*/ 280785 h 6858000"/>
              <a:gd name="connsiteX375" fmla="*/ 4083216 w 6517785"/>
              <a:gd name="connsiteY375" fmla="*/ 315254 h 6858000"/>
              <a:gd name="connsiteX376" fmla="*/ 4088588 w 6517785"/>
              <a:gd name="connsiteY376" fmla="*/ 338532 h 6858000"/>
              <a:gd name="connsiteX377" fmla="*/ 4114551 w 6517785"/>
              <a:gd name="connsiteY377" fmla="*/ 367629 h 6858000"/>
              <a:gd name="connsiteX378" fmla="*/ 4179013 w 6517785"/>
              <a:gd name="connsiteY378" fmla="*/ 383745 h 6858000"/>
              <a:gd name="connsiteX379" fmla="*/ 4260038 w 6517785"/>
              <a:gd name="connsiteY379" fmla="*/ 391355 h 6858000"/>
              <a:gd name="connsiteX380" fmla="*/ 4322261 w 6517785"/>
              <a:gd name="connsiteY380" fmla="*/ 421347 h 6858000"/>
              <a:gd name="connsiteX381" fmla="*/ 4404181 w 6517785"/>
              <a:gd name="connsiteY381" fmla="*/ 462531 h 6858000"/>
              <a:gd name="connsiteX382" fmla="*/ 4563097 w 6517785"/>
              <a:gd name="connsiteY382" fmla="*/ 514906 h 6858000"/>
              <a:gd name="connsiteX383" fmla="*/ 4658446 w 6517785"/>
              <a:gd name="connsiteY383" fmla="*/ 535498 h 6858000"/>
              <a:gd name="connsiteX384" fmla="*/ 4646808 w 6517785"/>
              <a:gd name="connsiteY384" fmla="*/ 566834 h 6858000"/>
              <a:gd name="connsiteX385" fmla="*/ 4602490 w 6517785"/>
              <a:gd name="connsiteY385" fmla="*/ 575339 h 6858000"/>
              <a:gd name="connsiteX386" fmla="*/ 4405077 w 6517785"/>
              <a:gd name="connsiteY386" fmla="*/ 498343 h 6858000"/>
              <a:gd name="connsiteX387" fmla="*/ 4298984 w 6517785"/>
              <a:gd name="connsiteY387" fmla="*/ 452683 h 6858000"/>
              <a:gd name="connsiteX388" fmla="*/ 4197367 w 6517785"/>
              <a:gd name="connsiteY388" fmla="*/ 436567 h 6858000"/>
              <a:gd name="connsiteX389" fmla="*/ 4051880 w 6517785"/>
              <a:gd name="connsiteY389" fmla="*/ 418661 h 6858000"/>
              <a:gd name="connsiteX390" fmla="*/ 4026812 w 6517785"/>
              <a:gd name="connsiteY390" fmla="*/ 427167 h 6858000"/>
              <a:gd name="connsiteX391" fmla="*/ 4074711 w 6517785"/>
              <a:gd name="connsiteY391" fmla="*/ 458950 h 6858000"/>
              <a:gd name="connsiteX392" fmla="*/ 4168717 w 6517785"/>
              <a:gd name="connsiteY392" fmla="*/ 479989 h 6858000"/>
              <a:gd name="connsiteX393" fmla="*/ 4308384 w 6517785"/>
              <a:gd name="connsiteY393" fmla="*/ 515801 h 6858000"/>
              <a:gd name="connsiteX394" fmla="*/ 4391200 w 6517785"/>
              <a:gd name="connsiteY394" fmla="*/ 551166 h 6858000"/>
              <a:gd name="connsiteX395" fmla="*/ 4440441 w 6517785"/>
              <a:gd name="connsiteY395" fmla="*/ 562357 h 6858000"/>
              <a:gd name="connsiteX396" fmla="*/ 4573393 w 6517785"/>
              <a:gd name="connsiteY396" fmla="*/ 629505 h 6858000"/>
              <a:gd name="connsiteX397" fmla="*/ 4651732 w 6517785"/>
              <a:gd name="connsiteY397" fmla="*/ 659049 h 6858000"/>
              <a:gd name="connsiteX398" fmla="*/ 4743948 w 6517785"/>
              <a:gd name="connsiteY398" fmla="*/ 695757 h 6858000"/>
              <a:gd name="connsiteX399" fmla="*/ 4920322 w 6517785"/>
              <a:gd name="connsiteY399" fmla="*/ 789316 h 6858000"/>
              <a:gd name="connsiteX400" fmla="*/ 5052826 w 6517785"/>
              <a:gd name="connsiteY400" fmla="*/ 794240 h 6858000"/>
              <a:gd name="connsiteX401" fmla="*/ 5119974 w 6517785"/>
              <a:gd name="connsiteY401" fmla="*/ 796478 h 6858000"/>
              <a:gd name="connsiteX402" fmla="*/ 5143252 w 6517785"/>
              <a:gd name="connsiteY402" fmla="*/ 826023 h 6858000"/>
              <a:gd name="connsiteX403" fmla="*/ 5126241 w 6517785"/>
              <a:gd name="connsiteY403" fmla="*/ 851091 h 6858000"/>
              <a:gd name="connsiteX404" fmla="*/ 5098487 w 6517785"/>
              <a:gd name="connsiteY404" fmla="*/ 869893 h 6858000"/>
              <a:gd name="connsiteX405" fmla="*/ 5197865 w 6517785"/>
              <a:gd name="connsiteY405" fmla="*/ 845720 h 6858000"/>
              <a:gd name="connsiteX406" fmla="*/ 5284262 w 6517785"/>
              <a:gd name="connsiteY406" fmla="*/ 904362 h 6858000"/>
              <a:gd name="connsiteX407" fmla="*/ 5298586 w 6517785"/>
              <a:gd name="connsiteY407" fmla="*/ 1007321 h 6858000"/>
              <a:gd name="connsiteX408" fmla="*/ 5360362 w 6517785"/>
              <a:gd name="connsiteY408" fmla="*/ 1003740 h 6858000"/>
              <a:gd name="connsiteX409" fmla="*/ 5488390 w 6517785"/>
              <a:gd name="connsiteY409" fmla="*/ 1083870 h 6858000"/>
              <a:gd name="connsiteX410" fmla="*/ 5509877 w 6517785"/>
              <a:gd name="connsiteY410" fmla="*/ 1098194 h 6858000"/>
              <a:gd name="connsiteX411" fmla="*/ 5528678 w 6517785"/>
              <a:gd name="connsiteY411" fmla="*/ 1143855 h 6858000"/>
              <a:gd name="connsiteX412" fmla="*/ 5548375 w 6517785"/>
              <a:gd name="connsiteY412" fmla="*/ 1168028 h 6858000"/>
              <a:gd name="connsiteX413" fmla="*/ 5611494 w 6517785"/>
              <a:gd name="connsiteY413" fmla="*/ 1169371 h 6858000"/>
              <a:gd name="connsiteX414" fmla="*/ 5608360 w 6517785"/>
              <a:gd name="connsiteY414" fmla="*/ 1241442 h 6858000"/>
              <a:gd name="connsiteX415" fmla="*/ 5629400 w 6517785"/>
              <a:gd name="connsiteY415" fmla="*/ 1243233 h 6858000"/>
              <a:gd name="connsiteX416" fmla="*/ 5623132 w 6517785"/>
              <a:gd name="connsiteY416" fmla="*/ 1287103 h 6858000"/>
              <a:gd name="connsiteX417" fmla="*/ 5632085 w 6517785"/>
              <a:gd name="connsiteY417" fmla="*/ 1289341 h 6858000"/>
              <a:gd name="connsiteX418" fmla="*/ 5683118 w 6517785"/>
              <a:gd name="connsiteY418" fmla="*/ 1270092 h 6858000"/>
              <a:gd name="connsiteX419" fmla="*/ 5748027 w 6517785"/>
              <a:gd name="connsiteY419" fmla="*/ 1331868 h 6858000"/>
              <a:gd name="connsiteX420" fmla="*/ 5730121 w 6517785"/>
              <a:gd name="connsiteY420" fmla="*/ 1372604 h 6858000"/>
              <a:gd name="connsiteX421" fmla="*/ 5783391 w 6517785"/>
              <a:gd name="connsiteY421" fmla="*/ 1378423 h 6858000"/>
              <a:gd name="connsiteX422" fmla="*/ 5783839 w 6517785"/>
              <a:gd name="connsiteY422" fmla="*/ 1387824 h 6858000"/>
              <a:gd name="connsiteX423" fmla="*/ 5752503 w 6517785"/>
              <a:gd name="connsiteY423" fmla="*/ 1399015 h 6858000"/>
              <a:gd name="connsiteX424" fmla="*/ 5774438 w 6517785"/>
              <a:gd name="connsiteY424" fmla="*/ 1413340 h 6858000"/>
              <a:gd name="connsiteX425" fmla="*/ 5861283 w 6517785"/>
              <a:gd name="connsiteY425" fmla="*/ 1463477 h 6858000"/>
              <a:gd name="connsiteX426" fmla="*/ 5884113 w 6517785"/>
              <a:gd name="connsiteY426" fmla="*/ 1507794 h 6858000"/>
              <a:gd name="connsiteX427" fmla="*/ 5939621 w 6517785"/>
              <a:gd name="connsiteY427" fmla="*/ 1601353 h 6858000"/>
              <a:gd name="connsiteX428" fmla="*/ 5954841 w 6517785"/>
              <a:gd name="connsiteY428" fmla="*/ 1615678 h 6858000"/>
              <a:gd name="connsiteX429" fmla="*/ 6010797 w 6517785"/>
              <a:gd name="connsiteY429" fmla="*/ 1690883 h 6858000"/>
              <a:gd name="connsiteX430" fmla="*/ 6041685 w 6517785"/>
              <a:gd name="connsiteY430" fmla="*/ 1730724 h 6858000"/>
              <a:gd name="connsiteX431" fmla="*/ 6052429 w 6517785"/>
              <a:gd name="connsiteY431" fmla="*/ 1741020 h 6858000"/>
              <a:gd name="connsiteX432" fmla="*/ 6101223 w 6517785"/>
              <a:gd name="connsiteY432" fmla="*/ 1834131 h 6858000"/>
              <a:gd name="connsiteX433" fmla="*/ 6089136 w 6517785"/>
              <a:gd name="connsiteY433" fmla="*/ 1884268 h 6858000"/>
              <a:gd name="connsiteX434" fmla="*/ 6192544 w 6517785"/>
              <a:gd name="connsiteY434" fmla="*/ 2020354 h 6858000"/>
              <a:gd name="connsiteX435" fmla="*/ 6158522 w 6517785"/>
              <a:gd name="connsiteY435" fmla="*/ 2082577 h 6858000"/>
              <a:gd name="connsiteX436" fmla="*/ 6130768 w 6517785"/>
              <a:gd name="connsiteY436" fmla="*/ 2105855 h 6858000"/>
              <a:gd name="connsiteX437" fmla="*/ 6193886 w 6517785"/>
              <a:gd name="connsiteY437" fmla="*/ 2156887 h 6858000"/>
              <a:gd name="connsiteX438" fmla="*/ 6180904 w 6517785"/>
              <a:gd name="connsiteY438" fmla="*/ 2224034 h 6858000"/>
              <a:gd name="connsiteX439" fmla="*/ 6210002 w 6517785"/>
              <a:gd name="connsiteY439" fmla="*/ 2294763 h 6858000"/>
              <a:gd name="connsiteX440" fmla="*/ 6214478 w 6517785"/>
              <a:gd name="connsiteY440" fmla="*/ 2322517 h 6858000"/>
              <a:gd name="connsiteX441" fmla="*/ 6272225 w 6517785"/>
              <a:gd name="connsiteY441" fmla="*/ 2375340 h 6858000"/>
              <a:gd name="connsiteX442" fmla="*/ 6246262 w 6517785"/>
              <a:gd name="connsiteY442" fmla="*/ 2456365 h 6858000"/>
              <a:gd name="connsiteX443" fmla="*/ 6299532 w 6517785"/>
              <a:gd name="connsiteY443" fmla="*/ 2514112 h 6858000"/>
              <a:gd name="connsiteX444" fmla="*/ 6330420 w 6517785"/>
              <a:gd name="connsiteY444" fmla="*/ 2610804 h 6858000"/>
              <a:gd name="connsiteX445" fmla="*/ 6366232 w 6517785"/>
              <a:gd name="connsiteY445" fmla="*/ 2664970 h 6858000"/>
              <a:gd name="connsiteX446" fmla="*/ 6372051 w 6517785"/>
              <a:gd name="connsiteY446" fmla="*/ 2719135 h 6858000"/>
              <a:gd name="connsiteX447" fmla="*/ 6375185 w 6517785"/>
              <a:gd name="connsiteY447" fmla="*/ 2795684 h 6858000"/>
              <a:gd name="connsiteX448" fmla="*/ 6394881 w 6517785"/>
              <a:gd name="connsiteY448" fmla="*/ 2870441 h 6858000"/>
              <a:gd name="connsiteX449" fmla="*/ 6446361 w 6517785"/>
              <a:gd name="connsiteY449" fmla="*/ 2916549 h 6858000"/>
              <a:gd name="connsiteX450" fmla="*/ 6414578 w 6517785"/>
              <a:gd name="connsiteY450" fmla="*/ 2940722 h 6858000"/>
              <a:gd name="connsiteX451" fmla="*/ 6432484 w 6517785"/>
              <a:gd name="connsiteY451" fmla="*/ 2965791 h 6858000"/>
              <a:gd name="connsiteX452" fmla="*/ 6423979 w 6517785"/>
              <a:gd name="connsiteY452" fmla="*/ 2964895 h 6858000"/>
              <a:gd name="connsiteX453" fmla="*/ 6416369 w 6517785"/>
              <a:gd name="connsiteY453" fmla="*/ 3029357 h 6858000"/>
              <a:gd name="connsiteX454" fmla="*/ 6458000 w 6517785"/>
              <a:gd name="connsiteY454" fmla="*/ 3065169 h 6858000"/>
              <a:gd name="connsiteX455" fmla="*/ 6428008 w 6517785"/>
              <a:gd name="connsiteY455" fmla="*/ 3088895 h 6858000"/>
              <a:gd name="connsiteX456" fmla="*/ 6423979 w 6517785"/>
              <a:gd name="connsiteY456" fmla="*/ 3135002 h 6858000"/>
              <a:gd name="connsiteX457" fmla="*/ 6473668 w 6517785"/>
              <a:gd name="connsiteY457" fmla="*/ 3201255 h 6858000"/>
              <a:gd name="connsiteX458" fmla="*/ 6504556 w 6517785"/>
              <a:gd name="connsiteY458" fmla="*/ 3179320 h 6858000"/>
              <a:gd name="connsiteX459" fmla="*/ 6522014 w 6517785"/>
              <a:gd name="connsiteY459" fmla="*/ 3217818 h 6858000"/>
              <a:gd name="connsiteX460" fmla="*/ 6436065 w 6517785"/>
              <a:gd name="connsiteY460" fmla="*/ 3229009 h 6858000"/>
              <a:gd name="connsiteX461" fmla="*/ 6450838 w 6517785"/>
              <a:gd name="connsiteY461" fmla="*/ 3288994 h 6858000"/>
              <a:gd name="connsiteX462" fmla="*/ 6517538 w 6517785"/>
              <a:gd name="connsiteY462" fmla="*/ 3278251 h 6858000"/>
              <a:gd name="connsiteX463" fmla="*/ 6506794 w 6517785"/>
              <a:gd name="connsiteY463" fmla="*/ 3401354 h 6858000"/>
              <a:gd name="connsiteX464" fmla="*/ 6513956 w 6517785"/>
              <a:gd name="connsiteY464" fmla="*/ 3438957 h 6858000"/>
              <a:gd name="connsiteX465" fmla="*/ 6476802 w 6517785"/>
              <a:gd name="connsiteY465" fmla="*/ 3513714 h 6858000"/>
              <a:gd name="connsiteX466" fmla="*/ 6437408 w 6517785"/>
              <a:gd name="connsiteY466" fmla="*/ 3581310 h 6858000"/>
              <a:gd name="connsiteX467" fmla="*/ 6471877 w 6517785"/>
              <a:gd name="connsiteY467" fmla="*/ 3595635 h 6858000"/>
              <a:gd name="connsiteX468" fmla="*/ 6504556 w 6517785"/>
              <a:gd name="connsiteY468" fmla="*/ 3594739 h 6858000"/>
              <a:gd name="connsiteX469" fmla="*/ 6510375 w 6517785"/>
              <a:gd name="connsiteY469" fmla="*/ 3619808 h 6858000"/>
              <a:gd name="connsiteX470" fmla="*/ 6476353 w 6517785"/>
              <a:gd name="connsiteY470" fmla="*/ 3635923 h 6858000"/>
              <a:gd name="connsiteX471" fmla="*/ 6444123 w 6517785"/>
              <a:gd name="connsiteY471" fmla="*/ 3634580 h 6858000"/>
              <a:gd name="connsiteX472" fmla="*/ 6448152 w 6517785"/>
              <a:gd name="connsiteY472" fmla="*/ 3740673 h 6858000"/>
              <a:gd name="connsiteX473" fmla="*/ 6455762 w 6517785"/>
              <a:gd name="connsiteY473" fmla="*/ 3719633 h 6858000"/>
              <a:gd name="connsiteX474" fmla="*/ 6475011 w 6517785"/>
              <a:gd name="connsiteY474" fmla="*/ 3715605 h 6858000"/>
              <a:gd name="connsiteX475" fmla="*/ 6492469 w 6517785"/>
              <a:gd name="connsiteY475" fmla="*/ 3733063 h 6858000"/>
              <a:gd name="connsiteX476" fmla="*/ 6482173 w 6517785"/>
              <a:gd name="connsiteY476" fmla="*/ 3749626 h 6858000"/>
              <a:gd name="connsiteX477" fmla="*/ 6441437 w 6517785"/>
              <a:gd name="connsiteY477" fmla="*/ 3763951 h 6858000"/>
              <a:gd name="connsiteX478" fmla="*/ 6408311 w 6517785"/>
              <a:gd name="connsiteY478" fmla="*/ 3854376 h 6858000"/>
              <a:gd name="connsiteX479" fmla="*/ 6444123 w 6517785"/>
              <a:gd name="connsiteY479" fmla="*/ 3885712 h 6858000"/>
              <a:gd name="connsiteX480" fmla="*/ 6478144 w 6517785"/>
              <a:gd name="connsiteY480" fmla="*/ 3917495 h 6858000"/>
              <a:gd name="connsiteX481" fmla="*/ 6425322 w 6517785"/>
              <a:gd name="connsiteY481" fmla="*/ 3950621 h 6858000"/>
              <a:gd name="connsiteX482" fmla="*/ 6410102 w 6517785"/>
              <a:gd name="connsiteY482" fmla="*/ 3938982 h 6858000"/>
              <a:gd name="connsiteX483" fmla="*/ 6379214 w 6517785"/>
              <a:gd name="connsiteY483" fmla="*/ 4059848 h 6858000"/>
              <a:gd name="connsiteX484" fmla="*/ 6399805 w 6517785"/>
              <a:gd name="connsiteY484" fmla="*/ 4082230 h 6858000"/>
              <a:gd name="connsiteX485" fmla="*/ 6415921 w 6517785"/>
              <a:gd name="connsiteY485" fmla="*/ 4119385 h 6858000"/>
              <a:gd name="connsiteX486" fmla="*/ 6402491 w 6517785"/>
              <a:gd name="connsiteY486" fmla="*/ 4164150 h 6858000"/>
              <a:gd name="connsiteX487" fmla="*/ 6387272 w 6517785"/>
              <a:gd name="connsiteY487" fmla="*/ 4188323 h 6858000"/>
              <a:gd name="connsiteX488" fmla="*/ 6387272 w 6517785"/>
              <a:gd name="connsiteY488" fmla="*/ 4120280 h 6858000"/>
              <a:gd name="connsiteX489" fmla="*/ 6363098 w 6517785"/>
              <a:gd name="connsiteY489" fmla="*/ 4255023 h 6858000"/>
              <a:gd name="connsiteX490" fmla="*/ 6327734 w 6517785"/>
              <a:gd name="connsiteY490" fmla="*/ 4282778 h 6858000"/>
              <a:gd name="connsiteX491" fmla="*/ 6368022 w 6517785"/>
              <a:gd name="connsiteY491" fmla="*/ 4306055 h 6858000"/>
              <a:gd name="connsiteX492" fmla="*/ 6341611 w 6517785"/>
              <a:gd name="connsiteY492" fmla="*/ 4322171 h 6858000"/>
              <a:gd name="connsiteX493" fmla="*/ 6368917 w 6517785"/>
              <a:gd name="connsiteY493" fmla="*/ 4367383 h 6858000"/>
              <a:gd name="connsiteX494" fmla="*/ 6337582 w 6517785"/>
              <a:gd name="connsiteY494" fmla="*/ 4409463 h 6858000"/>
              <a:gd name="connsiteX495" fmla="*/ 6278940 w 6517785"/>
              <a:gd name="connsiteY495" fmla="*/ 4418416 h 6858000"/>
              <a:gd name="connsiteX496" fmla="*/ 6336687 w 6517785"/>
              <a:gd name="connsiteY496" fmla="*/ 4454228 h 6858000"/>
              <a:gd name="connsiteX497" fmla="*/ 6286550 w 6517785"/>
              <a:gd name="connsiteY497" fmla="*/ 4496754 h 6858000"/>
              <a:gd name="connsiteX498" fmla="*/ 6275359 w 6517785"/>
              <a:gd name="connsiteY498" fmla="*/ 4545548 h 6858000"/>
              <a:gd name="connsiteX499" fmla="*/ 6292369 w 6517785"/>
              <a:gd name="connsiteY499" fmla="*/ 4562559 h 6858000"/>
              <a:gd name="connsiteX500" fmla="*/ 6253424 w 6517785"/>
              <a:gd name="connsiteY500" fmla="*/ 4610010 h 6858000"/>
              <a:gd name="connsiteX501" fmla="*/ 6207763 w 6517785"/>
              <a:gd name="connsiteY501" fmla="*/ 4606876 h 6858000"/>
              <a:gd name="connsiteX502" fmla="*/ 6203287 w 6517785"/>
              <a:gd name="connsiteY502" fmla="*/ 4624782 h 6858000"/>
              <a:gd name="connsiteX503" fmla="*/ 6239547 w 6517785"/>
              <a:gd name="connsiteY503" fmla="*/ 4635974 h 6858000"/>
              <a:gd name="connsiteX504" fmla="*/ 6243575 w 6517785"/>
              <a:gd name="connsiteY504" fmla="*/ 4661937 h 6858000"/>
              <a:gd name="connsiteX505" fmla="*/ 6227908 w 6517785"/>
              <a:gd name="connsiteY505" fmla="*/ 4738485 h 6858000"/>
              <a:gd name="connsiteX506" fmla="*/ 6197468 w 6517785"/>
              <a:gd name="connsiteY506" fmla="*/ 4790413 h 6858000"/>
              <a:gd name="connsiteX507" fmla="*/ 6154493 w 6517785"/>
              <a:gd name="connsiteY507" fmla="*/ 4879495 h 6858000"/>
              <a:gd name="connsiteX508" fmla="*/ 6119577 w 6517785"/>
              <a:gd name="connsiteY508" fmla="*/ 4927841 h 6858000"/>
              <a:gd name="connsiteX509" fmla="*/ 6045267 w 6517785"/>
              <a:gd name="connsiteY509" fmla="*/ 5035277 h 6858000"/>
              <a:gd name="connsiteX510" fmla="*/ 6023332 w 6517785"/>
              <a:gd name="connsiteY510" fmla="*/ 5047364 h 6858000"/>
              <a:gd name="connsiteX511" fmla="*/ 6001397 w 6517785"/>
              <a:gd name="connsiteY511" fmla="*/ 5086310 h 6858000"/>
              <a:gd name="connsiteX512" fmla="*/ 5992444 w 6517785"/>
              <a:gd name="connsiteY512" fmla="*/ 5114959 h 6858000"/>
              <a:gd name="connsiteX513" fmla="*/ 5964242 w 6517785"/>
              <a:gd name="connsiteY513" fmla="*/ 5113616 h 6858000"/>
              <a:gd name="connsiteX514" fmla="*/ 5917686 w 6517785"/>
              <a:gd name="connsiteY514" fmla="*/ 5115854 h 6858000"/>
              <a:gd name="connsiteX515" fmla="*/ 5923954 w 6517785"/>
              <a:gd name="connsiteY515" fmla="*/ 5193746 h 6858000"/>
              <a:gd name="connsiteX516" fmla="*/ 5910972 w 6517785"/>
              <a:gd name="connsiteY516" fmla="*/ 5214785 h 6858000"/>
              <a:gd name="connsiteX517" fmla="*/ 5840690 w 6517785"/>
              <a:gd name="connsiteY517" fmla="*/ 5319535 h 6858000"/>
              <a:gd name="connsiteX518" fmla="*/ 5805774 w 6517785"/>
              <a:gd name="connsiteY518" fmla="*/ 5333412 h 6858000"/>
              <a:gd name="connsiteX519" fmla="*/ 5789659 w 6517785"/>
              <a:gd name="connsiteY519" fmla="*/ 5388473 h 6858000"/>
              <a:gd name="connsiteX520" fmla="*/ 5771305 w 6517785"/>
              <a:gd name="connsiteY520" fmla="*/ 5386683 h 6858000"/>
              <a:gd name="connsiteX521" fmla="*/ 5767276 w 6517785"/>
              <a:gd name="connsiteY521" fmla="*/ 5338784 h 6858000"/>
              <a:gd name="connsiteX522" fmla="*/ 5752951 w 6517785"/>
              <a:gd name="connsiteY522" fmla="*/ 5387578 h 6858000"/>
              <a:gd name="connsiteX523" fmla="*/ 5741760 w 6517785"/>
              <a:gd name="connsiteY523" fmla="*/ 5433686 h 6858000"/>
              <a:gd name="connsiteX524" fmla="*/ 5685356 w 6517785"/>
              <a:gd name="connsiteY524" fmla="*/ 5418018 h 6858000"/>
              <a:gd name="connsiteX525" fmla="*/ 5672374 w 6517785"/>
              <a:gd name="connsiteY525" fmla="*/ 5480689 h 6858000"/>
              <a:gd name="connsiteX526" fmla="*/ 5642829 w 6517785"/>
              <a:gd name="connsiteY526" fmla="*/ 5550970 h 6858000"/>
              <a:gd name="connsiteX527" fmla="*/ 5592693 w 6517785"/>
              <a:gd name="connsiteY527" fmla="*/ 5518740 h 6858000"/>
              <a:gd name="connsiteX528" fmla="*/ 5547928 w 6517785"/>
              <a:gd name="connsiteY528" fmla="*/ 5591707 h 6858000"/>
              <a:gd name="connsiteX529" fmla="*/ 5542108 w 6517785"/>
              <a:gd name="connsiteY529" fmla="*/ 5626176 h 6858000"/>
              <a:gd name="connsiteX530" fmla="*/ 5500029 w 6517785"/>
              <a:gd name="connsiteY530" fmla="*/ 5659749 h 6858000"/>
              <a:gd name="connsiteX531" fmla="*/ 5458845 w 6517785"/>
              <a:gd name="connsiteY531" fmla="*/ 5652140 h 6858000"/>
              <a:gd name="connsiteX532" fmla="*/ 5404680 w 6517785"/>
              <a:gd name="connsiteY532" fmla="*/ 5700038 h 6858000"/>
              <a:gd name="connsiteX533" fmla="*/ 5416318 w 6517785"/>
              <a:gd name="connsiteY533" fmla="*/ 5718391 h 6858000"/>
              <a:gd name="connsiteX534" fmla="*/ 5441387 w 6517785"/>
              <a:gd name="connsiteY534" fmla="*/ 5720630 h 6858000"/>
              <a:gd name="connsiteX535" fmla="*/ 5458845 w 6517785"/>
              <a:gd name="connsiteY535" fmla="*/ 5744355 h 6858000"/>
              <a:gd name="connsiteX536" fmla="*/ 5397069 w 6517785"/>
              <a:gd name="connsiteY536" fmla="*/ 5781510 h 6858000"/>
              <a:gd name="connsiteX537" fmla="*/ 5354542 w 6517785"/>
              <a:gd name="connsiteY537" fmla="*/ 5767185 h 6858000"/>
              <a:gd name="connsiteX538" fmla="*/ 5330369 w 6517785"/>
              <a:gd name="connsiteY538" fmla="*/ 5795835 h 6858000"/>
              <a:gd name="connsiteX539" fmla="*/ 5275756 w 6517785"/>
              <a:gd name="connsiteY539" fmla="*/ 5880889 h 6858000"/>
              <a:gd name="connsiteX540" fmla="*/ 5250688 w 6517785"/>
              <a:gd name="connsiteY540" fmla="*/ 5858059 h 6858000"/>
              <a:gd name="connsiteX541" fmla="*/ 5164739 w 6517785"/>
              <a:gd name="connsiteY541" fmla="*/ 5910433 h 6858000"/>
              <a:gd name="connsiteX542" fmla="*/ 5204580 w 6517785"/>
              <a:gd name="connsiteY542" fmla="*/ 5922968 h 6858000"/>
              <a:gd name="connsiteX543" fmla="*/ 5162500 w 6517785"/>
              <a:gd name="connsiteY543" fmla="*/ 5939531 h 6858000"/>
              <a:gd name="connsiteX544" fmla="*/ 5106097 w 6517785"/>
              <a:gd name="connsiteY544" fmla="*/ 5976238 h 6858000"/>
              <a:gd name="connsiteX545" fmla="*/ 5072523 w 6517785"/>
              <a:gd name="connsiteY545" fmla="*/ 6012945 h 6858000"/>
              <a:gd name="connsiteX546" fmla="*/ 5036263 w 6517785"/>
              <a:gd name="connsiteY546" fmla="*/ 6043833 h 6858000"/>
              <a:gd name="connsiteX547" fmla="*/ 4979412 w 6517785"/>
              <a:gd name="connsiteY547" fmla="*/ 6101580 h 6858000"/>
              <a:gd name="connsiteX548" fmla="*/ 4931961 w 6517785"/>
              <a:gd name="connsiteY548" fmla="*/ 6134706 h 6858000"/>
              <a:gd name="connsiteX549" fmla="*/ 4906445 w 6517785"/>
              <a:gd name="connsiteY549" fmla="*/ 6141868 h 6858000"/>
              <a:gd name="connsiteX550" fmla="*/ 4865261 w 6517785"/>
              <a:gd name="connsiteY550" fmla="*/ 6162908 h 6858000"/>
              <a:gd name="connsiteX551" fmla="*/ 4729175 w 6517785"/>
              <a:gd name="connsiteY551" fmla="*/ 6265420 h 6858000"/>
              <a:gd name="connsiteX552" fmla="*/ 4622634 w 6517785"/>
              <a:gd name="connsiteY552" fmla="*/ 6297203 h 6858000"/>
              <a:gd name="connsiteX553" fmla="*/ 4612786 w 6517785"/>
              <a:gd name="connsiteY553" fmla="*/ 6301232 h 6858000"/>
              <a:gd name="connsiteX554" fmla="*/ 4530866 w 6517785"/>
              <a:gd name="connsiteY554" fmla="*/ 6332568 h 6858000"/>
              <a:gd name="connsiteX555" fmla="*/ 4478044 w 6517785"/>
              <a:gd name="connsiteY555" fmla="*/ 6356740 h 6858000"/>
              <a:gd name="connsiteX556" fmla="*/ 4331662 w 6517785"/>
              <a:gd name="connsiteY556" fmla="*/ 6414040 h 6858000"/>
              <a:gd name="connsiteX557" fmla="*/ 4312413 w 6517785"/>
              <a:gd name="connsiteY557" fmla="*/ 6424336 h 6858000"/>
              <a:gd name="connsiteX558" fmla="*/ 4144992 w 6517785"/>
              <a:gd name="connsiteY558" fmla="*/ 6476711 h 6858000"/>
              <a:gd name="connsiteX559" fmla="*/ 4130219 w 6517785"/>
              <a:gd name="connsiteY559" fmla="*/ 6478502 h 6858000"/>
              <a:gd name="connsiteX560" fmla="*/ 4018307 w 6517785"/>
              <a:gd name="connsiteY560" fmla="*/ 6534905 h 6858000"/>
              <a:gd name="connsiteX561" fmla="*/ 4135591 w 6517785"/>
              <a:gd name="connsiteY561" fmla="*/ 6542963 h 6858000"/>
              <a:gd name="connsiteX562" fmla="*/ 4164241 w 6517785"/>
              <a:gd name="connsiteY562" fmla="*/ 6542515 h 6858000"/>
              <a:gd name="connsiteX563" fmla="*/ 4296298 w 6517785"/>
              <a:gd name="connsiteY563" fmla="*/ 6517447 h 6858000"/>
              <a:gd name="connsiteX564" fmla="*/ 4411791 w 6517785"/>
              <a:gd name="connsiteY564" fmla="*/ 6493274 h 6858000"/>
              <a:gd name="connsiteX565" fmla="*/ 4417163 w 6517785"/>
              <a:gd name="connsiteY565" fmla="*/ 6505808 h 6858000"/>
              <a:gd name="connsiteX566" fmla="*/ 4461928 w 6517785"/>
              <a:gd name="connsiteY566" fmla="*/ 6452090 h 6858000"/>
              <a:gd name="connsiteX567" fmla="*/ 4512065 w 6517785"/>
              <a:gd name="connsiteY567" fmla="*/ 6434632 h 6858000"/>
              <a:gd name="connsiteX568" fmla="*/ 4602043 w 6517785"/>
              <a:gd name="connsiteY568" fmla="*/ 6418964 h 6858000"/>
              <a:gd name="connsiteX569" fmla="*/ 4653970 w 6517785"/>
              <a:gd name="connsiteY569" fmla="*/ 6406430 h 6858000"/>
              <a:gd name="connsiteX570" fmla="*/ 4653075 w 6517785"/>
              <a:gd name="connsiteY570" fmla="*/ 6391657 h 6858000"/>
              <a:gd name="connsiteX571" fmla="*/ 4708584 w 6517785"/>
              <a:gd name="connsiteY571" fmla="*/ 6356740 h 6858000"/>
              <a:gd name="connsiteX572" fmla="*/ 4726937 w 6517785"/>
              <a:gd name="connsiteY572" fmla="*/ 6347340 h 6858000"/>
              <a:gd name="connsiteX573" fmla="*/ 4802590 w 6517785"/>
              <a:gd name="connsiteY573" fmla="*/ 6325853 h 6858000"/>
              <a:gd name="connsiteX574" fmla="*/ 4881376 w 6517785"/>
              <a:gd name="connsiteY574" fmla="*/ 6300784 h 6858000"/>
              <a:gd name="connsiteX575" fmla="*/ 4932856 w 6517785"/>
              <a:gd name="connsiteY575" fmla="*/ 6273030 h 6858000"/>
              <a:gd name="connsiteX576" fmla="*/ 5005375 w 6517785"/>
              <a:gd name="connsiteY576" fmla="*/ 6240799 h 6858000"/>
              <a:gd name="connsiteX577" fmla="*/ 5053274 w 6517785"/>
              <a:gd name="connsiteY577" fmla="*/ 6218417 h 6858000"/>
              <a:gd name="connsiteX578" fmla="*/ 5131613 w 6517785"/>
              <a:gd name="connsiteY578" fmla="*/ 6162908 h 6858000"/>
              <a:gd name="connsiteX579" fmla="*/ 5248450 w 6517785"/>
              <a:gd name="connsiteY579" fmla="*/ 6086808 h 6858000"/>
              <a:gd name="connsiteX580" fmla="*/ 5331712 w 6517785"/>
              <a:gd name="connsiteY580" fmla="*/ 6027270 h 6858000"/>
              <a:gd name="connsiteX581" fmla="*/ 5441387 w 6517785"/>
              <a:gd name="connsiteY581" fmla="*/ 5902375 h 6858000"/>
              <a:gd name="connsiteX582" fmla="*/ 5486152 w 6517785"/>
              <a:gd name="connsiteY582" fmla="*/ 5888946 h 6858000"/>
              <a:gd name="connsiteX583" fmla="*/ 5534946 w 6517785"/>
              <a:gd name="connsiteY583" fmla="*/ 5855820 h 6858000"/>
              <a:gd name="connsiteX584" fmla="*/ 5546584 w 6517785"/>
              <a:gd name="connsiteY584" fmla="*/ 5838809 h 6858000"/>
              <a:gd name="connsiteX585" fmla="*/ 5628952 w 6517785"/>
              <a:gd name="connsiteY585" fmla="*/ 5752413 h 6858000"/>
              <a:gd name="connsiteX586" fmla="*/ 5723854 w 6517785"/>
              <a:gd name="connsiteY586" fmla="*/ 5788225 h 6858000"/>
              <a:gd name="connsiteX587" fmla="*/ 5721168 w 6517785"/>
              <a:gd name="connsiteY587" fmla="*/ 5801654 h 6858000"/>
              <a:gd name="connsiteX588" fmla="*/ 5598959 w 6517785"/>
              <a:gd name="connsiteY588" fmla="*/ 5836124 h 6858000"/>
              <a:gd name="connsiteX589" fmla="*/ 5599855 w 6517785"/>
              <a:gd name="connsiteY589" fmla="*/ 5844629 h 6858000"/>
              <a:gd name="connsiteX590" fmla="*/ 5660735 w 6517785"/>
              <a:gd name="connsiteY590" fmla="*/ 5871488 h 6858000"/>
              <a:gd name="connsiteX591" fmla="*/ 5530917 w 6517785"/>
              <a:gd name="connsiteY591" fmla="*/ 5962808 h 6858000"/>
              <a:gd name="connsiteX592" fmla="*/ 5443625 w 6517785"/>
              <a:gd name="connsiteY592" fmla="*/ 5973104 h 6858000"/>
              <a:gd name="connsiteX593" fmla="*/ 5476304 w 6517785"/>
              <a:gd name="connsiteY593" fmla="*/ 6012945 h 6858000"/>
              <a:gd name="connsiteX594" fmla="*/ 5443177 w 6517785"/>
              <a:gd name="connsiteY594" fmla="*/ 6036671 h 6858000"/>
              <a:gd name="connsiteX595" fmla="*/ 5376925 w 6517785"/>
              <a:gd name="connsiteY595" fmla="*/ 6048757 h 6858000"/>
              <a:gd name="connsiteX596" fmla="*/ 5331265 w 6517785"/>
              <a:gd name="connsiteY596" fmla="*/ 6089046 h 6858000"/>
              <a:gd name="connsiteX597" fmla="*/ 5305301 w 6517785"/>
              <a:gd name="connsiteY597" fmla="*/ 6126201 h 6858000"/>
              <a:gd name="connsiteX598" fmla="*/ 5296348 w 6517785"/>
              <a:gd name="connsiteY598" fmla="*/ 6130230 h 6858000"/>
              <a:gd name="connsiteX599" fmla="*/ 5221591 w 6517785"/>
              <a:gd name="connsiteY599" fmla="*/ 6173204 h 6858000"/>
              <a:gd name="connsiteX600" fmla="*/ 5197417 w 6517785"/>
              <a:gd name="connsiteY600" fmla="*/ 6238561 h 6858000"/>
              <a:gd name="connsiteX601" fmla="*/ 5136985 w 6517785"/>
              <a:gd name="connsiteY601" fmla="*/ 6243038 h 6858000"/>
              <a:gd name="connsiteX602" fmla="*/ 5146833 w 6517785"/>
              <a:gd name="connsiteY602" fmla="*/ 6213492 h 6858000"/>
              <a:gd name="connsiteX603" fmla="*/ 5124450 w 6517785"/>
              <a:gd name="connsiteY603" fmla="*/ 6220207 h 6858000"/>
              <a:gd name="connsiteX604" fmla="*/ 5061332 w 6517785"/>
              <a:gd name="connsiteY604" fmla="*/ 6299441 h 6858000"/>
              <a:gd name="connsiteX605" fmla="*/ 4965087 w 6517785"/>
              <a:gd name="connsiteY605" fmla="*/ 6367484 h 6858000"/>
              <a:gd name="connsiteX606" fmla="*/ 4945390 w 6517785"/>
              <a:gd name="connsiteY606" fmla="*/ 6380466 h 6858000"/>
              <a:gd name="connsiteX607" fmla="*/ 4947628 w 6517785"/>
              <a:gd name="connsiteY607" fmla="*/ 6389419 h 6858000"/>
              <a:gd name="connsiteX608" fmla="*/ 5003585 w 6517785"/>
              <a:gd name="connsiteY608" fmla="*/ 6381809 h 6858000"/>
              <a:gd name="connsiteX609" fmla="*/ 4928380 w 6517785"/>
              <a:gd name="connsiteY609" fmla="*/ 6401953 h 6858000"/>
              <a:gd name="connsiteX610" fmla="*/ 4886748 w 6517785"/>
              <a:gd name="connsiteY610" fmla="*/ 6402401 h 6858000"/>
              <a:gd name="connsiteX611" fmla="*/ 4902416 w 6517785"/>
              <a:gd name="connsiteY611" fmla="*/ 6417173 h 6858000"/>
              <a:gd name="connsiteX612" fmla="*/ 4900178 w 6517785"/>
              <a:gd name="connsiteY612" fmla="*/ 6453433 h 6858000"/>
              <a:gd name="connsiteX613" fmla="*/ 4828554 w 6517785"/>
              <a:gd name="connsiteY613" fmla="*/ 6493722 h 6858000"/>
              <a:gd name="connsiteX614" fmla="*/ 4725594 w 6517785"/>
              <a:gd name="connsiteY614" fmla="*/ 6560421 h 6858000"/>
              <a:gd name="connsiteX615" fmla="*/ 4662028 w 6517785"/>
              <a:gd name="connsiteY615" fmla="*/ 6572956 h 6858000"/>
              <a:gd name="connsiteX616" fmla="*/ 4596671 w 6517785"/>
              <a:gd name="connsiteY616" fmla="*/ 6589071 h 6858000"/>
              <a:gd name="connsiteX617" fmla="*/ 4528628 w 6517785"/>
              <a:gd name="connsiteY617" fmla="*/ 6621750 h 6858000"/>
              <a:gd name="connsiteX618" fmla="*/ 4520123 w 6517785"/>
              <a:gd name="connsiteY618" fmla="*/ 6628464 h 6858000"/>
              <a:gd name="connsiteX619" fmla="*/ 4393438 w 6517785"/>
              <a:gd name="connsiteY619" fmla="*/ 6656666 h 6858000"/>
              <a:gd name="connsiteX620" fmla="*/ 4327633 w 6517785"/>
              <a:gd name="connsiteY620" fmla="*/ 6688897 h 6858000"/>
              <a:gd name="connsiteX621" fmla="*/ 4264067 w 6517785"/>
              <a:gd name="connsiteY621" fmla="*/ 6713070 h 6858000"/>
              <a:gd name="connsiteX622" fmla="*/ 4166031 w 6517785"/>
              <a:gd name="connsiteY622" fmla="*/ 6739929 h 6858000"/>
              <a:gd name="connsiteX623" fmla="*/ 4159764 w 6517785"/>
              <a:gd name="connsiteY623" fmla="*/ 6742168 h 6858000"/>
              <a:gd name="connsiteX624" fmla="*/ 4141858 w 6517785"/>
              <a:gd name="connsiteY624" fmla="*/ 6796781 h 6858000"/>
              <a:gd name="connsiteX625" fmla="*/ 4101570 w 6517785"/>
              <a:gd name="connsiteY625" fmla="*/ 6767236 h 6858000"/>
              <a:gd name="connsiteX626" fmla="*/ 4105598 w 6517785"/>
              <a:gd name="connsiteY626" fmla="*/ 6775741 h 6858000"/>
              <a:gd name="connsiteX627" fmla="*/ 4036213 w 6517785"/>
              <a:gd name="connsiteY627" fmla="*/ 6797676 h 6858000"/>
              <a:gd name="connsiteX628" fmla="*/ 3867449 w 6517785"/>
              <a:gd name="connsiteY628" fmla="*/ 6847813 h 6858000"/>
              <a:gd name="connsiteX629" fmla="*/ 3758670 w 6517785"/>
              <a:gd name="connsiteY629" fmla="*/ 6830802 h 6858000"/>
              <a:gd name="connsiteX630" fmla="*/ 3702266 w 6517785"/>
              <a:gd name="connsiteY630" fmla="*/ 6801705 h 6858000"/>
              <a:gd name="connsiteX631" fmla="*/ 3544245 w 6517785"/>
              <a:gd name="connsiteY631" fmla="*/ 6748882 h 6858000"/>
              <a:gd name="connsiteX632" fmla="*/ 3578715 w 6517785"/>
              <a:gd name="connsiteY632" fmla="*/ 6703669 h 6858000"/>
              <a:gd name="connsiteX633" fmla="*/ 3521415 w 6517785"/>
              <a:gd name="connsiteY633" fmla="*/ 6675020 h 6858000"/>
              <a:gd name="connsiteX634" fmla="*/ 3456506 w 6517785"/>
              <a:gd name="connsiteY634" fmla="*/ 6709041 h 6858000"/>
              <a:gd name="connsiteX635" fmla="*/ 3482470 w 6517785"/>
              <a:gd name="connsiteY635" fmla="*/ 6733215 h 6858000"/>
              <a:gd name="connsiteX636" fmla="*/ 3532606 w 6517785"/>
              <a:gd name="connsiteY636" fmla="*/ 6746196 h 6858000"/>
              <a:gd name="connsiteX637" fmla="*/ 3324002 w 6517785"/>
              <a:gd name="connsiteY637" fmla="*/ 6715309 h 6858000"/>
              <a:gd name="connsiteX638" fmla="*/ 3312810 w 6517785"/>
              <a:gd name="connsiteY638" fmla="*/ 6774398 h 6858000"/>
              <a:gd name="connsiteX639" fmla="*/ 3315049 w 6517785"/>
              <a:gd name="connsiteY639" fmla="*/ 6717994 h 6858000"/>
              <a:gd name="connsiteX640" fmla="*/ 3259092 w 6517785"/>
              <a:gd name="connsiteY640" fmla="*/ 6705460 h 6858000"/>
              <a:gd name="connsiteX641" fmla="*/ 3221490 w 6517785"/>
              <a:gd name="connsiteY641" fmla="*/ 6709489 h 6858000"/>
              <a:gd name="connsiteX642" fmla="*/ 3235814 w 6517785"/>
              <a:gd name="connsiteY642" fmla="*/ 6754701 h 6858000"/>
              <a:gd name="connsiteX643" fmla="*/ 3171353 w 6517785"/>
              <a:gd name="connsiteY643" fmla="*/ 6754701 h 6858000"/>
              <a:gd name="connsiteX644" fmla="*/ 3022733 w 6517785"/>
              <a:gd name="connsiteY644" fmla="*/ 6744406 h 6858000"/>
              <a:gd name="connsiteX645" fmla="*/ 2848597 w 6517785"/>
              <a:gd name="connsiteY645" fmla="*/ 6730976 h 6858000"/>
              <a:gd name="connsiteX646" fmla="*/ 2724598 w 6517785"/>
              <a:gd name="connsiteY646" fmla="*/ 6692478 h 6858000"/>
              <a:gd name="connsiteX647" fmla="*/ 2725941 w 6517785"/>
              <a:gd name="connsiteY647" fmla="*/ 6677706 h 6858000"/>
              <a:gd name="connsiteX648" fmla="*/ 2685653 w 6517785"/>
              <a:gd name="connsiteY648" fmla="*/ 6643236 h 6858000"/>
              <a:gd name="connsiteX649" fmla="*/ 2562101 w 6517785"/>
              <a:gd name="connsiteY649" fmla="*/ 6657562 h 6858000"/>
              <a:gd name="connsiteX650" fmla="*/ 2320818 w 6517785"/>
              <a:gd name="connsiteY650" fmla="*/ 6578775 h 6858000"/>
              <a:gd name="connsiteX651" fmla="*/ 2315893 w 6517785"/>
              <a:gd name="connsiteY651" fmla="*/ 6567136 h 6858000"/>
              <a:gd name="connsiteX652" fmla="*/ 2351258 w 6517785"/>
              <a:gd name="connsiteY652" fmla="*/ 6552811 h 6858000"/>
              <a:gd name="connsiteX653" fmla="*/ 2365135 w 6517785"/>
              <a:gd name="connsiteY653" fmla="*/ 6497303 h 6858000"/>
              <a:gd name="connsiteX654" fmla="*/ 2296197 w 6517785"/>
              <a:gd name="connsiteY654" fmla="*/ 6512970 h 6858000"/>
              <a:gd name="connsiteX655" fmla="*/ 2219201 w 6517785"/>
              <a:gd name="connsiteY655" fmla="*/ 6503570 h 6858000"/>
              <a:gd name="connsiteX656" fmla="*/ 2179808 w 6517785"/>
              <a:gd name="connsiteY656" fmla="*/ 6460596 h 6858000"/>
              <a:gd name="connsiteX657" fmla="*/ 2219649 w 6517785"/>
              <a:gd name="connsiteY657" fmla="*/ 6478949 h 6858000"/>
              <a:gd name="connsiteX658" fmla="*/ 2283663 w 6517785"/>
              <a:gd name="connsiteY658" fmla="*/ 6479397 h 6858000"/>
              <a:gd name="connsiteX659" fmla="*/ 2220096 w 6517785"/>
              <a:gd name="connsiteY659" fmla="*/ 6457462 h 6858000"/>
              <a:gd name="connsiteX660" fmla="*/ 2180703 w 6517785"/>
              <a:gd name="connsiteY660" fmla="*/ 6458805 h 6858000"/>
              <a:gd name="connsiteX661" fmla="*/ 663169 w 6517785"/>
              <a:gd name="connsiteY661" fmla="*/ 4888000 h 6858000"/>
              <a:gd name="connsiteX662" fmla="*/ 638548 w 6517785"/>
              <a:gd name="connsiteY662" fmla="*/ 4838759 h 6858000"/>
              <a:gd name="connsiteX663" fmla="*/ 597812 w 6517785"/>
              <a:gd name="connsiteY663" fmla="*/ 4738485 h 6858000"/>
              <a:gd name="connsiteX664" fmla="*/ 598708 w 6517785"/>
              <a:gd name="connsiteY664" fmla="*/ 4722370 h 6858000"/>
              <a:gd name="connsiteX665" fmla="*/ 573192 w 6517785"/>
              <a:gd name="connsiteY665" fmla="*/ 4692825 h 6858000"/>
              <a:gd name="connsiteX666" fmla="*/ 556629 w 6517785"/>
              <a:gd name="connsiteY666" fmla="*/ 4700435 h 6858000"/>
              <a:gd name="connsiteX667" fmla="*/ 560657 w 6517785"/>
              <a:gd name="connsiteY667" fmla="*/ 4736695 h 6858000"/>
              <a:gd name="connsiteX668" fmla="*/ 583488 w 6517785"/>
              <a:gd name="connsiteY668" fmla="*/ 4798918 h 6858000"/>
              <a:gd name="connsiteX669" fmla="*/ 608108 w 6517785"/>
              <a:gd name="connsiteY669" fmla="*/ 4848608 h 6858000"/>
              <a:gd name="connsiteX670" fmla="*/ 631834 w 6517785"/>
              <a:gd name="connsiteY670" fmla="*/ 4867409 h 6858000"/>
              <a:gd name="connsiteX671" fmla="*/ 664512 w 6517785"/>
              <a:gd name="connsiteY671" fmla="*/ 4886210 h 6858000"/>
              <a:gd name="connsiteX672" fmla="*/ 651083 w 6517785"/>
              <a:gd name="connsiteY672" fmla="*/ 4952910 h 6858000"/>
              <a:gd name="connsiteX673" fmla="*/ 661826 w 6517785"/>
              <a:gd name="connsiteY673" fmla="*/ 4950224 h 6858000"/>
              <a:gd name="connsiteX674" fmla="*/ 688238 w 6517785"/>
              <a:gd name="connsiteY674" fmla="*/ 4991407 h 6858000"/>
              <a:gd name="connsiteX675" fmla="*/ 716440 w 6517785"/>
              <a:gd name="connsiteY675" fmla="*/ 5087652 h 6858000"/>
              <a:gd name="connsiteX676" fmla="*/ 724945 w 6517785"/>
              <a:gd name="connsiteY676" fmla="*/ 5091681 h 6858000"/>
              <a:gd name="connsiteX677" fmla="*/ 783139 w 6517785"/>
              <a:gd name="connsiteY677" fmla="*/ 5155248 h 6858000"/>
              <a:gd name="connsiteX678" fmla="*/ 829247 w 6517785"/>
              <a:gd name="connsiteY678" fmla="*/ 5226424 h 6858000"/>
              <a:gd name="connsiteX679" fmla="*/ 905348 w 6517785"/>
              <a:gd name="connsiteY679" fmla="*/ 5327593 h 6858000"/>
              <a:gd name="connsiteX680" fmla="*/ 970257 w 6517785"/>
              <a:gd name="connsiteY680" fmla="*/ 5424733 h 6858000"/>
              <a:gd name="connsiteX681" fmla="*/ 987268 w 6517785"/>
              <a:gd name="connsiteY681" fmla="*/ 5443534 h 6858000"/>
              <a:gd name="connsiteX682" fmla="*/ 1062025 w 6517785"/>
              <a:gd name="connsiteY682" fmla="*/ 5542465 h 6858000"/>
              <a:gd name="connsiteX683" fmla="*/ 1087094 w 6517785"/>
              <a:gd name="connsiteY683" fmla="*/ 5561714 h 6858000"/>
              <a:gd name="connsiteX684" fmla="*/ 1113058 w 6517785"/>
              <a:gd name="connsiteY684" fmla="*/ 5625728 h 6858000"/>
              <a:gd name="connsiteX685" fmla="*/ 1064711 w 6517785"/>
              <a:gd name="connsiteY685" fmla="*/ 5653930 h 6858000"/>
              <a:gd name="connsiteX686" fmla="*/ 1052177 w 6517785"/>
              <a:gd name="connsiteY686" fmla="*/ 5657064 h 6858000"/>
              <a:gd name="connsiteX687" fmla="*/ 1107686 w 6517785"/>
              <a:gd name="connsiteY687" fmla="*/ 5662435 h 6858000"/>
              <a:gd name="connsiteX688" fmla="*/ 1137678 w 6517785"/>
              <a:gd name="connsiteY688" fmla="*/ 5648111 h 6858000"/>
              <a:gd name="connsiteX689" fmla="*/ 1167671 w 6517785"/>
              <a:gd name="connsiteY689" fmla="*/ 5687503 h 6858000"/>
              <a:gd name="connsiteX690" fmla="*/ 1209302 w 6517785"/>
              <a:gd name="connsiteY690" fmla="*/ 5695114 h 6858000"/>
              <a:gd name="connsiteX691" fmla="*/ 1302861 w 6517785"/>
              <a:gd name="connsiteY691" fmla="*/ 5773453 h 6858000"/>
              <a:gd name="connsiteX692" fmla="*/ 1386572 w 6517785"/>
              <a:gd name="connsiteY692" fmla="*/ 5867907 h 6858000"/>
              <a:gd name="connsiteX693" fmla="*/ 1396868 w 6517785"/>
              <a:gd name="connsiteY693" fmla="*/ 5878203 h 6858000"/>
              <a:gd name="connsiteX694" fmla="*/ 1524448 w 6517785"/>
              <a:gd name="connsiteY694" fmla="*/ 5984743 h 6858000"/>
              <a:gd name="connsiteX695" fmla="*/ 1531610 w 6517785"/>
              <a:gd name="connsiteY695" fmla="*/ 6029061 h 6858000"/>
              <a:gd name="connsiteX696" fmla="*/ 1583985 w 6517785"/>
              <a:gd name="connsiteY696" fmla="*/ 6070244 h 6858000"/>
              <a:gd name="connsiteX697" fmla="*/ 1682468 w 6517785"/>
              <a:gd name="connsiteY697" fmla="*/ 6093970 h 6858000"/>
              <a:gd name="connsiteX698" fmla="*/ 1695898 w 6517785"/>
              <a:gd name="connsiteY698" fmla="*/ 6106056 h 6858000"/>
              <a:gd name="connsiteX699" fmla="*/ 1807811 w 6517785"/>
              <a:gd name="connsiteY699" fmla="*/ 6197825 h 6858000"/>
              <a:gd name="connsiteX700" fmla="*/ 1859290 w 6517785"/>
              <a:gd name="connsiteY700" fmla="*/ 6211702 h 6858000"/>
              <a:gd name="connsiteX701" fmla="*/ 1887045 w 6517785"/>
              <a:gd name="connsiteY701" fmla="*/ 6241247 h 6858000"/>
              <a:gd name="connsiteX702" fmla="*/ 1914351 w 6517785"/>
              <a:gd name="connsiteY702" fmla="*/ 6291384 h 6858000"/>
              <a:gd name="connsiteX703" fmla="*/ 1990452 w 6517785"/>
              <a:gd name="connsiteY703" fmla="*/ 6265420 h 6858000"/>
              <a:gd name="connsiteX704" fmla="*/ 2028502 w 6517785"/>
              <a:gd name="connsiteY704" fmla="*/ 6309737 h 6858000"/>
              <a:gd name="connsiteX705" fmla="*/ 2141310 w 6517785"/>
              <a:gd name="connsiteY705" fmla="*/ 6354950 h 6858000"/>
              <a:gd name="connsiteX706" fmla="*/ 2237555 w 6517785"/>
              <a:gd name="connsiteY706" fmla="*/ 6405982 h 6858000"/>
              <a:gd name="connsiteX707" fmla="*/ 2257699 w 6517785"/>
              <a:gd name="connsiteY707" fmla="*/ 6388972 h 6858000"/>
              <a:gd name="connsiteX708" fmla="*/ 2357525 w 6517785"/>
              <a:gd name="connsiteY708" fmla="*/ 6410906 h 6858000"/>
              <a:gd name="connsiteX709" fmla="*/ 2537928 w 6517785"/>
              <a:gd name="connsiteY709" fmla="*/ 6478502 h 6858000"/>
              <a:gd name="connsiteX710" fmla="*/ 2489582 w 6517785"/>
              <a:gd name="connsiteY710" fmla="*/ 6508046 h 6858000"/>
              <a:gd name="connsiteX711" fmla="*/ 2560311 w 6517785"/>
              <a:gd name="connsiteY711" fmla="*/ 6520133 h 6858000"/>
              <a:gd name="connsiteX712" fmla="*/ 2597913 w 6517785"/>
              <a:gd name="connsiteY712" fmla="*/ 6504465 h 6858000"/>
              <a:gd name="connsiteX713" fmla="*/ 2575530 w 6517785"/>
              <a:gd name="connsiteY713" fmla="*/ 6487455 h 6858000"/>
              <a:gd name="connsiteX714" fmla="*/ 2649393 w 6517785"/>
              <a:gd name="connsiteY714" fmla="*/ 6495960 h 6858000"/>
              <a:gd name="connsiteX715" fmla="*/ 2700873 w 6517785"/>
              <a:gd name="connsiteY715" fmla="*/ 6495512 h 6858000"/>
              <a:gd name="connsiteX716" fmla="*/ 2755933 w 6517785"/>
              <a:gd name="connsiteY716" fmla="*/ 6504465 h 6858000"/>
              <a:gd name="connsiteX717" fmla="*/ 2708483 w 6517785"/>
              <a:gd name="connsiteY717" fmla="*/ 6520581 h 6858000"/>
              <a:gd name="connsiteX718" fmla="*/ 2726836 w 6517785"/>
              <a:gd name="connsiteY718" fmla="*/ 6538487 h 6858000"/>
              <a:gd name="connsiteX719" fmla="*/ 2704454 w 6517785"/>
              <a:gd name="connsiteY719" fmla="*/ 6562659 h 6858000"/>
              <a:gd name="connsiteX720" fmla="*/ 2832482 w 6517785"/>
              <a:gd name="connsiteY720" fmla="*/ 6580118 h 6858000"/>
              <a:gd name="connsiteX721" fmla="*/ 2821738 w 6517785"/>
              <a:gd name="connsiteY721" fmla="*/ 6557735 h 6858000"/>
              <a:gd name="connsiteX722" fmla="*/ 2835615 w 6517785"/>
              <a:gd name="connsiteY722" fmla="*/ 6508046 h 6858000"/>
              <a:gd name="connsiteX723" fmla="*/ 2898734 w 6517785"/>
              <a:gd name="connsiteY723" fmla="*/ 6524609 h 6858000"/>
              <a:gd name="connsiteX724" fmla="*/ 2951109 w 6517785"/>
              <a:gd name="connsiteY724" fmla="*/ 6510285 h 6858000"/>
              <a:gd name="connsiteX725" fmla="*/ 2924250 w 6517785"/>
              <a:gd name="connsiteY725" fmla="*/ 6478054 h 6858000"/>
              <a:gd name="connsiteX726" fmla="*/ 2883514 w 6517785"/>
              <a:gd name="connsiteY726" fmla="*/ 6472682 h 6858000"/>
              <a:gd name="connsiteX727" fmla="*/ 2849492 w 6517785"/>
              <a:gd name="connsiteY727" fmla="*/ 6437765 h 6858000"/>
              <a:gd name="connsiteX728" fmla="*/ 2768468 w 6517785"/>
              <a:gd name="connsiteY728" fmla="*/ 6450747 h 6858000"/>
              <a:gd name="connsiteX729" fmla="*/ 2779211 w 6517785"/>
              <a:gd name="connsiteY729" fmla="*/ 6481635 h 6858000"/>
              <a:gd name="connsiteX730" fmla="*/ 2692815 w 6517785"/>
              <a:gd name="connsiteY730" fmla="*/ 6457910 h 6858000"/>
              <a:gd name="connsiteX731" fmla="*/ 2619848 w 6517785"/>
              <a:gd name="connsiteY731" fmla="*/ 6408220 h 6858000"/>
              <a:gd name="connsiteX732" fmla="*/ 2549119 w 6517785"/>
              <a:gd name="connsiteY732" fmla="*/ 6393896 h 6858000"/>
              <a:gd name="connsiteX733" fmla="*/ 2493611 w 6517785"/>
              <a:gd name="connsiteY733" fmla="*/ 6388076 h 6858000"/>
              <a:gd name="connsiteX734" fmla="*/ 2412586 w 6517785"/>
              <a:gd name="connsiteY734" fmla="*/ 6365693 h 6858000"/>
              <a:gd name="connsiteX735" fmla="*/ 2370507 w 6517785"/>
              <a:gd name="connsiteY735" fmla="*/ 6328986 h 6858000"/>
              <a:gd name="connsiteX736" fmla="*/ 2288139 w 6517785"/>
              <a:gd name="connsiteY736" fmla="*/ 6302127 h 6858000"/>
              <a:gd name="connsiteX737" fmla="*/ 2255461 w 6517785"/>
              <a:gd name="connsiteY737" fmla="*/ 6292727 h 6858000"/>
              <a:gd name="connsiteX738" fmla="*/ 2207115 w 6517785"/>
              <a:gd name="connsiteY738" fmla="*/ 6276611 h 6858000"/>
              <a:gd name="connsiteX739" fmla="*/ 2155635 w 6517785"/>
              <a:gd name="connsiteY739" fmla="*/ 6251095 h 6858000"/>
              <a:gd name="connsiteX740" fmla="*/ 2135043 w 6517785"/>
              <a:gd name="connsiteY740" fmla="*/ 6246619 h 6858000"/>
              <a:gd name="connsiteX741" fmla="*/ 1993138 w 6517785"/>
              <a:gd name="connsiteY741" fmla="*/ 6178576 h 6858000"/>
              <a:gd name="connsiteX742" fmla="*/ 1880778 w 6517785"/>
              <a:gd name="connsiteY742" fmla="*/ 6124858 h 6858000"/>
              <a:gd name="connsiteX743" fmla="*/ 1676201 w 6517785"/>
              <a:gd name="connsiteY743" fmla="*/ 5982953 h 6858000"/>
              <a:gd name="connsiteX744" fmla="*/ 1639494 w 6517785"/>
              <a:gd name="connsiteY744" fmla="*/ 5951169 h 6858000"/>
              <a:gd name="connsiteX745" fmla="*/ 1654714 w 6517785"/>
              <a:gd name="connsiteY745" fmla="*/ 5907300 h 6858000"/>
              <a:gd name="connsiteX746" fmla="*/ 1583090 w 6517785"/>
              <a:gd name="connsiteY746" fmla="*/ 5888051 h 6858000"/>
              <a:gd name="connsiteX747" fmla="*/ 1546383 w 6517785"/>
              <a:gd name="connsiteY747" fmla="*/ 5884918 h 6858000"/>
              <a:gd name="connsiteX748" fmla="*/ 1556231 w 6517785"/>
              <a:gd name="connsiteY748" fmla="*/ 5844181 h 6858000"/>
              <a:gd name="connsiteX749" fmla="*/ 1458643 w 6517785"/>
              <a:gd name="connsiteY749" fmla="*/ 5826723 h 6858000"/>
              <a:gd name="connsiteX750" fmla="*/ 1326587 w 6517785"/>
              <a:gd name="connsiteY750" fmla="*/ 5714811 h 6858000"/>
              <a:gd name="connsiteX751" fmla="*/ 1324348 w 6517785"/>
              <a:gd name="connsiteY751" fmla="*/ 5712124 h 6858000"/>
              <a:gd name="connsiteX752" fmla="*/ 1279136 w 6517785"/>
              <a:gd name="connsiteY752" fmla="*/ 5673179 h 6858000"/>
              <a:gd name="connsiteX753" fmla="*/ 1228104 w 6517785"/>
              <a:gd name="connsiteY753" fmla="*/ 5632890 h 6858000"/>
              <a:gd name="connsiteX754" fmla="*/ 1200349 w 6517785"/>
              <a:gd name="connsiteY754" fmla="*/ 5593049 h 6858000"/>
              <a:gd name="connsiteX755" fmla="*/ 1238847 w 6517785"/>
              <a:gd name="connsiteY755" fmla="*/ 5567086 h 6858000"/>
              <a:gd name="connsiteX756" fmla="*/ 1184234 w 6517785"/>
              <a:gd name="connsiteY756" fmla="*/ 5546494 h 6858000"/>
              <a:gd name="connsiteX757" fmla="*/ 1095152 w 6517785"/>
              <a:gd name="connsiteY757" fmla="*/ 5482480 h 6858000"/>
              <a:gd name="connsiteX758" fmla="*/ 1101866 w 6517785"/>
              <a:gd name="connsiteY758" fmla="*/ 5429657 h 6858000"/>
              <a:gd name="connsiteX759" fmla="*/ 1035614 w 6517785"/>
              <a:gd name="connsiteY759" fmla="*/ 5392502 h 6858000"/>
              <a:gd name="connsiteX760" fmla="*/ 986373 w 6517785"/>
              <a:gd name="connsiteY760" fmla="*/ 5349976 h 6858000"/>
              <a:gd name="connsiteX761" fmla="*/ 919225 w 6517785"/>
              <a:gd name="connsiteY761" fmla="*/ 5249702 h 6858000"/>
              <a:gd name="connsiteX762" fmla="*/ 925045 w 6517785"/>
              <a:gd name="connsiteY762" fmla="*/ 5195536 h 6858000"/>
              <a:gd name="connsiteX763" fmla="*/ 887442 w 6517785"/>
              <a:gd name="connsiteY763" fmla="*/ 5119436 h 6858000"/>
              <a:gd name="connsiteX764" fmla="*/ 852525 w 6517785"/>
              <a:gd name="connsiteY764" fmla="*/ 5096605 h 6858000"/>
              <a:gd name="connsiteX765" fmla="*/ 805074 w 6517785"/>
              <a:gd name="connsiteY765" fmla="*/ 5051393 h 6858000"/>
              <a:gd name="connsiteX766" fmla="*/ 777320 w 6517785"/>
              <a:gd name="connsiteY766" fmla="*/ 4979769 h 6858000"/>
              <a:gd name="connsiteX767" fmla="*/ 720021 w 6517785"/>
              <a:gd name="connsiteY767" fmla="*/ 4975292 h 6858000"/>
              <a:gd name="connsiteX768" fmla="*/ 690924 w 6517785"/>
              <a:gd name="connsiteY768" fmla="*/ 4913517 h 6858000"/>
              <a:gd name="connsiteX769" fmla="*/ 663169 w 6517785"/>
              <a:gd name="connsiteY769" fmla="*/ 4888000 h 6858000"/>
              <a:gd name="connsiteX770" fmla="*/ 1988214 w 6517785"/>
              <a:gd name="connsiteY770" fmla="*/ 599960 h 6858000"/>
              <a:gd name="connsiteX771" fmla="*/ 1951506 w 6517785"/>
              <a:gd name="connsiteY771" fmla="*/ 613837 h 6858000"/>
              <a:gd name="connsiteX772" fmla="*/ 1877196 w 6517785"/>
              <a:gd name="connsiteY772" fmla="*/ 642486 h 6858000"/>
              <a:gd name="connsiteX773" fmla="*/ 1820792 w 6517785"/>
              <a:gd name="connsiteY773" fmla="*/ 668898 h 6858000"/>
              <a:gd name="connsiteX774" fmla="*/ 1756331 w 6517785"/>
              <a:gd name="connsiteY774" fmla="*/ 702024 h 6858000"/>
              <a:gd name="connsiteX775" fmla="*/ 1703956 w 6517785"/>
              <a:gd name="connsiteY775" fmla="*/ 757085 h 6858000"/>
              <a:gd name="connsiteX776" fmla="*/ 1677992 w 6517785"/>
              <a:gd name="connsiteY776" fmla="*/ 804088 h 6858000"/>
              <a:gd name="connsiteX777" fmla="*/ 1663667 w 6517785"/>
              <a:gd name="connsiteY777" fmla="*/ 830947 h 6858000"/>
              <a:gd name="connsiteX778" fmla="*/ 1691869 w 6517785"/>
              <a:gd name="connsiteY778" fmla="*/ 837214 h 6858000"/>
              <a:gd name="connsiteX779" fmla="*/ 1713804 w 6517785"/>
              <a:gd name="connsiteY779" fmla="*/ 839453 h 6858000"/>
              <a:gd name="connsiteX780" fmla="*/ 1761255 w 6517785"/>
              <a:gd name="connsiteY780" fmla="*/ 843929 h 6858000"/>
              <a:gd name="connsiteX781" fmla="*/ 1747378 w 6517785"/>
              <a:gd name="connsiteY781" fmla="*/ 901228 h 6858000"/>
              <a:gd name="connsiteX782" fmla="*/ 1734844 w 6517785"/>
              <a:gd name="connsiteY782" fmla="*/ 920477 h 6858000"/>
              <a:gd name="connsiteX783" fmla="*/ 1836013 w 6517785"/>
              <a:gd name="connsiteY783" fmla="*/ 857359 h 6858000"/>
              <a:gd name="connsiteX784" fmla="*/ 1776475 w 6517785"/>
              <a:gd name="connsiteY784" fmla="*/ 817070 h 6858000"/>
              <a:gd name="connsiteX785" fmla="*/ 1858395 w 6517785"/>
              <a:gd name="connsiteY785" fmla="*/ 773648 h 6858000"/>
              <a:gd name="connsiteX786" fmla="*/ 1898684 w 6517785"/>
              <a:gd name="connsiteY786" fmla="*/ 703815 h 6858000"/>
              <a:gd name="connsiteX787" fmla="*/ 1988214 w 6517785"/>
              <a:gd name="connsiteY787" fmla="*/ 599960 h 6858000"/>
              <a:gd name="connsiteX788" fmla="*/ 3409950 w 6517785"/>
              <a:gd name="connsiteY788" fmla="*/ 6642341 h 6858000"/>
              <a:gd name="connsiteX789" fmla="*/ 3340565 w 6517785"/>
              <a:gd name="connsiteY789" fmla="*/ 6614587 h 6858000"/>
              <a:gd name="connsiteX790" fmla="*/ 3272074 w 6517785"/>
              <a:gd name="connsiteY790" fmla="*/ 6598024 h 6858000"/>
              <a:gd name="connsiteX791" fmla="*/ 3252825 w 6517785"/>
              <a:gd name="connsiteY791" fmla="*/ 6589518 h 6858000"/>
              <a:gd name="connsiteX792" fmla="*/ 3141808 w 6517785"/>
              <a:gd name="connsiteY792" fmla="*/ 6570717 h 6858000"/>
              <a:gd name="connsiteX793" fmla="*/ 3064364 w 6517785"/>
              <a:gd name="connsiteY793" fmla="*/ 6600710 h 6858000"/>
              <a:gd name="connsiteX794" fmla="*/ 3002589 w 6517785"/>
              <a:gd name="connsiteY794" fmla="*/ 6620854 h 6858000"/>
              <a:gd name="connsiteX795" fmla="*/ 3053173 w 6517785"/>
              <a:gd name="connsiteY795" fmla="*/ 6637865 h 6858000"/>
              <a:gd name="connsiteX796" fmla="*/ 3108682 w 6517785"/>
              <a:gd name="connsiteY796" fmla="*/ 6628017 h 6858000"/>
              <a:gd name="connsiteX797" fmla="*/ 3115844 w 6517785"/>
              <a:gd name="connsiteY797" fmla="*/ 6628912 h 6858000"/>
              <a:gd name="connsiteX798" fmla="*/ 3218804 w 6517785"/>
              <a:gd name="connsiteY798" fmla="*/ 6628017 h 6858000"/>
              <a:gd name="connsiteX799" fmla="*/ 3258645 w 6517785"/>
              <a:gd name="connsiteY799" fmla="*/ 6636970 h 6858000"/>
              <a:gd name="connsiteX800" fmla="*/ 3310572 w 6517785"/>
              <a:gd name="connsiteY800" fmla="*/ 6661142 h 6858000"/>
              <a:gd name="connsiteX801" fmla="*/ 3359366 w 6517785"/>
              <a:gd name="connsiteY801" fmla="*/ 6670095 h 6858000"/>
              <a:gd name="connsiteX802" fmla="*/ 3358023 w 6517785"/>
              <a:gd name="connsiteY802" fmla="*/ 6678153 h 6858000"/>
              <a:gd name="connsiteX803" fmla="*/ 3409950 w 6517785"/>
              <a:gd name="connsiteY803" fmla="*/ 6642341 h 6858000"/>
              <a:gd name="connsiteX804" fmla="*/ 559762 w 6517785"/>
              <a:gd name="connsiteY804" fmla="*/ 4650298 h 6858000"/>
              <a:gd name="connsiteX805" fmla="*/ 502463 w 6517785"/>
              <a:gd name="connsiteY805" fmla="*/ 4562111 h 6858000"/>
              <a:gd name="connsiteX806" fmla="*/ 457698 w 6517785"/>
              <a:gd name="connsiteY806" fmla="*/ 4650298 h 6858000"/>
              <a:gd name="connsiteX807" fmla="*/ 559762 w 6517785"/>
              <a:gd name="connsiteY807" fmla="*/ 4650298 h 6858000"/>
              <a:gd name="connsiteX808" fmla="*/ 3968170 w 6517785"/>
              <a:gd name="connsiteY808" fmla="*/ 305406 h 6858000"/>
              <a:gd name="connsiteX809" fmla="*/ 4072473 w 6517785"/>
              <a:gd name="connsiteY809" fmla="*/ 296453 h 6858000"/>
              <a:gd name="connsiteX810" fmla="*/ 4003982 w 6517785"/>
              <a:gd name="connsiteY810" fmla="*/ 267356 h 6858000"/>
              <a:gd name="connsiteX811" fmla="*/ 3968170 w 6517785"/>
              <a:gd name="connsiteY811" fmla="*/ 305406 h 6858000"/>
              <a:gd name="connsiteX812" fmla="*/ 3890279 w 6517785"/>
              <a:gd name="connsiteY812" fmla="*/ 237811 h 6858000"/>
              <a:gd name="connsiteX813" fmla="*/ 3888936 w 6517785"/>
              <a:gd name="connsiteY813" fmla="*/ 229753 h 6858000"/>
              <a:gd name="connsiteX814" fmla="*/ 3818655 w 6517785"/>
              <a:gd name="connsiteY814" fmla="*/ 236020 h 6858000"/>
              <a:gd name="connsiteX815" fmla="*/ 3819998 w 6517785"/>
              <a:gd name="connsiteY815" fmla="*/ 248554 h 6858000"/>
              <a:gd name="connsiteX816" fmla="*/ 3848647 w 6517785"/>
              <a:gd name="connsiteY816" fmla="*/ 241392 h 6858000"/>
              <a:gd name="connsiteX817" fmla="*/ 3870135 w 6517785"/>
              <a:gd name="connsiteY817" fmla="*/ 275413 h 6858000"/>
              <a:gd name="connsiteX818" fmla="*/ 3924300 w 6517785"/>
              <a:gd name="connsiteY818" fmla="*/ 271384 h 6858000"/>
              <a:gd name="connsiteX819" fmla="*/ 3925643 w 6517785"/>
              <a:gd name="connsiteY819" fmla="*/ 261984 h 6858000"/>
              <a:gd name="connsiteX820" fmla="*/ 3870582 w 6517785"/>
              <a:gd name="connsiteY820" fmla="*/ 249897 h 6858000"/>
              <a:gd name="connsiteX821" fmla="*/ 3890279 w 6517785"/>
              <a:gd name="connsiteY821" fmla="*/ 237811 h 6858000"/>
              <a:gd name="connsiteX822" fmla="*/ 3888936 w 6517785"/>
              <a:gd name="connsiteY822" fmla="*/ 159024 h 6858000"/>
              <a:gd name="connsiteX823" fmla="*/ 3936835 w 6517785"/>
              <a:gd name="connsiteY823" fmla="*/ 191255 h 6858000"/>
              <a:gd name="connsiteX824" fmla="*/ 3968170 w 6517785"/>
              <a:gd name="connsiteY824" fmla="*/ 161710 h 6858000"/>
              <a:gd name="connsiteX825" fmla="*/ 3961455 w 6517785"/>
              <a:gd name="connsiteY825" fmla="*/ 150519 h 6858000"/>
              <a:gd name="connsiteX826" fmla="*/ 3888936 w 6517785"/>
              <a:gd name="connsiteY826" fmla="*/ 159024 h 6858000"/>
              <a:gd name="connsiteX827" fmla="*/ 6440541 w 6517785"/>
              <a:gd name="connsiteY827" fmla="*/ 3442090 h 6858000"/>
              <a:gd name="connsiteX828" fmla="*/ 6475011 w 6517785"/>
              <a:gd name="connsiteY828" fmla="*/ 3365095 h 6858000"/>
              <a:gd name="connsiteX829" fmla="*/ 6440541 w 6517785"/>
              <a:gd name="connsiteY829" fmla="*/ 3442090 h 6858000"/>
              <a:gd name="connsiteX830" fmla="*/ 2942604 w 6517785"/>
              <a:gd name="connsiteY830" fmla="*/ 6614139 h 6858000"/>
              <a:gd name="connsiteX831" fmla="*/ 2945737 w 6517785"/>
              <a:gd name="connsiteY831" fmla="*/ 6598024 h 6858000"/>
              <a:gd name="connsiteX832" fmla="*/ 2883962 w 6517785"/>
              <a:gd name="connsiteY832" fmla="*/ 6594443 h 6858000"/>
              <a:gd name="connsiteX833" fmla="*/ 2882619 w 6517785"/>
              <a:gd name="connsiteY833" fmla="*/ 6607424 h 6858000"/>
              <a:gd name="connsiteX834" fmla="*/ 2942604 w 6517785"/>
              <a:gd name="connsiteY834" fmla="*/ 6614139 h 6858000"/>
              <a:gd name="connsiteX835" fmla="*/ 3935044 w 6517785"/>
              <a:gd name="connsiteY835" fmla="*/ 261984 h 6858000"/>
              <a:gd name="connsiteX836" fmla="*/ 3940863 w 6517785"/>
              <a:gd name="connsiteY836" fmla="*/ 268251 h 6858000"/>
              <a:gd name="connsiteX837" fmla="*/ 3986524 w 6517785"/>
              <a:gd name="connsiteY837" fmla="*/ 258403 h 6858000"/>
              <a:gd name="connsiteX838" fmla="*/ 3989209 w 6517785"/>
              <a:gd name="connsiteY838" fmla="*/ 217666 h 6858000"/>
              <a:gd name="connsiteX839" fmla="*/ 3935044 w 6517785"/>
              <a:gd name="connsiteY839" fmla="*/ 261984 h 6858000"/>
              <a:gd name="connsiteX840" fmla="*/ 4024126 w 6517785"/>
              <a:gd name="connsiteY840" fmla="*/ 420900 h 6858000"/>
              <a:gd name="connsiteX841" fmla="*/ 3979809 w 6517785"/>
              <a:gd name="connsiteY841" fmla="*/ 401651 h 6858000"/>
              <a:gd name="connsiteX842" fmla="*/ 3969065 w 6517785"/>
              <a:gd name="connsiteY842" fmla="*/ 433881 h 6858000"/>
              <a:gd name="connsiteX843" fmla="*/ 4024126 w 6517785"/>
              <a:gd name="connsiteY843" fmla="*/ 420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</a:cxnLst>
            <a:rect l="l" t="t" r="r" b="b"/>
            <a:pathLst>
              <a:path w="6517785" h="6858000">
                <a:moveTo>
                  <a:pt x="2180703" y="6458805"/>
                </a:moveTo>
                <a:cubicBezTo>
                  <a:pt x="2167274" y="6464624"/>
                  <a:pt x="2154292" y="6470891"/>
                  <a:pt x="2150711" y="6472234"/>
                </a:cubicBezTo>
                <a:cubicBezTo>
                  <a:pt x="2125642" y="6460148"/>
                  <a:pt x="2106393" y="6450747"/>
                  <a:pt x="2086697" y="6441346"/>
                </a:cubicBezTo>
                <a:cubicBezTo>
                  <a:pt x="2098336" y="6435975"/>
                  <a:pt x="2109079" y="6430603"/>
                  <a:pt x="2120270" y="6425231"/>
                </a:cubicBezTo>
                <a:cubicBezTo>
                  <a:pt x="2109974" y="6414040"/>
                  <a:pt x="2101021" y="6394791"/>
                  <a:pt x="2088935" y="6392552"/>
                </a:cubicBezTo>
                <a:cubicBezTo>
                  <a:pt x="2065657" y="6388972"/>
                  <a:pt x="2042827" y="6369722"/>
                  <a:pt x="2015968" y="6391210"/>
                </a:cubicBezTo>
                <a:cubicBezTo>
                  <a:pt x="2003881" y="6400610"/>
                  <a:pt x="1981051" y="6396581"/>
                  <a:pt x="1963145" y="6398820"/>
                </a:cubicBezTo>
                <a:cubicBezTo>
                  <a:pt x="1967622" y="6360769"/>
                  <a:pt x="1972098" y="6358979"/>
                  <a:pt x="2014625" y="6373304"/>
                </a:cubicBezTo>
                <a:cubicBezTo>
                  <a:pt x="2003434" y="6363455"/>
                  <a:pt x="1992242" y="6353607"/>
                  <a:pt x="1977918" y="6340625"/>
                </a:cubicBezTo>
                <a:cubicBezTo>
                  <a:pt x="1965831" y="6370618"/>
                  <a:pt x="1910322" y="6355398"/>
                  <a:pt x="1923752" y="6409116"/>
                </a:cubicBezTo>
                <a:cubicBezTo>
                  <a:pt x="1919723" y="6408220"/>
                  <a:pt x="1915247" y="6407325"/>
                  <a:pt x="1911218" y="6406430"/>
                </a:cubicBezTo>
                <a:cubicBezTo>
                  <a:pt x="1908084" y="6386286"/>
                  <a:pt x="1904951" y="6365693"/>
                  <a:pt x="1901369" y="6342416"/>
                </a:cubicBezTo>
                <a:cubicBezTo>
                  <a:pt x="1911665" y="6345549"/>
                  <a:pt x="1917037" y="6347340"/>
                  <a:pt x="1928676" y="6351369"/>
                </a:cubicBezTo>
                <a:cubicBezTo>
                  <a:pt x="1912561" y="6333463"/>
                  <a:pt x="1900922" y="6320033"/>
                  <a:pt x="1885254" y="6302575"/>
                </a:cubicBezTo>
                <a:cubicBezTo>
                  <a:pt x="1878539" y="6308842"/>
                  <a:pt x="1868243" y="6317795"/>
                  <a:pt x="1857500" y="6327643"/>
                </a:cubicBezTo>
                <a:cubicBezTo>
                  <a:pt x="1866900" y="6330329"/>
                  <a:pt x="1874958" y="6332568"/>
                  <a:pt x="1882568" y="6334806"/>
                </a:cubicBezTo>
                <a:cubicBezTo>
                  <a:pt x="1878987" y="6340178"/>
                  <a:pt x="1876749" y="6348235"/>
                  <a:pt x="1871825" y="6350921"/>
                </a:cubicBezTo>
                <a:cubicBezTo>
                  <a:pt x="1847204" y="6363455"/>
                  <a:pt x="1761703" y="6328986"/>
                  <a:pt x="1746483" y="6297651"/>
                </a:cubicBezTo>
                <a:cubicBezTo>
                  <a:pt x="1770656" y="6290936"/>
                  <a:pt x="1793933" y="6284669"/>
                  <a:pt x="1817211" y="6277954"/>
                </a:cubicBezTo>
                <a:cubicBezTo>
                  <a:pt x="1818107" y="6273925"/>
                  <a:pt x="1819449" y="6269897"/>
                  <a:pt x="1820345" y="6265420"/>
                </a:cubicBezTo>
                <a:cubicBezTo>
                  <a:pt x="1805125" y="6259601"/>
                  <a:pt x="1789904" y="6251991"/>
                  <a:pt x="1774237" y="6247962"/>
                </a:cubicBezTo>
                <a:cubicBezTo>
                  <a:pt x="1759912" y="6244380"/>
                  <a:pt x="1744692" y="6243933"/>
                  <a:pt x="1730815" y="6242142"/>
                </a:cubicBezTo>
                <a:cubicBezTo>
                  <a:pt x="1719624" y="6250648"/>
                  <a:pt x="1709327" y="6262734"/>
                  <a:pt x="1696793" y="6266763"/>
                </a:cubicBezTo>
                <a:cubicBezTo>
                  <a:pt x="1655609" y="6278850"/>
                  <a:pt x="1629646" y="6252886"/>
                  <a:pt x="1635465" y="6209464"/>
                </a:cubicBezTo>
                <a:cubicBezTo>
                  <a:pt x="1636808" y="6197377"/>
                  <a:pt x="1634122" y="6179471"/>
                  <a:pt x="1626065" y="6172756"/>
                </a:cubicBezTo>
                <a:cubicBezTo>
                  <a:pt x="1618455" y="6166489"/>
                  <a:pt x="1601444" y="6171414"/>
                  <a:pt x="1581747" y="6171414"/>
                </a:cubicBezTo>
                <a:cubicBezTo>
                  <a:pt x="1590700" y="6188872"/>
                  <a:pt x="1595624" y="6197825"/>
                  <a:pt x="1600549" y="6206778"/>
                </a:cubicBezTo>
                <a:cubicBezTo>
                  <a:pt x="1599206" y="6208568"/>
                  <a:pt x="1597863" y="6209911"/>
                  <a:pt x="1596967" y="6211702"/>
                </a:cubicBezTo>
                <a:cubicBezTo>
                  <a:pt x="1579509" y="6200063"/>
                  <a:pt x="1562051" y="6188424"/>
                  <a:pt x="1538325" y="6172756"/>
                </a:cubicBezTo>
                <a:cubicBezTo>
                  <a:pt x="1556231" y="6162908"/>
                  <a:pt x="1569213" y="6155298"/>
                  <a:pt x="1584881" y="6146793"/>
                </a:cubicBezTo>
                <a:cubicBezTo>
                  <a:pt x="1571004" y="6130677"/>
                  <a:pt x="1561155" y="6111428"/>
                  <a:pt x="1536535" y="6135602"/>
                </a:cubicBezTo>
                <a:cubicBezTo>
                  <a:pt x="1527134" y="6144555"/>
                  <a:pt x="1511019" y="6146793"/>
                  <a:pt x="1498037" y="6152164"/>
                </a:cubicBezTo>
                <a:cubicBezTo>
                  <a:pt x="1495351" y="6149479"/>
                  <a:pt x="1492665" y="6146345"/>
                  <a:pt x="1489979" y="6143659"/>
                </a:cubicBezTo>
                <a:cubicBezTo>
                  <a:pt x="1504751" y="6123067"/>
                  <a:pt x="1519076" y="6102475"/>
                  <a:pt x="1535192" y="6080093"/>
                </a:cubicBezTo>
                <a:cubicBezTo>
                  <a:pt x="1500275" y="6065320"/>
                  <a:pt x="1473864" y="6077407"/>
                  <a:pt x="1451481" y="6106952"/>
                </a:cubicBezTo>
                <a:cubicBezTo>
                  <a:pt x="1440290" y="6094865"/>
                  <a:pt x="1432232" y="6086360"/>
                  <a:pt x="1423279" y="6076959"/>
                </a:cubicBezTo>
                <a:cubicBezTo>
                  <a:pt x="1434918" y="6064425"/>
                  <a:pt x="1445214" y="6053234"/>
                  <a:pt x="1455958" y="6041595"/>
                </a:cubicBezTo>
                <a:cubicBezTo>
                  <a:pt x="1455062" y="6038461"/>
                  <a:pt x="1454167" y="6035328"/>
                  <a:pt x="1453272" y="6032194"/>
                </a:cubicBezTo>
                <a:cubicBezTo>
                  <a:pt x="1434918" y="6036223"/>
                  <a:pt x="1415669" y="6038014"/>
                  <a:pt x="1399106" y="6045176"/>
                </a:cubicBezTo>
                <a:cubicBezTo>
                  <a:pt x="1370904" y="6057263"/>
                  <a:pt x="1339121" y="6039357"/>
                  <a:pt x="1316738" y="5995487"/>
                </a:cubicBezTo>
                <a:cubicBezTo>
                  <a:pt x="1336435" y="5985639"/>
                  <a:pt x="1356132" y="5975343"/>
                  <a:pt x="1376724" y="5964599"/>
                </a:cubicBezTo>
                <a:cubicBezTo>
                  <a:pt x="1345836" y="5931473"/>
                  <a:pt x="1335540" y="5931025"/>
                  <a:pt x="1269287" y="5963256"/>
                </a:cubicBezTo>
                <a:cubicBezTo>
                  <a:pt x="1272869" y="5943560"/>
                  <a:pt x="1275107" y="5928339"/>
                  <a:pt x="1279136" y="5907300"/>
                </a:cubicBezTo>
                <a:cubicBezTo>
                  <a:pt x="1252724" y="5907300"/>
                  <a:pt x="1225865" y="5907300"/>
                  <a:pt x="1201245" y="5907300"/>
                </a:cubicBezTo>
                <a:cubicBezTo>
                  <a:pt x="1170357" y="5875069"/>
                  <a:pt x="1136783" y="5840153"/>
                  <a:pt x="1101866" y="5803892"/>
                </a:cubicBezTo>
                <a:cubicBezTo>
                  <a:pt x="1107238" y="5793149"/>
                  <a:pt x="1113953" y="5780167"/>
                  <a:pt x="1122906" y="5762261"/>
                </a:cubicBezTo>
                <a:cubicBezTo>
                  <a:pt x="1050834" y="5764500"/>
                  <a:pt x="1013679" y="5720630"/>
                  <a:pt x="979210" y="5668255"/>
                </a:cubicBezTo>
                <a:cubicBezTo>
                  <a:pt x="948770" y="5622147"/>
                  <a:pt x="906243" y="5584544"/>
                  <a:pt x="867745" y="5544703"/>
                </a:cubicBezTo>
                <a:cubicBezTo>
                  <a:pt x="857897" y="5534407"/>
                  <a:pt x="851630" y="5519635"/>
                  <a:pt x="840886" y="5510234"/>
                </a:cubicBezTo>
                <a:cubicBezTo>
                  <a:pt x="820742" y="5492776"/>
                  <a:pt x="798807" y="5477556"/>
                  <a:pt x="774186" y="5458754"/>
                </a:cubicBezTo>
                <a:cubicBezTo>
                  <a:pt x="775082" y="5457412"/>
                  <a:pt x="780006" y="5449801"/>
                  <a:pt x="784930" y="5442639"/>
                </a:cubicBezTo>
                <a:cubicBezTo>
                  <a:pt x="781349" y="5443534"/>
                  <a:pt x="777768" y="5443982"/>
                  <a:pt x="774634" y="5444877"/>
                </a:cubicBezTo>
                <a:cubicBezTo>
                  <a:pt x="767919" y="5426076"/>
                  <a:pt x="764786" y="5404141"/>
                  <a:pt x="753147" y="5389369"/>
                </a:cubicBezTo>
                <a:cubicBezTo>
                  <a:pt x="733898" y="5365195"/>
                  <a:pt x="711515" y="5340575"/>
                  <a:pt x="685552" y="5325355"/>
                </a:cubicBezTo>
                <a:cubicBezTo>
                  <a:pt x="647054" y="5302972"/>
                  <a:pt x="658693" y="5255521"/>
                  <a:pt x="630491" y="5229558"/>
                </a:cubicBezTo>
                <a:cubicBezTo>
                  <a:pt x="628253" y="5227319"/>
                  <a:pt x="638548" y="5212547"/>
                  <a:pt x="642577" y="5203594"/>
                </a:cubicBezTo>
                <a:cubicBezTo>
                  <a:pt x="645263" y="5197327"/>
                  <a:pt x="647501" y="5191060"/>
                  <a:pt x="649740" y="5185240"/>
                </a:cubicBezTo>
                <a:cubicBezTo>
                  <a:pt x="645263" y="5187478"/>
                  <a:pt x="640339" y="5191507"/>
                  <a:pt x="635863" y="5191060"/>
                </a:cubicBezTo>
                <a:cubicBezTo>
                  <a:pt x="625119" y="5189717"/>
                  <a:pt x="608556" y="5189717"/>
                  <a:pt x="605422" y="5183449"/>
                </a:cubicBezTo>
                <a:cubicBezTo>
                  <a:pt x="600051" y="5173601"/>
                  <a:pt x="604079" y="5159276"/>
                  <a:pt x="598708" y="5150323"/>
                </a:cubicBezTo>
                <a:cubicBezTo>
                  <a:pt x="588859" y="5133760"/>
                  <a:pt x="572744" y="5118093"/>
                  <a:pt x="570953" y="5100634"/>
                </a:cubicBezTo>
                <a:cubicBezTo>
                  <a:pt x="566029" y="5053183"/>
                  <a:pt x="530217" y="5029906"/>
                  <a:pt x="502910" y="4995884"/>
                </a:cubicBezTo>
                <a:cubicBezTo>
                  <a:pt x="509178" y="4990960"/>
                  <a:pt x="516340" y="4985141"/>
                  <a:pt x="530217" y="4974397"/>
                </a:cubicBezTo>
                <a:cubicBezTo>
                  <a:pt x="513654" y="4971263"/>
                  <a:pt x="503358" y="4972159"/>
                  <a:pt x="496196" y="4967682"/>
                </a:cubicBezTo>
                <a:cubicBezTo>
                  <a:pt x="480976" y="4958282"/>
                  <a:pt x="461727" y="4949329"/>
                  <a:pt x="455012" y="4935004"/>
                </a:cubicBezTo>
                <a:cubicBezTo>
                  <a:pt x="430839" y="4883524"/>
                  <a:pt x="410247" y="4829806"/>
                  <a:pt x="389655" y="4776535"/>
                </a:cubicBezTo>
                <a:cubicBezTo>
                  <a:pt x="383388" y="4760420"/>
                  <a:pt x="382493" y="4742514"/>
                  <a:pt x="376673" y="4726399"/>
                </a:cubicBezTo>
                <a:cubicBezTo>
                  <a:pt x="361453" y="4682529"/>
                  <a:pt x="336385" y="4644479"/>
                  <a:pt x="304601" y="4610457"/>
                </a:cubicBezTo>
                <a:cubicBezTo>
                  <a:pt x="300573" y="4605981"/>
                  <a:pt x="305497" y="4592999"/>
                  <a:pt x="305944" y="4584494"/>
                </a:cubicBezTo>
                <a:cubicBezTo>
                  <a:pt x="291172" y="4577331"/>
                  <a:pt x="278190" y="4570617"/>
                  <a:pt x="265208" y="4564349"/>
                </a:cubicBezTo>
                <a:cubicBezTo>
                  <a:pt x="280876" y="4533462"/>
                  <a:pt x="224920" y="4443484"/>
                  <a:pt x="178812" y="4423340"/>
                </a:cubicBezTo>
                <a:cubicBezTo>
                  <a:pt x="188212" y="4407672"/>
                  <a:pt x="173888" y="4362907"/>
                  <a:pt x="155982" y="4351268"/>
                </a:cubicBezTo>
                <a:cubicBezTo>
                  <a:pt x="117484" y="4326199"/>
                  <a:pt x="105845" y="4295759"/>
                  <a:pt x="114798" y="4261738"/>
                </a:cubicBezTo>
                <a:cubicBezTo>
                  <a:pt x="96444" y="4226821"/>
                  <a:pt x="81672" y="4199515"/>
                  <a:pt x="66004" y="4169970"/>
                </a:cubicBezTo>
                <a:cubicBezTo>
                  <a:pt x="68690" y="4167731"/>
                  <a:pt x="75405" y="4162807"/>
                  <a:pt x="83910" y="4155645"/>
                </a:cubicBezTo>
                <a:cubicBezTo>
                  <a:pt x="70480" y="4144901"/>
                  <a:pt x="59737" y="4135501"/>
                  <a:pt x="42726" y="4121623"/>
                </a:cubicBezTo>
                <a:cubicBezTo>
                  <a:pt x="87939" y="4115356"/>
                  <a:pt x="82567" y="4094317"/>
                  <a:pt x="64213" y="4067905"/>
                </a:cubicBezTo>
                <a:cubicBezTo>
                  <a:pt x="56156" y="4070591"/>
                  <a:pt x="47650" y="4073725"/>
                  <a:pt x="38697" y="4076858"/>
                </a:cubicBezTo>
                <a:cubicBezTo>
                  <a:pt x="38697" y="4049552"/>
                  <a:pt x="38697" y="4024483"/>
                  <a:pt x="38697" y="3996281"/>
                </a:cubicBezTo>
                <a:cubicBezTo>
                  <a:pt x="32430" y="3996281"/>
                  <a:pt x="22582" y="3996281"/>
                  <a:pt x="12286" y="3996281"/>
                </a:cubicBezTo>
                <a:cubicBezTo>
                  <a:pt x="16762" y="3967632"/>
                  <a:pt x="21239" y="3940325"/>
                  <a:pt x="26611" y="3906751"/>
                </a:cubicBezTo>
                <a:cubicBezTo>
                  <a:pt x="-32031" y="3865120"/>
                  <a:pt x="26611" y="3802897"/>
                  <a:pt x="12734" y="3748731"/>
                </a:cubicBezTo>
                <a:cubicBezTo>
                  <a:pt x="56603" y="3726796"/>
                  <a:pt x="58394" y="3728586"/>
                  <a:pt x="75852" y="3791257"/>
                </a:cubicBezTo>
                <a:cubicBezTo>
                  <a:pt x="90177" y="3785886"/>
                  <a:pt x="106740" y="3782752"/>
                  <a:pt x="118827" y="3774247"/>
                </a:cubicBezTo>
                <a:cubicBezTo>
                  <a:pt x="126884" y="3768875"/>
                  <a:pt x="135390" y="3751417"/>
                  <a:pt x="132704" y="3746045"/>
                </a:cubicBezTo>
                <a:cubicBezTo>
                  <a:pt x="113455" y="3712919"/>
                  <a:pt x="144790" y="3690536"/>
                  <a:pt x="146581" y="3664125"/>
                </a:cubicBezTo>
                <a:cubicBezTo>
                  <a:pt x="150162" y="3617122"/>
                  <a:pt x="188660" y="3612197"/>
                  <a:pt x="222681" y="3590710"/>
                </a:cubicBezTo>
                <a:cubicBezTo>
                  <a:pt x="190898" y="3586682"/>
                  <a:pt x="163592" y="3622046"/>
                  <a:pt x="142552" y="3585338"/>
                </a:cubicBezTo>
                <a:cubicBezTo>
                  <a:pt x="118827" y="3544155"/>
                  <a:pt x="179707" y="3545498"/>
                  <a:pt x="175678" y="3515058"/>
                </a:cubicBezTo>
                <a:cubicBezTo>
                  <a:pt x="194927" y="3516848"/>
                  <a:pt x="211938" y="3518639"/>
                  <a:pt x="229844" y="3519982"/>
                </a:cubicBezTo>
                <a:cubicBezTo>
                  <a:pt x="240587" y="3489541"/>
                  <a:pt x="243273" y="3465368"/>
                  <a:pt x="207014" y="3454177"/>
                </a:cubicBezTo>
                <a:cubicBezTo>
                  <a:pt x="207909" y="3483274"/>
                  <a:pt x="186869" y="3497599"/>
                  <a:pt x="149267" y="3497152"/>
                </a:cubicBezTo>
                <a:cubicBezTo>
                  <a:pt x="151505" y="3459549"/>
                  <a:pt x="154191" y="3421946"/>
                  <a:pt x="156429" y="3385239"/>
                </a:cubicBezTo>
                <a:cubicBezTo>
                  <a:pt x="169859" y="3383448"/>
                  <a:pt x="185974" y="3380763"/>
                  <a:pt x="204775" y="3378076"/>
                </a:cubicBezTo>
                <a:cubicBezTo>
                  <a:pt x="209252" y="3428213"/>
                  <a:pt x="245064" y="3424184"/>
                  <a:pt x="273714" y="3421051"/>
                </a:cubicBezTo>
                <a:cubicBezTo>
                  <a:pt x="293410" y="3391954"/>
                  <a:pt x="309973" y="3367333"/>
                  <a:pt x="326536" y="3342264"/>
                </a:cubicBezTo>
                <a:cubicBezTo>
                  <a:pt x="343547" y="3316748"/>
                  <a:pt x="359215" y="3290337"/>
                  <a:pt x="377121" y="3265716"/>
                </a:cubicBezTo>
                <a:cubicBezTo>
                  <a:pt x="384283" y="3255868"/>
                  <a:pt x="395474" y="3244229"/>
                  <a:pt x="406666" y="3241991"/>
                </a:cubicBezTo>
                <a:cubicBezTo>
                  <a:pt x="440687" y="3235276"/>
                  <a:pt x="469784" y="3240648"/>
                  <a:pt x="471127" y="3183796"/>
                </a:cubicBezTo>
                <a:cubicBezTo>
                  <a:pt x="471575" y="3148880"/>
                  <a:pt x="496196" y="3102324"/>
                  <a:pt x="529769" y="3071436"/>
                </a:cubicBezTo>
                <a:cubicBezTo>
                  <a:pt x="536037" y="3065617"/>
                  <a:pt x="540513" y="3052635"/>
                  <a:pt x="539170" y="3043682"/>
                </a:cubicBezTo>
                <a:cubicBezTo>
                  <a:pt x="534246" y="3012794"/>
                  <a:pt x="522159" y="2982354"/>
                  <a:pt x="520369" y="2951466"/>
                </a:cubicBezTo>
                <a:cubicBezTo>
                  <a:pt x="519026" y="2922816"/>
                  <a:pt x="502463" y="2922816"/>
                  <a:pt x="483662" y="2923264"/>
                </a:cubicBezTo>
                <a:cubicBezTo>
                  <a:pt x="464413" y="2923264"/>
                  <a:pt x="445164" y="2925950"/>
                  <a:pt x="427705" y="2927293"/>
                </a:cubicBezTo>
                <a:cubicBezTo>
                  <a:pt x="424124" y="2896853"/>
                  <a:pt x="421886" y="2872680"/>
                  <a:pt x="419200" y="2848954"/>
                </a:cubicBezTo>
                <a:cubicBezTo>
                  <a:pt x="457250" y="2825229"/>
                  <a:pt x="488138" y="2830153"/>
                  <a:pt x="501568" y="2865070"/>
                </a:cubicBezTo>
                <a:cubicBezTo>
                  <a:pt x="510968" y="2844477"/>
                  <a:pt x="520369" y="2823886"/>
                  <a:pt x="530217" y="2803294"/>
                </a:cubicBezTo>
                <a:cubicBezTo>
                  <a:pt x="536037" y="2791207"/>
                  <a:pt x="540065" y="2774644"/>
                  <a:pt x="549914" y="2769272"/>
                </a:cubicBezTo>
                <a:cubicBezTo>
                  <a:pt x="573639" y="2756738"/>
                  <a:pt x="571401" y="2726746"/>
                  <a:pt x="569163" y="2717345"/>
                </a:cubicBezTo>
                <a:cubicBezTo>
                  <a:pt x="557971" y="2671685"/>
                  <a:pt x="600051" y="2667656"/>
                  <a:pt x="613032" y="2643930"/>
                </a:cubicBezTo>
                <a:cubicBezTo>
                  <a:pt x="631386" y="2652883"/>
                  <a:pt x="647949" y="2658255"/>
                  <a:pt x="660931" y="2668551"/>
                </a:cubicBezTo>
                <a:cubicBezTo>
                  <a:pt x="668093" y="2674370"/>
                  <a:pt x="674808" y="2689143"/>
                  <a:pt x="672122" y="2697201"/>
                </a:cubicBezTo>
                <a:cubicBezTo>
                  <a:pt x="663169" y="2728088"/>
                  <a:pt x="648844" y="2758081"/>
                  <a:pt x="672570" y="2788521"/>
                </a:cubicBezTo>
                <a:cubicBezTo>
                  <a:pt x="673913" y="2790312"/>
                  <a:pt x="675703" y="2792998"/>
                  <a:pt x="675256" y="2795236"/>
                </a:cubicBezTo>
                <a:cubicBezTo>
                  <a:pt x="669884" y="2826571"/>
                  <a:pt x="668989" y="2859698"/>
                  <a:pt x="656454" y="2887900"/>
                </a:cubicBezTo>
                <a:cubicBezTo>
                  <a:pt x="645263" y="2912968"/>
                  <a:pt x="622881" y="2935351"/>
                  <a:pt x="600946" y="2953704"/>
                </a:cubicBezTo>
                <a:cubicBezTo>
                  <a:pt x="585726" y="2966238"/>
                  <a:pt x="580354" y="2970267"/>
                  <a:pt x="592441" y="2989964"/>
                </a:cubicBezTo>
                <a:cubicBezTo>
                  <a:pt x="600498" y="3002946"/>
                  <a:pt x="592888" y="3024881"/>
                  <a:pt x="594231" y="3042339"/>
                </a:cubicBezTo>
                <a:cubicBezTo>
                  <a:pt x="595574" y="3063378"/>
                  <a:pt x="599155" y="3083970"/>
                  <a:pt x="601841" y="3104562"/>
                </a:cubicBezTo>
                <a:cubicBezTo>
                  <a:pt x="602736" y="3109039"/>
                  <a:pt x="608556" y="3115754"/>
                  <a:pt x="607213" y="3117544"/>
                </a:cubicBezTo>
                <a:cubicBezTo>
                  <a:pt x="582145" y="3146194"/>
                  <a:pt x="599603" y="3179320"/>
                  <a:pt x="598260" y="3210208"/>
                </a:cubicBezTo>
                <a:cubicBezTo>
                  <a:pt x="597812" y="3219161"/>
                  <a:pt x="602289" y="3234828"/>
                  <a:pt x="608108" y="3236619"/>
                </a:cubicBezTo>
                <a:cubicBezTo>
                  <a:pt x="650635" y="3249601"/>
                  <a:pt x="653769" y="3291680"/>
                  <a:pt x="669884" y="3321225"/>
                </a:cubicBezTo>
                <a:cubicBezTo>
                  <a:pt x="694505" y="3366885"/>
                  <a:pt x="696743" y="3430004"/>
                  <a:pt x="730764" y="3463578"/>
                </a:cubicBezTo>
                <a:cubicBezTo>
                  <a:pt x="767472" y="3500285"/>
                  <a:pt x="771948" y="3532516"/>
                  <a:pt x="771053" y="3576833"/>
                </a:cubicBezTo>
                <a:cubicBezTo>
                  <a:pt x="770605" y="3596977"/>
                  <a:pt x="793883" y="3618465"/>
                  <a:pt x="792540" y="3638609"/>
                </a:cubicBezTo>
                <a:cubicBezTo>
                  <a:pt x="790750" y="3664125"/>
                  <a:pt x="775529" y="3689193"/>
                  <a:pt x="765681" y="3714262"/>
                </a:cubicBezTo>
                <a:cubicBezTo>
                  <a:pt x="763443" y="3719633"/>
                  <a:pt x="758071" y="3724110"/>
                  <a:pt x="754490" y="3728586"/>
                </a:cubicBezTo>
                <a:cubicBezTo>
                  <a:pt x="758071" y="3729482"/>
                  <a:pt x="761652" y="3730825"/>
                  <a:pt x="764786" y="3731720"/>
                </a:cubicBezTo>
                <a:cubicBezTo>
                  <a:pt x="760309" y="3753207"/>
                  <a:pt x="745537" y="3781409"/>
                  <a:pt x="753595" y="3794839"/>
                </a:cubicBezTo>
                <a:cubicBezTo>
                  <a:pt x="774634" y="3827965"/>
                  <a:pt x="751804" y="3839156"/>
                  <a:pt x="741956" y="3849004"/>
                </a:cubicBezTo>
                <a:cubicBezTo>
                  <a:pt x="753147" y="3900484"/>
                  <a:pt x="766576" y="3946592"/>
                  <a:pt x="771948" y="3993148"/>
                </a:cubicBezTo>
                <a:cubicBezTo>
                  <a:pt x="776872" y="4037017"/>
                  <a:pt x="802388" y="4084468"/>
                  <a:pt x="762995" y="4129681"/>
                </a:cubicBezTo>
                <a:cubicBezTo>
                  <a:pt x="769262" y="4130129"/>
                  <a:pt x="778663" y="4130576"/>
                  <a:pt x="786721" y="4131472"/>
                </a:cubicBezTo>
                <a:cubicBezTo>
                  <a:pt x="801493" y="4191009"/>
                  <a:pt x="816266" y="4250099"/>
                  <a:pt x="831933" y="4313218"/>
                </a:cubicBezTo>
                <a:cubicBezTo>
                  <a:pt x="843572" y="4306055"/>
                  <a:pt x="850287" y="4302027"/>
                  <a:pt x="849392" y="4302474"/>
                </a:cubicBezTo>
                <a:cubicBezTo>
                  <a:pt x="858792" y="4315456"/>
                  <a:pt x="864612" y="4326647"/>
                  <a:pt x="873565" y="4334705"/>
                </a:cubicBezTo>
                <a:cubicBezTo>
                  <a:pt x="916987" y="4373651"/>
                  <a:pt x="936236" y="4425130"/>
                  <a:pt x="945189" y="4480191"/>
                </a:cubicBezTo>
                <a:cubicBezTo>
                  <a:pt x="947427" y="4494516"/>
                  <a:pt x="934445" y="4511527"/>
                  <a:pt x="926835" y="4531671"/>
                </a:cubicBezTo>
                <a:cubicBezTo>
                  <a:pt x="951456" y="4548234"/>
                  <a:pt x="947875" y="4571512"/>
                  <a:pt x="925045" y="4597028"/>
                </a:cubicBezTo>
                <a:cubicBezTo>
                  <a:pt x="905796" y="4618068"/>
                  <a:pt x="908929" y="4637316"/>
                  <a:pt x="931759" y="4654775"/>
                </a:cubicBezTo>
                <a:cubicBezTo>
                  <a:pt x="938474" y="4660146"/>
                  <a:pt x="940712" y="4670890"/>
                  <a:pt x="946979" y="4682977"/>
                </a:cubicBezTo>
                <a:cubicBezTo>
                  <a:pt x="956380" y="4682977"/>
                  <a:pt x="970705" y="4682977"/>
                  <a:pt x="985030" y="4682977"/>
                </a:cubicBezTo>
                <a:cubicBezTo>
                  <a:pt x="985925" y="4685663"/>
                  <a:pt x="986373" y="4688349"/>
                  <a:pt x="987268" y="4690587"/>
                </a:cubicBezTo>
                <a:cubicBezTo>
                  <a:pt x="975629" y="4695063"/>
                  <a:pt x="963990" y="4699092"/>
                  <a:pt x="945189" y="4706255"/>
                </a:cubicBezTo>
                <a:cubicBezTo>
                  <a:pt x="959514" y="4738038"/>
                  <a:pt x="975181" y="4772955"/>
                  <a:pt x="990849" y="4807871"/>
                </a:cubicBezTo>
                <a:cubicBezTo>
                  <a:pt x="989506" y="4807871"/>
                  <a:pt x="988611" y="4807871"/>
                  <a:pt x="987268" y="4807423"/>
                </a:cubicBezTo>
                <a:cubicBezTo>
                  <a:pt x="989506" y="4824434"/>
                  <a:pt x="987716" y="4843235"/>
                  <a:pt x="995326" y="4857112"/>
                </a:cubicBezTo>
                <a:cubicBezTo>
                  <a:pt x="1012336" y="4887553"/>
                  <a:pt x="1016813" y="4928289"/>
                  <a:pt x="1058444" y="4941718"/>
                </a:cubicBezTo>
                <a:cubicBezTo>
                  <a:pt x="1065607" y="4943957"/>
                  <a:pt x="1075007" y="4956491"/>
                  <a:pt x="1074112" y="4963653"/>
                </a:cubicBezTo>
                <a:cubicBezTo>
                  <a:pt x="1069636" y="5004389"/>
                  <a:pt x="1105000" y="5023191"/>
                  <a:pt x="1119325" y="5053183"/>
                </a:cubicBezTo>
                <a:cubicBezTo>
                  <a:pt x="1125592" y="5065718"/>
                  <a:pt x="1150213" y="5081386"/>
                  <a:pt x="1122906" y="5097948"/>
                </a:cubicBezTo>
                <a:cubicBezTo>
                  <a:pt x="1132754" y="5109587"/>
                  <a:pt x="1140364" y="5124360"/>
                  <a:pt x="1152451" y="5132865"/>
                </a:cubicBezTo>
                <a:cubicBezTo>
                  <a:pt x="1184682" y="5155248"/>
                  <a:pt x="1227208" y="5168677"/>
                  <a:pt x="1250934" y="5197775"/>
                </a:cubicBezTo>
                <a:cubicBezTo>
                  <a:pt x="1299280" y="5256417"/>
                  <a:pt x="1370456" y="5299839"/>
                  <a:pt x="1384781" y="5383101"/>
                </a:cubicBezTo>
                <a:cubicBezTo>
                  <a:pt x="1391048" y="5418466"/>
                  <a:pt x="1413878" y="5422047"/>
                  <a:pt x="1435813" y="5413989"/>
                </a:cubicBezTo>
                <a:cubicBezTo>
                  <a:pt x="1450586" y="5431448"/>
                  <a:pt x="1459539" y="5451592"/>
                  <a:pt x="1473864" y="5457859"/>
                </a:cubicBezTo>
                <a:cubicBezTo>
                  <a:pt x="1504751" y="5471736"/>
                  <a:pt x="1519524" y="5506653"/>
                  <a:pt x="1559365" y="5510234"/>
                </a:cubicBezTo>
                <a:cubicBezTo>
                  <a:pt x="1579957" y="5512025"/>
                  <a:pt x="1598310" y="5538884"/>
                  <a:pt x="1616216" y="5553208"/>
                </a:cubicBezTo>
                <a:cubicBezTo>
                  <a:pt x="1630093" y="5553208"/>
                  <a:pt x="1644866" y="5553208"/>
                  <a:pt x="1659638" y="5553208"/>
                </a:cubicBezTo>
                <a:cubicBezTo>
                  <a:pt x="1659638" y="5557237"/>
                  <a:pt x="1660086" y="5561266"/>
                  <a:pt x="1660086" y="5565743"/>
                </a:cubicBezTo>
                <a:cubicBezTo>
                  <a:pt x="1653371" y="5566638"/>
                  <a:pt x="1646656" y="5567981"/>
                  <a:pt x="1639494" y="5568876"/>
                </a:cubicBezTo>
                <a:cubicBezTo>
                  <a:pt x="1635913" y="5617670"/>
                  <a:pt x="1685154" y="5621252"/>
                  <a:pt x="1707089" y="5647663"/>
                </a:cubicBezTo>
                <a:cubicBezTo>
                  <a:pt x="1723652" y="5667807"/>
                  <a:pt x="1747825" y="5681684"/>
                  <a:pt x="1769313" y="5696905"/>
                </a:cubicBezTo>
                <a:cubicBezTo>
                  <a:pt x="1784533" y="5707648"/>
                  <a:pt x="1803334" y="5714362"/>
                  <a:pt x="1817211" y="5726449"/>
                </a:cubicBezTo>
                <a:cubicBezTo>
                  <a:pt x="1831984" y="5738983"/>
                  <a:pt x="1865110" y="5733164"/>
                  <a:pt x="1859290" y="5767633"/>
                </a:cubicBezTo>
                <a:cubicBezTo>
                  <a:pt x="1858843" y="5769871"/>
                  <a:pt x="1866005" y="5774795"/>
                  <a:pt x="1870034" y="5775691"/>
                </a:cubicBezTo>
                <a:cubicBezTo>
                  <a:pt x="1937629" y="5790911"/>
                  <a:pt x="1984632" y="5841943"/>
                  <a:pt x="2032979" y="5882679"/>
                </a:cubicBezTo>
                <a:cubicBezTo>
                  <a:pt x="2084906" y="5926549"/>
                  <a:pt x="2142653" y="5940874"/>
                  <a:pt x="2201295" y="5961466"/>
                </a:cubicBezTo>
                <a:cubicBezTo>
                  <a:pt x="2227259" y="5970419"/>
                  <a:pt x="2250537" y="6000411"/>
                  <a:pt x="2283215" y="5975790"/>
                </a:cubicBezTo>
                <a:cubicBezTo>
                  <a:pt x="2286796" y="5973104"/>
                  <a:pt x="2296197" y="5978476"/>
                  <a:pt x="2302912" y="5979819"/>
                </a:cubicBezTo>
                <a:cubicBezTo>
                  <a:pt x="2304255" y="5980267"/>
                  <a:pt x="2306493" y="5980267"/>
                  <a:pt x="2306493" y="5980267"/>
                </a:cubicBezTo>
                <a:cubicBezTo>
                  <a:pt x="2311865" y="6033985"/>
                  <a:pt x="2369164" y="6010260"/>
                  <a:pt x="2393337" y="6038014"/>
                </a:cubicBezTo>
                <a:cubicBezTo>
                  <a:pt x="2407214" y="6053681"/>
                  <a:pt x="2428254" y="6063082"/>
                  <a:pt x="2446160" y="6075169"/>
                </a:cubicBezTo>
                <a:cubicBezTo>
                  <a:pt x="2462275" y="6085912"/>
                  <a:pt x="2474809" y="6098894"/>
                  <a:pt x="2498535" y="6083674"/>
                </a:cubicBezTo>
                <a:cubicBezTo>
                  <a:pt x="2508831" y="6076959"/>
                  <a:pt x="2531661" y="6089941"/>
                  <a:pt x="2549119" y="6093970"/>
                </a:cubicBezTo>
                <a:cubicBezTo>
                  <a:pt x="2570606" y="6098894"/>
                  <a:pt x="2594779" y="6111876"/>
                  <a:pt x="2613133" y="6106504"/>
                </a:cubicBezTo>
                <a:cubicBezTo>
                  <a:pt x="2665956" y="6089941"/>
                  <a:pt x="2712959" y="6110981"/>
                  <a:pt x="2742952" y="6141868"/>
                </a:cubicBezTo>
                <a:cubicBezTo>
                  <a:pt x="2774287" y="6174099"/>
                  <a:pt x="2803832" y="6181262"/>
                  <a:pt x="2842778" y="6179471"/>
                </a:cubicBezTo>
                <a:cubicBezTo>
                  <a:pt x="2862027" y="6178576"/>
                  <a:pt x="2881723" y="6182157"/>
                  <a:pt x="2900972" y="6182157"/>
                </a:cubicBezTo>
                <a:cubicBezTo>
                  <a:pt x="2918431" y="6182157"/>
                  <a:pt x="2936337" y="6180814"/>
                  <a:pt x="2953795" y="6178128"/>
                </a:cubicBezTo>
                <a:cubicBezTo>
                  <a:pt x="2978863" y="6174099"/>
                  <a:pt x="2999455" y="6176785"/>
                  <a:pt x="3012437" y="6202301"/>
                </a:cubicBezTo>
                <a:cubicBezTo>
                  <a:pt x="3026314" y="6230056"/>
                  <a:pt x="3041982" y="6238113"/>
                  <a:pt x="3076451" y="6222445"/>
                </a:cubicBezTo>
                <a:cubicBezTo>
                  <a:pt x="3104205" y="6209911"/>
                  <a:pt x="3142703" y="6223789"/>
                  <a:pt x="3174486" y="6217074"/>
                </a:cubicBezTo>
                <a:cubicBezTo>
                  <a:pt x="3210746" y="6209464"/>
                  <a:pt x="3221937" y="6236770"/>
                  <a:pt x="3242082" y="6253333"/>
                </a:cubicBezTo>
                <a:cubicBezTo>
                  <a:pt x="3247006" y="6257362"/>
                  <a:pt x="3259092" y="6257810"/>
                  <a:pt x="3265359" y="6254676"/>
                </a:cubicBezTo>
                <a:cubicBezTo>
                  <a:pt x="3288637" y="6242590"/>
                  <a:pt x="3309229" y="6226027"/>
                  <a:pt x="3332955" y="6216626"/>
                </a:cubicBezTo>
                <a:cubicBezTo>
                  <a:pt x="3347279" y="6210807"/>
                  <a:pt x="3368319" y="6208121"/>
                  <a:pt x="3382196" y="6214388"/>
                </a:cubicBezTo>
                <a:cubicBezTo>
                  <a:pt x="3418456" y="6230951"/>
                  <a:pt x="3452029" y="6226474"/>
                  <a:pt x="3487394" y="6213492"/>
                </a:cubicBezTo>
                <a:cubicBezTo>
                  <a:pt x="3493661" y="6211254"/>
                  <a:pt x="3502166" y="6211254"/>
                  <a:pt x="3508881" y="6213492"/>
                </a:cubicBezTo>
                <a:cubicBezTo>
                  <a:pt x="3565285" y="6229608"/>
                  <a:pt x="3619451" y="6208121"/>
                  <a:pt x="3674511" y="6204987"/>
                </a:cubicBezTo>
                <a:cubicBezTo>
                  <a:pt x="3725544" y="6202301"/>
                  <a:pt x="3777023" y="6199168"/>
                  <a:pt x="3827608" y="6194691"/>
                </a:cubicBezTo>
                <a:cubicBezTo>
                  <a:pt x="3865211" y="6191110"/>
                  <a:pt x="3902366" y="6184395"/>
                  <a:pt x="3939520" y="6180814"/>
                </a:cubicBezTo>
                <a:cubicBezTo>
                  <a:pt x="3956979" y="6179023"/>
                  <a:pt x="3975332" y="6178576"/>
                  <a:pt x="3992343" y="6181709"/>
                </a:cubicBezTo>
                <a:cubicBezTo>
                  <a:pt x="4008011" y="6184395"/>
                  <a:pt x="4022336" y="6192453"/>
                  <a:pt x="4031289" y="6196034"/>
                </a:cubicBezTo>
                <a:cubicBezTo>
                  <a:pt x="4043375" y="6176338"/>
                  <a:pt x="4050090" y="6164251"/>
                  <a:pt x="4057252" y="6152612"/>
                </a:cubicBezTo>
                <a:cubicBezTo>
                  <a:pt x="4064415" y="6160670"/>
                  <a:pt x="4071577" y="6169175"/>
                  <a:pt x="4084559" y="6183948"/>
                </a:cubicBezTo>
                <a:cubicBezTo>
                  <a:pt x="4110523" y="6160222"/>
                  <a:pt x="4138725" y="6133363"/>
                  <a:pt x="4168270" y="6108743"/>
                </a:cubicBezTo>
                <a:cubicBezTo>
                  <a:pt x="4183490" y="6096208"/>
                  <a:pt x="4200948" y="6083226"/>
                  <a:pt x="4219302" y="6078302"/>
                </a:cubicBezTo>
                <a:cubicBezTo>
                  <a:pt x="4254666" y="6068454"/>
                  <a:pt x="4287792" y="6044281"/>
                  <a:pt x="4328081" y="6057263"/>
                </a:cubicBezTo>
                <a:cubicBezTo>
                  <a:pt x="4332110" y="6058605"/>
                  <a:pt x="4340615" y="6055920"/>
                  <a:pt x="4341510" y="6053234"/>
                </a:cubicBezTo>
                <a:cubicBezTo>
                  <a:pt x="4353149" y="6016974"/>
                  <a:pt x="4391647" y="6022346"/>
                  <a:pt x="4407762" y="6028166"/>
                </a:cubicBezTo>
                <a:cubicBezTo>
                  <a:pt x="4446261" y="6042490"/>
                  <a:pt x="4469986" y="6040252"/>
                  <a:pt x="4490130" y="6003097"/>
                </a:cubicBezTo>
                <a:cubicBezTo>
                  <a:pt x="4494159" y="5995934"/>
                  <a:pt x="4512513" y="5997725"/>
                  <a:pt x="4523704" y="5993249"/>
                </a:cubicBezTo>
                <a:cubicBezTo>
                  <a:pt x="4580108" y="5969971"/>
                  <a:pt x="4636064" y="5944455"/>
                  <a:pt x="4692468" y="5922072"/>
                </a:cubicBezTo>
                <a:cubicBezTo>
                  <a:pt x="4720670" y="5910881"/>
                  <a:pt x="4750215" y="5897899"/>
                  <a:pt x="4779312" y="5897004"/>
                </a:cubicBezTo>
                <a:cubicBezTo>
                  <a:pt x="4805276" y="5896109"/>
                  <a:pt x="4814676" y="5881336"/>
                  <a:pt x="4830792" y="5868802"/>
                </a:cubicBezTo>
                <a:cubicBezTo>
                  <a:pt x="4862127" y="5844181"/>
                  <a:pt x="4900625" y="5828066"/>
                  <a:pt x="4928380" y="5799864"/>
                </a:cubicBezTo>
                <a:cubicBezTo>
                  <a:pt x="4967773" y="5760023"/>
                  <a:pt x="5030444" y="5755994"/>
                  <a:pt x="5062227" y="5717496"/>
                </a:cubicBezTo>
                <a:cubicBezTo>
                  <a:pt x="5101620" y="5669597"/>
                  <a:pt x="5157576" y="5649453"/>
                  <a:pt x="5200103" y="5607822"/>
                </a:cubicBezTo>
                <a:cubicBezTo>
                  <a:pt x="5252926" y="5556342"/>
                  <a:pt x="5318283" y="5517844"/>
                  <a:pt x="5372448" y="5467707"/>
                </a:cubicBezTo>
                <a:cubicBezTo>
                  <a:pt x="5411394" y="5431448"/>
                  <a:pt x="5438253" y="5383549"/>
                  <a:pt x="5474065" y="5343261"/>
                </a:cubicBezTo>
                <a:cubicBezTo>
                  <a:pt x="5510772" y="5301629"/>
                  <a:pt x="5547479" y="5261341"/>
                  <a:pt x="5570758" y="5208966"/>
                </a:cubicBezTo>
                <a:cubicBezTo>
                  <a:pt x="5577472" y="5194193"/>
                  <a:pt x="5601646" y="5183897"/>
                  <a:pt x="5619552" y="5177630"/>
                </a:cubicBezTo>
                <a:cubicBezTo>
                  <a:pt x="5642829" y="5169572"/>
                  <a:pt x="5658944" y="5161963"/>
                  <a:pt x="5667897" y="5134208"/>
                </a:cubicBezTo>
                <a:cubicBezTo>
                  <a:pt x="5675955" y="5109587"/>
                  <a:pt x="5684013" y="5080490"/>
                  <a:pt x="5715796" y="5068404"/>
                </a:cubicBezTo>
                <a:cubicBezTo>
                  <a:pt x="5726988" y="5064375"/>
                  <a:pt x="5732807" y="5046469"/>
                  <a:pt x="5741312" y="5034830"/>
                </a:cubicBezTo>
                <a:cubicBezTo>
                  <a:pt x="5756980" y="5013790"/>
                  <a:pt x="5772200" y="4992751"/>
                  <a:pt x="5788315" y="4972159"/>
                </a:cubicBezTo>
                <a:cubicBezTo>
                  <a:pt x="5791449" y="4968130"/>
                  <a:pt x="5796821" y="4965892"/>
                  <a:pt x="5798612" y="4961863"/>
                </a:cubicBezTo>
                <a:cubicBezTo>
                  <a:pt x="5825023" y="4907697"/>
                  <a:pt x="5846062" y="4849950"/>
                  <a:pt x="5879636" y="4800709"/>
                </a:cubicBezTo>
                <a:cubicBezTo>
                  <a:pt x="5900228" y="4770269"/>
                  <a:pt x="5923506" y="4748334"/>
                  <a:pt x="5927535" y="4706255"/>
                </a:cubicBezTo>
                <a:cubicBezTo>
                  <a:pt x="5930220" y="4679396"/>
                  <a:pt x="5972300" y="4658356"/>
                  <a:pt x="5982596" y="4629707"/>
                </a:cubicBezTo>
                <a:cubicBezTo>
                  <a:pt x="5993339" y="4600162"/>
                  <a:pt x="6015722" y="4577779"/>
                  <a:pt x="6023779" y="4553606"/>
                </a:cubicBezTo>
                <a:cubicBezTo>
                  <a:pt x="6034971" y="4520927"/>
                  <a:pt x="6051981" y="4490040"/>
                  <a:pt x="6061382" y="4458704"/>
                </a:cubicBezTo>
                <a:cubicBezTo>
                  <a:pt x="6079288" y="4399614"/>
                  <a:pt x="6120920" y="4345449"/>
                  <a:pt x="6107490" y="4278301"/>
                </a:cubicBezTo>
                <a:cubicBezTo>
                  <a:pt x="6106595" y="4274720"/>
                  <a:pt x="6105699" y="4268900"/>
                  <a:pt x="6107490" y="4267557"/>
                </a:cubicBezTo>
                <a:cubicBezTo>
                  <a:pt x="6157179" y="4227269"/>
                  <a:pt x="6135244" y="4159674"/>
                  <a:pt x="6167027" y="4112670"/>
                </a:cubicBezTo>
                <a:cubicBezTo>
                  <a:pt x="6171056" y="4106851"/>
                  <a:pt x="6175980" y="4095660"/>
                  <a:pt x="6173295" y="4092526"/>
                </a:cubicBezTo>
                <a:cubicBezTo>
                  <a:pt x="6148674" y="4062534"/>
                  <a:pt x="6168818" y="4046866"/>
                  <a:pt x="6191201" y="4031198"/>
                </a:cubicBezTo>
                <a:cubicBezTo>
                  <a:pt x="6194782" y="4028512"/>
                  <a:pt x="6199258" y="4023588"/>
                  <a:pt x="6198810" y="4020007"/>
                </a:cubicBezTo>
                <a:cubicBezTo>
                  <a:pt x="6194782" y="3956888"/>
                  <a:pt x="6230146" y="3896903"/>
                  <a:pt x="6212240" y="3831098"/>
                </a:cubicBezTo>
                <a:cubicBezTo>
                  <a:pt x="6208659" y="3817221"/>
                  <a:pt x="6231937" y="3796182"/>
                  <a:pt x="6244919" y="3775142"/>
                </a:cubicBezTo>
                <a:cubicBezTo>
                  <a:pt x="6230146" y="3762608"/>
                  <a:pt x="6227460" y="3744702"/>
                  <a:pt x="6232384" y="3713814"/>
                </a:cubicBezTo>
                <a:cubicBezTo>
                  <a:pt x="6235966" y="3687850"/>
                  <a:pt x="6241785" y="3665468"/>
                  <a:pt x="6249395" y="3640400"/>
                </a:cubicBezTo>
                <a:cubicBezTo>
                  <a:pt x="6256110" y="3618465"/>
                  <a:pt x="6243128" y="3591158"/>
                  <a:pt x="6239547" y="3566090"/>
                </a:cubicBezTo>
                <a:cubicBezTo>
                  <a:pt x="6238204" y="3558927"/>
                  <a:pt x="6235518" y="3550870"/>
                  <a:pt x="6237309" y="3544155"/>
                </a:cubicBezTo>
                <a:cubicBezTo>
                  <a:pt x="6254767" y="3488646"/>
                  <a:pt x="6248500" y="3433585"/>
                  <a:pt x="6238651" y="3377629"/>
                </a:cubicBezTo>
                <a:cubicBezTo>
                  <a:pt x="6238204" y="3374495"/>
                  <a:pt x="6239547" y="3368676"/>
                  <a:pt x="6241785" y="3367781"/>
                </a:cubicBezTo>
                <a:cubicBezTo>
                  <a:pt x="6269092" y="3354799"/>
                  <a:pt x="6257453" y="3333759"/>
                  <a:pt x="6253424" y="3314510"/>
                </a:cubicBezTo>
                <a:cubicBezTo>
                  <a:pt x="6245366" y="3274669"/>
                  <a:pt x="6237756" y="3234828"/>
                  <a:pt x="6231042" y="3194988"/>
                </a:cubicBezTo>
                <a:cubicBezTo>
                  <a:pt x="6230146" y="3189168"/>
                  <a:pt x="6236861" y="3182453"/>
                  <a:pt x="6239099" y="3176186"/>
                </a:cubicBezTo>
                <a:cubicBezTo>
                  <a:pt x="6247604" y="3155147"/>
                  <a:pt x="6259243" y="3135898"/>
                  <a:pt x="6235518" y="3113515"/>
                </a:cubicBezTo>
                <a:cubicBezTo>
                  <a:pt x="6227460" y="3105905"/>
                  <a:pt x="6234175" y="3082627"/>
                  <a:pt x="6234175" y="3070541"/>
                </a:cubicBezTo>
                <a:cubicBezTo>
                  <a:pt x="6226565" y="3033386"/>
                  <a:pt x="6217164" y="2999365"/>
                  <a:pt x="6213136" y="2964000"/>
                </a:cubicBezTo>
                <a:cubicBezTo>
                  <a:pt x="6210450" y="2938932"/>
                  <a:pt x="6219850" y="2915206"/>
                  <a:pt x="6196125" y="2891033"/>
                </a:cubicBezTo>
                <a:cubicBezTo>
                  <a:pt x="6181800" y="2876708"/>
                  <a:pt x="6183591" y="2845373"/>
                  <a:pt x="6179114" y="2821647"/>
                </a:cubicBezTo>
                <a:cubicBezTo>
                  <a:pt x="6175085" y="2799712"/>
                  <a:pt x="6184933" y="2774197"/>
                  <a:pt x="6160760" y="2757633"/>
                </a:cubicBezTo>
                <a:cubicBezTo>
                  <a:pt x="6158074" y="2755843"/>
                  <a:pt x="6161656" y="2744204"/>
                  <a:pt x="6163894" y="2737489"/>
                </a:cubicBezTo>
                <a:cubicBezTo>
                  <a:pt x="6175533" y="2700334"/>
                  <a:pt x="6175533" y="2700334"/>
                  <a:pt x="6145092" y="2676161"/>
                </a:cubicBezTo>
                <a:cubicBezTo>
                  <a:pt x="6148226" y="2674818"/>
                  <a:pt x="6151807" y="2673475"/>
                  <a:pt x="6154941" y="2672132"/>
                </a:cubicBezTo>
                <a:cubicBezTo>
                  <a:pt x="6146883" y="2651093"/>
                  <a:pt x="6138826" y="2630053"/>
                  <a:pt x="6131215" y="2608566"/>
                </a:cubicBezTo>
                <a:cubicBezTo>
                  <a:pt x="6128977" y="2601851"/>
                  <a:pt x="6125844" y="2594241"/>
                  <a:pt x="6127634" y="2587974"/>
                </a:cubicBezTo>
                <a:cubicBezTo>
                  <a:pt x="6139273" y="2547238"/>
                  <a:pt x="6120472" y="2514560"/>
                  <a:pt x="6102566" y="2480538"/>
                </a:cubicBezTo>
                <a:cubicBezTo>
                  <a:pt x="6095403" y="2466661"/>
                  <a:pt x="6087346" y="2450098"/>
                  <a:pt x="6088689" y="2435773"/>
                </a:cubicBezTo>
                <a:cubicBezTo>
                  <a:pt x="6090927" y="2408466"/>
                  <a:pt x="6094508" y="2384293"/>
                  <a:pt x="6058249" y="2378921"/>
                </a:cubicBezTo>
                <a:cubicBezTo>
                  <a:pt x="6056458" y="2378474"/>
                  <a:pt x="6053772" y="2375788"/>
                  <a:pt x="6053772" y="2373550"/>
                </a:cubicBezTo>
                <a:cubicBezTo>
                  <a:pt x="6048848" y="2340423"/>
                  <a:pt x="6044819" y="2307745"/>
                  <a:pt x="6041238" y="2284020"/>
                </a:cubicBezTo>
                <a:cubicBezTo>
                  <a:pt x="6016169" y="2246417"/>
                  <a:pt x="5998711" y="2212843"/>
                  <a:pt x="5974090" y="2185089"/>
                </a:cubicBezTo>
                <a:cubicBezTo>
                  <a:pt x="5948126" y="2156439"/>
                  <a:pt x="5954394" y="2107645"/>
                  <a:pt x="5912762" y="2090635"/>
                </a:cubicBezTo>
                <a:cubicBezTo>
                  <a:pt x="5918134" y="2036917"/>
                  <a:pt x="5855463" y="2014087"/>
                  <a:pt x="5853225" y="1963054"/>
                </a:cubicBezTo>
                <a:cubicBezTo>
                  <a:pt x="5852777" y="1955444"/>
                  <a:pt x="5842033" y="1948282"/>
                  <a:pt x="5837557" y="1940224"/>
                </a:cubicBezTo>
                <a:cubicBezTo>
                  <a:pt x="5820546" y="1910232"/>
                  <a:pt x="5803983" y="1879791"/>
                  <a:pt x="5787868" y="1849351"/>
                </a:cubicBezTo>
                <a:cubicBezTo>
                  <a:pt x="5787420" y="1848456"/>
                  <a:pt x="5788315" y="1846665"/>
                  <a:pt x="5787868" y="1845770"/>
                </a:cubicBezTo>
                <a:cubicBezTo>
                  <a:pt x="5763247" y="1811301"/>
                  <a:pt x="5739521" y="1775937"/>
                  <a:pt x="5713558" y="1742363"/>
                </a:cubicBezTo>
                <a:cubicBezTo>
                  <a:pt x="5699233" y="1724009"/>
                  <a:pt x="5681327" y="1708789"/>
                  <a:pt x="5665659" y="1691331"/>
                </a:cubicBezTo>
                <a:cubicBezTo>
                  <a:pt x="5642382" y="1664919"/>
                  <a:pt x="5617761" y="1639403"/>
                  <a:pt x="5598512" y="1610754"/>
                </a:cubicBezTo>
                <a:cubicBezTo>
                  <a:pt x="5581501" y="1586133"/>
                  <a:pt x="5556432" y="1569570"/>
                  <a:pt x="5539422" y="1548978"/>
                </a:cubicBezTo>
                <a:cubicBezTo>
                  <a:pt x="5505848" y="1507347"/>
                  <a:pt x="5486599" y="1453629"/>
                  <a:pt x="5459293" y="1400358"/>
                </a:cubicBezTo>
                <a:cubicBezTo>
                  <a:pt x="5410499" y="1405282"/>
                  <a:pt x="5382745" y="1369470"/>
                  <a:pt x="5359019" y="1323810"/>
                </a:cubicBezTo>
                <a:cubicBezTo>
                  <a:pt x="5346037" y="1298742"/>
                  <a:pt x="5328579" y="1279045"/>
                  <a:pt x="5293662" y="1277702"/>
                </a:cubicBezTo>
                <a:cubicBezTo>
                  <a:pt x="5276651" y="1276807"/>
                  <a:pt x="5260983" y="1255320"/>
                  <a:pt x="5244421" y="1243233"/>
                </a:cubicBezTo>
                <a:cubicBezTo>
                  <a:pt x="5179064" y="1193991"/>
                  <a:pt x="5113259" y="1144750"/>
                  <a:pt x="5049245" y="1093718"/>
                </a:cubicBezTo>
                <a:cubicBezTo>
                  <a:pt x="5041635" y="1087451"/>
                  <a:pt x="5043426" y="1069545"/>
                  <a:pt x="5039397" y="1051191"/>
                </a:cubicBezTo>
                <a:cubicBezTo>
                  <a:pt x="4955239" y="1035076"/>
                  <a:pt x="4881824" y="977776"/>
                  <a:pt x="4802142" y="933459"/>
                </a:cubicBezTo>
                <a:cubicBezTo>
                  <a:pt x="4747529" y="903019"/>
                  <a:pt x="4690678" y="876607"/>
                  <a:pt x="4635169" y="847510"/>
                </a:cubicBezTo>
                <a:cubicBezTo>
                  <a:pt x="4594880" y="826471"/>
                  <a:pt x="4555935" y="802745"/>
                  <a:pt x="4515198" y="783049"/>
                </a:cubicBezTo>
                <a:cubicBezTo>
                  <a:pt x="4484758" y="768276"/>
                  <a:pt x="4452975" y="757085"/>
                  <a:pt x="4420744" y="746789"/>
                </a:cubicBezTo>
                <a:cubicBezTo>
                  <a:pt x="4372846" y="731121"/>
                  <a:pt x="4324052" y="717244"/>
                  <a:pt x="4275706" y="703367"/>
                </a:cubicBezTo>
                <a:cubicBezTo>
                  <a:pt x="4268096" y="701129"/>
                  <a:pt x="4259143" y="702024"/>
                  <a:pt x="4250637" y="702024"/>
                </a:cubicBezTo>
                <a:cubicBezTo>
                  <a:pt x="4242132" y="702024"/>
                  <a:pt x="4230493" y="706053"/>
                  <a:pt x="4226017" y="702024"/>
                </a:cubicBezTo>
                <a:cubicBezTo>
                  <a:pt x="4196024" y="675165"/>
                  <a:pt x="4158421" y="672479"/>
                  <a:pt x="4121714" y="667107"/>
                </a:cubicBezTo>
                <a:cubicBezTo>
                  <a:pt x="4098884" y="663526"/>
                  <a:pt x="4076054" y="662183"/>
                  <a:pt x="4053224" y="660392"/>
                </a:cubicBezTo>
                <a:cubicBezTo>
                  <a:pt x="4042480" y="659497"/>
                  <a:pt x="4031289" y="661735"/>
                  <a:pt x="4020993" y="658602"/>
                </a:cubicBezTo>
                <a:cubicBezTo>
                  <a:pt x="3934149" y="634429"/>
                  <a:pt x="3845514" y="643829"/>
                  <a:pt x="3757775" y="639353"/>
                </a:cubicBezTo>
                <a:cubicBezTo>
                  <a:pt x="3706742" y="636667"/>
                  <a:pt x="3657501" y="651439"/>
                  <a:pt x="3604678" y="640248"/>
                </a:cubicBezTo>
                <a:cubicBezTo>
                  <a:pt x="3573790" y="633981"/>
                  <a:pt x="3529473" y="644725"/>
                  <a:pt x="3494556" y="671136"/>
                </a:cubicBezTo>
                <a:cubicBezTo>
                  <a:pt x="3464116" y="693966"/>
                  <a:pt x="3419799" y="715006"/>
                  <a:pt x="3384434" y="710977"/>
                </a:cubicBezTo>
                <a:cubicBezTo>
                  <a:pt x="3340117" y="706053"/>
                  <a:pt x="3314153" y="714558"/>
                  <a:pt x="3290428" y="748132"/>
                </a:cubicBezTo>
                <a:cubicBezTo>
                  <a:pt x="3287294" y="752608"/>
                  <a:pt x="3276998" y="753056"/>
                  <a:pt x="3270284" y="753056"/>
                </a:cubicBezTo>
                <a:cubicBezTo>
                  <a:pt x="3231786" y="751713"/>
                  <a:pt x="3192840" y="745446"/>
                  <a:pt x="3154342" y="748580"/>
                </a:cubicBezTo>
                <a:cubicBezTo>
                  <a:pt x="3110025" y="752161"/>
                  <a:pt x="3066155" y="762904"/>
                  <a:pt x="3029000" y="769619"/>
                </a:cubicBezTo>
                <a:cubicBezTo>
                  <a:pt x="3016914" y="805431"/>
                  <a:pt x="3006170" y="832738"/>
                  <a:pt x="2999455" y="860492"/>
                </a:cubicBezTo>
                <a:cubicBezTo>
                  <a:pt x="2994979" y="879293"/>
                  <a:pt x="2999008" y="899885"/>
                  <a:pt x="2995874" y="919134"/>
                </a:cubicBezTo>
                <a:cubicBezTo>
                  <a:pt x="2994531" y="928535"/>
                  <a:pt x="2985130" y="944203"/>
                  <a:pt x="2979311" y="944203"/>
                </a:cubicBezTo>
                <a:cubicBezTo>
                  <a:pt x="2950214" y="944203"/>
                  <a:pt x="2933203" y="956289"/>
                  <a:pt x="2918878" y="982253"/>
                </a:cubicBezTo>
                <a:cubicBezTo>
                  <a:pt x="2902763" y="1011798"/>
                  <a:pt x="2874561" y="1022094"/>
                  <a:pt x="2840092" y="1016722"/>
                </a:cubicBezTo>
                <a:cubicBezTo>
                  <a:pt x="2823976" y="1014484"/>
                  <a:pt x="2805175" y="1014931"/>
                  <a:pt x="2790850" y="1021646"/>
                </a:cubicBezTo>
                <a:cubicBezTo>
                  <a:pt x="2716093" y="1056563"/>
                  <a:pt x="2648497" y="1048057"/>
                  <a:pt x="2577321" y="1005531"/>
                </a:cubicBezTo>
                <a:cubicBezTo>
                  <a:pt x="2537928" y="982253"/>
                  <a:pt x="2487343" y="978224"/>
                  <a:pt x="2435864" y="963899"/>
                </a:cubicBezTo>
                <a:cubicBezTo>
                  <a:pt x="2431387" y="998368"/>
                  <a:pt x="2428701" y="1023884"/>
                  <a:pt x="2424225" y="1049400"/>
                </a:cubicBezTo>
                <a:cubicBezTo>
                  <a:pt x="2422434" y="1058353"/>
                  <a:pt x="2417958" y="1070888"/>
                  <a:pt x="2411243" y="1073574"/>
                </a:cubicBezTo>
                <a:cubicBezTo>
                  <a:pt x="2326637" y="1111624"/>
                  <a:pt x="2241136" y="1128187"/>
                  <a:pt x="2156530" y="1073126"/>
                </a:cubicBezTo>
                <a:cubicBezTo>
                  <a:pt x="2152949" y="1070888"/>
                  <a:pt x="2146234" y="1067754"/>
                  <a:pt x="2144443" y="1069097"/>
                </a:cubicBezTo>
                <a:cubicBezTo>
                  <a:pt x="2105498" y="1099090"/>
                  <a:pt x="2091173" y="1058353"/>
                  <a:pt x="2068343" y="1043133"/>
                </a:cubicBezTo>
                <a:cubicBezTo>
                  <a:pt x="2045065" y="1027466"/>
                  <a:pt x="2023130" y="1010007"/>
                  <a:pt x="1991795" y="987177"/>
                </a:cubicBezTo>
                <a:cubicBezTo>
                  <a:pt x="1964040" y="988520"/>
                  <a:pt x="1924647" y="996130"/>
                  <a:pt x="1902712" y="1036866"/>
                </a:cubicBezTo>
                <a:cubicBezTo>
                  <a:pt x="1892864" y="1054772"/>
                  <a:pt x="1887940" y="1075364"/>
                  <a:pt x="1877644" y="1093270"/>
                </a:cubicBezTo>
                <a:cubicBezTo>
                  <a:pt x="1863767" y="1117891"/>
                  <a:pt x="1846308" y="1140721"/>
                  <a:pt x="1831088" y="1164446"/>
                </a:cubicBezTo>
                <a:cubicBezTo>
                  <a:pt x="1793486" y="1223089"/>
                  <a:pt x="1779161" y="1231146"/>
                  <a:pt x="1708880" y="1228461"/>
                </a:cubicBezTo>
                <a:cubicBezTo>
                  <a:pt x="1712909" y="1258005"/>
                  <a:pt x="1698584" y="1259348"/>
                  <a:pt x="1673963" y="1253529"/>
                </a:cubicBezTo>
                <a:cubicBezTo>
                  <a:pt x="1635465" y="1244576"/>
                  <a:pt x="1595624" y="1238756"/>
                  <a:pt x="1556679" y="1233385"/>
                </a:cubicBezTo>
                <a:cubicBezTo>
                  <a:pt x="1549516" y="1232489"/>
                  <a:pt x="1539220" y="1236071"/>
                  <a:pt x="1533401" y="1240995"/>
                </a:cubicBezTo>
                <a:cubicBezTo>
                  <a:pt x="1509228" y="1261587"/>
                  <a:pt x="1486398" y="1283521"/>
                  <a:pt x="1462672" y="1304561"/>
                </a:cubicBezTo>
                <a:cubicBezTo>
                  <a:pt x="1434470" y="1329629"/>
                  <a:pt x="1350312" y="1323362"/>
                  <a:pt x="1323901" y="1292027"/>
                </a:cubicBezTo>
                <a:cubicBezTo>
                  <a:pt x="1311367" y="1276807"/>
                  <a:pt x="1274212" y="1272330"/>
                  <a:pt x="1295251" y="1238756"/>
                </a:cubicBezTo>
                <a:cubicBezTo>
                  <a:pt x="1306442" y="1220850"/>
                  <a:pt x="1315395" y="1198916"/>
                  <a:pt x="1331063" y="1185934"/>
                </a:cubicBezTo>
                <a:cubicBezTo>
                  <a:pt x="1361056" y="1161761"/>
                  <a:pt x="1395972" y="1143407"/>
                  <a:pt x="1428203" y="1121472"/>
                </a:cubicBezTo>
                <a:cubicBezTo>
                  <a:pt x="1437604" y="1115205"/>
                  <a:pt x="1443871" y="1104461"/>
                  <a:pt x="1455958" y="1090584"/>
                </a:cubicBezTo>
                <a:cubicBezTo>
                  <a:pt x="1424622" y="1095061"/>
                  <a:pt x="1403583" y="1098194"/>
                  <a:pt x="1378514" y="1101776"/>
                </a:cubicBezTo>
                <a:cubicBezTo>
                  <a:pt x="1380305" y="1089689"/>
                  <a:pt x="1381648" y="1080288"/>
                  <a:pt x="1382991" y="1067306"/>
                </a:cubicBezTo>
                <a:cubicBezTo>
                  <a:pt x="1370009" y="1069545"/>
                  <a:pt x="1360608" y="1072678"/>
                  <a:pt x="1351207" y="1072231"/>
                </a:cubicBezTo>
                <a:cubicBezTo>
                  <a:pt x="1326139" y="1071335"/>
                  <a:pt x="1302414" y="1074917"/>
                  <a:pt x="1283612" y="1045372"/>
                </a:cubicBezTo>
                <a:cubicBezTo>
                  <a:pt x="1261677" y="1011350"/>
                  <a:pt x="1227656" y="984939"/>
                  <a:pt x="1196321" y="952260"/>
                </a:cubicBezTo>
                <a:cubicBezTo>
                  <a:pt x="1202140" y="945098"/>
                  <a:pt x="1210645" y="936593"/>
                  <a:pt x="1216912" y="927192"/>
                </a:cubicBezTo>
                <a:cubicBezTo>
                  <a:pt x="1221837" y="919582"/>
                  <a:pt x="1228999" y="907048"/>
                  <a:pt x="1225865" y="902124"/>
                </a:cubicBezTo>
                <a:cubicBezTo>
                  <a:pt x="1210198" y="873474"/>
                  <a:pt x="1224522" y="853777"/>
                  <a:pt x="1237504" y="828709"/>
                </a:cubicBezTo>
                <a:cubicBezTo>
                  <a:pt x="1254963" y="794687"/>
                  <a:pt x="1276898" y="778124"/>
                  <a:pt x="1313605" y="774991"/>
                </a:cubicBezTo>
                <a:cubicBezTo>
                  <a:pt x="1328825" y="773648"/>
                  <a:pt x="1343597" y="765590"/>
                  <a:pt x="1363742" y="758875"/>
                </a:cubicBezTo>
                <a:cubicBezTo>
                  <a:pt x="1357027" y="749475"/>
                  <a:pt x="1351655" y="741417"/>
                  <a:pt x="1345836" y="732464"/>
                </a:cubicBezTo>
                <a:cubicBezTo>
                  <a:pt x="1346731" y="732016"/>
                  <a:pt x="1349865" y="731569"/>
                  <a:pt x="1352550" y="730226"/>
                </a:cubicBezTo>
                <a:cubicBezTo>
                  <a:pt x="1387467" y="708739"/>
                  <a:pt x="1421936" y="685908"/>
                  <a:pt x="1457301" y="665317"/>
                </a:cubicBezTo>
                <a:cubicBezTo>
                  <a:pt x="1476997" y="654125"/>
                  <a:pt x="1498037" y="639353"/>
                  <a:pt x="1519524" y="638010"/>
                </a:cubicBezTo>
                <a:cubicBezTo>
                  <a:pt x="1563394" y="635772"/>
                  <a:pt x="1603234" y="625923"/>
                  <a:pt x="1638599" y="599512"/>
                </a:cubicBezTo>
                <a:cubicBezTo>
                  <a:pt x="1641285" y="597274"/>
                  <a:pt x="1646656" y="598169"/>
                  <a:pt x="1648895" y="595931"/>
                </a:cubicBezTo>
                <a:cubicBezTo>
                  <a:pt x="1689631" y="548032"/>
                  <a:pt x="1716490" y="533260"/>
                  <a:pt x="1775132" y="507744"/>
                </a:cubicBezTo>
                <a:cubicBezTo>
                  <a:pt x="1800648" y="496552"/>
                  <a:pt x="1818107" y="468351"/>
                  <a:pt x="1842727" y="454026"/>
                </a:cubicBezTo>
                <a:cubicBezTo>
                  <a:pt x="1879435" y="432986"/>
                  <a:pt x="1912113" y="408813"/>
                  <a:pt x="1939420" y="375687"/>
                </a:cubicBezTo>
                <a:cubicBezTo>
                  <a:pt x="1952402" y="360019"/>
                  <a:pt x="1975232" y="350171"/>
                  <a:pt x="1995824" y="343456"/>
                </a:cubicBezTo>
                <a:cubicBezTo>
                  <a:pt x="2045065" y="326893"/>
                  <a:pt x="2096097" y="316597"/>
                  <a:pt x="2144443" y="297348"/>
                </a:cubicBezTo>
                <a:cubicBezTo>
                  <a:pt x="2178465" y="283919"/>
                  <a:pt x="2207562" y="258850"/>
                  <a:pt x="2240241" y="241840"/>
                </a:cubicBezTo>
                <a:cubicBezTo>
                  <a:pt x="2259042" y="231991"/>
                  <a:pt x="2281872" y="219905"/>
                  <a:pt x="2301121" y="223038"/>
                </a:cubicBezTo>
                <a:cubicBezTo>
                  <a:pt x="2344543" y="230201"/>
                  <a:pt x="2366926" y="195284"/>
                  <a:pt x="2398261" y="180512"/>
                </a:cubicBezTo>
                <a:cubicBezTo>
                  <a:pt x="2440788" y="160367"/>
                  <a:pt x="2482867" y="150071"/>
                  <a:pt x="2524051" y="167082"/>
                </a:cubicBezTo>
                <a:cubicBezTo>
                  <a:pt x="2521365" y="155443"/>
                  <a:pt x="2519574" y="146490"/>
                  <a:pt x="2517336" y="136642"/>
                </a:cubicBezTo>
                <a:cubicBezTo>
                  <a:pt x="2520917" y="135746"/>
                  <a:pt x="2524499" y="133956"/>
                  <a:pt x="2527632" y="133956"/>
                </a:cubicBezTo>
                <a:cubicBezTo>
                  <a:pt x="2548224" y="135746"/>
                  <a:pt x="2568816" y="141566"/>
                  <a:pt x="2588960" y="139328"/>
                </a:cubicBezTo>
                <a:cubicBezTo>
                  <a:pt x="2620743" y="135746"/>
                  <a:pt x="2651631" y="125451"/>
                  <a:pt x="2683414" y="120974"/>
                </a:cubicBezTo>
                <a:cubicBezTo>
                  <a:pt x="2692815" y="119631"/>
                  <a:pt x="2703559" y="130375"/>
                  <a:pt x="2716093" y="136642"/>
                </a:cubicBezTo>
                <a:cubicBezTo>
                  <a:pt x="2716093" y="135299"/>
                  <a:pt x="2715645" y="125003"/>
                  <a:pt x="2719674" y="116945"/>
                </a:cubicBezTo>
                <a:cubicBezTo>
                  <a:pt x="2723703" y="108887"/>
                  <a:pt x="2732656" y="103068"/>
                  <a:pt x="2739371" y="96353"/>
                </a:cubicBezTo>
                <a:cubicBezTo>
                  <a:pt x="2758619" y="115602"/>
                  <a:pt x="2766230" y="91429"/>
                  <a:pt x="2777868" y="85162"/>
                </a:cubicBezTo>
                <a:cubicBezTo>
                  <a:pt x="2798908" y="73075"/>
                  <a:pt x="2819052" y="58751"/>
                  <a:pt x="2844121" y="42635"/>
                </a:cubicBezTo>
                <a:cubicBezTo>
                  <a:pt x="2844121" y="42188"/>
                  <a:pt x="2840539" y="32339"/>
                  <a:pt x="2836958" y="22043"/>
                </a:cubicBezTo>
                <a:cubicBezTo>
                  <a:pt x="2870532" y="15329"/>
                  <a:pt x="2901868" y="2794"/>
                  <a:pt x="2930069" y="32787"/>
                </a:cubicBezTo>
                <a:cubicBezTo>
                  <a:pt x="2933651" y="36816"/>
                  <a:pt x="2952899" y="29653"/>
                  <a:pt x="2962300" y="23834"/>
                </a:cubicBezTo>
                <a:cubicBezTo>
                  <a:pt x="2986473" y="8166"/>
                  <a:pt x="3007961" y="-16455"/>
                  <a:pt x="3037505" y="15776"/>
                </a:cubicBezTo>
                <a:cubicBezTo>
                  <a:pt x="3041534" y="20253"/>
                  <a:pt x="3053173" y="17119"/>
                  <a:pt x="3060783" y="18462"/>
                </a:cubicBezTo>
                <a:cubicBezTo>
                  <a:pt x="3071527" y="20253"/>
                  <a:pt x="3082270" y="23834"/>
                  <a:pt x="3093462" y="25625"/>
                </a:cubicBezTo>
                <a:cubicBezTo>
                  <a:pt x="3103310" y="26968"/>
                  <a:pt x="3114054" y="29653"/>
                  <a:pt x="3122559" y="26968"/>
                </a:cubicBezTo>
                <a:cubicBezTo>
                  <a:pt x="3180306" y="8614"/>
                  <a:pt x="3236710" y="4137"/>
                  <a:pt x="3290875" y="37263"/>
                </a:cubicBezTo>
                <a:cubicBezTo>
                  <a:pt x="3304753" y="45769"/>
                  <a:pt x="3318630" y="54274"/>
                  <a:pt x="3331164" y="62332"/>
                </a:cubicBezTo>
                <a:cubicBezTo>
                  <a:pt x="3367871" y="58303"/>
                  <a:pt x="3405921" y="53827"/>
                  <a:pt x="3437257" y="50245"/>
                </a:cubicBezTo>
                <a:cubicBezTo>
                  <a:pt x="3448896" y="70390"/>
                  <a:pt x="3456954" y="88743"/>
                  <a:pt x="3469488" y="103068"/>
                </a:cubicBezTo>
                <a:cubicBezTo>
                  <a:pt x="3472174" y="106202"/>
                  <a:pt x="3490080" y="95010"/>
                  <a:pt x="3501719" y="91877"/>
                </a:cubicBezTo>
                <a:cubicBezTo>
                  <a:pt x="3509776" y="89639"/>
                  <a:pt x="3518729" y="86953"/>
                  <a:pt x="3526339" y="88743"/>
                </a:cubicBezTo>
                <a:cubicBezTo>
                  <a:pt x="3580505" y="100830"/>
                  <a:pt x="3633775" y="117840"/>
                  <a:pt x="3688389" y="125898"/>
                </a:cubicBezTo>
                <a:cubicBezTo>
                  <a:pt x="3721067" y="130822"/>
                  <a:pt x="3755536" y="121869"/>
                  <a:pt x="3789110" y="119183"/>
                </a:cubicBezTo>
                <a:cubicBezTo>
                  <a:pt x="3798511" y="118288"/>
                  <a:pt x="3811045" y="113364"/>
                  <a:pt x="3816864" y="117393"/>
                </a:cubicBezTo>
                <a:cubicBezTo>
                  <a:pt x="3862525" y="147833"/>
                  <a:pt x="3914004" y="133061"/>
                  <a:pt x="3962798" y="136642"/>
                </a:cubicBezTo>
                <a:cubicBezTo>
                  <a:pt x="3965037" y="136642"/>
                  <a:pt x="3969513" y="134404"/>
                  <a:pt x="3969513" y="134851"/>
                </a:cubicBezTo>
                <a:cubicBezTo>
                  <a:pt x="3993686" y="175587"/>
                  <a:pt x="4027260" y="138432"/>
                  <a:pt x="4059938" y="142461"/>
                </a:cubicBezTo>
                <a:cubicBezTo>
                  <a:pt x="4053224" y="154548"/>
                  <a:pt x="4048747" y="163053"/>
                  <a:pt x="4044271" y="172006"/>
                </a:cubicBezTo>
                <a:cubicBezTo>
                  <a:pt x="4080978" y="172901"/>
                  <a:pt x="4086350" y="181854"/>
                  <a:pt x="4070234" y="214533"/>
                </a:cubicBezTo>
                <a:cubicBezTo>
                  <a:pt x="4085902" y="216771"/>
                  <a:pt x="4103360" y="215428"/>
                  <a:pt x="4116790" y="221695"/>
                </a:cubicBezTo>
                <a:cubicBezTo>
                  <a:pt x="4140963" y="233334"/>
                  <a:pt x="4140515" y="264670"/>
                  <a:pt x="4119028" y="280785"/>
                </a:cubicBezTo>
                <a:cubicBezTo>
                  <a:pt x="4105598" y="290633"/>
                  <a:pt x="4093064" y="302272"/>
                  <a:pt x="4083216" y="315254"/>
                </a:cubicBezTo>
                <a:cubicBezTo>
                  <a:pt x="4080083" y="319283"/>
                  <a:pt x="4084559" y="331817"/>
                  <a:pt x="4088588" y="338532"/>
                </a:cubicBezTo>
                <a:cubicBezTo>
                  <a:pt x="4094407" y="347485"/>
                  <a:pt x="4102913" y="354647"/>
                  <a:pt x="4114551" y="367629"/>
                </a:cubicBezTo>
                <a:cubicBezTo>
                  <a:pt x="4131115" y="370315"/>
                  <a:pt x="4156183" y="351962"/>
                  <a:pt x="4179013" y="383745"/>
                </a:cubicBezTo>
                <a:cubicBezTo>
                  <a:pt x="4189309" y="398069"/>
                  <a:pt x="4231836" y="389116"/>
                  <a:pt x="4260038" y="391355"/>
                </a:cubicBezTo>
                <a:cubicBezTo>
                  <a:pt x="4284211" y="393593"/>
                  <a:pt x="4303012" y="402994"/>
                  <a:pt x="4322261" y="421347"/>
                </a:cubicBezTo>
                <a:cubicBezTo>
                  <a:pt x="4343749" y="441492"/>
                  <a:pt x="4375532" y="451787"/>
                  <a:pt x="4404181" y="462531"/>
                </a:cubicBezTo>
                <a:cubicBezTo>
                  <a:pt x="4456556" y="481780"/>
                  <a:pt x="4509827" y="498791"/>
                  <a:pt x="4563097" y="514906"/>
                </a:cubicBezTo>
                <a:cubicBezTo>
                  <a:pt x="4591747" y="523412"/>
                  <a:pt x="4621739" y="527888"/>
                  <a:pt x="4658446" y="535498"/>
                </a:cubicBezTo>
                <a:cubicBezTo>
                  <a:pt x="4655761" y="543556"/>
                  <a:pt x="4655313" y="561014"/>
                  <a:pt x="4646808" y="566834"/>
                </a:cubicBezTo>
                <a:cubicBezTo>
                  <a:pt x="4635169" y="574891"/>
                  <a:pt x="4615025" y="579815"/>
                  <a:pt x="4602490" y="575339"/>
                </a:cubicBezTo>
                <a:cubicBezTo>
                  <a:pt x="4535791" y="551613"/>
                  <a:pt x="4470433" y="524754"/>
                  <a:pt x="4405077" y="498343"/>
                </a:cubicBezTo>
                <a:cubicBezTo>
                  <a:pt x="4369265" y="483571"/>
                  <a:pt x="4335691" y="463426"/>
                  <a:pt x="4298984" y="452683"/>
                </a:cubicBezTo>
                <a:cubicBezTo>
                  <a:pt x="4266305" y="442834"/>
                  <a:pt x="4227807" y="449997"/>
                  <a:pt x="4197367" y="436567"/>
                </a:cubicBezTo>
                <a:cubicBezTo>
                  <a:pt x="4149021" y="415528"/>
                  <a:pt x="4101122" y="418214"/>
                  <a:pt x="4051880" y="418661"/>
                </a:cubicBezTo>
                <a:cubicBezTo>
                  <a:pt x="4046509" y="418661"/>
                  <a:pt x="4041137" y="422243"/>
                  <a:pt x="4026812" y="427167"/>
                </a:cubicBezTo>
                <a:cubicBezTo>
                  <a:pt x="4046509" y="440596"/>
                  <a:pt x="4059491" y="456264"/>
                  <a:pt x="4074711" y="458950"/>
                </a:cubicBezTo>
                <a:cubicBezTo>
                  <a:pt x="4106046" y="464769"/>
                  <a:pt x="4133353" y="479542"/>
                  <a:pt x="4168717" y="479989"/>
                </a:cubicBezTo>
                <a:cubicBezTo>
                  <a:pt x="4214378" y="479989"/>
                  <a:pt x="4269439" y="462531"/>
                  <a:pt x="4308384" y="515801"/>
                </a:cubicBezTo>
                <a:cubicBezTo>
                  <a:pt x="4323604" y="536393"/>
                  <a:pt x="4351806" y="562357"/>
                  <a:pt x="4391200" y="551166"/>
                </a:cubicBezTo>
                <a:cubicBezTo>
                  <a:pt x="4405524" y="547137"/>
                  <a:pt x="4425221" y="555195"/>
                  <a:pt x="4440441" y="562357"/>
                </a:cubicBezTo>
                <a:cubicBezTo>
                  <a:pt x="4485654" y="582501"/>
                  <a:pt x="4533552" y="595931"/>
                  <a:pt x="4573393" y="629505"/>
                </a:cubicBezTo>
                <a:cubicBezTo>
                  <a:pt x="4593537" y="646515"/>
                  <a:pt x="4625768" y="648754"/>
                  <a:pt x="4651732" y="659049"/>
                </a:cubicBezTo>
                <a:cubicBezTo>
                  <a:pt x="4682620" y="671136"/>
                  <a:pt x="4712165" y="690833"/>
                  <a:pt x="4743948" y="695757"/>
                </a:cubicBezTo>
                <a:cubicBezTo>
                  <a:pt x="4815124" y="706948"/>
                  <a:pt x="4854070" y="776334"/>
                  <a:pt x="4920322" y="789316"/>
                </a:cubicBezTo>
                <a:cubicBezTo>
                  <a:pt x="4962401" y="797821"/>
                  <a:pt x="5004928" y="829157"/>
                  <a:pt x="5052826" y="794240"/>
                </a:cubicBezTo>
                <a:cubicBezTo>
                  <a:pt x="5067151" y="783496"/>
                  <a:pt x="5098039" y="791554"/>
                  <a:pt x="5119974" y="796478"/>
                </a:cubicBezTo>
                <a:cubicBezTo>
                  <a:pt x="5129822" y="798716"/>
                  <a:pt x="5140118" y="814384"/>
                  <a:pt x="5143252" y="826023"/>
                </a:cubicBezTo>
                <a:cubicBezTo>
                  <a:pt x="5145042" y="832290"/>
                  <a:pt x="5133403" y="843929"/>
                  <a:pt x="5126241" y="851091"/>
                </a:cubicBezTo>
                <a:cubicBezTo>
                  <a:pt x="5118631" y="858254"/>
                  <a:pt x="5108782" y="862730"/>
                  <a:pt x="5098487" y="869893"/>
                </a:cubicBezTo>
                <a:cubicBezTo>
                  <a:pt x="5145490" y="895856"/>
                  <a:pt x="5148176" y="895409"/>
                  <a:pt x="5197865" y="845720"/>
                </a:cubicBezTo>
                <a:cubicBezTo>
                  <a:pt x="5224276" y="867207"/>
                  <a:pt x="5259641" y="868997"/>
                  <a:pt x="5284262" y="904362"/>
                </a:cubicBezTo>
                <a:cubicBezTo>
                  <a:pt x="5307987" y="938383"/>
                  <a:pt x="5321416" y="963899"/>
                  <a:pt x="5298586" y="1007321"/>
                </a:cubicBezTo>
                <a:cubicBezTo>
                  <a:pt x="5323654" y="1005531"/>
                  <a:pt x="5342904" y="1000607"/>
                  <a:pt x="5360362" y="1003740"/>
                </a:cubicBezTo>
                <a:cubicBezTo>
                  <a:pt x="5412737" y="1013588"/>
                  <a:pt x="5443625" y="1060144"/>
                  <a:pt x="5488390" y="1083870"/>
                </a:cubicBezTo>
                <a:cubicBezTo>
                  <a:pt x="5496000" y="1087898"/>
                  <a:pt x="5501819" y="1095061"/>
                  <a:pt x="5509877" y="1098194"/>
                </a:cubicBezTo>
                <a:cubicBezTo>
                  <a:pt x="5531364" y="1107595"/>
                  <a:pt x="5562252" y="1111624"/>
                  <a:pt x="5528678" y="1143855"/>
                </a:cubicBezTo>
                <a:cubicBezTo>
                  <a:pt x="5527783" y="1144750"/>
                  <a:pt x="5540317" y="1166237"/>
                  <a:pt x="5548375" y="1168028"/>
                </a:cubicBezTo>
                <a:cubicBezTo>
                  <a:pt x="5567176" y="1171609"/>
                  <a:pt x="5587320" y="1169371"/>
                  <a:pt x="5611494" y="1169371"/>
                </a:cubicBezTo>
                <a:cubicBezTo>
                  <a:pt x="5610151" y="1194887"/>
                  <a:pt x="5609255" y="1216822"/>
                  <a:pt x="5608360" y="1241442"/>
                </a:cubicBezTo>
                <a:cubicBezTo>
                  <a:pt x="5615075" y="1241890"/>
                  <a:pt x="5623132" y="1242785"/>
                  <a:pt x="5629400" y="1243233"/>
                </a:cubicBezTo>
                <a:cubicBezTo>
                  <a:pt x="5627609" y="1256662"/>
                  <a:pt x="5625371" y="1272330"/>
                  <a:pt x="5623132" y="1287103"/>
                </a:cubicBezTo>
                <a:cubicBezTo>
                  <a:pt x="5627161" y="1287998"/>
                  <a:pt x="5630295" y="1289789"/>
                  <a:pt x="5632085" y="1289341"/>
                </a:cubicBezTo>
                <a:cubicBezTo>
                  <a:pt x="5649544" y="1282179"/>
                  <a:pt x="5673270" y="1264273"/>
                  <a:pt x="5683118" y="1270092"/>
                </a:cubicBezTo>
                <a:cubicBezTo>
                  <a:pt x="5708634" y="1284417"/>
                  <a:pt x="5729226" y="1308590"/>
                  <a:pt x="5748027" y="1331868"/>
                </a:cubicBezTo>
                <a:cubicBezTo>
                  <a:pt x="5751608" y="1336344"/>
                  <a:pt x="5738179" y="1355145"/>
                  <a:pt x="5730121" y="1372604"/>
                </a:cubicBezTo>
                <a:cubicBezTo>
                  <a:pt x="5745789" y="1374395"/>
                  <a:pt x="5764590" y="1376185"/>
                  <a:pt x="5783391" y="1378423"/>
                </a:cubicBezTo>
                <a:cubicBezTo>
                  <a:pt x="5783391" y="1381557"/>
                  <a:pt x="5783839" y="1384690"/>
                  <a:pt x="5783839" y="1387824"/>
                </a:cubicBezTo>
                <a:cubicBezTo>
                  <a:pt x="5774438" y="1390957"/>
                  <a:pt x="5765485" y="1394539"/>
                  <a:pt x="5752503" y="1399015"/>
                </a:cubicBezTo>
                <a:cubicBezTo>
                  <a:pt x="5761456" y="1405282"/>
                  <a:pt x="5767724" y="1412445"/>
                  <a:pt x="5774438" y="1413340"/>
                </a:cubicBezTo>
                <a:cubicBezTo>
                  <a:pt x="5810250" y="1418712"/>
                  <a:pt x="5838452" y="1437513"/>
                  <a:pt x="5861283" y="1463477"/>
                </a:cubicBezTo>
                <a:cubicBezTo>
                  <a:pt x="5872026" y="1475563"/>
                  <a:pt x="5872474" y="1497051"/>
                  <a:pt x="5884113" y="1507794"/>
                </a:cubicBezTo>
                <a:cubicBezTo>
                  <a:pt x="5912314" y="1533758"/>
                  <a:pt x="5939173" y="1558826"/>
                  <a:pt x="5939621" y="1601353"/>
                </a:cubicBezTo>
                <a:cubicBezTo>
                  <a:pt x="5939621" y="1606277"/>
                  <a:pt x="5950813" y="1609858"/>
                  <a:pt x="5954841" y="1615678"/>
                </a:cubicBezTo>
                <a:cubicBezTo>
                  <a:pt x="5973643" y="1640299"/>
                  <a:pt x="5991996" y="1665815"/>
                  <a:pt x="6010797" y="1690883"/>
                </a:cubicBezTo>
                <a:cubicBezTo>
                  <a:pt x="6020646" y="1704313"/>
                  <a:pt x="6030942" y="1717294"/>
                  <a:pt x="6041685" y="1730724"/>
                </a:cubicBezTo>
                <a:cubicBezTo>
                  <a:pt x="6044819" y="1734305"/>
                  <a:pt x="6049743" y="1736991"/>
                  <a:pt x="6052429" y="1741020"/>
                </a:cubicBezTo>
                <a:cubicBezTo>
                  <a:pt x="6069440" y="1771908"/>
                  <a:pt x="6089136" y="1801453"/>
                  <a:pt x="6101223" y="1834131"/>
                </a:cubicBezTo>
                <a:cubicBezTo>
                  <a:pt x="6106147" y="1848008"/>
                  <a:pt x="6093613" y="1867705"/>
                  <a:pt x="6089136" y="1884268"/>
                </a:cubicBezTo>
                <a:cubicBezTo>
                  <a:pt x="6151360" y="1904860"/>
                  <a:pt x="6181800" y="1954101"/>
                  <a:pt x="6192544" y="2020354"/>
                </a:cubicBezTo>
                <a:cubicBezTo>
                  <a:pt x="6175980" y="2036917"/>
                  <a:pt x="6144645" y="2046317"/>
                  <a:pt x="6158522" y="2082577"/>
                </a:cubicBezTo>
                <a:cubicBezTo>
                  <a:pt x="6160313" y="2087053"/>
                  <a:pt x="6135692" y="2101826"/>
                  <a:pt x="6130768" y="2105855"/>
                </a:cubicBezTo>
                <a:cubicBezTo>
                  <a:pt x="6153598" y="2123313"/>
                  <a:pt x="6181800" y="2135400"/>
                  <a:pt x="6193886" y="2156887"/>
                </a:cubicBezTo>
                <a:cubicBezTo>
                  <a:pt x="6201944" y="2171212"/>
                  <a:pt x="6186724" y="2198966"/>
                  <a:pt x="6180904" y="2224034"/>
                </a:cubicBezTo>
                <a:cubicBezTo>
                  <a:pt x="6214031" y="2232092"/>
                  <a:pt x="6206421" y="2266114"/>
                  <a:pt x="6210002" y="2294763"/>
                </a:cubicBezTo>
                <a:cubicBezTo>
                  <a:pt x="6211345" y="2304164"/>
                  <a:pt x="6213136" y="2313117"/>
                  <a:pt x="6214478" y="2322517"/>
                </a:cubicBezTo>
                <a:cubicBezTo>
                  <a:pt x="6218955" y="2356539"/>
                  <a:pt x="6244471" y="2368625"/>
                  <a:pt x="6272225" y="2375340"/>
                </a:cubicBezTo>
                <a:cubicBezTo>
                  <a:pt x="6262377" y="2406676"/>
                  <a:pt x="6253424" y="2434430"/>
                  <a:pt x="6246262" y="2456365"/>
                </a:cubicBezTo>
                <a:cubicBezTo>
                  <a:pt x="6267749" y="2479195"/>
                  <a:pt x="6289684" y="2493520"/>
                  <a:pt x="6299532" y="2514112"/>
                </a:cubicBezTo>
                <a:cubicBezTo>
                  <a:pt x="6313857" y="2544552"/>
                  <a:pt x="6317886" y="2579469"/>
                  <a:pt x="6330420" y="2610804"/>
                </a:cubicBezTo>
                <a:cubicBezTo>
                  <a:pt x="6338478" y="2630501"/>
                  <a:pt x="6354145" y="2647064"/>
                  <a:pt x="6366232" y="2664970"/>
                </a:cubicBezTo>
                <a:cubicBezTo>
                  <a:pt x="6335792" y="2687352"/>
                  <a:pt x="6335792" y="2691829"/>
                  <a:pt x="6372051" y="2719135"/>
                </a:cubicBezTo>
                <a:cubicBezTo>
                  <a:pt x="6353698" y="2744652"/>
                  <a:pt x="6353250" y="2767482"/>
                  <a:pt x="6375185" y="2795684"/>
                </a:cubicBezTo>
                <a:cubicBezTo>
                  <a:pt x="6389957" y="2814485"/>
                  <a:pt x="6395329" y="2845373"/>
                  <a:pt x="6394881" y="2870441"/>
                </a:cubicBezTo>
                <a:cubicBezTo>
                  <a:pt x="6393986" y="2904015"/>
                  <a:pt x="6412340" y="2912520"/>
                  <a:pt x="6446361" y="2916549"/>
                </a:cubicBezTo>
                <a:cubicBezTo>
                  <a:pt x="6432484" y="2926845"/>
                  <a:pt x="6424874" y="2933112"/>
                  <a:pt x="6414578" y="2940722"/>
                </a:cubicBezTo>
                <a:cubicBezTo>
                  <a:pt x="6420397" y="2948780"/>
                  <a:pt x="6426217" y="2957285"/>
                  <a:pt x="6432484" y="2965791"/>
                </a:cubicBezTo>
                <a:cubicBezTo>
                  <a:pt x="6429798" y="2965343"/>
                  <a:pt x="6426664" y="2964895"/>
                  <a:pt x="6423979" y="2964895"/>
                </a:cubicBezTo>
                <a:cubicBezTo>
                  <a:pt x="6420845" y="2986383"/>
                  <a:pt x="6412340" y="3009213"/>
                  <a:pt x="6416369" y="3029357"/>
                </a:cubicBezTo>
                <a:cubicBezTo>
                  <a:pt x="6418607" y="3041891"/>
                  <a:pt x="6439646" y="3050396"/>
                  <a:pt x="6458000" y="3065169"/>
                </a:cubicBezTo>
                <a:cubicBezTo>
                  <a:pt x="6449047" y="3072331"/>
                  <a:pt x="6436961" y="3081732"/>
                  <a:pt x="6428008" y="3088895"/>
                </a:cubicBezTo>
                <a:cubicBezTo>
                  <a:pt x="6426664" y="3103667"/>
                  <a:pt x="6427112" y="3119335"/>
                  <a:pt x="6423979" y="3135002"/>
                </a:cubicBezTo>
                <a:cubicBezTo>
                  <a:pt x="6414578" y="3182901"/>
                  <a:pt x="6432037" y="3207969"/>
                  <a:pt x="6473668" y="3201255"/>
                </a:cubicBezTo>
                <a:cubicBezTo>
                  <a:pt x="6483964" y="3199464"/>
                  <a:pt x="6492917" y="3187825"/>
                  <a:pt x="6504556" y="3179320"/>
                </a:cubicBezTo>
                <a:cubicBezTo>
                  <a:pt x="6508137" y="3186930"/>
                  <a:pt x="6513061" y="3198569"/>
                  <a:pt x="6522014" y="3217818"/>
                </a:cubicBezTo>
                <a:cubicBezTo>
                  <a:pt x="6492469" y="3221847"/>
                  <a:pt x="6467400" y="3224980"/>
                  <a:pt x="6436065" y="3229009"/>
                </a:cubicBezTo>
                <a:cubicBezTo>
                  <a:pt x="6440094" y="3248706"/>
                  <a:pt x="6438751" y="3283175"/>
                  <a:pt x="6450838" y="3288994"/>
                </a:cubicBezTo>
                <a:cubicBezTo>
                  <a:pt x="6467400" y="3297052"/>
                  <a:pt x="6494259" y="3283175"/>
                  <a:pt x="6517538" y="3278251"/>
                </a:cubicBezTo>
                <a:cubicBezTo>
                  <a:pt x="6513509" y="3321673"/>
                  <a:pt x="6509032" y="3361513"/>
                  <a:pt x="6506794" y="3401354"/>
                </a:cubicBezTo>
                <a:cubicBezTo>
                  <a:pt x="6505899" y="3413888"/>
                  <a:pt x="6509480" y="3427318"/>
                  <a:pt x="6513956" y="3438957"/>
                </a:cubicBezTo>
                <a:cubicBezTo>
                  <a:pt x="6530071" y="3481484"/>
                  <a:pt x="6519776" y="3502971"/>
                  <a:pt x="6476802" y="3513714"/>
                </a:cubicBezTo>
                <a:cubicBezTo>
                  <a:pt x="6443675" y="3521772"/>
                  <a:pt x="6428455" y="3547736"/>
                  <a:pt x="6437408" y="3581310"/>
                </a:cubicBezTo>
                <a:cubicBezTo>
                  <a:pt x="6442780" y="3601454"/>
                  <a:pt x="6455762" y="3600111"/>
                  <a:pt x="6471877" y="3595635"/>
                </a:cubicBezTo>
                <a:cubicBezTo>
                  <a:pt x="6482173" y="3592949"/>
                  <a:pt x="6495155" y="3591158"/>
                  <a:pt x="6504556" y="3594739"/>
                </a:cubicBezTo>
                <a:cubicBezTo>
                  <a:pt x="6509480" y="3596977"/>
                  <a:pt x="6513956" y="3616674"/>
                  <a:pt x="6510375" y="3619808"/>
                </a:cubicBezTo>
                <a:cubicBezTo>
                  <a:pt x="6501422" y="3627865"/>
                  <a:pt x="6488440" y="3632789"/>
                  <a:pt x="6476353" y="3635923"/>
                </a:cubicBezTo>
                <a:cubicBezTo>
                  <a:pt x="6467400" y="3638161"/>
                  <a:pt x="6457105" y="3635475"/>
                  <a:pt x="6444123" y="3634580"/>
                </a:cubicBezTo>
                <a:cubicBezTo>
                  <a:pt x="6458000" y="3669497"/>
                  <a:pt x="6401149" y="3702623"/>
                  <a:pt x="6448152" y="3740673"/>
                </a:cubicBezTo>
                <a:cubicBezTo>
                  <a:pt x="6450838" y="3732615"/>
                  <a:pt x="6451285" y="3723662"/>
                  <a:pt x="6455762" y="3719633"/>
                </a:cubicBezTo>
                <a:cubicBezTo>
                  <a:pt x="6460238" y="3715605"/>
                  <a:pt x="6470087" y="3713367"/>
                  <a:pt x="6475011" y="3715605"/>
                </a:cubicBezTo>
                <a:cubicBezTo>
                  <a:pt x="6482173" y="3718738"/>
                  <a:pt x="6489783" y="3725901"/>
                  <a:pt x="6492469" y="3733063"/>
                </a:cubicBezTo>
                <a:cubicBezTo>
                  <a:pt x="6493812" y="3736644"/>
                  <a:pt x="6487545" y="3746940"/>
                  <a:pt x="6482173" y="3749626"/>
                </a:cubicBezTo>
                <a:cubicBezTo>
                  <a:pt x="6469191" y="3755893"/>
                  <a:pt x="6453971" y="3757236"/>
                  <a:pt x="6441437" y="3763951"/>
                </a:cubicBezTo>
                <a:cubicBezTo>
                  <a:pt x="6404282" y="3783648"/>
                  <a:pt x="6406968" y="3821250"/>
                  <a:pt x="6408311" y="3854376"/>
                </a:cubicBezTo>
                <a:cubicBezTo>
                  <a:pt x="6408758" y="3865120"/>
                  <a:pt x="6430693" y="3876311"/>
                  <a:pt x="6444123" y="3885712"/>
                </a:cubicBezTo>
                <a:cubicBezTo>
                  <a:pt x="6458000" y="3895112"/>
                  <a:pt x="6489783" y="3892427"/>
                  <a:pt x="6478144" y="3917495"/>
                </a:cubicBezTo>
                <a:cubicBezTo>
                  <a:pt x="6470982" y="3933163"/>
                  <a:pt x="6443675" y="3939877"/>
                  <a:pt x="6425322" y="3950621"/>
                </a:cubicBezTo>
                <a:cubicBezTo>
                  <a:pt x="6420397" y="3946592"/>
                  <a:pt x="6415026" y="3943011"/>
                  <a:pt x="6410102" y="3938982"/>
                </a:cubicBezTo>
                <a:cubicBezTo>
                  <a:pt x="6399358" y="3979271"/>
                  <a:pt x="6387719" y="4019111"/>
                  <a:pt x="6379214" y="4059848"/>
                </a:cubicBezTo>
                <a:cubicBezTo>
                  <a:pt x="6377870" y="4066115"/>
                  <a:pt x="6391300" y="4079992"/>
                  <a:pt x="6399805" y="4082230"/>
                </a:cubicBezTo>
                <a:cubicBezTo>
                  <a:pt x="6423531" y="4088497"/>
                  <a:pt x="6426664" y="4098346"/>
                  <a:pt x="6415921" y="4119385"/>
                </a:cubicBezTo>
                <a:cubicBezTo>
                  <a:pt x="6408758" y="4133262"/>
                  <a:pt x="6407416" y="4149378"/>
                  <a:pt x="6402491" y="4164150"/>
                </a:cubicBezTo>
                <a:cubicBezTo>
                  <a:pt x="6399805" y="4173103"/>
                  <a:pt x="6395329" y="4182056"/>
                  <a:pt x="6387272" y="4188323"/>
                </a:cubicBezTo>
                <a:cubicBezTo>
                  <a:pt x="6387272" y="4165941"/>
                  <a:pt x="6387272" y="4143558"/>
                  <a:pt x="6387272" y="4120280"/>
                </a:cubicBezTo>
                <a:cubicBezTo>
                  <a:pt x="6348326" y="4145796"/>
                  <a:pt x="6335344" y="4237565"/>
                  <a:pt x="6363098" y="4255023"/>
                </a:cubicBezTo>
                <a:cubicBezTo>
                  <a:pt x="6353250" y="4262633"/>
                  <a:pt x="6342058" y="4271139"/>
                  <a:pt x="6327734" y="4282778"/>
                </a:cubicBezTo>
                <a:cubicBezTo>
                  <a:pt x="6344297" y="4292178"/>
                  <a:pt x="6354593" y="4298445"/>
                  <a:pt x="6368022" y="4306055"/>
                </a:cubicBezTo>
                <a:cubicBezTo>
                  <a:pt x="6356831" y="4312770"/>
                  <a:pt x="6346983" y="4318590"/>
                  <a:pt x="6341611" y="4322171"/>
                </a:cubicBezTo>
                <a:cubicBezTo>
                  <a:pt x="6351011" y="4336943"/>
                  <a:pt x="6369366" y="4352611"/>
                  <a:pt x="6368917" y="4367383"/>
                </a:cubicBezTo>
                <a:cubicBezTo>
                  <a:pt x="6368470" y="4382156"/>
                  <a:pt x="6351907" y="4400957"/>
                  <a:pt x="6337582" y="4409463"/>
                </a:cubicBezTo>
                <a:cubicBezTo>
                  <a:pt x="6324152" y="4417520"/>
                  <a:pt x="6304008" y="4415282"/>
                  <a:pt x="6278940" y="4418416"/>
                </a:cubicBezTo>
                <a:cubicBezTo>
                  <a:pt x="6299532" y="4431397"/>
                  <a:pt x="6313409" y="4439455"/>
                  <a:pt x="6336687" y="4454228"/>
                </a:cubicBezTo>
                <a:cubicBezTo>
                  <a:pt x="6316990" y="4471238"/>
                  <a:pt x="6303113" y="4486458"/>
                  <a:pt x="6286550" y="4496754"/>
                </a:cubicBezTo>
                <a:cubicBezTo>
                  <a:pt x="6264615" y="4510184"/>
                  <a:pt x="6265063" y="4526747"/>
                  <a:pt x="6275359" y="4545548"/>
                </a:cubicBezTo>
                <a:cubicBezTo>
                  <a:pt x="6278940" y="4552711"/>
                  <a:pt x="6286998" y="4557187"/>
                  <a:pt x="6292369" y="4562559"/>
                </a:cubicBezTo>
                <a:cubicBezTo>
                  <a:pt x="6278045" y="4580465"/>
                  <a:pt x="6264168" y="4597028"/>
                  <a:pt x="6253424" y="4610010"/>
                </a:cubicBezTo>
                <a:cubicBezTo>
                  <a:pt x="6238204" y="4608667"/>
                  <a:pt x="6222984" y="4606876"/>
                  <a:pt x="6207763" y="4606876"/>
                </a:cubicBezTo>
                <a:cubicBezTo>
                  <a:pt x="6205973" y="4606876"/>
                  <a:pt x="6201944" y="4624334"/>
                  <a:pt x="6203287" y="4624782"/>
                </a:cubicBezTo>
                <a:cubicBezTo>
                  <a:pt x="6213136" y="4628811"/>
                  <a:pt x="6223431" y="4631497"/>
                  <a:pt x="6239547" y="4635974"/>
                </a:cubicBezTo>
                <a:cubicBezTo>
                  <a:pt x="6246262" y="4639555"/>
                  <a:pt x="6210450" y="4670443"/>
                  <a:pt x="6243575" y="4661937"/>
                </a:cubicBezTo>
                <a:cubicBezTo>
                  <a:pt x="6238651" y="4688349"/>
                  <a:pt x="6235518" y="4714312"/>
                  <a:pt x="6227908" y="4738485"/>
                </a:cubicBezTo>
                <a:cubicBezTo>
                  <a:pt x="6222984" y="4753705"/>
                  <a:pt x="6211345" y="4767135"/>
                  <a:pt x="6197468" y="4790413"/>
                </a:cubicBezTo>
                <a:cubicBezTo>
                  <a:pt x="6198810" y="4818615"/>
                  <a:pt x="6186277" y="4852188"/>
                  <a:pt x="6154493" y="4879495"/>
                </a:cubicBezTo>
                <a:cubicBezTo>
                  <a:pt x="6139721" y="4892477"/>
                  <a:pt x="6130768" y="4911279"/>
                  <a:pt x="6119577" y="4927841"/>
                </a:cubicBezTo>
                <a:cubicBezTo>
                  <a:pt x="6094956" y="4963653"/>
                  <a:pt x="6070783" y="4999913"/>
                  <a:pt x="6045267" y="5035277"/>
                </a:cubicBezTo>
                <a:cubicBezTo>
                  <a:pt x="6040790" y="5041545"/>
                  <a:pt x="6030942" y="5047364"/>
                  <a:pt x="6023332" y="5047364"/>
                </a:cubicBezTo>
                <a:cubicBezTo>
                  <a:pt x="5990653" y="5047364"/>
                  <a:pt x="5987520" y="5059898"/>
                  <a:pt x="6001397" y="5086310"/>
                </a:cubicBezTo>
                <a:cubicBezTo>
                  <a:pt x="6004978" y="5093024"/>
                  <a:pt x="5999159" y="5109140"/>
                  <a:pt x="5992444" y="5114959"/>
                </a:cubicBezTo>
                <a:cubicBezTo>
                  <a:pt x="5987072" y="5119436"/>
                  <a:pt x="5973643" y="5114064"/>
                  <a:pt x="5964242" y="5113616"/>
                </a:cubicBezTo>
                <a:cubicBezTo>
                  <a:pt x="5951708" y="5113616"/>
                  <a:pt x="5939621" y="5114511"/>
                  <a:pt x="5917686" y="5115854"/>
                </a:cubicBezTo>
                <a:cubicBezTo>
                  <a:pt x="5962451" y="5155248"/>
                  <a:pt x="5962004" y="5163305"/>
                  <a:pt x="5923954" y="5193746"/>
                </a:cubicBezTo>
                <a:cubicBezTo>
                  <a:pt x="5917686" y="5198670"/>
                  <a:pt x="5915448" y="5208070"/>
                  <a:pt x="5910972" y="5214785"/>
                </a:cubicBezTo>
                <a:cubicBezTo>
                  <a:pt x="5887694" y="5250149"/>
                  <a:pt x="5866207" y="5285961"/>
                  <a:pt x="5840690" y="5319535"/>
                </a:cubicBezTo>
                <a:cubicBezTo>
                  <a:pt x="5833080" y="5329383"/>
                  <a:pt x="5814727" y="5330279"/>
                  <a:pt x="5805774" y="5333412"/>
                </a:cubicBezTo>
                <a:cubicBezTo>
                  <a:pt x="5799954" y="5354452"/>
                  <a:pt x="5794583" y="5371463"/>
                  <a:pt x="5789659" y="5388473"/>
                </a:cubicBezTo>
                <a:cubicBezTo>
                  <a:pt x="5783391" y="5388026"/>
                  <a:pt x="5777572" y="5387130"/>
                  <a:pt x="5771305" y="5386683"/>
                </a:cubicBezTo>
                <a:cubicBezTo>
                  <a:pt x="5769962" y="5370120"/>
                  <a:pt x="5768619" y="5353109"/>
                  <a:pt x="5767276" y="5338784"/>
                </a:cubicBezTo>
                <a:cubicBezTo>
                  <a:pt x="5753847" y="5345947"/>
                  <a:pt x="5717139" y="5347737"/>
                  <a:pt x="5752951" y="5387578"/>
                </a:cubicBezTo>
                <a:cubicBezTo>
                  <a:pt x="5759218" y="5394741"/>
                  <a:pt x="5745341" y="5420257"/>
                  <a:pt x="5741760" y="5433686"/>
                </a:cubicBezTo>
                <a:cubicBezTo>
                  <a:pt x="5719377" y="5427419"/>
                  <a:pt x="5702367" y="5422495"/>
                  <a:pt x="5685356" y="5418018"/>
                </a:cubicBezTo>
                <a:cubicBezTo>
                  <a:pt x="5716691" y="5461888"/>
                  <a:pt x="5715348" y="5465917"/>
                  <a:pt x="5672374" y="5480689"/>
                </a:cubicBezTo>
                <a:cubicBezTo>
                  <a:pt x="5661183" y="5507996"/>
                  <a:pt x="5651335" y="5530826"/>
                  <a:pt x="5642829" y="5550970"/>
                </a:cubicBezTo>
                <a:cubicBezTo>
                  <a:pt x="5619552" y="5536198"/>
                  <a:pt x="5604331" y="5526349"/>
                  <a:pt x="5592693" y="5518740"/>
                </a:cubicBezTo>
                <a:cubicBezTo>
                  <a:pt x="5575682" y="5545599"/>
                  <a:pt x="5560461" y="5567981"/>
                  <a:pt x="5547928" y="5591707"/>
                </a:cubicBezTo>
                <a:cubicBezTo>
                  <a:pt x="5542555" y="5601555"/>
                  <a:pt x="5542108" y="5614537"/>
                  <a:pt x="5542108" y="5626176"/>
                </a:cubicBezTo>
                <a:cubicBezTo>
                  <a:pt x="5541660" y="5651691"/>
                  <a:pt x="5524202" y="5666017"/>
                  <a:pt x="5500029" y="5659749"/>
                </a:cubicBezTo>
                <a:cubicBezTo>
                  <a:pt x="5486152" y="5656168"/>
                  <a:pt x="5468246" y="5647215"/>
                  <a:pt x="5458845" y="5652140"/>
                </a:cubicBezTo>
                <a:cubicBezTo>
                  <a:pt x="5438253" y="5663778"/>
                  <a:pt x="5421690" y="5682579"/>
                  <a:pt x="5404680" y="5700038"/>
                </a:cubicBezTo>
                <a:cubicBezTo>
                  <a:pt x="5403336" y="5701381"/>
                  <a:pt x="5410499" y="5715706"/>
                  <a:pt x="5416318" y="5718391"/>
                </a:cubicBezTo>
                <a:cubicBezTo>
                  <a:pt x="5423481" y="5721973"/>
                  <a:pt x="5435119" y="5716601"/>
                  <a:pt x="5441387" y="5720630"/>
                </a:cubicBezTo>
                <a:cubicBezTo>
                  <a:pt x="5448996" y="5725554"/>
                  <a:pt x="5453025" y="5735850"/>
                  <a:pt x="5458845" y="5744355"/>
                </a:cubicBezTo>
                <a:cubicBezTo>
                  <a:pt x="5438253" y="5757337"/>
                  <a:pt x="5419004" y="5772557"/>
                  <a:pt x="5397069" y="5781510"/>
                </a:cubicBezTo>
                <a:cubicBezTo>
                  <a:pt x="5388116" y="5785091"/>
                  <a:pt x="5373792" y="5774348"/>
                  <a:pt x="5354542" y="5767185"/>
                </a:cubicBezTo>
                <a:cubicBezTo>
                  <a:pt x="5349618" y="5773005"/>
                  <a:pt x="5338875" y="5783301"/>
                  <a:pt x="5330369" y="5795835"/>
                </a:cubicBezTo>
                <a:cubicBezTo>
                  <a:pt x="5312016" y="5822694"/>
                  <a:pt x="5295453" y="5850001"/>
                  <a:pt x="5275756" y="5880889"/>
                </a:cubicBezTo>
                <a:cubicBezTo>
                  <a:pt x="5272175" y="5877755"/>
                  <a:pt x="5262774" y="5869250"/>
                  <a:pt x="5250688" y="5858059"/>
                </a:cubicBezTo>
                <a:cubicBezTo>
                  <a:pt x="5225171" y="5873726"/>
                  <a:pt x="5198312" y="5889842"/>
                  <a:pt x="5164739" y="5910433"/>
                </a:cubicBezTo>
                <a:cubicBezTo>
                  <a:pt x="5183540" y="5916253"/>
                  <a:pt x="5193388" y="5919386"/>
                  <a:pt x="5204580" y="5922968"/>
                </a:cubicBezTo>
                <a:cubicBezTo>
                  <a:pt x="5199208" y="5954751"/>
                  <a:pt x="5178616" y="5943112"/>
                  <a:pt x="5162500" y="5939531"/>
                </a:cubicBezTo>
                <a:cubicBezTo>
                  <a:pt x="5129822" y="5932816"/>
                  <a:pt x="5116840" y="5943560"/>
                  <a:pt x="5106097" y="5976238"/>
                </a:cubicBezTo>
                <a:cubicBezTo>
                  <a:pt x="5101173" y="5990563"/>
                  <a:pt x="5084610" y="6001307"/>
                  <a:pt x="5072523" y="6012945"/>
                </a:cubicBezTo>
                <a:cubicBezTo>
                  <a:pt x="5063122" y="6021898"/>
                  <a:pt x="5053274" y="6029508"/>
                  <a:pt x="5036263" y="6043833"/>
                </a:cubicBezTo>
                <a:cubicBezTo>
                  <a:pt x="5038054" y="6075616"/>
                  <a:pt x="5026863" y="6086360"/>
                  <a:pt x="4979412" y="6101580"/>
                </a:cubicBezTo>
                <a:cubicBezTo>
                  <a:pt x="4961953" y="6106952"/>
                  <a:pt x="4948076" y="6124410"/>
                  <a:pt x="4931961" y="6134706"/>
                </a:cubicBezTo>
                <a:cubicBezTo>
                  <a:pt x="4924798" y="6139183"/>
                  <a:pt x="4914503" y="6138287"/>
                  <a:pt x="4906445" y="6141868"/>
                </a:cubicBezTo>
                <a:cubicBezTo>
                  <a:pt x="4892120" y="6148136"/>
                  <a:pt x="4871976" y="6151717"/>
                  <a:pt x="4865261" y="6162908"/>
                </a:cubicBezTo>
                <a:cubicBezTo>
                  <a:pt x="4833926" y="6216626"/>
                  <a:pt x="4778864" y="6238561"/>
                  <a:pt x="4729175" y="6265420"/>
                </a:cubicBezTo>
                <a:cubicBezTo>
                  <a:pt x="4696944" y="6282431"/>
                  <a:pt x="4658446" y="6286907"/>
                  <a:pt x="4622634" y="6297203"/>
                </a:cubicBezTo>
                <a:cubicBezTo>
                  <a:pt x="4619054" y="6298098"/>
                  <a:pt x="4613234" y="6298994"/>
                  <a:pt x="4612786" y="6301232"/>
                </a:cubicBezTo>
                <a:cubicBezTo>
                  <a:pt x="4600252" y="6350474"/>
                  <a:pt x="4557725" y="6320928"/>
                  <a:pt x="4530866" y="6332568"/>
                </a:cubicBezTo>
                <a:cubicBezTo>
                  <a:pt x="4512960" y="6340178"/>
                  <a:pt x="4494159" y="6346445"/>
                  <a:pt x="4478044" y="6356740"/>
                </a:cubicBezTo>
                <a:cubicBezTo>
                  <a:pt x="4433279" y="6385838"/>
                  <a:pt x="4386723" y="6410458"/>
                  <a:pt x="4331662" y="6414040"/>
                </a:cubicBezTo>
                <a:cubicBezTo>
                  <a:pt x="4324947" y="6414487"/>
                  <a:pt x="4317785" y="6419859"/>
                  <a:pt x="4312413" y="6424336"/>
                </a:cubicBezTo>
                <a:cubicBezTo>
                  <a:pt x="4264067" y="6465072"/>
                  <a:pt x="4208558" y="6483873"/>
                  <a:pt x="4144992" y="6476711"/>
                </a:cubicBezTo>
                <a:cubicBezTo>
                  <a:pt x="4140068" y="6476263"/>
                  <a:pt x="4134696" y="6476263"/>
                  <a:pt x="4130219" y="6478502"/>
                </a:cubicBezTo>
                <a:cubicBezTo>
                  <a:pt x="4094855" y="6495960"/>
                  <a:pt x="4059491" y="6514314"/>
                  <a:pt x="4018307" y="6534905"/>
                </a:cubicBezTo>
                <a:cubicBezTo>
                  <a:pt x="4061281" y="6551021"/>
                  <a:pt x="4096645" y="6562212"/>
                  <a:pt x="4135591" y="6542963"/>
                </a:cubicBezTo>
                <a:cubicBezTo>
                  <a:pt x="4143201" y="6538934"/>
                  <a:pt x="4154840" y="6541173"/>
                  <a:pt x="4164241" y="6542515"/>
                </a:cubicBezTo>
                <a:cubicBezTo>
                  <a:pt x="4211244" y="6549678"/>
                  <a:pt x="4252876" y="6528191"/>
                  <a:pt x="4296298" y="6517447"/>
                </a:cubicBezTo>
                <a:cubicBezTo>
                  <a:pt x="4334348" y="6508046"/>
                  <a:pt x="4373294" y="6501332"/>
                  <a:pt x="4411791" y="6493274"/>
                </a:cubicBezTo>
                <a:cubicBezTo>
                  <a:pt x="4413582" y="6497303"/>
                  <a:pt x="4415373" y="6501779"/>
                  <a:pt x="4417163" y="6505808"/>
                </a:cubicBezTo>
                <a:cubicBezTo>
                  <a:pt x="4431936" y="6487455"/>
                  <a:pt x="4444022" y="6466415"/>
                  <a:pt x="4461928" y="6452090"/>
                </a:cubicBezTo>
                <a:cubicBezTo>
                  <a:pt x="4474910" y="6441346"/>
                  <a:pt x="4497292" y="6430603"/>
                  <a:pt x="4512065" y="6434632"/>
                </a:cubicBezTo>
                <a:cubicBezTo>
                  <a:pt x="4546086" y="6443585"/>
                  <a:pt x="4573393" y="6441346"/>
                  <a:pt x="4602043" y="6418964"/>
                </a:cubicBezTo>
                <a:cubicBezTo>
                  <a:pt x="4614129" y="6409563"/>
                  <a:pt x="4634273" y="6410458"/>
                  <a:pt x="4653970" y="6406430"/>
                </a:cubicBezTo>
                <a:cubicBezTo>
                  <a:pt x="4653522" y="6400163"/>
                  <a:pt x="4653075" y="6392552"/>
                  <a:pt x="4653075" y="6391657"/>
                </a:cubicBezTo>
                <a:cubicBezTo>
                  <a:pt x="4673667" y="6378675"/>
                  <a:pt x="4691125" y="6367484"/>
                  <a:pt x="4708584" y="6356740"/>
                </a:cubicBezTo>
                <a:cubicBezTo>
                  <a:pt x="4714403" y="6353160"/>
                  <a:pt x="4722461" y="6345997"/>
                  <a:pt x="4726937" y="6347340"/>
                </a:cubicBezTo>
                <a:cubicBezTo>
                  <a:pt x="4757825" y="6356740"/>
                  <a:pt x="4777969" y="6344207"/>
                  <a:pt x="4802590" y="6325853"/>
                </a:cubicBezTo>
                <a:cubicBezTo>
                  <a:pt x="4823182" y="6310185"/>
                  <a:pt x="4854965" y="6309290"/>
                  <a:pt x="4881376" y="6300784"/>
                </a:cubicBezTo>
                <a:cubicBezTo>
                  <a:pt x="4899730" y="6294517"/>
                  <a:pt x="4917188" y="6286012"/>
                  <a:pt x="4932856" y="6273030"/>
                </a:cubicBezTo>
                <a:cubicBezTo>
                  <a:pt x="4961506" y="6273925"/>
                  <a:pt x="4986574" y="6273030"/>
                  <a:pt x="5005375" y="6240799"/>
                </a:cubicBezTo>
                <a:cubicBezTo>
                  <a:pt x="5012538" y="6228265"/>
                  <a:pt x="5038502" y="6227817"/>
                  <a:pt x="5053274" y="6218417"/>
                </a:cubicBezTo>
                <a:cubicBezTo>
                  <a:pt x="5080133" y="6201406"/>
                  <a:pt x="5105202" y="6180814"/>
                  <a:pt x="5131613" y="6162908"/>
                </a:cubicBezTo>
                <a:cubicBezTo>
                  <a:pt x="5170111" y="6136944"/>
                  <a:pt x="5209952" y="6112771"/>
                  <a:pt x="5248450" y="6086808"/>
                </a:cubicBezTo>
                <a:cubicBezTo>
                  <a:pt x="5276651" y="6067559"/>
                  <a:pt x="5302168" y="6043385"/>
                  <a:pt x="5331712" y="6027270"/>
                </a:cubicBezTo>
                <a:cubicBezTo>
                  <a:pt x="5384087" y="5998620"/>
                  <a:pt x="5425271" y="5962808"/>
                  <a:pt x="5441387" y="5902375"/>
                </a:cubicBezTo>
                <a:cubicBezTo>
                  <a:pt x="5443625" y="5894318"/>
                  <a:pt x="5470931" y="5887603"/>
                  <a:pt x="5486152" y="5888946"/>
                </a:cubicBezTo>
                <a:cubicBezTo>
                  <a:pt x="5514354" y="5891632"/>
                  <a:pt x="5532260" y="5887603"/>
                  <a:pt x="5534946" y="5855820"/>
                </a:cubicBezTo>
                <a:cubicBezTo>
                  <a:pt x="5535393" y="5850001"/>
                  <a:pt x="5542108" y="5843733"/>
                  <a:pt x="5546584" y="5838809"/>
                </a:cubicBezTo>
                <a:cubicBezTo>
                  <a:pt x="5572996" y="5811055"/>
                  <a:pt x="5599407" y="5783301"/>
                  <a:pt x="5628952" y="5752413"/>
                </a:cubicBezTo>
                <a:cubicBezTo>
                  <a:pt x="5654468" y="5762261"/>
                  <a:pt x="5689385" y="5775243"/>
                  <a:pt x="5723854" y="5788225"/>
                </a:cubicBezTo>
                <a:cubicBezTo>
                  <a:pt x="5722959" y="5792701"/>
                  <a:pt x="5722063" y="5797178"/>
                  <a:pt x="5721168" y="5801654"/>
                </a:cubicBezTo>
                <a:cubicBezTo>
                  <a:pt x="5680432" y="5813294"/>
                  <a:pt x="5639696" y="5824932"/>
                  <a:pt x="5598959" y="5836124"/>
                </a:cubicBezTo>
                <a:cubicBezTo>
                  <a:pt x="5599407" y="5838809"/>
                  <a:pt x="5599407" y="5841943"/>
                  <a:pt x="5599855" y="5844629"/>
                </a:cubicBezTo>
                <a:cubicBezTo>
                  <a:pt x="5619552" y="5853134"/>
                  <a:pt x="5639248" y="5862087"/>
                  <a:pt x="5660735" y="5871488"/>
                </a:cubicBezTo>
                <a:cubicBezTo>
                  <a:pt x="5615075" y="5903719"/>
                  <a:pt x="5574338" y="5932368"/>
                  <a:pt x="5530917" y="5962808"/>
                </a:cubicBezTo>
                <a:cubicBezTo>
                  <a:pt x="5498686" y="5920282"/>
                  <a:pt x="5479884" y="5973104"/>
                  <a:pt x="5443625" y="5973104"/>
                </a:cubicBezTo>
                <a:cubicBezTo>
                  <a:pt x="5457949" y="5990563"/>
                  <a:pt x="5467351" y="6002202"/>
                  <a:pt x="5476304" y="6012945"/>
                </a:cubicBezTo>
                <a:cubicBezTo>
                  <a:pt x="5466007" y="6020555"/>
                  <a:pt x="5455264" y="6029956"/>
                  <a:pt x="5443177" y="6036671"/>
                </a:cubicBezTo>
                <a:cubicBezTo>
                  <a:pt x="5422586" y="6047862"/>
                  <a:pt x="5403784" y="6064873"/>
                  <a:pt x="5376925" y="6048757"/>
                </a:cubicBezTo>
                <a:cubicBezTo>
                  <a:pt x="5358124" y="6037566"/>
                  <a:pt x="5329474" y="6062634"/>
                  <a:pt x="5331265" y="6089046"/>
                </a:cubicBezTo>
                <a:cubicBezTo>
                  <a:pt x="5333056" y="6110085"/>
                  <a:pt x="5337980" y="6130230"/>
                  <a:pt x="5305301" y="6126201"/>
                </a:cubicBezTo>
                <a:cubicBezTo>
                  <a:pt x="5302615" y="6125753"/>
                  <a:pt x="5296795" y="6128439"/>
                  <a:pt x="5296348" y="6130230"/>
                </a:cubicBezTo>
                <a:cubicBezTo>
                  <a:pt x="5289186" y="6176338"/>
                  <a:pt x="5261432" y="6178128"/>
                  <a:pt x="5221591" y="6173204"/>
                </a:cubicBezTo>
                <a:cubicBezTo>
                  <a:pt x="5196074" y="6170070"/>
                  <a:pt x="5181750" y="6213045"/>
                  <a:pt x="5197417" y="6238561"/>
                </a:cubicBezTo>
                <a:cubicBezTo>
                  <a:pt x="5177721" y="6239904"/>
                  <a:pt x="5158472" y="6241695"/>
                  <a:pt x="5136985" y="6243038"/>
                </a:cubicBezTo>
                <a:cubicBezTo>
                  <a:pt x="5139223" y="6235875"/>
                  <a:pt x="5142356" y="6226474"/>
                  <a:pt x="5146833" y="6213492"/>
                </a:cubicBezTo>
                <a:cubicBezTo>
                  <a:pt x="5138328" y="6215731"/>
                  <a:pt x="5128479" y="6215731"/>
                  <a:pt x="5124450" y="6220207"/>
                </a:cubicBezTo>
                <a:cubicBezTo>
                  <a:pt x="5102963" y="6246171"/>
                  <a:pt x="5085952" y="6277059"/>
                  <a:pt x="5061332" y="6299441"/>
                </a:cubicBezTo>
                <a:cubicBezTo>
                  <a:pt x="5032682" y="6325853"/>
                  <a:pt x="4997765" y="6345102"/>
                  <a:pt x="4965087" y="6367484"/>
                </a:cubicBezTo>
                <a:cubicBezTo>
                  <a:pt x="4958820" y="6371961"/>
                  <a:pt x="4951657" y="6375990"/>
                  <a:pt x="4945390" y="6380466"/>
                </a:cubicBezTo>
                <a:cubicBezTo>
                  <a:pt x="4946286" y="6383599"/>
                  <a:pt x="4947181" y="6386733"/>
                  <a:pt x="4947628" y="6389419"/>
                </a:cubicBezTo>
                <a:cubicBezTo>
                  <a:pt x="4966430" y="6386733"/>
                  <a:pt x="4985679" y="6384047"/>
                  <a:pt x="5003585" y="6381809"/>
                </a:cubicBezTo>
                <a:cubicBezTo>
                  <a:pt x="4987469" y="6410458"/>
                  <a:pt x="4955239" y="6418069"/>
                  <a:pt x="4928380" y="6401953"/>
                </a:cubicBezTo>
                <a:cubicBezTo>
                  <a:pt x="4918084" y="6395686"/>
                  <a:pt x="4902863" y="6397477"/>
                  <a:pt x="4886748" y="6402401"/>
                </a:cubicBezTo>
                <a:cubicBezTo>
                  <a:pt x="4892120" y="6407325"/>
                  <a:pt x="4901521" y="6411802"/>
                  <a:pt x="4902416" y="6417173"/>
                </a:cubicBezTo>
                <a:cubicBezTo>
                  <a:pt x="4904207" y="6428812"/>
                  <a:pt x="4901073" y="6441346"/>
                  <a:pt x="4900178" y="6453433"/>
                </a:cubicBezTo>
                <a:cubicBezTo>
                  <a:pt x="4868842" y="6450299"/>
                  <a:pt x="4862575" y="6488350"/>
                  <a:pt x="4828554" y="6493722"/>
                </a:cubicBezTo>
                <a:cubicBezTo>
                  <a:pt x="4791846" y="6499541"/>
                  <a:pt x="4761854" y="6540277"/>
                  <a:pt x="4725594" y="6560421"/>
                </a:cubicBezTo>
                <a:cubicBezTo>
                  <a:pt x="4707688" y="6570717"/>
                  <a:pt x="4683067" y="6568479"/>
                  <a:pt x="4662028" y="6572956"/>
                </a:cubicBezTo>
                <a:cubicBezTo>
                  <a:pt x="4640093" y="6577880"/>
                  <a:pt x="4619054" y="6587280"/>
                  <a:pt x="4596671" y="6589071"/>
                </a:cubicBezTo>
                <a:cubicBezTo>
                  <a:pt x="4568916" y="6591757"/>
                  <a:pt x="4541610" y="6589967"/>
                  <a:pt x="4528628" y="6621750"/>
                </a:cubicBezTo>
                <a:cubicBezTo>
                  <a:pt x="4527285" y="6624883"/>
                  <a:pt x="4523256" y="6627569"/>
                  <a:pt x="4520123" y="6628464"/>
                </a:cubicBezTo>
                <a:cubicBezTo>
                  <a:pt x="4478044" y="6637865"/>
                  <a:pt x="4435069" y="6645475"/>
                  <a:pt x="4393438" y="6656666"/>
                </a:cubicBezTo>
                <a:cubicBezTo>
                  <a:pt x="4370608" y="6662933"/>
                  <a:pt x="4344196" y="6658009"/>
                  <a:pt x="4327633" y="6688897"/>
                </a:cubicBezTo>
                <a:cubicBezTo>
                  <a:pt x="4319576" y="6704565"/>
                  <a:pt x="4286002" y="6713518"/>
                  <a:pt x="4264067" y="6713070"/>
                </a:cubicBezTo>
                <a:cubicBezTo>
                  <a:pt x="4227359" y="6712175"/>
                  <a:pt x="4191995" y="6704565"/>
                  <a:pt x="4166031" y="6739929"/>
                </a:cubicBezTo>
                <a:cubicBezTo>
                  <a:pt x="4165136" y="6741272"/>
                  <a:pt x="4161555" y="6742615"/>
                  <a:pt x="4159764" y="6742168"/>
                </a:cubicBezTo>
                <a:cubicBezTo>
                  <a:pt x="4108732" y="6735005"/>
                  <a:pt x="4135591" y="6766340"/>
                  <a:pt x="4141858" y="6796781"/>
                </a:cubicBezTo>
                <a:cubicBezTo>
                  <a:pt x="4123504" y="6783351"/>
                  <a:pt x="4112761" y="6775293"/>
                  <a:pt x="4101570" y="6767236"/>
                </a:cubicBezTo>
                <a:cubicBezTo>
                  <a:pt x="4102913" y="6769922"/>
                  <a:pt x="4104256" y="6773055"/>
                  <a:pt x="4105598" y="6775741"/>
                </a:cubicBezTo>
                <a:cubicBezTo>
                  <a:pt x="4082321" y="6782904"/>
                  <a:pt x="4059491" y="6790961"/>
                  <a:pt x="4036213" y="6797676"/>
                </a:cubicBezTo>
                <a:cubicBezTo>
                  <a:pt x="3979809" y="6814239"/>
                  <a:pt x="3921614" y="6825430"/>
                  <a:pt x="3867449" y="6847813"/>
                </a:cubicBezTo>
                <a:cubicBezTo>
                  <a:pt x="3826265" y="6864823"/>
                  <a:pt x="3805673" y="6866614"/>
                  <a:pt x="3758670" y="6830802"/>
                </a:cubicBezTo>
                <a:cubicBezTo>
                  <a:pt x="3744345" y="6820058"/>
                  <a:pt x="3726439" y="6813792"/>
                  <a:pt x="3702266" y="6801705"/>
                </a:cubicBezTo>
                <a:cubicBezTo>
                  <a:pt x="3672273" y="6747539"/>
                  <a:pt x="3607364" y="6756045"/>
                  <a:pt x="3544245" y="6748882"/>
                </a:cubicBezTo>
                <a:cubicBezTo>
                  <a:pt x="3557227" y="6731871"/>
                  <a:pt x="3567075" y="6718889"/>
                  <a:pt x="3578715" y="6703669"/>
                </a:cubicBezTo>
                <a:cubicBezTo>
                  <a:pt x="3558122" y="6692926"/>
                  <a:pt x="3540216" y="6682630"/>
                  <a:pt x="3521415" y="6675020"/>
                </a:cubicBezTo>
                <a:cubicBezTo>
                  <a:pt x="3499928" y="6666067"/>
                  <a:pt x="3458744" y="6686659"/>
                  <a:pt x="3456506" y="6709041"/>
                </a:cubicBezTo>
                <a:cubicBezTo>
                  <a:pt x="3455611" y="6716204"/>
                  <a:pt x="3471726" y="6728738"/>
                  <a:pt x="3482470" y="6733215"/>
                </a:cubicBezTo>
                <a:cubicBezTo>
                  <a:pt x="3498138" y="6739481"/>
                  <a:pt x="3516044" y="6739929"/>
                  <a:pt x="3532606" y="6746196"/>
                </a:cubicBezTo>
                <a:cubicBezTo>
                  <a:pt x="3480232" y="6764102"/>
                  <a:pt x="3378615" y="6762312"/>
                  <a:pt x="3324002" y="6715309"/>
                </a:cubicBezTo>
                <a:cubicBezTo>
                  <a:pt x="3320868" y="6732319"/>
                  <a:pt x="3317734" y="6748434"/>
                  <a:pt x="3312810" y="6774398"/>
                </a:cubicBezTo>
                <a:cubicBezTo>
                  <a:pt x="3293561" y="6748882"/>
                  <a:pt x="3272969" y="6735453"/>
                  <a:pt x="3315049" y="6717994"/>
                </a:cubicBezTo>
                <a:cubicBezTo>
                  <a:pt x="3289532" y="6712175"/>
                  <a:pt x="3274760" y="6706803"/>
                  <a:pt x="3259092" y="6705460"/>
                </a:cubicBezTo>
                <a:cubicBezTo>
                  <a:pt x="3246558" y="6704565"/>
                  <a:pt x="3234024" y="6708146"/>
                  <a:pt x="3221490" y="6709489"/>
                </a:cubicBezTo>
                <a:cubicBezTo>
                  <a:pt x="3225518" y="6722023"/>
                  <a:pt x="3229547" y="6735005"/>
                  <a:pt x="3235814" y="6754701"/>
                </a:cubicBezTo>
                <a:cubicBezTo>
                  <a:pt x="3215670" y="6754701"/>
                  <a:pt x="3193288" y="6755597"/>
                  <a:pt x="3171353" y="6754701"/>
                </a:cubicBezTo>
                <a:cubicBezTo>
                  <a:pt x="3121664" y="6752016"/>
                  <a:pt x="3072422" y="6747987"/>
                  <a:pt x="3022733" y="6744406"/>
                </a:cubicBezTo>
                <a:cubicBezTo>
                  <a:pt x="2964539" y="6740377"/>
                  <a:pt x="2905896" y="6739929"/>
                  <a:pt x="2848597" y="6730976"/>
                </a:cubicBezTo>
                <a:cubicBezTo>
                  <a:pt x="2807861" y="6724709"/>
                  <a:pt x="2768915" y="6706803"/>
                  <a:pt x="2724598" y="6692478"/>
                </a:cubicBezTo>
                <a:cubicBezTo>
                  <a:pt x="2724598" y="6693374"/>
                  <a:pt x="2725493" y="6685763"/>
                  <a:pt x="2725941" y="6677706"/>
                </a:cubicBezTo>
                <a:cubicBezTo>
                  <a:pt x="2726389" y="6656218"/>
                  <a:pt x="2700425" y="6632045"/>
                  <a:pt x="2685653" y="6643236"/>
                </a:cubicBezTo>
                <a:cubicBezTo>
                  <a:pt x="2646259" y="6672782"/>
                  <a:pt x="2601942" y="6666067"/>
                  <a:pt x="2562101" y="6657562"/>
                </a:cubicBezTo>
                <a:cubicBezTo>
                  <a:pt x="2479286" y="6639208"/>
                  <a:pt x="2394680" y="6624435"/>
                  <a:pt x="2320818" y="6578775"/>
                </a:cubicBezTo>
                <a:cubicBezTo>
                  <a:pt x="2319027" y="6577880"/>
                  <a:pt x="2319027" y="6574746"/>
                  <a:pt x="2315893" y="6567136"/>
                </a:cubicBezTo>
                <a:cubicBezTo>
                  <a:pt x="2327532" y="6562659"/>
                  <a:pt x="2338724" y="6558183"/>
                  <a:pt x="2351258" y="6552811"/>
                </a:cubicBezTo>
                <a:cubicBezTo>
                  <a:pt x="2355287" y="6537591"/>
                  <a:pt x="2359316" y="6521028"/>
                  <a:pt x="2365135" y="6497303"/>
                </a:cubicBezTo>
                <a:cubicBezTo>
                  <a:pt x="2339619" y="6502675"/>
                  <a:pt x="2315446" y="6503570"/>
                  <a:pt x="2296197" y="6512970"/>
                </a:cubicBezTo>
                <a:cubicBezTo>
                  <a:pt x="2266652" y="6527743"/>
                  <a:pt x="2240688" y="6561317"/>
                  <a:pt x="2219201" y="6503570"/>
                </a:cubicBezTo>
                <a:cubicBezTo>
                  <a:pt x="2212934" y="6486559"/>
                  <a:pt x="2193237" y="6474473"/>
                  <a:pt x="2179808" y="6460596"/>
                </a:cubicBezTo>
                <a:cubicBezTo>
                  <a:pt x="2193237" y="6466863"/>
                  <a:pt x="2205772" y="6475368"/>
                  <a:pt x="2219649" y="6478949"/>
                </a:cubicBezTo>
                <a:cubicBezTo>
                  <a:pt x="2239345" y="6483873"/>
                  <a:pt x="2260385" y="6507151"/>
                  <a:pt x="2283663" y="6479397"/>
                </a:cubicBezTo>
                <a:cubicBezTo>
                  <a:pt x="2259937" y="6470891"/>
                  <a:pt x="2240241" y="6461938"/>
                  <a:pt x="2220096" y="6457462"/>
                </a:cubicBezTo>
                <a:cubicBezTo>
                  <a:pt x="2208010" y="6452538"/>
                  <a:pt x="2194133" y="6457014"/>
                  <a:pt x="2180703" y="6458805"/>
                </a:cubicBezTo>
                <a:close/>
                <a:moveTo>
                  <a:pt x="663169" y="4888000"/>
                </a:moveTo>
                <a:cubicBezTo>
                  <a:pt x="655559" y="4872333"/>
                  <a:pt x="647501" y="4857112"/>
                  <a:pt x="638548" y="4838759"/>
                </a:cubicBezTo>
                <a:cubicBezTo>
                  <a:pt x="664512" y="4802947"/>
                  <a:pt x="647501" y="4752810"/>
                  <a:pt x="597812" y="4738485"/>
                </a:cubicBezTo>
                <a:cubicBezTo>
                  <a:pt x="598260" y="4733561"/>
                  <a:pt x="601394" y="4725951"/>
                  <a:pt x="598708" y="4722370"/>
                </a:cubicBezTo>
                <a:cubicBezTo>
                  <a:pt x="591545" y="4711626"/>
                  <a:pt x="583040" y="4701331"/>
                  <a:pt x="573192" y="4692825"/>
                </a:cubicBezTo>
                <a:cubicBezTo>
                  <a:pt x="570953" y="4691034"/>
                  <a:pt x="556629" y="4697302"/>
                  <a:pt x="556629" y="4700435"/>
                </a:cubicBezTo>
                <a:cubicBezTo>
                  <a:pt x="555733" y="4712522"/>
                  <a:pt x="556629" y="4725056"/>
                  <a:pt x="560657" y="4736695"/>
                </a:cubicBezTo>
                <a:cubicBezTo>
                  <a:pt x="567820" y="4758182"/>
                  <a:pt x="587516" y="4781012"/>
                  <a:pt x="583488" y="4798918"/>
                </a:cubicBezTo>
                <a:cubicBezTo>
                  <a:pt x="576773" y="4827568"/>
                  <a:pt x="595574" y="4834730"/>
                  <a:pt x="608108" y="4848608"/>
                </a:cubicBezTo>
                <a:cubicBezTo>
                  <a:pt x="614823" y="4856217"/>
                  <a:pt x="623328" y="4862037"/>
                  <a:pt x="631834" y="4867409"/>
                </a:cubicBezTo>
                <a:cubicBezTo>
                  <a:pt x="642577" y="4874123"/>
                  <a:pt x="653769" y="4879943"/>
                  <a:pt x="664512" y="4886210"/>
                </a:cubicBezTo>
                <a:cubicBezTo>
                  <a:pt x="660036" y="4908592"/>
                  <a:pt x="655559" y="4930527"/>
                  <a:pt x="651083" y="4952910"/>
                </a:cubicBezTo>
                <a:cubicBezTo>
                  <a:pt x="654664" y="4952015"/>
                  <a:pt x="658245" y="4951119"/>
                  <a:pt x="661826" y="4950224"/>
                </a:cubicBezTo>
                <a:cubicBezTo>
                  <a:pt x="670779" y="4963653"/>
                  <a:pt x="682866" y="4976188"/>
                  <a:pt x="688238" y="4991407"/>
                </a:cubicBezTo>
                <a:cubicBezTo>
                  <a:pt x="699429" y="5022743"/>
                  <a:pt x="707039" y="5055422"/>
                  <a:pt x="716440" y="5087652"/>
                </a:cubicBezTo>
                <a:cubicBezTo>
                  <a:pt x="716887" y="5089443"/>
                  <a:pt x="723154" y="5089443"/>
                  <a:pt x="724945" y="5091681"/>
                </a:cubicBezTo>
                <a:cubicBezTo>
                  <a:pt x="744642" y="5112721"/>
                  <a:pt x="765681" y="5132417"/>
                  <a:pt x="783139" y="5155248"/>
                </a:cubicBezTo>
                <a:cubicBezTo>
                  <a:pt x="800150" y="5177630"/>
                  <a:pt x="812684" y="5203594"/>
                  <a:pt x="829247" y="5226424"/>
                </a:cubicBezTo>
                <a:cubicBezTo>
                  <a:pt x="854316" y="5260446"/>
                  <a:pt x="889233" y="5289990"/>
                  <a:pt x="905348" y="5327593"/>
                </a:cubicBezTo>
                <a:cubicBezTo>
                  <a:pt x="921463" y="5365643"/>
                  <a:pt x="936236" y="5400560"/>
                  <a:pt x="970257" y="5424733"/>
                </a:cubicBezTo>
                <a:cubicBezTo>
                  <a:pt x="976972" y="5429657"/>
                  <a:pt x="985030" y="5436372"/>
                  <a:pt x="987268" y="5443534"/>
                </a:cubicBezTo>
                <a:cubicBezTo>
                  <a:pt x="1000250" y="5485613"/>
                  <a:pt x="1019946" y="5521873"/>
                  <a:pt x="1062025" y="5542465"/>
                </a:cubicBezTo>
                <a:cubicBezTo>
                  <a:pt x="1071426" y="5546942"/>
                  <a:pt x="1082617" y="5553208"/>
                  <a:pt x="1087094" y="5561714"/>
                </a:cubicBezTo>
                <a:cubicBezTo>
                  <a:pt x="1098285" y="5582306"/>
                  <a:pt x="1112162" y="5604241"/>
                  <a:pt x="1113058" y="5625728"/>
                </a:cubicBezTo>
                <a:cubicBezTo>
                  <a:pt x="1113058" y="5634681"/>
                  <a:pt x="1082170" y="5644529"/>
                  <a:pt x="1064711" y="5653930"/>
                </a:cubicBezTo>
                <a:cubicBezTo>
                  <a:pt x="1061130" y="5655720"/>
                  <a:pt x="1057101" y="5655720"/>
                  <a:pt x="1052177" y="5657064"/>
                </a:cubicBezTo>
                <a:cubicBezTo>
                  <a:pt x="1079036" y="5698247"/>
                  <a:pt x="1084856" y="5698247"/>
                  <a:pt x="1107686" y="5662435"/>
                </a:cubicBezTo>
                <a:cubicBezTo>
                  <a:pt x="1112162" y="5655720"/>
                  <a:pt x="1124696" y="5653930"/>
                  <a:pt x="1137678" y="5648111"/>
                </a:cubicBezTo>
                <a:cubicBezTo>
                  <a:pt x="1132754" y="5678999"/>
                  <a:pt x="1134545" y="5696456"/>
                  <a:pt x="1167671" y="5687503"/>
                </a:cubicBezTo>
                <a:cubicBezTo>
                  <a:pt x="1180205" y="5683923"/>
                  <a:pt x="1199006" y="5687503"/>
                  <a:pt x="1209302" y="5695114"/>
                </a:cubicBezTo>
                <a:cubicBezTo>
                  <a:pt x="1241981" y="5719287"/>
                  <a:pt x="1273764" y="5744803"/>
                  <a:pt x="1302861" y="5773453"/>
                </a:cubicBezTo>
                <a:cubicBezTo>
                  <a:pt x="1332854" y="5802997"/>
                  <a:pt x="1358818" y="5836124"/>
                  <a:pt x="1386572" y="5867907"/>
                </a:cubicBezTo>
                <a:cubicBezTo>
                  <a:pt x="1389705" y="5871488"/>
                  <a:pt x="1393287" y="5875069"/>
                  <a:pt x="1396868" y="5878203"/>
                </a:cubicBezTo>
                <a:cubicBezTo>
                  <a:pt x="1438947" y="5913567"/>
                  <a:pt x="1481026" y="5948484"/>
                  <a:pt x="1524448" y="5984743"/>
                </a:cubicBezTo>
                <a:cubicBezTo>
                  <a:pt x="1497589" y="6004440"/>
                  <a:pt x="1515943" y="6016526"/>
                  <a:pt x="1531610" y="6029061"/>
                </a:cubicBezTo>
                <a:cubicBezTo>
                  <a:pt x="1548173" y="6042043"/>
                  <a:pt x="1564289" y="6055025"/>
                  <a:pt x="1583985" y="6070244"/>
                </a:cubicBezTo>
                <a:cubicBezTo>
                  <a:pt x="1630989" y="6048310"/>
                  <a:pt x="1635465" y="6049205"/>
                  <a:pt x="1682468" y="6093970"/>
                </a:cubicBezTo>
                <a:cubicBezTo>
                  <a:pt x="1686945" y="6097999"/>
                  <a:pt x="1690526" y="6104714"/>
                  <a:pt x="1695898" y="6106056"/>
                </a:cubicBezTo>
                <a:cubicBezTo>
                  <a:pt x="1746930" y="6120829"/>
                  <a:pt x="1782295" y="6154403"/>
                  <a:pt x="1807811" y="6197825"/>
                </a:cubicBezTo>
                <a:cubicBezTo>
                  <a:pt x="1828402" y="6197377"/>
                  <a:pt x="1856604" y="6175890"/>
                  <a:pt x="1859290" y="6211702"/>
                </a:cubicBezTo>
                <a:cubicBezTo>
                  <a:pt x="1861081" y="6234532"/>
                  <a:pt x="1873615" y="6240351"/>
                  <a:pt x="1887045" y="6241247"/>
                </a:cubicBezTo>
                <a:cubicBezTo>
                  <a:pt x="1920171" y="6242590"/>
                  <a:pt x="1925990" y="6259601"/>
                  <a:pt x="1914351" y="6291384"/>
                </a:cubicBezTo>
                <a:cubicBezTo>
                  <a:pt x="1946582" y="6280192"/>
                  <a:pt x="1972098" y="6271687"/>
                  <a:pt x="1990452" y="6265420"/>
                </a:cubicBezTo>
                <a:cubicBezTo>
                  <a:pt x="2006567" y="6285116"/>
                  <a:pt x="2014625" y="6304366"/>
                  <a:pt x="2028502" y="6309737"/>
                </a:cubicBezTo>
                <a:cubicBezTo>
                  <a:pt x="2066105" y="6324510"/>
                  <a:pt x="2108184" y="6320928"/>
                  <a:pt x="2141310" y="6354950"/>
                </a:cubicBezTo>
                <a:cubicBezTo>
                  <a:pt x="2165483" y="6379571"/>
                  <a:pt x="2204429" y="6389419"/>
                  <a:pt x="2237555" y="6405982"/>
                </a:cubicBezTo>
                <a:cubicBezTo>
                  <a:pt x="2243822" y="6400610"/>
                  <a:pt x="2251880" y="6388076"/>
                  <a:pt x="2257699" y="6388972"/>
                </a:cubicBezTo>
                <a:cubicBezTo>
                  <a:pt x="2291273" y="6394343"/>
                  <a:pt x="2326637" y="6397925"/>
                  <a:pt x="2357525" y="6410906"/>
                </a:cubicBezTo>
                <a:cubicBezTo>
                  <a:pt x="2416167" y="6435527"/>
                  <a:pt x="2469885" y="6472234"/>
                  <a:pt x="2537928" y="6478502"/>
                </a:cubicBezTo>
                <a:cubicBezTo>
                  <a:pt x="2521812" y="6488350"/>
                  <a:pt x="2507935" y="6496855"/>
                  <a:pt x="2489582" y="6508046"/>
                </a:cubicBezTo>
                <a:cubicBezTo>
                  <a:pt x="2515993" y="6512523"/>
                  <a:pt x="2537033" y="6516104"/>
                  <a:pt x="2560311" y="6520133"/>
                </a:cubicBezTo>
                <a:cubicBezTo>
                  <a:pt x="2570606" y="6515656"/>
                  <a:pt x="2584036" y="6510285"/>
                  <a:pt x="2597913" y="6504465"/>
                </a:cubicBezTo>
                <a:cubicBezTo>
                  <a:pt x="2590751" y="6499093"/>
                  <a:pt x="2584931" y="6494617"/>
                  <a:pt x="2575530" y="6487455"/>
                </a:cubicBezTo>
                <a:cubicBezTo>
                  <a:pt x="2605076" y="6478054"/>
                  <a:pt x="2626563" y="6467310"/>
                  <a:pt x="2649393" y="6495960"/>
                </a:cubicBezTo>
                <a:cubicBezTo>
                  <a:pt x="2656555" y="6504913"/>
                  <a:pt x="2695053" y="6504017"/>
                  <a:pt x="2700873" y="6495512"/>
                </a:cubicBezTo>
                <a:cubicBezTo>
                  <a:pt x="2725493" y="6459252"/>
                  <a:pt x="2738475" y="6485216"/>
                  <a:pt x="2755933" y="6504465"/>
                </a:cubicBezTo>
                <a:cubicBezTo>
                  <a:pt x="2740713" y="6509837"/>
                  <a:pt x="2725046" y="6514761"/>
                  <a:pt x="2708483" y="6520581"/>
                </a:cubicBezTo>
                <a:cubicBezTo>
                  <a:pt x="2715645" y="6527743"/>
                  <a:pt x="2721465" y="6533115"/>
                  <a:pt x="2726836" y="6538487"/>
                </a:cubicBezTo>
                <a:cubicBezTo>
                  <a:pt x="2718779" y="6547440"/>
                  <a:pt x="2712064" y="6554155"/>
                  <a:pt x="2704454" y="6562659"/>
                </a:cubicBezTo>
                <a:cubicBezTo>
                  <a:pt x="2743847" y="6607424"/>
                  <a:pt x="2788164" y="6574746"/>
                  <a:pt x="2832482" y="6580118"/>
                </a:cubicBezTo>
                <a:cubicBezTo>
                  <a:pt x="2827110" y="6568479"/>
                  <a:pt x="2825767" y="6562212"/>
                  <a:pt x="2821738" y="6557735"/>
                </a:cubicBezTo>
                <a:cubicBezTo>
                  <a:pt x="2792641" y="6525505"/>
                  <a:pt x="2793984" y="6513866"/>
                  <a:pt x="2835615" y="6508046"/>
                </a:cubicBezTo>
                <a:cubicBezTo>
                  <a:pt x="2855312" y="6504913"/>
                  <a:pt x="2877247" y="6523267"/>
                  <a:pt x="2898734" y="6524609"/>
                </a:cubicBezTo>
                <a:cubicBezTo>
                  <a:pt x="2916192" y="6525952"/>
                  <a:pt x="2943051" y="6521923"/>
                  <a:pt x="2951109" y="6510285"/>
                </a:cubicBezTo>
                <a:cubicBezTo>
                  <a:pt x="2965881" y="6487902"/>
                  <a:pt x="2937232" y="6484321"/>
                  <a:pt x="2924250" y="6478054"/>
                </a:cubicBezTo>
                <a:cubicBezTo>
                  <a:pt x="2912163" y="6472682"/>
                  <a:pt x="2897391" y="6474025"/>
                  <a:pt x="2883514" y="6472682"/>
                </a:cubicBezTo>
                <a:cubicBezTo>
                  <a:pt x="2875456" y="6457014"/>
                  <a:pt x="2862922" y="6438213"/>
                  <a:pt x="2849492" y="6437765"/>
                </a:cubicBezTo>
                <a:cubicBezTo>
                  <a:pt x="2823081" y="6436422"/>
                  <a:pt x="2796222" y="6445375"/>
                  <a:pt x="2768468" y="6450747"/>
                </a:cubicBezTo>
                <a:cubicBezTo>
                  <a:pt x="2773392" y="6465072"/>
                  <a:pt x="2776973" y="6474920"/>
                  <a:pt x="2779211" y="6481635"/>
                </a:cubicBezTo>
                <a:cubicBezTo>
                  <a:pt x="2749219" y="6474025"/>
                  <a:pt x="2719226" y="6469996"/>
                  <a:pt x="2692815" y="6457910"/>
                </a:cubicBezTo>
                <a:cubicBezTo>
                  <a:pt x="2666403" y="6445823"/>
                  <a:pt x="2640440" y="6428812"/>
                  <a:pt x="2619848" y="6408220"/>
                </a:cubicBezTo>
                <a:cubicBezTo>
                  <a:pt x="2603285" y="6391657"/>
                  <a:pt x="2563892" y="6375990"/>
                  <a:pt x="2549119" y="6393896"/>
                </a:cubicBezTo>
                <a:cubicBezTo>
                  <a:pt x="2524946" y="6422545"/>
                  <a:pt x="2502116" y="6398372"/>
                  <a:pt x="2493611" y="6388076"/>
                </a:cubicBezTo>
                <a:cubicBezTo>
                  <a:pt x="2470781" y="6362113"/>
                  <a:pt x="2446160" y="6359874"/>
                  <a:pt x="2412586" y="6365693"/>
                </a:cubicBezTo>
                <a:cubicBezTo>
                  <a:pt x="2422882" y="6325405"/>
                  <a:pt x="2399604" y="6327196"/>
                  <a:pt x="2370507" y="6328986"/>
                </a:cubicBezTo>
                <a:cubicBezTo>
                  <a:pt x="2341410" y="6330777"/>
                  <a:pt x="2308731" y="6335701"/>
                  <a:pt x="2288139" y="6302127"/>
                </a:cubicBezTo>
                <a:cubicBezTo>
                  <a:pt x="2284110" y="6294965"/>
                  <a:pt x="2266652" y="6296308"/>
                  <a:pt x="2255461" y="6292727"/>
                </a:cubicBezTo>
                <a:cubicBezTo>
                  <a:pt x="2238450" y="6287803"/>
                  <a:pt x="2210248" y="6286460"/>
                  <a:pt x="2207115" y="6276611"/>
                </a:cubicBezTo>
                <a:cubicBezTo>
                  <a:pt x="2196819" y="6246619"/>
                  <a:pt x="2179808" y="6246171"/>
                  <a:pt x="2155635" y="6251095"/>
                </a:cubicBezTo>
                <a:cubicBezTo>
                  <a:pt x="2149368" y="6252438"/>
                  <a:pt x="2141310" y="6249304"/>
                  <a:pt x="2135043" y="6246619"/>
                </a:cubicBezTo>
                <a:cubicBezTo>
                  <a:pt x="2087592" y="6224236"/>
                  <a:pt x="2040589" y="6201406"/>
                  <a:pt x="1993138" y="6178576"/>
                </a:cubicBezTo>
                <a:cubicBezTo>
                  <a:pt x="1955535" y="6160670"/>
                  <a:pt x="1915247" y="6147240"/>
                  <a:pt x="1880778" y="6124858"/>
                </a:cubicBezTo>
                <a:cubicBezTo>
                  <a:pt x="1810944" y="6080093"/>
                  <a:pt x="1744244" y="6030851"/>
                  <a:pt x="1676201" y="5982953"/>
                </a:cubicBezTo>
                <a:cubicBezTo>
                  <a:pt x="1662772" y="5973552"/>
                  <a:pt x="1643971" y="5964151"/>
                  <a:pt x="1639494" y="5951169"/>
                </a:cubicBezTo>
                <a:cubicBezTo>
                  <a:pt x="1635913" y="5939531"/>
                  <a:pt x="1648895" y="5922520"/>
                  <a:pt x="1654714" y="5907300"/>
                </a:cubicBezTo>
                <a:cubicBezTo>
                  <a:pt x="1630541" y="5903719"/>
                  <a:pt x="1594281" y="5939083"/>
                  <a:pt x="1583090" y="5888051"/>
                </a:cubicBezTo>
                <a:cubicBezTo>
                  <a:pt x="1571004" y="5887156"/>
                  <a:pt x="1559365" y="5885813"/>
                  <a:pt x="1546383" y="5884918"/>
                </a:cubicBezTo>
                <a:cubicBezTo>
                  <a:pt x="1549964" y="5870145"/>
                  <a:pt x="1552650" y="5858954"/>
                  <a:pt x="1556231" y="5844181"/>
                </a:cubicBezTo>
                <a:cubicBezTo>
                  <a:pt x="1517286" y="5855372"/>
                  <a:pt x="1490874" y="5845077"/>
                  <a:pt x="1458643" y="5826723"/>
                </a:cubicBezTo>
                <a:cubicBezTo>
                  <a:pt x="1406716" y="5796730"/>
                  <a:pt x="1384334" y="5735402"/>
                  <a:pt x="1326587" y="5714811"/>
                </a:cubicBezTo>
                <a:cubicBezTo>
                  <a:pt x="1325691" y="5714362"/>
                  <a:pt x="1325244" y="5712572"/>
                  <a:pt x="1324348" y="5712124"/>
                </a:cubicBezTo>
                <a:cubicBezTo>
                  <a:pt x="1309128" y="5699143"/>
                  <a:pt x="1294356" y="5685713"/>
                  <a:pt x="1279136" y="5673179"/>
                </a:cubicBezTo>
                <a:cubicBezTo>
                  <a:pt x="1262125" y="5659749"/>
                  <a:pt x="1243771" y="5648111"/>
                  <a:pt x="1228104" y="5632890"/>
                </a:cubicBezTo>
                <a:cubicBezTo>
                  <a:pt x="1216912" y="5622147"/>
                  <a:pt x="1210198" y="5607374"/>
                  <a:pt x="1200349" y="5593049"/>
                </a:cubicBezTo>
                <a:cubicBezTo>
                  <a:pt x="1210645" y="5586335"/>
                  <a:pt x="1219151" y="5580515"/>
                  <a:pt x="1238847" y="5567086"/>
                </a:cubicBezTo>
                <a:cubicBezTo>
                  <a:pt x="1214227" y="5558133"/>
                  <a:pt x="1198111" y="5554104"/>
                  <a:pt x="1184234" y="5546494"/>
                </a:cubicBezTo>
                <a:cubicBezTo>
                  <a:pt x="1151556" y="5529036"/>
                  <a:pt x="1103657" y="5531274"/>
                  <a:pt x="1095152" y="5482480"/>
                </a:cubicBezTo>
                <a:cubicBezTo>
                  <a:pt x="1092466" y="5467260"/>
                  <a:pt x="1098733" y="5450249"/>
                  <a:pt x="1101866" y="5429657"/>
                </a:cubicBezTo>
                <a:cubicBezTo>
                  <a:pt x="1071874" y="5433238"/>
                  <a:pt x="1046358" y="5431000"/>
                  <a:pt x="1035614" y="5392502"/>
                </a:cubicBezTo>
                <a:cubicBezTo>
                  <a:pt x="1030690" y="5375044"/>
                  <a:pt x="999802" y="5366986"/>
                  <a:pt x="986373" y="5349976"/>
                </a:cubicBezTo>
                <a:cubicBezTo>
                  <a:pt x="961304" y="5318640"/>
                  <a:pt x="937579" y="5285514"/>
                  <a:pt x="919225" y="5249702"/>
                </a:cubicBezTo>
                <a:cubicBezTo>
                  <a:pt x="912510" y="5236272"/>
                  <a:pt x="922806" y="5214337"/>
                  <a:pt x="925045" y="5195536"/>
                </a:cubicBezTo>
                <a:cubicBezTo>
                  <a:pt x="852973" y="5167334"/>
                  <a:pt x="848496" y="5159276"/>
                  <a:pt x="887442" y="5119436"/>
                </a:cubicBezTo>
                <a:cubicBezTo>
                  <a:pt x="875355" y="5110930"/>
                  <a:pt x="861478" y="5093919"/>
                  <a:pt x="852525" y="5096605"/>
                </a:cubicBezTo>
                <a:cubicBezTo>
                  <a:pt x="809551" y="5107349"/>
                  <a:pt x="810894" y="5076013"/>
                  <a:pt x="805074" y="5051393"/>
                </a:cubicBezTo>
                <a:cubicBezTo>
                  <a:pt x="754042" y="5040201"/>
                  <a:pt x="746432" y="5024086"/>
                  <a:pt x="777320" y="4979769"/>
                </a:cubicBezTo>
                <a:cubicBezTo>
                  <a:pt x="754490" y="4977978"/>
                  <a:pt x="734793" y="4976188"/>
                  <a:pt x="720021" y="4975292"/>
                </a:cubicBezTo>
                <a:cubicBezTo>
                  <a:pt x="708382" y="4952462"/>
                  <a:pt x="692714" y="4933661"/>
                  <a:pt x="690924" y="4913517"/>
                </a:cubicBezTo>
                <a:cubicBezTo>
                  <a:pt x="689133" y="4889344"/>
                  <a:pt x="678389" y="4889344"/>
                  <a:pt x="663169" y="4888000"/>
                </a:cubicBezTo>
                <a:close/>
                <a:moveTo>
                  <a:pt x="1988214" y="599960"/>
                </a:moveTo>
                <a:cubicBezTo>
                  <a:pt x="1970755" y="606227"/>
                  <a:pt x="1956430" y="606674"/>
                  <a:pt x="1951506" y="613837"/>
                </a:cubicBezTo>
                <a:cubicBezTo>
                  <a:pt x="1932705" y="642039"/>
                  <a:pt x="1903160" y="636219"/>
                  <a:pt x="1877196" y="642486"/>
                </a:cubicBezTo>
                <a:cubicBezTo>
                  <a:pt x="1857500" y="647411"/>
                  <a:pt x="1839146" y="659497"/>
                  <a:pt x="1820792" y="668898"/>
                </a:cubicBezTo>
                <a:cubicBezTo>
                  <a:pt x="1799305" y="679641"/>
                  <a:pt x="1778266" y="692176"/>
                  <a:pt x="1756331" y="702024"/>
                </a:cubicBezTo>
                <a:cubicBezTo>
                  <a:pt x="1730367" y="713215"/>
                  <a:pt x="1709327" y="724854"/>
                  <a:pt x="1703956" y="757085"/>
                </a:cubicBezTo>
                <a:cubicBezTo>
                  <a:pt x="1701270" y="773648"/>
                  <a:pt x="1686945" y="788420"/>
                  <a:pt x="1677992" y="804088"/>
                </a:cubicBezTo>
                <a:cubicBezTo>
                  <a:pt x="1673068" y="813041"/>
                  <a:pt x="1668591" y="821994"/>
                  <a:pt x="1663667" y="830947"/>
                </a:cubicBezTo>
                <a:cubicBezTo>
                  <a:pt x="1673068" y="833185"/>
                  <a:pt x="1682468" y="835424"/>
                  <a:pt x="1691869" y="837214"/>
                </a:cubicBezTo>
                <a:cubicBezTo>
                  <a:pt x="1699032" y="838557"/>
                  <a:pt x="1706642" y="838557"/>
                  <a:pt x="1713804" y="839453"/>
                </a:cubicBezTo>
                <a:cubicBezTo>
                  <a:pt x="1729472" y="840795"/>
                  <a:pt x="1745587" y="842138"/>
                  <a:pt x="1761255" y="843929"/>
                </a:cubicBezTo>
                <a:cubicBezTo>
                  <a:pt x="1756778" y="863178"/>
                  <a:pt x="1752302" y="881979"/>
                  <a:pt x="1747378" y="901228"/>
                </a:cubicBezTo>
                <a:cubicBezTo>
                  <a:pt x="1746483" y="905257"/>
                  <a:pt x="1742901" y="908391"/>
                  <a:pt x="1734844" y="920477"/>
                </a:cubicBezTo>
                <a:cubicBezTo>
                  <a:pt x="1789009" y="917791"/>
                  <a:pt x="1785876" y="856911"/>
                  <a:pt x="1836013" y="857359"/>
                </a:cubicBezTo>
                <a:cubicBezTo>
                  <a:pt x="1810049" y="839900"/>
                  <a:pt x="1795276" y="829604"/>
                  <a:pt x="1776475" y="817070"/>
                </a:cubicBezTo>
                <a:cubicBezTo>
                  <a:pt x="1807811" y="800059"/>
                  <a:pt x="1831536" y="779915"/>
                  <a:pt x="1858395" y="773648"/>
                </a:cubicBezTo>
                <a:cubicBezTo>
                  <a:pt x="1898236" y="764247"/>
                  <a:pt x="1905398" y="740969"/>
                  <a:pt x="1898684" y="703815"/>
                </a:cubicBezTo>
                <a:cubicBezTo>
                  <a:pt x="1962697" y="699786"/>
                  <a:pt x="1974336" y="653678"/>
                  <a:pt x="1988214" y="599960"/>
                </a:cubicBezTo>
                <a:close/>
                <a:moveTo>
                  <a:pt x="3409950" y="6642341"/>
                </a:moveTo>
                <a:cubicBezTo>
                  <a:pt x="3383091" y="6632493"/>
                  <a:pt x="3352203" y="6630255"/>
                  <a:pt x="3340565" y="6614587"/>
                </a:cubicBezTo>
                <a:cubicBezTo>
                  <a:pt x="3319077" y="6585490"/>
                  <a:pt x="3294009" y="6603844"/>
                  <a:pt x="3272074" y="6598024"/>
                </a:cubicBezTo>
                <a:cubicBezTo>
                  <a:pt x="3265359" y="6596233"/>
                  <a:pt x="3259540" y="6589967"/>
                  <a:pt x="3252825" y="6589518"/>
                </a:cubicBezTo>
                <a:cubicBezTo>
                  <a:pt x="3214775" y="6587728"/>
                  <a:pt x="3182544" y="6554602"/>
                  <a:pt x="3141808" y="6570717"/>
                </a:cubicBezTo>
                <a:cubicBezTo>
                  <a:pt x="3115844" y="6581014"/>
                  <a:pt x="3090328" y="6591309"/>
                  <a:pt x="3064364" y="6600710"/>
                </a:cubicBezTo>
                <a:cubicBezTo>
                  <a:pt x="3044220" y="6608320"/>
                  <a:pt x="3023181" y="6614139"/>
                  <a:pt x="3002589" y="6620854"/>
                </a:cubicBezTo>
                <a:cubicBezTo>
                  <a:pt x="3020942" y="6627569"/>
                  <a:pt x="3036610" y="6636970"/>
                  <a:pt x="3053173" y="6637865"/>
                </a:cubicBezTo>
                <a:cubicBezTo>
                  <a:pt x="3071527" y="6638760"/>
                  <a:pt x="3090328" y="6631598"/>
                  <a:pt x="3108682" y="6628017"/>
                </a:cubicBezTo>
                <a:cubicBezTo>
                  <a:pt x="3110920" y="6627569"/>
                  <a:pt x="3114054" y="6627569"/>
                  <a:pt x="3115844" y="6628912"/>
                </a:cubicBezTo>
                <a:cubicBezTo>
                  <a:pt x="3150761" y="6656218"/>
                  <a:pt x="3183439" y="6648161"/>
                  <a:pt x="3218804" y="6628017"/>
                </a:cubicBezTo>
                <a:cubicBezTo>
                  <a:pt x="3227757" y="6623092"/>
                  <a:pt x="3245663" y="6632045"/>
                  <a:pt x="3258645" y="6636970"/>
                </a:cubicBezTo>
                <a:cubicBezTo>
                  <a:pt x="3276551" y="6643685"/>
                  <a:pt x="3292666" y="6654876"/>
                  <a:pt x="3310572" y="6661142"/>
                </a:cubicBezTo>
                <a:cubicBezTo>
                  <a:pt x="3325792" y="6666515"/>
                  <a:pt x="3342803" y="6667410"/>
                  <a:pt x="3359366" y="6670095"/>
                </a:cubicBezTo>
                <a:cubicBezTo>
                  <a:pt x="3358918" y="6672782"/>
                  <a:pt x="3358471" y="6675468"/>
                  <a:pt x="3358023" y="6678153"/>
                </a:cubicBezTo>
                <a:cubicBezTo>
                  <a:pt x="3373691" y="6666962"/>
                  <a:pt x="3389358" y="6656218"/>
                  <a:pt x="3409950" y="6642341"/>
                </a:cubicBezTo>
                <a:close/>
                <a:moveTo>
                  <a:pt x="559762" y="4650298"/>
                </a:moveTo>
                <a:cubicBezTo>
                  <a:pt x="539618" y="4619410"/>
                  <a:pt x="522607" y="4592999"/>
                  <a:pt x="502463" y="4562111"/>
                </a:cubicBezTo>
                <a:cubicBezTo>
                  <a:pt x="483662" y="4598819"/>
                  <a:pt x="470232" y="4625678"/>
                  <a:pt x="457698" y="4650298"/>
                </a:cubicBezTo>
                <a:cubicBezTo>
                  <a:pt x="490824" y="4650298"/>
                  <a:pt x="519474" y="4650298"/>
                  <a:pt x="559762" y="4650298"/>
                </a:cubicBezTo>
                <a:close/>
                <a:moveTo>
                  <a:pt x="3968170" y="305406"/>
                </a:moveTo>
                <a:cubicBezTo>
                  <a:pt x="4006668" y="302272"/>
                  <a:pt x="4039794" y="299586"/>
                  <a:pt x="4072473" y="296453"/>
                </a:cubicBezTo>
                <a:cubicBezTo>
                  <a:pt x="4061729" y="257507"/>
                  <a:pt x="4029050" y="264670"/>
                  <a:pt x="4003982" y="267356"/>
                </a:cubicBezTo>
                <a:cubicBezTo>
                  <a:pt x="3987867" y="269594"/>
                  <a:pt x="3962350" y="278995"/>
                  <a:pt x="3968170" y="305406"/>
                </a:cubicBezTo>
                <a:close/>
                <a:moveTo>
                  <a:pt x="3890279" y="237811"/>
                </a:moveTo>
                <a:cubicBezTo>
                  <a:pt x="3889831" y="235125"/>
                  <a:pt x="3889384" y="232439"/>
                  <a:pt x="3888936" y="229753"/>
                </a:cubicBezTo>
                <a:cubicBezTo>
                  <a:pt x="3865658" y="231991"/>
                  <a:pt x="3841933" y="233782"/>
                  <a:pt x="3818655" y="236020"/>
                </a:cubicBezTo>
                <a:cubicBezTo>
                  <a:pt x="3819102" y="240049"/>
                  <a:pt x="3819550" y="244525"/>
                  <a:pt x="3819998" y="248554"/>
                </a:cubicBezTo>
                <a:cubicBezTo>
                  <a:pt x="3829846" y="245868"/>
                  <a:pt x="3839694" y="243630"/>
                  <a:pt x="3848647" y="241392"/>
                </a:cubicBezTo>
                <a:cubicBezTo>
                  <a:pt x="3857153" y="254821"/>
                  <a:pt x="3864315" y="266013"/>
                  <a:pt x="3870135" y="275413"/>
                </a:cubicBezTo>
                <a:cubicBezTo>
                  <a:pt x="3890279" y="274070"/>
                  <a:pt x="3907290" y="272727"/>
                  <a:pt x="3924300" y="271384"/>
                </a:cubicBezTo>
                <a:cubicBezTo>
                  <a:pt x="3924748" y="268251"/>
                  <a:pt x="3925196" y="265117"/>
                  <a:pt x="3925643" y="261984"/>
                </a:cubicBezTo>
                <a:cubicBezTo>
                  <a:pt x="3908632" y="258403"/>
                  <a:pt x="3892070" y="254374"/>
                  <a:pt x="3870582" y="249897"/>
                </a:cubicBezTo>
                <a:cubicBezTo>
                  <a:pt x="3879088" y="244525"/>
                  <a:pt x="3884460" y="241392"/>
                  <a:pt x="3890279" y="237811"/>
                </a:cubicBezTo>
                <a:close/>
                <a:moveTo>
                  <a:pt x="3888936" y="159024"/>
                </a:moveTo>
                <a:cubicBezTo>
                  <a:pt x="3910423" y="174692"/>
                  <a:pt x="3922957" y="190360"/>
                  <a:pt x="3936835" y="191255"/>
                </a:cubicBezTo>
                <a:cubicBezTo>
                  <a:pt x="3946683" y="192150"/>
                  <a:pt x="3957874" y="172454"/>
                  <a:pt x="3968170" y="161710"/>
                </a:cubicBezTo>
                <a:cubicBezTo>
                  <a:pt x="3965932" y="158129"/>
                  <a:pt x="3963694" y="154548"/>
                  <a:pt x="3961455" y="150519"/>
                </a:cubicBezTo>
                <a:cubicBezTo>
                  <a:pt x="3941311" y="153205"/>
                  <a:pt x="3921167" y="155443"/>
                  <a:pt x="3888936" y="159024"/>
                </a:cubicBezTo>
                <a:close/>
                <a:moveTo>
                  <a:pt x="6440541" y="3442090"/>
                </a:moveTo>
                <a:cubicBezTo>
                  <a:pt x="6497393" y="3429109"/>
                  <a:pt x="6498736" y="3424632"/>
                  <a:pt x="6475011" y="3365095"/>
                </a:cubicBezTo>
                <a:cubicBezTo>
                  <a:pt x="6463820" y="3390163"/>
                  <a:pt x="6453971" y="3412098"/>
                  <a:pt x="6440541" y="3442090"/>
                </a:cubicBezTo>
                <a:close/>
                <a:moveTo>
                  <a:pt x="2942604" y="6614139"/>
                </a:moveTo>
                <a:cubicBezTo>
                  <a:pt x="2943499" y="6608768"/>
                  <a:pt x="2944842" y="6603396"/>
                  <a:pt x="2945737" y="6598024"/>
                </a:cubicBezTo>
                <a:cubicBezTo>
                  <a:pt x="2927384" y="6567136"/>
                  <a:pt x="2905449" y="6579223"/>
                  <a:pt x="2883962" y="6594443"/>
                </a:cubicBezTo>
                <a:cubicBezTo>
                  <a:pt x="2883514" y="6598920"/>
                  <a:pt x="2883066" y="6602948"/>
                  <a:pt x="2882619" y="6607424"/>
                </a:cubicBezTo>
                <a:cubicBezTo>
                  <a:pt x="2902763" y="6609663"/>
                  <a:pt x="2922459" y="6611901"/>
                  <a:pt x="2942604" y="6614139"/>
                </a:cubicBezTo>
                <a:close/>
                <a:moveTo>
                  <a:pt x="3935044" y="261984"/>
                </a:moveTo>
                <a:cubicBezTo>
                  <a:pt x="3936835" y="264222"/>
                  <a:pt x="3939073" y="266460"/>
                  <a:pt x="3940863" y="268251"/>
                </a:cubicBezTo>
                <a:cubicBezTo>
                  <a:pt x="3955636" y="265117"/>
                  <a:pt x="3969961" y="261984"/>
                  <a:pt x="3986524" y="258403"/>
                </a:cubicBezTo>
                <a:cubicBezTo>
                  <a:pt x="3987419" y="247659"/>
                  <a:pt x="3987867" y="236915"/>
                  <a:pt x="3989209" y="217666"/>
                </a:cubicBezTo>
                <a:cubicBezTo>
                  <a:pt x="3966827" y="235572"/>
                  <a:pt x="3951159" y="249002"/>
                  <a:pt x="3935044" y="261984"/>
                </a:cubicBezTo>
                <a:close/>
                <a:moveTo>
                  <a:pt x="4024126" y="420900"/>
                </a:moveTo>
                <a:cubicBezTo>
                  <a:pt x="4001296" y="410604"/>
                  <a:pt x="3990553" y="401651"/>
                  <a:pt x="3979809" y="401651"/>
                </a:cubicBezTo>
                <a:cubicBezTo>
                  <a:pt x="3948473" y="401651"/>
                  <a:pt x="3952055" y="422690"/>
                  <a:pt x="3969065" y="433881"/>
                </a:cubicBezTo>
                <a:cubicBezTo>
                  <a:pt x="3978466" y="439701"/>
                  <a:pt x="3999506" y="427167"/>
                  <a:pt x="4024126" y="42090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4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CBB4B11-8D98-DA8E-D8CA-BEB7D47BFCD7}"/>
              </a:ext>
            </a:extLst>
          </p:cNvPr>
          <p:cNvSpPr txBox="1"/>
          <p:nvPr/>
        </p:nvSpPr>
        <p:spPr>
          <a:xfrm>
            <a:off x="8463656" y="170170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肆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1EF366-797A-4EE8-30C7-42CC73670FF0}"/>
              </a:ext>
            </a:extLst>
          </p:cNvPr>
          <p:cNvGrpSpPr/>
          <p:nvPr/>
        </p:nvGrpSpPr>
        <p:grpSpPr>
          <a:xfrm>
            <a:off x="8743980" y="3571876"/>
            <a:ext cx="1762096" cy="1374773"/>
            <a:chOff x="9013227" y="2241577"/>
            <a:chExt cx="1762096" cy="137477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96D76F6-6737-0E3A-C864-33D07062F301}"/>
                </a:ext>
              </a:extLst>
            </p:cNvPr>
            <p:cNvSpPr txBox="1"/>
            <p:nvPr/>
          </p:nvSpPr>
          <p:spPr>
            <a:xfrm>
              <a:off x="9119062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40CAE99-B50C-AAC6-A0E9-1F67F9A7343C}"/>
                </a:ext>
              </a:extLst>
            </p:cNvPr>
            <p:cNvSpPr txBox="1"/>
            <p:nvPr/>
          </p:nvSpPr>
          <p:spPr>
            <a:xfrm>
              <a:off x="9013227" y="2532079"/>
              <a:ext cx="1762096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7550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31" name="Shape 6914">
            <a:extLst>
              <a:ext uri="{FF2B5EF4-FFF2-40B4-BE49-F238E27FC236}">
                <a16:creationId xmlns:a16="http://schemas.microsoft.com/office/drawing/2014/main" id="{79ACF743-F029-EAF2-19F7-6BDE551EE591}"/>
              </a:ext>
            </a:extLst>
          </p:cNvPr>
          <p:cNvSpPr/>
          <p:nvPr/>
        </p:nvSpPr>
        <p:spPr>
          <a:xfrm>
            <a:off x="4328298" y="1846965"/>
            <a:ext cx="1877592" cy="1706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4" name="Shape 6926">
            <a:extLst>
              <a:ext uri="{FF2B5EF4-FFF2-40B4-BE49-F238E27FC236}">
                <a16:creationId xmlns:a16="http://schemas.microsoft.com/office/drawing/2014/main" id="{813AB5B8-2558-1E61-6D04-A3F09CCE71D8}"/>
              </a:ext>
            </a:extLst>
          </p:cNvPr>
          <p:cNvSpPr/>
          <p:nvPr/>
        </p:nvSpPr>
        <p:spPr>
          <a:xfrm>
            <a:off x="3839511" y="2251950"/>
            <a:ext cx="1012661" cy="4721"/>
          </a:xfrm>
          <a:prstGeom prst="line">
            <a:avLst/>
          </a:prstGeom>
          <a:solidFill>
            <a:srgbClr val="27C5D6"/>
          </a:solidFill>
          <a:ln w="635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Shape 6916">
            <a:extLst>
              <a:ext uri="{FF2B5EF4-FFF2-40B4-BE49-F238E27FC236}">
                <a16:creationId xmlns:a16="http://schemas.microsoft.com/office/drawing/2014/main" id="{89DDC151-28EA-991A-BF8E-5990ADDBFD47}"/>
              </a:ext>
            </a:extLst>
          </p:cNvPr>
          <p:cNvSpPr/>
          <p:nvPr/>
        </p:nvSpPr>
        <p:spPr>
          <a:xfrm>
            <a:off x="4328298" y="3439661"/>
            <a:ext cx="1690375" cy="1878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40" name="Shape 6927">
            <a:extLst>
              <a:ext uri="{FF2B5EF4-FFF2-40B4-BE49-F238E27FC236}">
                <a16:creationId xmlns:a16="http://schemas.microsoft.com/office/drawing/2014/main" id="{EB65C96B-CA5E-C810-D193-7881B35AA171}"/>
              </a:ext>
            </a:extLst>
          </p:cNvPr>
          <p:cNvSpPr/>
          <p:nvPr/>
        </p:nvSpPr>
        <p:spPr>
          <a:xfrm>
            <a:off x="3839511" y="4062582"/>
            <a:ext cx="555619" cy="161"/>
          </a:xfrm>
          <a:prstGeom prst="line">
            <a:avLst/>
          </a:prstGeom>
          <a:solidFill>
            <a:srgbClr val="FFABB1"/>
          </a:solidFill>
          <a:ln w="635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Shape 6915">
            <a:extLst>
              <a:ext uri="{FF2B5EF4-FFF2-40B4-BE49-F238E27FC236}">
                <a16:creationId xmlns:a16="http://schemas.microsoft.com/office/drawing/2014/main" id="{0F85F72E-2B9A-08FC-4BD0-1FFAD415A54D}"/>
              </a:ext>
            </a:extLst>
          </p:cNvPr>
          <p:cNvSpPr/>
          <p:nvPr/>
        </p:nvSpPr>
        <p:spPr>
          <a:xfrm>
            <a:off x="6096000" y="1846965"/>
            <a:ext cx="1702586" cy="1893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45" name="Shape 6928">
            <a:extLst>
              <a:ext uri="{FF2B5EF4-FFF2-40B4-BE49-F238E27FC236}">
                <a16:creationId xmlns:a16="http://schemas.microsoft.com/office/drawing/2014/main" id="{E2684F40-C37E-CD20-4050-9ABE65E987E2}"/>
              </a:ext>
            </a:extLst>
          </p:cNvPr>
          <p:cNvSpPr/>
          <p:nvPr/>
        </p:nvSpPr>
        <p:spPr>
          <a:xfrm flipH="1">
            <a:off x="7423922" y="2251973"/>
            <a:ext cx="930282" cy="1"/>
          </a:xfrm>
          <a:prstGeom prst="line">
            <a:avLst/>
          </a:prstGeom>
          <a:solidFill>
            <a:srgbClr val="FFABB1"/>
          </a:solidFill>
          <a:ln w="635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Shape 6917">
            <a:extLst>
              <a:ext uri="{FF2B5EF4-FFF2-40B4-BE49-F238E27FC236}">
                <a16:creationId xmlns:a16="http://schemas.microsoft.com/office/drawing/2014/main" id="{49071F75-072B-B3BE-9B3D-EE87B2809524}"/>
              </a:ext>
            </a:extLst>
          </p:cNvPr>
          <p:cNvSpPr/>
          <p:nvPr/>
        </p:nvSpPr>
        <p:spPr>
          <a:xfrm>
            <a:off x="5908784" y="3624165"/>
            <a:ext cx="1889802" cy="1694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50" name="Shape 6929">
            <a:extLst>
              <a:ext uri="{FF2B5EF4-FFF2-40B4-BE49-F238E27FC236}">
                <a16:creationId xmlns:a16="http://schemas.microsoft.com/office/drawing/2014/main" id="{84A631FE-8AB0-ABE8-6CA5-C5C8F17291A2}"/>
              </a:ext>
            </a:extLst>
          </p:cNvPr>
          <p:cNvSpPr/>
          <p:nvPr/>
        </p:nvSpPr>
        <p:spPr>
          <a:xfrm flipH="1">
            <a:off x="7585847" y="4062584"/>
            <a:ext cx="768357" cy="1"/>
          </a:xfrm>
          <a:prstGeom prst="line">
            <a:avLst/>
          </a:prstGeom>
          <a:solidFill>
            <a:srgbClr val="27C5D6"/>
          </a:solidFill>
          <a:ln w="635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Group 6936">
            <a:extLst>
              <a:ext uri="{FF2B5EF4-FFF2-40B4-BE49-F238E27FC236}">
                <a16:creationId xmlns:a16="http://schemas.microsoft.com/office/drawing/2014/main" id="{94FB73C2-B922-A4C5-CA76-AA165E5C519D}"/>
              </a:ext>
            </a:extLst>
          </p:cNvPr>
          <p:cNvGrpSpPr/>
          <p:nvPr/>
        </p:nvGrpSpPr>
        <p:grpSpPr>
          <a:xfrm>
            <a:off x="5548949" y="3125297"/>
            <a:ext cx="977494" cy="977541"/>
            <a:chOff x="0" y="0"/>
            <a:chExt cx="977493" cy="977540"/>
          </a:xfrm>
          <a:solidFill>
            <a:schemeClr val="bg1">
              <a:lumMod val="50000"/>
            </a:schemeClr>
          </a:solidFill>
        </p:grpSpPr>
        <p:sp>
          <p:nvSpPr>
            <p:cNvPr id="52" name="Shape 6930">
              <a:extLst>
                <a:ext uri="{FF2B5EF4-FFF2-40B4-BE49-F238E27FC236}">
                  <a16:creationId xmlns:a16="http://schemas.microsoft.com/office/drawing/2014/main" id="{60EA3EDB-1B5D-1699-8980-01E38D57DB66}"/>
                </a:ext>
              </a:extLst>
            </p:cNvPr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3" name="Shape 6931">
              <a:extLst>
                <a:ext uri="{FF2B5EF4-FFF2-40B4-BE49-F238E27FC236}">
                  <a16:creationId xmlns:a16="http://schemas.microsoft.com/office/drawing/2014/main" id="{B64F72D7-8C9E-C418-2B73-D32393ADC746}"/>
                </a:ext>
              </a:extLst>
            </p:cNvPr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4" name="Shape 6932">
              <a:extLst>
                <a:ext uri="{FF2B5EF4-FFF2-40B4-BE49-F238E27FC236}">
                  <a16:creationId xmlns:a16="http://schemas.microsoft.com/office/drawing/2014/main" id="{9BE88C5A-90DE-9E51-5C79-770362F574CC}"/>
                </a:ext>
              </a:extLst>
            </p:cNvPr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5" name="Shape 6933">
              <a:extLst>
                <a:ext uri="{FF2B5EF4-FFF2-40B4-BE49-F238E27FC236}">
                  <a16:creationId xmlns:a16="http://schemas.microsoft.com/office/drawing/2014/main" id="{3185033D-4D43-B275-E81C-88EDBE828B0E}"/>
                </a:ext>
              </a:extLst>
            </p:cNvPr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6" name="Shape 6934">
              <a:extLst>
                <a:ext uri="{FF2B5EF4-FFF2-40B4-BE49-F238E27FC236}">
                  <a16:creationId xmlns:a16="http://schemas.microsoft.com/office/drawing/2014/main" id="{0DEEF8D3-3A1C-3817-A3BB-D5C1FC56B1FF}"/>
                </a:ext>
              </a:extLst>
            </p:cNvPr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7" name="Shape 6935">
              <a:extLst>
                <a:ext uri="{FF2B5EF4-FFF2-40B4-BE49-F238E27FC236}">
                  <a16:creationId xmlns:a16="http://schemas.microsoft.com/office/drawing/2014/main" id="{08BCDE27-30ED-D617-59DC-039BC8BFD7C8}"/>
                </a:ext>
              </a:extLst>
            </p:cNvPr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CE574AF-213A-F438-D922-88ACA38ABF5D}"/>
              </a:ext>
            </a:extLst>
          </p:cNvPr>
          <p:cNvGrpSpPr/>
          <p:nvPr/>
        </p:nvGrpSpPr>
        <p:grpSpPr>
          <a:xfrm>
            <a:off x="8354204" y="1939616"/>
            <a:ext cx="3181037" cy="1116369"/>
            <a:chOff x="8688335" y="2241577"/>
            <a:chExt cx="3181037" cy="111636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2203F72-0B92-7C19-A995-6333A1094306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3DC2ACE-0424-C1B9-14B7-A01571E252BC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 片演示模板及 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6C27F66-C3DC-5792-AED4-FD76F5007D83}"/>
              </a:ext>
            </a:extLst>
          </p:cNvPr>
          <p:cNvGrpSpPr/>
          <p:nvPr/>
        </p:nvGrpSpPr>
        <p:grpSpPr>
          <a:xfrm>
            <a:off x="703554" y="1939616"/>
            <a:ext cx="3117850" cy="866942"/>
            <a:chOff x="7981951" y="2241577"/>
            <a:chExt cx="3117850" cy="86694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6F20B86-F0D4-EEE2-7BC6-70B67161236B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B69218A-D52D-9AFA-46A9-5BB07AC5A69E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45D9042-A69D-43A9-828B-D22C5D435AEB}"/>
              </a:ext>
            </a:extLst>
          </p:cNvPr>
          <p:cNvGrpSpPr/>
          <p:nvPr/>
        </p:nvGrpSpPr>
        <p:grpSpPr>
          <a:xfrm>
            <a:off x="8354204" y="3739913"/>
            <a:ext cx="3181037" cy="866942"/>
            <a:chOff x="8688335" y="2241577"/>
            <a:chExt cx="3181037" cy="86694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06C59FC-81E0-EE9D-AE0E-1D33F0D99607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F36D922-55AD-4686-BE34-0B44AB88BAE2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7244E46-46FA-8C63-2D8A-79F2BD176D11}"/>
              </a:ext>
            </a:extLst>
          </p:cNvPr>
          <p:cNvGrpSpPr/>
          <p:nvPr/>
        </p:nvGrpSpPr>
        <p:grpSpPr>
          <a:xfrm>
            <a:off x="703554" y="3739913"/>
            <a:ext cx="3117850" cy="866942"/>
            <a:chOff x="7981951" y="2241577"/>
            <a:chExt cx="3117850" cy="86694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2A82AD6-4B0B-F236-9182-404D45F9B507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B404F26-1897-7628-3950-FB896BA449A4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542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研究方法及过程</a:t>
            </a:r>
          </a:p>
        </p:txBody>
      </p:sp>
      <p:grpSp>
        <p:nvGrpSpPr>
          <p:cNvPr id="6" name="6">
            <a:extLst>
              <a:ext uri="{FF2B5EF4-FFF2-40B4-BE49-F238E27FC236}">
                <a16:creationId xmlns:a16="http://schemas.microsoft.com/office/drawing/2014/main" id="{8C0453DB-AADB-F2FE-365B-5589A1764DE1}"/>
              </a:ext>
            </a:extLst>
          </p:cNvPr>
          <p:cNvGrpSpPr/>
          <p:nvPr/>
        </p:nvGrpSpPr>
        <p:grpSpPr>
          <a:xfrm>
            <a:off x="1092200" y="1471599"/>
            <a:ext cx="1471085" cy="2018796"/>
            <a:chOff x="1032992" y="2432634"/>
            <a:chExt cx="1230525" cy="1688231"/>
          </a:xfrm>
        </p:grpSpPr>
        <p:sp>
          <p:nvSpPr>
            <p:cNvPr id="21" name="7">
              <a:extLst>
                <a:ext uri="{FF2B5EF4-FFF2-40B4-BE49-F238E27FC236}">
                  <a16:creationId xmlns:a16="http://schemas.microsoft.com/office/drawing/2014/main" id="{8C266B70-AFB8-1F82-EF3C-3D63374FC3EA}"/>
                </a:ext>
              </a:extLst>
            </p:cNvPr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2" name="KSO_Shape">
              <a:extLst>
                <a:ext uri="{FF2B5EF4-FFF2-40B4-BE49-F238E27FC236}">
                  <a16:creationId xmlns:a16="http://schemas.microsoft.com/office/drawing/2014/main" id="{297A53D5-2E12-2EEF-3B46-7E5FDB0B0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6">
              <a:extLst>
                <a:ext uri="{FF2B5EF4-FFF2-40B4-BE49-F238E27FC236}">
                  <a16:creationId xmlns:a16="http://schemas.microsoft.com/office/drawing/2014/main" id="{C2118311-74BE-D548-1FE4-7B2C54419CD5}"/>
                </a:ext>
              </a:extLst>
            </p:cNvPr>
            <p:cNvSpPr txBox="1"/>
            <p:nvPr/>
          </p:nvSpPr>
          <p:spPr>
            <a:xfrm>
              <a:off x="1032992" y="3480827"/>
              <a:ext cx="1193799" cy="30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 添加标题</a:t>
              </a:r>
            </a:p>
          </p:txBody>
        </p:sp>
      </p:grpSp>
      <p:grpSp>
        <p:nvGrpSpPr>
          <p:cNvPr id="7" name="10">
            <a:extLst>
              <a:ext uri="{FF2B5EF4-FFF2-40B4-BE49-F238E27FC236}">
                <a16:creationId xmlns:a16="http://schemas.microsoft.com/office/drawing/2014/main" id="{99617987-E29E-BF1D-E057-D6652329A698}"/>
              </a:ext>
            </a:extLst>
          </p:cNvPr>
          <p:cNvGrpSpPr/>
          <p:nvPr/>
        </p:nvGrpSpPr>
        <p:grpSpPr>
          <a:xfrm>
            <a:off x="2958365" y="2925090"/>
            <a:ext cx="1480985" cy="2018796"/>
            <a:chOff x="2255236" y="3004658"/>
            <a:chExt cx="1238805" cy="1688231"/>
          </a:xfrm>
        </p:grpSpPr>
        <p:sp>
          <p:nvSpPr>
            <p:cNvPr id="18" name="11">
              <a:extLst>
                <a:ext uri="{FF2B5EF4-FFF2-40B4-BE49-F238E27FC236}">
                  <a16:creationId xmlns:a16="http://schemas.microsoft.com/office/drawing/2014/main" id="{9CA700EE-E75A-5F6F-02D5-35C6582AA41F}"/>
                </a:ext>
              </a:extLst>
            </p:cNvPr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id="{3A0E4668-B0D9-83E4-7738-98A03625D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85">
              <a:extLst>
                <a:ext uri="{FF2B5EF4-FFF2-40B4-BE49-F238E27FC236}">
                  <a16:creationId xmlns:a16="http://schemas.microsoft.com/office/drawing/2014/main" id="{6F7EE617-C07C-C35D-0FF6-870FB44639AB}"/>
                </a:ext>
              </a:extLst>
            </p:cNvPr>
            <p:cNvSpPr txBox="1"/>
            <p:nvPr/>
          </p:nvSpPr>
          <p:spPr>
            <a:xfrm>
              <a:off x="2255236" y="4155507"/>
              <a:ext cx="1193800" cy="33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 添加标题</a:t>
              </a:r>
            </a:p>
          </p:txBody>
        </p:sp>
      </p:grpSp>
      <p:cxnSp>
        <p:nvCxnSpPr>
          <p:cNvPr id="8" name="14">
            <a:extLst>
              <a:ext uri="{FF2B5EF4-FFF2-40B4-BE49-F238E27FC236}">
                <a16:creationId xmlns:a16="http://schemas.microsoft.com/office/drawing/2014/main" id="{9491FF6D-BC58-EEE4-2736-03B40BF74420}"/>
              </a:ext>
            </a:extLst>
          </p:cNvPr>
          <p:cNvCxnSpPr/>
          <p:nvPr/>
        </p:nvCxnSpPr>
        <p:spPr>
          <a:xfrm>
            <a:off x="2586294" y="1919846"/>
            <a:ext cx="11634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15">
            <a:extLst>
              <a:ext uri="{FF2B5EF4-FFF2-40B4-BE49-F238E27FC236}">
                <a16:creationId xmlns:a16="http://schemas.microsoft.com/office/drawing/2014/main" id="{15E24362-D3DD-26C7-9B88-4CB272DB1022}"/>
              </a:ext>
            </a:extLst>
          </p:cNvPr>
          <p:cNvCxnSpPr/>
          <p:nvPr/>
        </p:nvCxnSpPr>
        <p:spPr>
          <a:xfrm>
            <a:off x="4480946" y="3210109"/>
            <a:ext cx="11634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6">
            <a:extLst>
              <a:ext uri="{FF2B5EF4-FFF2-40B4-BE49-F238E27FC236}">
                <a16:creationId xmlns:a16="http://schemas.microsoft.com/office/drawing/2014/main" id="{63F3851C-1700-4B59-4AA6-5A6086934330}"/>
              </a:ext>
            </a:extLst>
          </p:cNvPr>
          <p:cNvCxnSpPr/>
          <p:nvPr/>
        </p:nvCxnSpPr>
        <p:spPr>
          <a:xfrm>
            <a:off x="6339998" y="4438818"/>
            <a:ext cx="11634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31">
            <a:extLst>
              <a:ext uri="{FF2B5EF4-FFF2-40B4-BE49-F238E27FC236}">
                <a16:creationId xmlns:a16="http://schemas.microsoft.com/office/drawing/2014/main" id="{E89DEB64-433D-997D-10A7-E5838222AA32}"/>
              </a:ext>
            </a:extLst>
          </p:cNvPr>
          <p:cNvGrpSpPr/>
          <p:nvPr/>
        </p:nvGrpSpPr>
        <p:grpSpPr>
          <a:xfrm>
            <a:off x="4803831" y="4141257"/>
            <a:ext cx="1471085" cy="2018796"/>
            <a:chOff x="3494041" y="3716886"/>
            <a:chExt cx="1230525" cy="1688231"/>
          </a:xfrm>
          <a:solidFill>
            <a:srgbClr val="FC4B41"/>
          </a:solidFill>
        </p:grpSpPr>
        <p:sp>
          <p:nvSpPr>
            <p:cNvPr id="16" name="品 33">
              <a:extLst>
                <a:ext uri="{FF2B5EF4-FFF2-40B4-BE49-F238E27FC236}">
                  <a16:creationId xmlns:a16="http://schemas.microsoft.com/office/drawing/2014/main" id="{B79B9DC2-1E57-098C-FA50-F697AFF52194}"/>
                </a:ext>
              </a:extLst>
            </p:cNvPr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86">
              <a:extLst>
                <a:ext uri="{FF2B5EF4-FFF2-40B4-BE49-F238E27FC236}">
                  <a16:creationId xmlns:a16="http://schemas.microsoft.com/office/drawing/2014/main" id="{E01A7A2B-EAA0-2D1B-296F-DBD2AE0DB686}"/>
                </a:ext>
              </a:extLst>
            </p:cNvPr>
            <p:cNvSpPr txBox="1"/>
            <p:nvPr/>
          </p:nvSpPr>
          <p:spPr>
            <a:xfrm>
              <a:off x="3494041" y="4858076"/>
              <a:ext cx="1193799" cy="33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 添加标题</a:t>
              </a:r>
            </a:p>
          </p:txBody>
        </p:sp>
      </p:grpSp>
      <p:sp>
        <p:nvSpPr>
          <p:cNvPr id="15" name="126">
            <a:extLst>
              <a:ext uri="{FF2B5EF4-FFF2-40B4-BE49-F238E27FC236}">
                <a16:creationId xmlns:a16="http://schemas.microsoft.com/office/drawing/2014/main" id="{BA45A185-C7A1-E4E4-66F5-19879D18095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39883" y="4701393"/>
            <a:ext cx="355076" cy="44442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7B82069-ABEA-7BA8-A211-6423097E06DA}"/>
              </a:ext>
            </a:extLst>
          </p:cNvPr>
          <p:cNvGrpSpPr/>
          <p:nvPr/>
        </p:nvGrpSpPr>
        <p:grpSpPr>
          <a:xfrm>
            <a:off x="3888146" y="1712144"/>
            <a:ext cx="3181037" cy="866942"/>
            <a:chOff x="8688335" y="2241577"/>
            <a:chExt cx="3181037" cy="86694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425C32-4B5D-E425-6A0C-8136906515E3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CBF994-2961-486B-644F-146508E36329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2CAC396-F7E1-C9C0-57DF-F63E3C745CF9}"/>
              </a:ext>
            </a:extLst>
          </p:cNvPr>
          <p:cNvGrpSpPr/>
          <p:nvPr/>
        </p:nvGrpSpPr>
        <p:grpSpPr>
          <a:xfrm>
            <a:off x="5769762" y="2921704"/>
            <a:ext cx="3181037" cy="866942"/>
            <a:chOff x="8688335" y="2241577"/>
            <a:chExt cx="3181037" cy="86694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14897EF-0B17-7E7B-87C2-9EE161D91AE7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074D5E5-8B38-F6D2-CECB-80A17E631AF7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52AB27D-C72C-6D4B-4F8C-1950096F360B}"/>
              </a:ext>
            </a:extLst>
          </p:cNvPr>
          <p:cNvGrpSpPr/>
          <p:nvPr/>
        </p:nvGrpSpPr>
        <p:grpSpPr>
          <a:xfrm>
            <a:off x="7635163" y="4141257"/>
            <a:ext cx="3181037" cy="1116369"/>
            <a:chOff x="8688335" y="2241577"/>
            <a:chExt cx="3181037" cy="111636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98B7BA3-3CD6-CDF0-B76B-D74D905DE822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B27F45B-7433-E0AA-13B8-5A50087858C7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 演示模板及素 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1C4C1D7C-79AD-51D6-8F5B-06019FBE26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50844" y="0"/>
            <a:ext cx="3341157" cy="4286508"/>
          </a:xfrm>
          <a:custGeom>
            <a:avLst/>
            <a:gdLst>
              <a:gd name="connsiteX0" fmla="*/ 0 w 3341157"/>
              <a:gd name="connsiteY0" fmla="*/ 0 h 4286508"/>
              <a:gd name="connsiteX1" fmla="*/ 3341157 w 3341157"/>
              <a:gd name="connsiteY1" fmla="*/ 0 h 4286508"/>
              <a:gd name="connsiteX2" fmla="*/ 3341157 w 3341157"/>
              <a:gd name="connsiteY2" fmla="*/ 4286508 h 4286508"/>
              <a:gd name="connsiteX3" fmla="*/ 0 w 3341157"/>
              <a:gd name="connsiteY3" fmla="*/ 4286508 h 428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1157" h="4286508">
                <a:moveTo>
                  <a:pt x="0" y="0"/>
                </a:moveTo>
                <a:lnTo>
                  <a:pt x="3341157" y="0"/>
                </a:lnTo>
                <a:lnTo>
                  <a:pt x="3341157" y="4286508"/>
                </a:lnTo>
                <a:lnTo>
                  <a:pt x="0" y="428650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41786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6EB0E93-953A-51ED-BF96-A4A5F34EAE11}"/>
              </a:ext>
            </a:extLst>
          </p:cNvPr>
          <p:cNvSpPr/>
          <p:nvPr/>
        </p:nvSpPr>
        <p:spPr>
          <a:xfrm>
            <a:off x="5266288" y="91791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9201A8-07F4-3F24-F896-599275FC6CC2}"/>
              </a:ext>
            </a:extLst>
          </p:cNvPr>
          <p:cNvGrpSpPr/>
          <p:nvPr/>
        </p:nvGrpSpPr>
        <p:grpSpPr>
          <a:xfrm>
            <a:off x="3244183" y="2590891"/>
            <a:ext cx="5703632" cy="378146"/>
            <a:chOff x="615529" y="2762166"/>
            <a:chExt cx="8430387" cy="55892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751F312-8E6A-6FB2-EC09-23AEF4C8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D31BFDE-0BB5-E697-CCF4-D5E5BB58B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349374" y="2762166"/>
              <a:ext cx="3696542" cy="558927"/>
            </a:xfrm>
            <a:prstGeom prst="rect">
              <a:avLst/>
            </a:pr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1768513-FB7C-FBA0-2FA0-A0DD90678700}"/>
              </a:ext>
            </a:extLst>
          </p:cNvPr>
          <p:cNvSpPr/>
          <p:nvPr/>
        </p:nvSpPr>
        <p:spPr>
          <a:xfrm>
            <a:off x="4249550" y="324189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3AC2C7-39C4-F3EB-C6ED-9F4150264865}"/>
              </a:ext>
            </a:extLst>
          </p:cNvPr>
          <p:cNvSpPr txBox="1"/>
          <p:nvPr/>
        </p:nvSpPr>
        <p:spPr>
          <a:xfrm>
            <a:off x="5206974" y="3336038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论文总结与致谢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2F95E-CF4E-2A42-82A2-9874FB36A872}"/>
              </a:ext>
            </a:extLst>
          </p:cNvPr>
          <p:cNvSpPr txBox="1"/>
          <p:nvPr/>
        </p:nvSpPr>
        <p:spPr>
          <a:xfrm>
            <a:off x="2489200" y="4201102"/>
            <a:ext cx="72136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4638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42F9DFE-B747-51B9-CD94-EFBA3A92E471}"/>
              </a:ext>
            </a:extLst>
          </p:cNvPr>
          <p:cNvSpPr/>
          <p:nvPr/>
        </p:nvSpPr>
        <p:spPr>
          <a:xfrm>
            <a:off x="2789187" y="1527627"/>
            <a:ext cx="8310613" cy="4043924"/>
          </a:xfrm>
          <a:custGeom>
            <a:avLst/>
            <a:gdLst>
              <a:gd name="connsiteX0" fmla="*/ 166823 w 8310613"/>
              <a:gd name="connsiteY0" fmla="*/ 0 h 4043924"/>
              <a:gd name="connsiteX1" fmla="*/ 955361 w 8310613"/>
              <a:gd name="connsiteY1" fmla="*/ 0 h 4043924"/>
              <a:gd name="connsiteX2" fmla="*/ 1241405 w 8310613"/>
              <a:gd name="connsiteY2" fmla="*/ 0 h 4043924"/>
              <a:gd name="connsiteX3" fmla="*/ 1982342 w 8310613"/>
              <a:gd name="connsiteY3" fmla="*/ 0 h 4043924"/>
              <a:gd name="connsiteX4" fmla="*/ 2029943 w 8310613"/>
              <a:gd name="connsiteY4" fmla="*/ 0 h 4043924"/>
              <a:gd name="connsiteX5" fmla="*/ 2315987 w 8310613"/>
              <a:gd name="connsiteY5" fmla="*/ 0 h 4043924"/>
              <a:gd name="connsiteX6" fmla="*/ 2770880 w 8310613"/>
              <a:gd name="connsiteY6" fmla="*/ 0 h 4043924"/>
              <a:gd name="connsiteX7" fmla="*/ 3056924 w 8310613"/>
              <a:gd name="connsiteY7" fmla="*/ 0 h 4043924"/>
              <a:gd name="connsiteX8" fmla="*/ 3104525 w 8310613"/>
              <a:gd name="connsiteY8" fmla="*/ 0 h 4043924"/>
              <a:gd name="connsiteX9" fmla="*/ 3390569 w 8310613"/>
              <a:gd name="connsiteY9" fmla="*/ 0 h 4043924"/>
              <a:gd name="connsiteX10" fmla="*/ 3845462 w 8310613"/>
              <a:gd name="connsiteY10" fmla="*/ 0 h 4043924"/>
              <a:gd name="connsiteX11" fmla="*/ 4131506 w 8310613"/>
              <a:gd name="connsiteY11" fmla="*/ 0 h 4043924"/>
              <a:gd name="connsiteX12" fmla="*/ 4179107 w 8310613"/>
              <a:gd name="connsiteY12" fmla="*/ 0 h 4043924"/>
              <a:gd name="connsiteX13" fmla="*/ 4465151 w 8310613"/>
              <a:gd name="connsiteY13" fmla="*/ 0 h 4043924"/>
              <a:gd name="connsiteX14" fmla="*/ 4920044 w 8310613"/>
              <a:gd name="connsiteY14" fmla="*/ 0 h 4043924"/>
              <a:gd name="connsiteX15" fmla="*/ 5206088 w 8310613"/>
              <a:gd name="connsiteY15" fmla="*/ 0 h 4043924"/>
              <a:gd name="connsiteX16" fmla="*/ 5253689 w 8310613"/>
              <a:gd name="connsiteY16" fmla="*/ 0 h 4043924"/>
              <a:gd name="connsiteX17" fmla="*/ 5539733 w 8310613"/>
              <a:gd name="connsiteY17" fmla="*/ 0 h 4043924"/>
              <a:gd name="connsiteX18" fmla="*/ 5994626 w 8310613"/>
              <a:gd name="connsiteY18" fmla="*/ 0 h 4043924"/>
              <a:gd name="connsiteX19" fmla="*/ 6280670 w 8310613"/>
              <a:gd name="connsiteY19" fmla="*/ 0 h 4043924"/>
              <a:gd name="connsiteX20" fmla="*/ 6328271 w 8310613"/>
              <a:gd name="connsiteY20" fmla="*/ 0 h 4043924"/>
              <a:gd name="connsiteX21" fmla="*/ 7069208 w 8310613"/>
              <a:gd name="connsiteY21" fmla="*/ 0 h 4043924"/>
              <a:gd name="connsiteX22" fmla="*/ 7355252 w 8310613"/>
              <a:gd name="connsiteY22" fmla="*/ 0 h 4043924"/>
              <a:gd name="connsiteX23" fmla="*/ 8143790 w 8310613"/>
              <a:gd name="connsiteY23" fmla="*/ 0 h 4043924"/>
              <a:gd name="connsiteX24" fmla="*/ 8310613 w 8310613"/>
              <a:gd name="connsiteY24" fmla="*/ 166823 h 4043924"/>
              <a:gd name="connsiteX25" fmla="*/ 8310613 w 8310613"/>
              <a:gd name="connsiteY25" fmla="*/ 1124766 h 4043924"/>
              <a:gd name="connsiteX26" fmla="*/ 8310613 w 8310613"/>
              <a:gd name="connsiteY26" fmla="*/ 2919158 h 4043924"/>
              <a:gd name="connsiteX27" fmla="*/ 8310613 w 8310613"/>
              <a:gd name="connsiteY27" fmla="*/ 3877101 h 4043924"/>
              <a:gd name="connsiteX28" fmla="*/ 8143790 w 8310613"/>
              <a:gd name="connsiteY28" fmla="*/ 4043924 h 4043924"/>
              <a:gd name="connsiteX29" fmla="*/ 7355252 w 8310613"/>
              <a:gd name="connsiteY29" fmla="*/ 4043924 h 4043924"/>
              <a:gd name="connsiteX30" fmla="*/ 7069208 w 8310613"/>
              <a:gd name="connsiteY30" fmla="*/ 4043924 h 4043924"/>
              <a:gd name="connsiteX31" fmla="*/ 6328271 w 8310613"/>
              <a:gd name="connsiteY31" fmla="*/ 4043924 h 4043924"/>
              <a:gd name="connsiteX32" fmla="*/ 6280670 w 8310613"/>
              <a:gd name="connsiteY32" fmla="*/ 4043924 h 4043924"/>
              <a:gd name="connsiteX33" fmla="*/ 5994626 w 8310613"/>
              <a:gd name="connsiteY33" fmla="*/ 4043924 h 4043924"/>
              <a:gd name="connsiteX34" fmla="*/ 5539733 w 8310613"/>
              <a:gd name="connsiteY34" fmla="*/ 4043924 h 4043924"/>
              <a:gd name="connsiteX35" fmla="*/ 5253689 w 8310613"/>
              <a:gd name="connsiteY35" fmla="*/ 4043924 h 4043924"/>
              <a:gd name="connsiteX36" fmla="*/ 5206088 w 8310613"/>
              <a:gd name="connsiteY36" fmla="*/ 4043924 h 4043924"/>
              <a:gd name="connsiteX37" fmla="*/ 4920044 w 8310613"/>
              <a:gd name="connsiteY37" fmla="*/ 4043924 h 4043924"/>
              <a:gd name="connsiteX38" fmla="*/ 4465151 w 8310613"/>
              <a:gd name="connsiteY38" fmla="*/ 4043924 h 4043924"/>
              <a:gd name="connsiteX39" fmla="*/ 4179107 w 8310613"/>
              <a:gd name="connsiteY39" fmla="*/ 4043924 h 4043924"/>
              <a:gd name="connsiteX40" fmla="*/ 4131506 w 8310613"/>
              <a:gd name="connsiteY40" fmla="*/ 4043924 h 4043924"/>
              <a:gd name="connsiteX41" fmla="*/ 3845462 w 8310613"/>
              <a:gd name="connsiteY41" fmla="*/ 4043924 h 4043924"/>
              <a:gd name="connsiteX42" fmla="*/ 3390569 w 8310613"/>
              <a:gd name="connsiteY42" fmla="*/ 4043924 h 4043924"/>
              <a:gd name="connsiteX43" fmla="*/ 3104525 w 8310613"/>
              <a:gd name="connsiteY43" fmla="*/ 4043924 h 4043924"/>
              <a:gd name="connsiteX44" fmla="*/ 3056924 w 8310613"/>
              <a:gd name="connsiteY44" fmla="*/ 4043924 h 4043924"/>
              <a:gd name="connsiteX45" fmla="*/ 2770880 w 8310613"/>
              <a:gd name="connsiteY45" fmla="*/ 4043924 h 4043924"/>
              <a:gd name="connsiteX46" fmla="*/ 2315987 w 8310613"/>
              <a:gd name="connsiteY46" fmla="*/ 4043924 h 4043924"/>
              <a:gd name="connsiteX47" fmla="*/ 2029943 w 8310613"/>
              <a:gd name="connsiteY47" fmla="*/ 4043924 h 4043924"/>
              <a:gd name="connsiteX48" fmla="*/ 1982342 w 8310613"/>
              <a:gd name="connsiteY48" fmla="*/ 4043924 h 4043924"/>
              <a:gd name="connsiteX49" fmla="*/ 1241405 w 8310613"/>
              <a:gd name="connsiteY49" fmla="*/ 4043924 h 4043924"/>
              <a:gd name="connsiteX50" fmla="*/ 955361 w 8310613"/>
              <a:gd name="connsiteY50" fmla="*/ 4043924 h 4043924"/>
              <a:gd name="connsiteX51" fmla="*/ 166823 w 8310613"/>
              <a:gd name="connsiteY51" fmla="*/ 4043924 h 4043924"/>
              <a:gd name="connsiteX52" fmla="*/ 0 w 8310613"/>
              <a:gd name="connsiteY52" fmla="*/ 3877101 h 4043924"/>
              <a:gd name="connsiteX53" fmla="*/ 0 w 8310613"/>
              <a:gd name="connsiteY53" fmla="*/ 2919158 h 4043924"/>
              <a:gd name="connsiteX54" fmla="*/ 0 w 8310613"/>
              <a:gd name="connsiteY54" fmla="*/ 1124766 h 4043924"/>
              <a:gd name="connsiteX55" fmla="*/ 0 w 8310613"/>
              <a:gd name="connsiteY55" fmla="*/ 166823 h 4043924"/>
              <a:gd name="connsiteX56" fmla="*/ 166823 w 8310613"/>
              <a:gd name="connsiteY56" fmla="*/ 0 h 404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310613" h="4043924">
                <a:moveTo>
                  <a:pt x="166823" y="0"/>
                </a:moveTo>
                <a:lnTo>
                  <a:pt x="955361" y="0"/>
                </a:lnTo>
                <a:lnTo>
                  <a:pt x="1241405" y="0"/>
                </a:lnTo>
                <a:lnTo>
                  <a:pt x="1982342" y="0"/>
                </a:lnTo>
                <a:lnTo>
                  <a:pt x="2029943" y="0"/>
                </a:lnTo>
                <a:lnTo>
                  <a:pt x="2315987" y="0"/>
                </a:lnTo>
                <a:lnTo>
                  <a:pt x="2770880" y="0"/>
                </a:lnTo>
                <a:lnTo>
                  <a:pt x="3056924" y="0"/>
                </a:lnTo>
                <a:lnTo>
                  <a:pt x="3104525" y="0"/>
                </a:lnTo>
                <a:lnTo>
                  <a:pt x="3390569" y="0"/>
                </a:lnTo>
                <a:lnTo>
                  <a:pt x="3845462" y="0"/>
                </a:lnTo>
                <a:lnTo>
                  <a:pt x="4131506" y="0"/>
                </a:lnTo>
                <a:lnTo>
                  <a:pt x="4179107" y="0"/>
                </a:lnTo>
                <a:lnTo>
                  <a:pt x="4465151" y="0"/>
                </a:lnTo>
                <a:lnTo>
                  <a:pt x="4920044" y="0"/>
                </a:lnTo>
                <a:lnTo>
                  <a:pt x="5206088" y="0"/>
                </a:lnTo>
                <a:lnTo>
                  <a:pt x="5253689" y="0"/>
                </a:lnTo>
                <a:lnTo>
                  <a:pt x="5539733" y="0"/>
                </a:lnTo>
                <a:lnTo>
                  <a:pt x="5994626" y="0"/>
                </a:lnTo>
                <a:lnTo>
                  <a:pt x="6280670" y="0"/>
                </a:lnTo>
                <a:lnTo>
                  <a:pt x="6328271" y="0"/>
                </a:lnTo>
                <a:lnTo>
                  <a:pt x="7069208" y="0"/>
                </a:lnTo>
                <a:lnTo>
                  <a:pt x="7355252" y="0"/>
                </a:lnTo>
                <a:lnTo>
                  <a:pt x="8143790" y="0"/>
                </a:lnTo>
                <a:cubicBezTo>
                  <a:pt x="8153308" y="87670"/>
                  <a:pt x="8222943" y="157305"/>
                  <a:pt x="8310613" y="166823"/>
                </a:cubicBezTo>
                <a:lnTo>
                  <a:pt x="8310613" y="1124766"/>
                </a:lnTo>
                <a:lnTo>
                  <a:pt x="8310613" y="2919158"/>
                </a:lnTo>
                <a:lnTo>
                  <a:pt x="8310613" y="3877101"/>
                </a:lnTo>
                <a:cubicBezTo>
                  <a:pt x="8222943" y="3886619"/>
                  <a:pt x="8153308" y="3956254"/>
                  <a:pt x="8143790" y="4043924"/>
                </a:cubicBezTo>
                <a:lnTo>
                  <a:pt x="7355252" y="4043924"/>
                </a:lnTo>
                <a:lnTo>
                  <a:pt x="7069208" y="4043924"/>
                </a:lnTo>
                <a:lnTo>
                  <a:pt x="6328271" y="4043924"/>
                </a:lnTo>
                <a:lnTo>
                  <a:pt x="6280670" y="4043924"/>
                </a:lnTo>
                <a:lnTo>
                  <a:pt x="5994626" y="4043924"/>
                </a:lnTo>
                <a:lnTo>
                  <a:pt x="5539733" y="4043924"/>
                </a:lnTo>
                <a:lnTo>
                  <a:pt x="5253689" y="4043924"/>
                </a:lnTo>
                <a:lnTo>
                  <a:pt x="5206088" y="4043924"/>
                </a:lnTo>
                <a:lnTo>
                  <a:pt x="4920044" y="4043924"/>
                </a:lnTo>
                <a:lnTo>
                  <a:pt x="4465151" y="4043924"/>
                </a:lnTo>
                <a:lnTo>
                  <a:pt x="4179107" y="4043924"/>
                </a:lnTo>
                <a:lnTo>
                  <a:pt x="4131506" y="4043924"/>
                </a:lnTo>
                <a:lnTo>
                  <a:pt x="3845462" y="4043924"/>
                </a:lnTo>
                <a:lnTo>
                  <a:pt x="3390569" y="4043924"/>
                </a:lnTo>
                <a:lnTo>
                  <a:pt x="3104525" y="4043924"/>
                </a:lnTo>
                <a:lnTo>
                  <a:pt x="3056924" y="4043924"/>
                </a:lnTo>
                <a:lnTo>
                  <a:pt x="2770880" y="4043924"/>
                </a:lnTo>
                <a:lnTo>
                  <a:pt x="2315987" y="4043924"/>
                </a:lnTo>
                <a:lnTo>
                  <a:pt x="2029943" y="4043924"/>
                </a:lnTo>
                <a:lnTo>
                  <a:pt x="1982342" y="4043924"/>
                </a:lnTo>
                <a:lnTo>
                  <a:pt x="1241405" y="4043924"/>
                </a:lnTo>
                <a:lnTo>
                  <a:pt x="955361" y="4043924"/>
                </a:lnTo>
                <a:lnTo>
                  <a:pt x="166823" y="4043924"/>
                </a:lnTo>
                <a:cubicBezTo>
                  <a:pt x="157305" y="3956254"/>
                  <a:pt x="87670" y="3886619"/>
                  <a:pt x="0" y="3877101"/>
                </a:cubicBezTo>
                <a:lnTo>
                  <a:pt x="0" y="2919158"/>
                </a:lnTo>
                <a:lnTo>
                  <a:pt x="0" y="1124766"/>
                </a:lnTo>
                <a:lnTo>
                  <a:pt x="0" y="166823"/>
                </a:lnTo>
                <a:cubicBezTo>
                  <a:pt x="87670" y="157305"/>
                  <a:pt x="157305" y="87670"/>
                  <a:pt x="166823" y="0"/>
                </a:cubicBezTo>
                <a:close/>
              </a:path>
            </a:pathLst>
          </a:custGeom>
          <a:gradFill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论文总结与致谢</a:t>
            </a:r>
          </a:p>
        </p:txBody>
      </p:sp>
      <p:pic>
        <p:nvPicPr>
          <p:cNvPr id="3" name="图片 2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BE30438E-0746-EB48-3630-73323F01C7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43" y="1909474"/>
            <a:ext cx="4213193" cy="328022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D4D0914-F9BF-D771-9B74-F72F2D026DB8}"/>
              </a:ext>
            </a:extLst>
          </p:cNvPr>
          <p:cNvSpPr txBox="1"/>
          <p:nvPr/>
        </p:nvSpPr>
        <p:spPr>
          <a:xfrm>
            <a:off x="5516613" y="2206194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BA407CB-496E-B25D-82CA-20062BED93F9}"/>
              </a:ext>
            </a:extLst>
          </p:cNvPr>
          <p:cNvSpPr txBox="1"/>
          <p:nvPr/>
        </p:nvSpPr>
        <p:spPr>
          <a:xfrm>
            <a:off x="5516613" y="2652163"/>
            <a:ext cx="499173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404CA98-FFCB-482E-62F7-14A115B2191C}"/>
              </a:ext>
            </a:extLst>
          </p:cNvPr>
          <p:cNvSpPr txBox="1"/>
          <p:nvPr/>
        </p:nvSpPr>
        <p:spPr>
          <a:xfrm>
            <a:off x="5516613" y="3701462"/>
            <a:ext cx="49917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</a:rPr>
              <a:t>模板网，幻灯片演 示模板及素 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/>
                </a:solidFill>
              </a:rPr>
              <a:t>www.51pp tmoban.com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818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6EB0E93-953A-51ED-BF96-A4A5F34EAE11}"/>
              </a:ext>
            </a:extLst>
          </p:cNvPr>
          <p:cNvSpPr/>
          <p:nvPr/>
        </p:nvSpPr>
        <p:spPr>
          <a:xfrm>
            <a:off x="4705235" y="729845"/>
            <a:ext cx="2781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目          录</a:t>
            </a:r>
          </a:p>
        </p:txBody>
      </p:sp>
      <p:sp>
        <p:nvSpPr>
          <p:cNvPr id="12" name="iconfont-11253-53273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35596FA-44EE-86E3-6289-D51A4CBD65B4}"/>
              </a:ext>
            </a:extLst>
          </p:cNvPr>
          <p:cNvSpPr/>
          <p:nvPr/>
        </p:nvSpPr>
        <p:spPr>
          <a:xfrm>
            <a:off x="5529262" y="431666"/>
            <a:ext cx="1133476" cy="75557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9201A8-07F4-3F24-F896-599275FC6CC2}"/>
              </a:ext>
            </a:extLst>
          </p:cNvPr>
          <p:cNvGrpSpPr/>
          <p:nvPr/>
        </p:nvGrpSpPr>
        <p:grpSpPr>
          <a:xfrm>
            <a:off x="3244183" y="1327846"/>
            <a:ext cx="5703632" cy="378146"/>
            <a:chOff x="615529" y="2762166"/>
            <a:chExt cx="8430387" cy="55892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751F312-8E6A-6FB2-EC09-23AEF4C8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D31BFDE-0BB5-E697-CCF4-D5E5BB58B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349374" y="2762166"/>
              <a:ext cx="3696542" cy="558927"/>
            </a:xfrm>
            <a:prstGeom prst="rect">
              <a:avLst/>
            </a:pr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1768513-FB7C-FBA0-2FA0-A0DD90678700}"/>
              </a:ext>
            </a:extLst>
          </p:cNvPr>
          <p:cNvSpPr/>
          <p:nvPr/>
        </p:nvSpPr>
        <p:spPr>
          <a:xfrm>
            <a:off x="2049027" y="2619089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249017E-CB41-5364-44D1-ACA35DCD493E}"/>
              </a:ext>
            </a:extLst>
          </p:cNvPr>
          <p:cNvSpPr/>
          <p:nvPr/>
        </p:nvSpPr>
        <p:spPr>
          <a:xfrm>
            <a:off x="2105025" y="2784392"/>
            <a:ext cx="227010" cy="227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3AC2C7-39C4-F3EB-C6ED-9F4150264865}"/>
              </a:ext>
            </a:extLst>
          </p:cNvPr>
          <p:cNvSpPr txBox="1"/>
          <p:nvPr/>
        </p:nvSpPr>
        <p:spPr>
          <a:xfrm>
            <a:off x="3144058" y="2713231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2C281F4-F036-C4A2-0321-5C01EA80F9EF}"/>
              </a:ext>
            </a:extLst>
          </p:cNvPr>
          <p:cNvSpPr txBox="1"/>
          <p:nvPr/>
        </p:nvSpPr>
        <p:spPr>
          <a:xfrm>
            <a:off x="2388033" y="2602418"/>
            <a:ext cx="587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壹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2D3A8DA-CEFA-DC07-D140-744EE5D8B5BE}"/>
              </a:ext>
            </a:extLst>
          </p:cNvPr>
          <p:cNvSpPr/>
          <p:nvPr/>
        </p:nvSpPr>
        <p:spPr>
          <a:xfrm>
            <a:off x="6352620" y="2619089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CAEE626-DAAE-DDB4-3395-E9BA39FD61BC}"/>
              </a:ext>
            </a:extLst>
          </p:cNvPr>
          <p:cNvSpPr/>
          <p:nvPr/>
        </p:nvSpPr>
        <p:spPr>
          <a:xfrm>
            <a:off x="6408618" y="2784392"/>
            <a:ext cx="227010" cy="227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7E43CD6-C0A0-DFF3-B424-A16E1000D168}"/>
              </a:ext>
            </a:extLst>
          </p:cNvPr>
          <p:cNvSpPr txBox="1"/>
          <p:nvPr/>
        </p:nvSpPr>
        <p:spPr>
          <a:xfrm>
            <a:off x="7447651" y="2713231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研究成果展示及应用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CD28236-E7CE-E1A2-81D2-97F475C88C23}"/>
              </a:ext>
            </a:extLst>
          </p:cNvPr>
          <p:cNvSpPr txBox="1"/>
          <p:nvPr/>
        </p:nvSpPr>
        <p:spPr>
          <a:xfrm>
            <a:off x="6691626" y="2602418"/>
            <a:ext cx="587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贰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1F12485-79EB-2B7C-EBCC-072491DD9326}"/>
              </a:ext>
            </a:extLst>
          </p:cNvPr>
          <p:cNvSpPr/>
          <p:nvPr/>
        </p:nvSpPr>
        <p:spPr>
          <a:xfrm>
            <a:off x="2049027" y="402473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EA03BFD-F2E8-9F6C-189F-9541B59F2B9F}"/>
              </a:ext>
            </a:extLst>
          </p:cNvPr>
          <p:cNvSpPr/>
          <p:nvPr/>
        </p:nvSpPr>
        <p:spPr>
          <a:xfrm>
            <a:off x="2105025" y="4190039"/>
            <a:ext cx="227010" cy="227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5433DB2-8FBE-A319-040A-C58FBC85DF13}"/>
              </a:ext>
            </a:extLst>
          </p:cNvPr>
          <p:cNvSpPr txBox="1"/>
          <p:nvPr/>
        </p:nvSpPr>
        <p:spPr>
          <a:xfrm>
            <a:off x="3144058" y="4118878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研究方法及过程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82072E8-B1E3-159B-844A-4F78A277AF20}"/>
              </a:ext>
            </a:extLst>
          </p:cNvPr>
          <p:cNvSpPr txBox="1"/>
          <p:nvPr/>
        </p:nvSpPr>
        <p:spPr>
          <a:xfrm>
            <a:off x="2388033" y="4008065"/>
            <a:ext cx="587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叁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A561A48-2E70-C095-8B30-E57D450AF617}"/>
              </a:ext>
            </a:extLst>
          </p:cNvPr>
          <p:cNvSpPr/>
          <p:nvPr/>
        </p:nvSpPr>
        <p:spPr>
          <a:xfrm>
            <a:off x="6352620" y="402473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08A2E2A-08F6-F5A3-EA63-549168F74FF7}"/>
              </a:ext>
            </a:extLst>
          </p:cNvPr>
          <p:cNvSpPr/>
          <p:nvPr/>
        </p:nvSpPr>
        <p:spPr>
          <a:xfrm>
            <a:off x="6408618" y="4190039"/>
            <a:ext cx="227010" cy="227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5C1844C-C024-49F4-9535-B88D6859FD59}"/>
              </a:ext>
            </a:extLst>
          </p:cNvPr>
          <p:cNvSpPr txBox="1"/>
          <p:nvPr/>
        </p:nvSpPr>
        <p:spPr>
          <a:xfrm>
            <a:off x="7447651" y="4118878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论文总结与致谢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D3F316C-4ACF-088F-0875-568ED841D9C3}"/>
              </a:ext>
            </a:extLst>
          </p:cNvPr>
          <p:cNvSpPr txBox="1"/>
          <p:nvPr/>
        </p:nvSpPr>
        <p:spPr>
          <a:xfrm>
            <a:off x="6691626" y="4008065"/>
            <a:ext cx="587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973378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论文总结与致谢</a:t>
            </a:r>
          </a:p>
        </p:txBody>
      </p:sp>
      <p:sp>
        <p:nvSpPr>
          <p:cNvPr id="10" name="图形 1">
            <a:extLst>
              <a:ext uri="{FF2B5EF4-FFF2-40B4-BE49-F238E27FC236}">
                <a16:creationId xmlns:a16="http://schemas.microsoft.com/office/drawing/2014/main" id="{A1114D37-F193-61A6-9C3F-28384E600823}"/>
              </a:ext>
            </a:extLst>
          </p:cNvPr>
          <p:cNvSpPr/>
          <p:nvPr/>
        </p:nvSpPr>
        <p:spPr>
          <a:xfrm rot="213078">
            <a:off x="3037115" y="2490711"/>
            <a:ext cx="8545007" cy="3904042"/>
          </a:xfrm>
          <a:custGeom>
            <a:avLst/>
            <a:gdLst>
              <a:gd name="connsiteX0" fmla="*/ 5359715 w 12196742"/>
              <a:gd name="connsiteY0" fmla="*/ 938466 h 4348527"/>
              <a:gd name="connsiteX1" fmla="*/ 5362560 w 12196742"/>
              <a:gd name="connsiteY1" fmla="*/ 970713 h 4348527"/>
              <a:gd name="connsiteX2" fmla="*/ 5337901 w 12196742"/>
              <a:gd name="connsiteY2" fmla="*/ 952693 h 4348527"/>
              <a:gd name="connsiteX3" fmla="*/ 5324149 w 12196742"/>
              <a:gd name="connsiteY3" fmla="*/ 984465 h 4348527"/>
              <a:gd name="connsiteX4" fmla="*/ 5272934 w 12196742"/>
              <a:gd name="connsiteY4" fmla="*/ 1033309 h 4348527"/>
              <a:gd name="connsiteX5" fmla="*/ 5275779 w 12196742"/>
              <a:gd name="connsiteY5" fmla="*/ 1040896 h 4348527"/>
              <a:gd name="connsiteX6" fmla="*/ 5336479 w 12196742"/>
              <a:gd name="connsiteY6" fmla="*/ 1030464 h 4348527"/>
              <a:gd name="connsiteX7" fmla="*/ 5344540 w 12196742"/>
              <a:gd name="connsiteY7" fmla="*/ 1027618 h 4348527"/>
              <a:gd name="connsiteX8" fmla="*/ 5381055 w 12196742"/>
              <a:gd name="connsiteY8" fmla="*/ 986362 h 4348527"/>
              <a:gd name="connsiteX9" fmla="*/ 5387219 w 12196742"/>
              <a:gd name="connsiteY9" fmla="*/ 1006753 h 4348527"/>
              <a:gd name="connsiteX10" fmla="*/ 5410930 w 12196742"/>
              <a:gd name="connsiteY10" fmla="*/ 1000114 h 4348527"/>
              <a:gd name="connsiteX11" fmla="*/ 5399549 w 12196742"/>
              <a:gd name="connsiteY11" fmla="*/ 972610 h 4348527"/>
              <a:gd name="connsiteX12" fmla="*/ 5377735 w 12196742"/>
              <a:gd name="connsiteY12" fmla="*/ 967868 h 4348527"/>
              <a:gd name="connsiteX13" fmla="*/ 5378209 w 12196742"/>
              <a:gd name="connsiteY13" fmla="*/ 961229 h 4348527"/>
              <a:gd name="connsiteX14" fmla="*/ 5416146 w 12196742"/>
              <a:gd name="connsiteY14" fmla="*/ 955538 h 4348527"/>
              <a:gd name="connsiteX15" fmla="*/ 5430372 w 12196742"/>
              <a:gd name="connsiteY15" fmla="*/ 976403 h 4348527"/>
              <a:gd name="connsiteX16" fmla="*/ 5472103 w 12196742"/>
              <a:gd name="connsiteY16" fmla="*/ 979249 h 4348527"/>
              <a:gd name="connsiteX17" fmla="*/ 5661314 w 12196742"/>
              <a:gd name="connsiteY17" fmla="*/ 934673 h 4348527"/>
              <a:gd name="connsiteX18" fmla="*/ 5707787 w 12196742"/>
              <a:gd name="connsiteY18" fmla="*/ 901478 h 4348527"/>
              <a:gd name="connsiteX19" fmla="*/ 5751889 w 12196742"/>
              <a:gd name="connsiteY19" fmla="*/ 909065 h 4348527"/>
              <a:gd name="connsiteX20" fmla="*/ 5797413 w 12196742"/>
              <a:gd name="connsiteY20" fmla="*/ 896261 h 4348527"/>
              <a:gd name="connsiteX21" fmla="*/ 5913121 w 12196742"/>
              <a:gd name="connsiteY21" fmla="*/ 856902 h 4348527"/>
              <a:gd name="connsiteX22" fmla="*/ 5925924 w 12196742"/>
              <a:gd name="connsiteY22" fmla="*/ 854531 h 4348527"/>
              <a:gd name="connsiteX23" fmla="*/ 6032622 w 12196742"/>
              <a:gd name="connsiteY23" fmla="*/ 812800 h 4348527"/>
              <a:gd name="connsiteX24" fmla="*/ 6136949 w 12196742"/>
              <a:gd name="connsiteY24" fmla="*/ 763482 h 4348527"/>
              <a:gd name="connsiteX25" fmla="*/ 6141217 w 12196742"/>
              <a:gd name="connsiteY25" fmla="*/ 779131 h 4348527"/>
              <a:gd name="connsiteX26" fmla="*/ 6179154 w 12196742"/>
              <a:gd name="connsiteY26" fmla="*/ 775337 h 4348527"/>
              <a:gd name="connsiteX27" fmla="*/ 6185319 w 12196742"/>
              <a:gd name="connsiteY27" fmla="*/ 765853 h 4348527"/>
              <a:gd name="connsiteX28" fmla="*/ 6184845 w 12196742"/>
              <a:gd name="connsiteY28" fmla="*/ 766327 h 4348527"/>
              <a:gd name="connsiteX29" fmla="*/ 6238904 w 12196742"/>
              <a:gd name="connsiteY29" fmla="*/ 762059 h 4348527"/>
              <a:gd name="connsiteX30" fmla="*/ 6256451 w 12196742"/>
              <a:gd name="connsiteY30" fmla="*/ 744514 h 4348527"/>
              <a:gd name="connsiteX31" fmla="*/ 6301975 w 12196742"/>
              <a:gd name="connsiteY31" fmla="*/ 713215 h 4348527"/>
              <a:gd name="connsiteX32" fmla="*/ 6327108 w 12196742"/>
              <a:gd name="connsiteY32" fmla="*/ 711793 h 4348527"/>
              <a:gd name="connsiteX33" fmla="*/ 6339912 w 12196742"/>
              <a:gd name="connsiteY33" fmla="*/ 717958 h 4348527"/>
              <a:gd name="connsiteX34" fmla="*/ 6378323 w 12196742"/>
              <a:gd name="connsiteY34" fmla="*/ 717958 h 4348527"/>
              <a:gd name="connsiteX35" fmla="*/ 6394920 w 12196742"/>
              <a:gd name="connsiteY35" fmla="*/ 707525 h 4348527"/>
              <a:gd name="connsiteX36" fmla="*/ 6431909 w 12196742"/>
              <a:gd name="connsiteY36" fmla="*/ 701360 h 4348527"/>
              <a:gd name="connsiteX37" fmla="*/ 6490712 w 12196742"/>
              <a:gd name="connsiteY37" fmla="*/ 684763 h 4348527"/>
              <a:gd name="connsiteX38" fmla="*/ 6518216 w 12196742"/>
              <a:gd name="connsiteY38" fmla="*/ 656784 h 4348527"/>
              <a:gd name="connsiteX39" fmla="*/ 6543823 w 12196742"/>
              <a:gd name="connsiteY39" fmla="*/ 647300 h 4348527"/>
              <a:gd name="connsiteX40" fmla="*/ 6584131 w 12196742"/>
              <a:gd name="connsiteY40" fmla="*/ 644929 h 4348527"/>
              <a:gd name="connsiteX41" fmla="*/ 6614955 w 12196742"/>
              <a:gd name="connsiteY41" fmla="*/ 634496 h 4348527"/>
              <a:gd name="connsiteX42" fmla="*/ 6614007 w 12196742"/>
              <a:gd name="connsiteY42" fmla="*/ 634970 h 4348527"/>
              <a:gd name="connsiteX43" fmla="*/ 6648150 w 12196742"/>
              <a:gd name="connsiteY43" fmla="*/ 630703 h 4348527"/>
              <a:gd name="connsiteX44" fmla="*/ 6660953 w 12196742"/>
              <a:gd name="connsiteY44" fmla="*/ 608889 h 4348527"/>
              <a:gd name="connsiteX45" fmla="*/ 6706004 w 12196742"/>
              <a:gd name="connsiteY45" fmla="*/ 585652 h 4348527"/>
              <a:gd name="connsiteX46" fmla="*/ 6751528 w 12196742"/>
              <a:gd name="connsiteY46" fmla="*/ 600353 h 4348527"/>
              <a:gd name="connsiteX47" fmla="*/ 6861545 w 12196742"/>
              <a:gd name="connsiteY47" fmla="*/ 577117 h 4348527"/>
              <a:gd name="connsiteX48" fmla="*/ 6940739 w 12196742"/>
              <a:gd name="connsiteY48" fmla="*/ 560045 h 4348527"/>
              <a:gd name="connsiteX49" fmla="*/ 7071622 w 12196742"/>
              <a:gd name="connsiteY49" fmla="*/ 532066 h 4348527"/>
              <a:gd name="connsiteX50" fmla="*/ 7129950 w 12196742"/>
              <a:gd name="connsiteY50" fmla="*/ 505985 h 4348527"/>
              <a:gd name="connsiteX51" fmla="*/ 7134218 w 12196742"/>
              <a:gd name="connsiteY51" fmla="*/ 493655 h 4348527"/>
              <a:gd name="connsiteX52" fmla="*/ 7144176 w 12196742"/>
              <a:gd name="connsiteY52" fmla="*/ 515943 h 4348527"/>
              <a:gd name="connsiteX53" fmla="*/ 7080157 w 12196742"/>
              <a:gd name="connsiteY53" fmla="*/ 550561 h 4348527"/>
              <a:gd name="connsiteX54" fmla="*/ 7131372 w 12196742"/>
              <a:gd name="connsiteY54" fmla="*/ 568107 h 4348527"/>
              <a:gd name="connsiteX55" fmla="*/ 7133269 w 12196742"/>
              <a:gd name="connsiteY55" fmla="*/ 597508 h 4348527"/>
              <a:gd name="connsiteX56" fmla="*/ 7148918 w 12196742"/>
              <a:gd name="connsiteY56" fmla="*/ 588023 h 4348527"/>
              <a:gd name="connsiteX57" fmla="*/ 7146073 w 12196742"/>
              <a:gd name="connsiteY57" fmla="*/ 607940 h 4348527"/>
              <a:gd name="connsiteX58" fmla="*/ 7231431 w 12196742"/>
              <a:gd name="connsiteY58" fmla="*/ 607940 h 4348527"/>
              <a:gd name="connsiteX59" fmla="*/ 7218153 w 12196742"/>
              <a:gd name="connsiteY59" fmla="*/ 625960 h 4348527"/>
              <a:gd name="connsiteX60" fmla="*/ 7250400 w 12196742"/>
              <a:gd name="connsiteY60" fmla="*/ 658207 h 4348527"/>
              <a:gd name="connsiteX61" fmla="*/ 7328645 w 12196742"/>
              <a:gd name="connsiteY61" fmla="*/ 643032 h 4348527"/>
              <a:gd name="connsiteX62" fmla="*/ 7371324 w 12196742"/>
              <a:gd name="connsiteY62" fmla="*/ 610786 h 4348527"/>
              <a:gd name="connsiteX63" fmla="*/ 7383179 w 12196742"/>
              <a:gd name="connsiteY63" fmla="*/ 580436 h 4348527"/>
              <a:gd name="connsiteX64" fmla="*/ 7391240 w 12196742"/>
              <a:gd name="connsiteY64" fmla="*/ 583281 h 4348527"/>
              <a:gd name="connsiteX65" fmla="*/ 7386973 w 12196742"/>
              <a:gd name="connsiteY65" fmla="*/ 600353 h 4348527"/>
              <a:gd name="connsiteX66" fmla="*/ 7403570 w 12196742"/>
              <a:gd name="connsiteY66" fmla="*/ 626435 h 4348527"/>
              <a:gd name="connsiteX67" fmla="*/ 7506948 w 12196742"/>
              <a:gd name="connsiteY67" fmla="*/ 608889 h 4348527"/>
              <a:gd name="connsiteX68" fmla="*/ 7554370 w 12196742"/>
              <a:gd name="connsiteY68" fmla="*/ 601776 h 4348527"/>
              <a:gd name="connsiteX69" fmla="*/ 7562432 w 12196742"/>
              <a:gd name="connsiteY69" fmla="*/ 601301 h 4348527"/>
              <a:gd name="connsiteX70" fmla="*/ 7680985 w 12196742"/>
              <a:gd name="connsiteY70" fmla="*/ 567158 h 4348527"/>
              <a:gd name="connsiteX71" fmla="*/ 7750220 w 12196742"/>
              <a:gd name="connsiteY71" fmla="*/ 551983 h 4348527"/>
              <a:gd name="connsiteX72" fmla="*/ 7791002 w 12196742"/>
              <a:gd name="connsiteY72" fmla="*/ 553880 h 4348527"/>
              <a:gd name="connsiteX73" fmla="*/ 7786734 w 12196742"/>
              <a:gd name="connsiteY73" fmla="*/ 540128 h 4348527"/>
              <a:gd name="connsiteX74" fmla="*/ 7848381 w 12196742"/>
              <a:gd name="connsiteY74" fmla="*/ 538231 h 4348527"/>
              <a:gd name="connsiteX75" fmla="*/ 7858814 w 12196742"/>
              <a:gd name="connsiteY75" fmla="*/ 533489 h 4348527"/>
              <a:gd name="connsiteX76" fmla="*/ 7892009 w 12196742"/>
              <a:gd name="connsiteY76" fmla="*/ 542973 h 4348527"/>
              <a:gd name="connsiteX77" fmla="*/ 7901968 w 12196742"/>
              <a:gd name="connsiteY77" fmla="*/ 564313 h 4348527"/>
              <a:gd name="connsiteX78" fmla="*/ 7900545 w 12196742"/>
              <a:gd name="connsiteY78" fmla="*/ 586127 h 4348527"/>
              <a:gd name="connsiteX79" fmla="*/ 7916668 w 12196742"/>
              <a:gd name="connsiteY79" fmla="*/ 564787 h 4348527"/>
              <a:gd name="connsiteX80" fmla="*/ 7964563 w 12196742"/>
              <a:gd name="connsiteY80" fmla="*/ 573323 h 4348527"/>
              <a:gd name="connsiteX81" fmla="*/ 7973099 w 12196742"/>
              <a:gd name="connsiteY81" fmla="*/ 549138 h 4348527"/>
              <a:gd name="connsiteX82" fmla="*/ 7993490 w 12196742"/>
              <a:gd name="connsiteY82" fmla="*/ 533489 h 4348527"/>
              <a:gd name="connsiteX83" fmla="*/ 7980213 w 12196742"/>
              <a:gd name="connsiteY83" fmla="*/ 524005 h 4348527"/>
              <a:gd name="connsiteX84" fmla="*/ 7952234 w 12196742"/>
              <a:gd name="connsiteY84" fmla="*/ 540602 h 4348527"/>
              <a:gd name="connsiteX85" fmla="*/ 7945121 w 12196742"/>
              <a:gd name="connsiteY85" fmla="*/ 550561 h 4348527"/>
              <a:gd name="connsiteX86" fmla="*/ 7914771 w 12196742"/>
              <a:gd name="connsiteY86" fmla="*/ 538231 h 4348527"/>
              <a:gd name="connsiteX87" fmla="*/ 7893906 w 12196742"/>
              <a:gd name="connsiteY87" fmla="*/ 523056 h 4348527"/>
              <a:gd name="connsiteX88" fmla="*/ 7943224 w 12196742"/>
              <a:gd name="connsiteY88" fmla="*/ 510253 h 4348527"/>
              <a:gd name="connsiteX89" fmla="*/ 8041386 w 12196742"/>
              <a:gd name="connsiteY89" fmla="*/ 489861 h 4348527"/>
              <a:gd name="connsiteX90" fmla="*/ 8132909 w 12196742"/>
              <a:gd name="connsiteY90" fmla="*/ 475161 h 4348527"/>
              <a:gd name="connsiteX91" fmla="*/ 8190288 w 12196742"/>
              <a:gd name="connsiteY91" fmla="*/ 462357 h 4348527"/>
              <a:gd name="connsiteX92" fmla="*/ 8308367 w 12196742"/>
              <a:gd name="connsiteY92" fmla="*/ 437698 h 4348527"/>
              <a:gd name="connsiteX93" fmla="*/ 8387086 w 12196742"/>
              <a:gd name="connsiteY93" fmla="*/ 418730 h 4348527"/>
              <a:gd name="connsiteX94" fmla="*/ 8409375 w 12196742"/>
              <a:gd name="connsiteY94" fmla="*/ 395493 h 4348527"/>
              <a:gd name="connsiteX95" fmla="*/ 8390406 w 12196742"/>
              <a:gd name="connsiteY95" fmla="*/ 383638 h 4348527"/>
              <a:gd name="connsiteX96" fmla="*/ 8393251 w 12196742"/>
              <a:gd name="connsiteY96" fmla="*/ 377947 h 4348527"/>
              <a:gd name="connsiteX97" fmla="*/ 8407478 w 12196742"/>
              <a:gd name="connsiteY97" fmla="*/ 382215 h 4348527"/>
              <a:gd name="connsiteX98" fmla="*/ 8463435 w 12196742"/>
              <a:gd name="connsiteY98" fmla="*/ 383638 h 4348527"/>
              <a:gd name="connsiteX99" fmla="*/ 8489991 w 12196742"/>
              <a:gd name="connsiteY99" fmla="*/ 386009 h 4348527"/>
              <a:gd name="connsiteX100" fmla="*/ 8551638 w 12196742"/>
              <a:gd name="connsiteY100" fmla="*/ 385060 h 4348527"/>
              <a:gd name="connsiteX101" fmla="*/ 8659284 w 12196742"/>
              <a:gd name="connsiteY101" fmla="*/ 372731 h 4348527"/>
              <a:gd name="connsiteX102" fmla="*/ 8782579 w 12196742"/>
              <a:gd name="connsiteY102" fmla="*/ 355659 h 4348527"/>
              <a:gd name="connsiteX103" fmla="*/ 8824310 w 12196742"/>
              <a:gd name="connsiteY103" fmla="*/ 332423 h 4348527"/>
              <a:gd name="connsiteX104" fmla="*/ 8867464 w 12196742"/>
              <a:gd name="connsiteY104" fmla="*/ 313454 h 4348527"/>
              <a:gd name="connsiteX105" fmla="*/ 8909194 w 12196742"/>
              <a:gd name="connsiteY105" fmla="*/ 301125 h 4348527"/>
              <a:gd name="connsiteX106" fmla="*/ 8931956 w 12196742"/>
              <a:gd name="connsiteY106" fmla="*/ 297331 h 4348527"/>
              <a:gd name="connsiteX107" fmla="*/ 8916782 w 12196742"/>
              <a:gd name="connsiteY107" fmla="*/ 318197 h 4348527"/>
              <a:gd name="connsiteX108" fmla="*/ 8986491 w 12196742"/>
              <a:gd name="connsiteY108" fmla="*/ 319145 h 4348527"/>
              <a:gd name="connsiteX109" fmla="*/ 9046716 w 12196742"/>
              <a:gd name="connsiteY109" fmla="*/ 306815 h 4348527"/>
              <a:gd name="connsiteX110" fmla="*/ 9115477 w 12196742"/>
              <a:gd name="connsiteY110" fmla="*/ 299702 h 4348527"/>
              <a:gd name="connsiteX111" fmla="*/ 9190402 w 12196742"/>
              <a:gd name="connsiteY111" fmla="*/ 284053 h 4348527"/>
              <a:gd name="connsiteX112" fmla="*/ 9227391 w 12196742"/>
              <a:gd name="connsiteY112" fmla="*/ 284053 h 4348527"/>
              <a:gd name="connsiteX113" fmla="*/ 9241143 w 12196742"/>
              <a:gd name="connsiteY113" fmla="*/ 266033 h 4348527"/>
              <a:gd name="connsiteX114" fmla="*/ 9244936 w 12196742"/>
              <a:gd name="connsiteY114" fmla="*/ 258920 h 4348527"/>
              <a:gd name="connsiteX115" fmla="*/ 9289987 w 12196742"/>
              <a:gd name="connsiteY115" fmla="*/ 255601 h 4348527"/>
              <a:gd name="connsiteX116" fmla="*/ 9313223 w 12196742"/>
              <a:gd name="connsiteY116" fmla="*/ 257972 h 4348527"/>
              <a:gd name="connsiteX117" fmla="*/ 9363490 w 12196742"/>
              <a:gd name="connsiteY117" fmla="*/ 249436 h 4348527"/>
              <a:gd name="connsiteX118" fmla="*/ 9409014 w 12196742"/>
              <a:gd name="connsiteY118" fmla="*/ 240900 h 4348527"/>
              <a:gd name="connsiteX119" fmla="*/ 9460703 w 12196742"/>
              <a:gd name="connsiteY119" fmla="*/ 224777 h 4348527"/>
              <a:gd name="connsiteX120" fmla="*/ 9477775 w 12196742"/>
              <a:gd name="connsiteY120" fmla="*/ 210076 h 4348527"/>
              <a:gd name="connsiteX121" fmla="*/ 9505753 w 12196742"/>
              <a:gd name="connsiteY121" fmla="*/ 197272 h 4348527"/>
              <a:gd name="connsiteX122" fmla="*/ 9517134 w 12196742"/>
              <a:gd name="connsiteY122" fmla="*/ 224777 h 4348527"/>
              <a:gd name="connsiteX123" fmla="*/ 9542268 w 12196742"/>
              <a:gd name="connsiteY123" fmla="*/ 214344 h 4348527"/>
              <a:gd name="connsiteX124" fmla="*/ 9566927 w 12196742"/>
              <a:gd name="connsiteY124" fmla="*/ 217189 h 4348527"/>
              <a:gd name="connsiteX125" fmla="*/ 9570721 w 12196742"/>
              <a:gd name="connsiteY125" fmla="*/ 215767 h 4348527"/>
              <a:gd name="connsiteX126" fmla="*/ 9628100 w 12196742"/>
              <a:gd name="connsiteY126" fmla="*/ 211973 h 4348527"/>
              <a:gd name="connsiteX127" fmla="*/ 9643749 w 12196742"/>
              <a:gd name="connsiteY127" fmla="*/ 200118 h 4348527"/>
              <a:gd name="connsiteX128" fmla="*/ 9730055 w 12196742"/>
              <a:gd name="connsiteY128" fmla="*/ 199643 h 4348527"/>
              <a:gd name="connsiteX129" fmla="*/ 9751870 w 12196742"/>
              <a:gd name="connsiteY129" fmla="*/ 186365 h 4348527"/>
              <a:gd name="connsiteX130" fmla="*/ 9803558 w 12196742"/>
              <a:gd name="connsiteY130" fmla="*/ 189685 h 4348527"/>
              <a:gd name="connsiteX131" fmla="*/ 9826795 w 12196742"/>
              <a:gd name="connsiteY131" fmla="*/ 189685 h 4348527"/>
              <a:gd name="connsiteX132" fmla="*/ 9874690 w 12196742"/>
              <a:gd name="connsiteY132" fmla="*/ 183994 h 4348527"/>
              <a:gd name="connsiteX133" fmla="*/ 9894608 w 12196742"/>
              <a:gd name="connsiteY133" fmla="*/ 182572 h 4348527"/>
              <a:gd name="connsiteX134" fmla="*/ 9971904 w 12196742"/>
              <a:gd name="connsiteY134" fmla="*/ 169294 h 4348527"/>
              <a:gd name="connsiteX135" fmla="*/ 9983759 w 12196742"/>
              <a:gd name="connsiteY135" fmla="*/ 167871 h 4348527"/>
              <a:gd name="connsiteX136" fmla="*/ 10051572 w 12196742"/>
              <a:gd name="connsiteY136" fmla="*/ 168345 h 4348527"/>
              <a:gd name="connsiteX137" fmla="*/ 10080973 w 12196742"/>
              <a:gd name="connsiteY137" fmla="*/ 154119 h 4348527"/>
              <a:gd name="connsiteX138" fmla="*/ 10090931 w 12196742"/>
              <a:gd name="connsiteY138" fmla="*/ 165026 h 4348527"/>
              <a:gd name="connsiteX139" fmla="*/ 10164434 w 12196742"/>
              <a:gd name="connsiteY139" fmla="*/ 154593 h 4348527"/>
              <a:gd name="connsiteX140" fmla="*/ 10182455 w 12196742"/>
              <a:gd name="connsiteY140" fmla="*/ 147480 h 4348527"/>
              <a:gd name="connsiteX141" fmla="*/ 10189093 w 12196742"/>
              <a:gd name="connsiteY141" fmla="*/ 142264 h 4348527"/>
              <a:gd name="connsiteX142" fmla="*/ 10279668 w 12196742"/>
              <a:gd name="connsiteY142" fmla="*/ 128986 h 4348527"/>
              <a:gd name="connsiteX143" fmla="*/ 10303379 w 12196742"/>
              <a:gd name="connsiteY143" fmla="*/ 133728 h 4348527"/>
              <a:gd name="connsiteX144" fmla="*/ 10285833 w 12196742"/>
              <a:gd name="connsiteY144" fmla="*/ 142264 h 4348527"/>
              <a:gd name="connsiteX145" fmla="*/ 10345583 w 12196742"/>
              <a:gd name="connsiteY145" fmla="*/ 146532 h 4348527"/>
              <a:gd name="connsiteX146" fmla="*/ 10361707 w 12196742"/>
              <a:gd name="connsiteY146" fmla="*/ 148428 h 4348527"/>
              <a:gd name="connsiteX147" fmla="*/ 10417190 w 12196742"/>
              <a:gd name="connsiteY147" fmla="*/ 149377 h 4348527"/>
              <a:gd name="connsiteX148" fmla="*/ 10448014 w 12196742"/>
              <a:gd name="connsiteY148" fmla="*/ 132305 h 4348527"/>
              <a:gd name="connsiteX149" fmla="*/ 10425726 w 12196742"/>
              <a:gd name="connsiteY149" fmla="*/ 118553 h 4348527"/>
              <a:gd name="connsiteX150" fmla="*/ 10463663 w 12196742"/>
              <a:gd name="connsiteY150" fmla="*/ 112863 h 4348527"/>
              <a:gd name="connsiteX151" fmla="*/ 10495908 w 12196742"/>
              <a:gd name="connsiteY151" fmla="*/ 125192 h 4348527"/>
              <a:gd name="connsiteX152" fmla="*/ 10505393 w 12196742"/>
              <a:gd name="connsiteY152" fmla="*/ 123769 h 4348527"/>
              <a:gd name="connsiteX153" fmla="*/ 10551866 w 12196742"/>
              <a:gd name="connsiteY153" fmla="*/ 121398 h 4348527"/>
              <a:gd name="connsiteX154" fmla="*/ 10570834 w 12196742"/>
              <a:gd name="connsiteY154" fmla="*/ 117605 h 4348527"/>
              <a:gd name="connsiteX155" fmla="*/ 10575103 w 12196742"/>
              <a:gd name="connsiteY155" fmla="*/ 128512 h 4348527"/>
              <a:gd name="connsiteX156" fmla="*/ 10579845 w 12196742"/>
              <a:gd name="connsiteY156" fmla="*/ 126615 h 4348527"/>
              <a:gd name="connsiteX157" fmla="*/ 10608298 w 12196742"/>
              <a:gd name="connsiteY157" fmla="*/ 117605 h 4348527"/>
              <a:gd name="connsiteX158" fmla="*/ 10617307 w 12196742"/>
              <a:gd name="connsiteY158" fmla="*/ 116656 h 4348527"/>
              <a:gd name="connsiteX159" fmla="*/ 10661409 w 12196742"/>
              <a:gd name="connsiteY159" fmla="*/ 107172 h 4348527"/>
              <a:gd name="connsiteX160" fmla="*/ 10745819 w 12196742"/>
              <a:gd name="connsiteY160" fmla="*/ 90575 h 4348527"/>
              <a:gd name="connsiteX161" fmla="*/ 10788498 w 12196742"/>
              <a:gd name="connsiteY161" fmla="*/ 86307 h 4348527"/>
              <a:gd name="connsiteX162" fmla="*/ 10816951 w 12196742"/>
              <a:gd name="connsiteY162" fmla="*/ 81090 h 4348527"/>
              <a:gd name="connsiteX163" fmla="*/ 10862001 w 12196742"/>
              <a:gd name="connsiteY163" fmla="*/ 95317 h 4348527"/>
              <a:gd name="connsiteX164" fmla="*/ 10934081 w 12196742"/>
              <a:gd name="connsiteY164" fmla="*/ 81090 h 4348527"/>
              <a:gd name="connsiteX165" fmla="*/ 11018491 w 12196742"/>
              <a:gd name="connsiteY165" fmla="*/ 72555 h 4348527"/>
              <a:gd name="connsiteX166" fmla="*/ 11111911 w 12196742"/>
              <a:gd name="connsiteY166" fmla="*/ 63544 h 4348527"/>
              <a:gd name="connsiteX167" fmla="*/ 11153167 w 12196742"/>
              <a:gd name="connsiteY167" fmla="*/ 52638 h 4348527"/>
              <a:gd name="connsiteX168" fmla="*/ 11193950 w 12196742"/>
              <a:gd name="connsiteY168" fmla="*/ 57854 h 4348527"/>
              <a:gd name="connsiteX169" fmla="*/ 11239948 w 12196742"/>
              <a:gd name="connsiteY169" fmla="*/ 59277 h 4348527"/>
              <a:gd name="connsiteX170" fmla="*/ 11243742 w 12196742"/>
              <a:gd name="connsiteY170" fmla="*/ 53586 h 4348527"/>
              <a:gd name="connsiteX171" fmla="*/ 11229041 w 12196742"/>
              <a:gd name="connsiteY171" fmla="*/ 45524 h 4348527"/>
              <a:gd name="connsiteX172" fmla="*/ 11267926 w 12196742"/>
              <a:gd name="connsiteY172" fmla="*/ 35092 h 4348527"/>
              <a:gd name="connsiteX173" fmla="*/ 11296854 w 12196742"/>
              <a:gd name="connsiteY173" fmla="*/ 35092 h 4348527"/>
              <a:gd name="connsiteX174" fmla="*/ 11338110 w 12196742"/>
              <a:gd name="connsiteY174" fmla="*/ 32721 h 4348527"/>
              <a:gd name="connsiteX175" fmla="*/ 11459034 w 12196742"/>
              <a:gd name="connsiteY175" fmla="*/ 2845 h 4348527"/>
              <a:gd name="connsiteX176" fmla="*/ 11462828 w 12196742"/>
              <a:gd name="connsiteY176" fmla="*/ 38885 h 4348527"/>
              <a:gd name="connsiteX177" fmla="*/ 11499342 w 12196742"/>
              <a:gd name="connsiteY177" fmla="*/ 42679 h 4348527"/>
              <a:gd name="connsiteX178" fmla="*/ 11491281 w 12196742"/>
              <a:gd name="connsiteY178" fmla="*/ 30350 h 4348527"/>
              <a:gd name="connsiteX179" fmla="*/ 11524476 w 12196742"/>
              <a:gd name="connsiteY179" fmla="*/ 0 h 4348527"/>
              <a:gd name="connsiteX180" fmla="*/ 11537754 w 12196742"/>
              <a:gd name="connsiteY180" fmla="*/ 15175 h 4348527"/>
              <a:gd name="connsiteX181" fmla="*/ 11543444 w 12196742"/>
              <a:gd name="connsiteY181" fmla="*/ 3319 h 4348527"/>
              <a:gd name="connsiteX182" fmla="*/ 11546763 w 12196742"/>
              <a:gd name="connsiteY182" fmla="*/ 3319 h 4348527"/>
              <a:gd name="connsiteX183" fmla="*/ 11546763 w 12196742"/>
              <a:gd name="connsiteY183" fmla="*/ 37463 h 4348527"/>
              <a:gd name="connsiteX184" fmla="*/ 11627380 w 12196742"/>
              <a:gd name="connsiteY184" fmla="*/ 31772 h 4348527"/>
              <a:gd name="connsiteX185" fmla="*/ 11763953 w 12196742"/>
              <a:gd name="connsiteY185" fmla="*/ 23711 h 4348527"/>
              <a:gd name="connsiteX186" fmla="*/ 11892938 w 12196742"/>
              <a:gd name="connsiteY186" fmla="*/ 18494 h 4348527"/>
              <a:gd name="connsiteX187" fmla="*/ 11996317 w 12196742"/>
              <a:gd name="connsiteY187" fmla="*/ 7587 h 4348527"/>
              <a:gd name="connsiteX188" fmla="*/ 12022399 w 12196742"/>
              <a:gd name="connsiteY188" fmla="*/ 12330 h 4348527"/>
              <a:gd name="connsiteX189" fmla="*/ 12053222 w 12196742"/>
              <a:gd name="connsiteY189" fmla="*/ 12804 h 4348527"/>
              <a:gd name="connsiteX190" fmla="*/ 12184579 w 12196742"/>
              <a:gd name="connsiteY190" fmla="*/ 6165 h 4348527"/>
              <a:gd name="connsiteX191" fmla="*/ 12196909 w 12196742"/>
              <a:gd name="connsiteY191" fmla="*/ 11381 h 4348527"/>
              <a:gd name="connsiteX192" fmla="*/ 12155178 w 12196742"/>
              <a:gd name="connsiteY192" fmla="*/ 27504 h 4348527"/>
              <a:gd name="connsiteX193" fmla="*/ 12093056 w 12196742"/>
              <a:gd name="connsiteY193" fmla="*/ 40308 h 4348527"/>
              <a:gd name="connsiteX194" fmla="*/ 12080252 w 12196742"/>
              <a:gd name="connsiteY194" fmla="*/ 48370 h 4348527"/>
              <a:gd name="connsiteX195" fmla="*/ 12092108 w 12196742"/>
              <a:gd name="connsiteY195" fmla="*/ 56431 h 4348527"/>
              <a:gd name="connsiteX196" fmla="*/ 12097798 w 12196742"/>
              <a:gd name="connsiteY196" fmla="*/ 62122 h 4348527"/>
              <a:gd name="connsiteX197" fmla="*/ 12094004 w 12196742"/>
              <a:gd name="connsiteY197" fmla="*/ 72080 h 4348527"/>
              <a:gd name="connsiteX198" fmla="*/ 12056542 w 12196742"/>
              <a:gd name="connsiteY198" fmla="*/ 79668 h 4348527"/>
              <a:gd name="connsiteX199" fmla="*/ 12055594 w 12196742"/>
              <a:gd name="connsiteY199" fmla="*/ 73503 h 4348527"/>
              <a:gd name="connsiteX200" fmla="*/ 12076933 w 12196742"/>
              <a:gd name="connsiteY200" fmla="*/ 48370 h 4348527"/>
              <a:gd name="connsiteX201" fmla="*/ 12070768 w 12196742"/>
              <a:gd name="connsiteY201" fmla="*/ 36040 h 4348527"/>
              <a:gd name="connsiteX202" fmla="*/ 12061759 w 12196742"/>
              <a:gd name="connsiteY202" fmla="*/ 39834 h 4348527"/>
              <a:gd name="connsiteX203" fmla="*/ 12052274 w 12196742"/>
              <a:gd name="connsiteY203" fmla="*/ 23236 h 4348527"/>
              <a:gd name="connsiteX204" fmla="*/ 12029037 w 12196742"/>
              <a:gd name="connsiteY204" fmla="*/ 38885 h 4348527"/>
              <a:gd name="connsiteX205" fmla="*/ 12005801 w 12196742"/>
              <a:gd name="connsiteY205" fmla="*/ 40308 h 4348527"/>
              <a:gd name="connsiteX206" fmla="*/ 11982564 w 12196742"/>
              <a:gd name="connsiteY206" fmla="*/ 44576 h 4348527"/>
              <a:gd name="connsiteX207" fmla="*/ 11995842 w 12196742"/>
              <a:gd name="connsiteY207" fmla="*/ 64019 h 4348527"/>
              <a:gd name="connsiteX208" fmla="*/ 12006275 w 12196742"/>
              <a:gd name="connsiteY208" fmla="*/ 69709 h 4348527"/>
              <a:gd name="connsiteX209" fmla="*/ 11977822 w 12196742"/>
              <a:gd name="connsiteY209" fmla="*/ 87729 h 4348527"/>
              <a:gd name="connsiteX210" fmla="*/ 12010069 w 12196742"/>
              <a:gd name="connsiteY210" fmla="*/ 109069 h 4348527"/>
              <a:gd name="connsiteX211" fmla="*/ 12053696 w 12196742"/>
              <a:gd name="connsiteY211" fmla="*/ 98162 h 4348527"/>
              <a:gd name="connsiteX212" fmla="*/ 12069820 w 12196742"/>
              <a:gd name="connsiteY212" fmla="*/ 101956 h 4348527"/>
              <a:gd name="connsiteX213" fmla="*/ 12146167 w 12196742"/>
              <a:gd name="connsiteY213" fmla="*/ 92946 h 4348527"/>
              <a:gd name="connsiteX214" fmla="*/ 12192640 w 12196742"/>
              <a:gd name="connsiteY214" fmla="*/ 97214 h 4348527"/>
              <a:gd name="connsiteX215" fmla="*/ 12192640 w 12196742"/>
              <a:gd name="connsiteY215" fmla="*/ 146057 h 4348527"/>
              <a:gd name="connsiteX216" fmla="*/ 12168456 w 12196742"/>
              <a:gd name="connsiteY216" fmla="*/ 147954 h 4348527"/>
              <a:gd name="connsiteX217" fmla="*/ 12193115 w 12196742"/>
              <a:gd name="connsiteY217" fmla="*/ 174036 h 4348527"/>
              <a:gd name="connsiteX218" fmla="*/ 12155178 w 12196742"/>
              <a:gd name="connsiteY218" fmla="*/ 223828 h 4348527"/>
              <a:gd name="connsiteX219" fmla="*/ 12180312 w 12196742"/>
              <a:gd name="connsiteY219" fmla="*/ 215767 h 4348527"/>
              <a:gd name="connsiteX220" fmla="*/ 12133839 w 12196742"/>
              <a:gd name="connsiteY220" fmla="*/ 202489 h 4348527"/>
              <a:gd name="connsiteX221" fmla="*/ 12050377 w 12196742"/>
              <a:gd name="connsiteY221" fmla="*/ 211973 h 4348527"/>
              <a:gd name="connsiteX222" fmla="*/ 12020501 w 12196742"/>
              <a:gd name="connsiteY222" fmla="*/ 218612 h 4348527"/>
              <a:gd name="connsiteX223" fmla="*/ 11995842 w 12196742"/>
              <a:gd name="connsiteY223" fmla="*/ 217189 h 4348527"/>
              <a:gd name="connsiteX224" fmla="*/ 11934195 w 12196742"/>
              <a:gd name="connsiteY224" fmla="*/ 223354 h 4348527"/>
              <a:gd name="connsiteX225" fmla="*/ 11928979 w 12196742"/>
              <a:gd name="connsiteY225" fmla="*/ 242797 h 4348527"/>
              <a:gd name="connsiteX226" fmla="*/ 11959328 w 12196742"/>
              <a:gd name="connsiteY226" fmla="*/ 246116 h 4348527"/>
              <a:gd name="connsiteX227" fmla="*/ 11972606 w 12196742"/>
              <a:gd name="connsiteY227" fmla="*/ 240426 h 4348527"/>
              <a:gd name="connsiteX228" fmla="*/ 11972132 w 12196742"/>
              <a:gd name="connsiteY228" fmla="*/ 259868 h 4348527"/>
              <a:gd name="connsiteX229" fmla="*/ 11939411 w 12196742"/>
              <a:gd name="connsiteY229" fmla="*/ 279311 h 4348527"/>
              <a:gd name="connsiteX230" fmla="*/ 11926133 w 12196742"/>
              <a:gd name="connsiteY230" fmla="*/ 274095 h 4348527"/>
              <a:gd name="connsiteX231" fmla="*/ 11895310 w 12196742"/>
              <a:gd name="connsiteY231" fmla="*/ 274569 h 4348527"/>
              <a:gd name="connsiteX232" fmla="*/ 11838404 w 12196742"/>
              <a:gd name="connsiteY232" fmla="*/ 288321 h 4348527"/>
              <a:gd name="connsiteX233" fmla="*/ 11791457 w 12196742"/>
              <a:gd name="connsiteY233" fmla="*/ 286424 h 4348527"/>
              <a:gd name="connsiteX234" fmla="*/ 11782921 w 12196742"/>
              <a:gd name="connsiteY234" fmla="*/ 279311 h 4348527"/>
              <a:gd name="connsiteX235" fmla="*/ 11782921 w 12196742"/>
              <a:gd name="connsiteY235" fmla="*/ 292115 h 4348527"/>
              <a:gd name="connsiteX236" fmla="*/ 11687131 w 12196742"/>
              <a:gd name="connsiteY236" fmla="*/ 299702 h 4348527"/>
              <a:gd name="connsiteX237" fmla="*/ 11666739 w 12196742"/>
              <a:gd name="connsiteY237" fmla="*/ 294012 h 4348527"/>
              <a:gd name="connsiteX238" fmla="*/ 11661523 w 12196742"/>
              <a:gd name="connsiteY238" fmla="*/ 313454 h 4348527"/>
              <a:gd name="connsiteX239" fmla="*/ 11618370 w 12196742"/>
              <a:gd name="connsiteY239" fmla="*/ 305393 h 4348527"/>
              <a:gd name="connsiteX240" fmla="*/ 11573320 w 12196742"/>
              <a:gd name="connsiteY240" fmla="*/ 316300 h 4348527"/>
              <a:gd name="connsiteX241" fmla="*/ 11550083 w 12196742"/>
              <a:gd name="connsiteY241" fmla="*/ 305867 h 4348527"/>
              <a:gd name="connsiteX242" fmla="*/ 11535856 w 12196742"/>
              <a:gd name="connsiteY242" fmla="*/ 311558 h 4348527"/>
              <a:gd name="connsiteX243" fmla="*/ 11527320 w 12196742"/>
              <a:gd name="connsiteY243" fmla="*/ 317248 h 4348527"/>
              <a:gd name="connsiteX244" fmla="*/ 11506930 w 12196742"/>
              <a:gd name="connsiteY244" fmla="*/ 325784 h 4348527"/>
              <a:gd name="connsiteX245" fmla="*/ 11467096 w 12196742"/>
              <a:gd name="connsiteY245" fmla="*/ 326258 h 4348527"/>
              <a:gd name="connsiteX246" fmla="*/ 11422520 w 12196742"/>
              <a:gd name="connsiteY246" fmla="*/ 333846 h 4348527"/>
              <a:gd name="connsiteX247" fmla="*/ 11385057 w 12196742"/>
              <a:gd name="connsiteY247" fmla="*/ 341433 h 4348527"/>
              <a:gd name="connsiteX248" fmla="*/ 11380789 w 12196742"/>
              <a:gd name="connsiteY248" fmla="*/ 341907 h 4348527"/>
              <a:gd name="connsiteX249" fmla="*/ 11324832 w 12196742"/>
              <a:gd name="connsiteY249" fmla="*/ 344752 h 4348527"/>
              <a:gd name="connsiteX250" fmla="*/ 11263184 w 12196742"/>
              <a:gd name="connsiteY250" fmla="*/ 349020 h 4348527"/>
              <a:gd name="connsiteX251" fmla="*/ 11158384 w 12196742"/>
              <a:gd name="connsiteY251" fmla="*/ 357082 h 4348527"/>
              <a:gd name="connsiteX252" fmla="*/ 11103850 w 12196742"/>
              <a:gd name="connsiteY252" fmla="*/ 364195 h 4348527"/>
              <a:gd name="connsiteX253" fmla="*/ 11077293 w 12196742"/>
              <a:gd name="connsiteY253" fmla="*/ 397864 h 4348527"/>
              <a:gd name="connsiteX254" fmla="*/ 11033191 w 12196742"/>
              <a:gd name="connsiteY254" fmla="*/ 407348 h 4348527"/>
              <a:gd name="connsiteX255" fmla="*/ 11034139 w 12196742"/>
              <a:gd name="connsiteY255" fmla="*/ 415410 h 4348527"/>
              <a:gd name="connsiteX256" fmla="*/ 11062119 w 12196742"/>
              <a:gd name="connsiteY256" fmla="*/ 413987 h 4348527"/>
              <a:gd name="connsiteX257" fmla="*/ 11083458 w 12196742"/>
              <a:gd name="connsiteY257" fmla="*/ 413987 h 4348527"/>
              <a:gd name="connsiteX258" fmla="*/ 11102427 w 12196742"/>
              <a:gd name="connsiteY258" fmla="*/ 386957 h 4348527"/>
              <a:gd name="connsiteX259" fmla="*/ 11244216 w 12196742"/>
              <a:gd name="connsiteY259" fmla="*/ 394071 h 4348527"/>
              <a:gd name="connsiteX260" fmla="*/ 11233783 w 12196742"/>
              <a:gd name="connsiteY260" fmla="*/ 386957 h 4348527"/>
              <a:gd name="connsiteX261" fmla="*/ 11227618 w 12196742"/>
              <a:gd name="connsiteY261" fmla="*/ 382689 h 4348527"/>
              <a:gd name="connsiteX262" fmla="*/ 11237577 w 12196742"/>
              <a:gd name="connsiteY262" fmla="*/ 377947 h 4348527"/>
              <a:gd name="connsiteX263" fmla="*/ 11293060 w 12196742"/>
              <a:gd name="connsiteY263" fmla="*/ 372731 h 4348527"/>
              <a:gd name="connsiteX264" fmla="*/ 11313451 w 12196742"/>
              <a:gd name="connsiteY264" fmla="*/ 385535 h 4348527"/>
              <a:gd name="connsiteX265" fmla="*/ 11342377 w 12196742"/>
              <a:gd name="connsiteY265" fmla="*/ 400235 h 4348527"/>
              <a:gd name="connsiteX266" fmla="*/ 11427736 w 12196742"/>
              <a:gd name="connsiteY266" fmla="*/ 394071 h 4348527"/>
              <a:gd name="connsiteX267" fmla="*/ 11468518 w 12196742"/>
              <a:gd name="connsiteY267" fmla="*/ 392648 h 4348527"/>
              <a:gd name="connsiteX268" fmla="*/ 11570474 w 12196742"/>
              <a:gd name="connsiteY268" fmla="*/ 385535 h 4348527"/>
              <a:gd name="connsiteX269" fmla="*/ 11612678 w 12196742"/>
              <a:gd name="connsiteY269" fmla="*/ 383164 h 4348527"/>
              <a:gd name="connsiteX270" fmla="*/ 11613628 w 12196742"/>
              <a:gd name="connsiteY270" fmla="*/ 388854 h 4348527"/>
              <a:gd name="connsiteX271" fmla="*/ 11624534 w 12196742"/>
              <a:gd name="connsiteY271" fmla="*/ 379844 h 4348527"/>
              <a:gd name="connsiteX272" fmla="*/ 11676697 w 12196742"/>
              <a:gd name="connsiteY272" fmla="*/ 379844 h 4348527"/>
              <a:gd name="connsiteX273" fmla="*/ 11737871 w 12196742"/>
              <a:gd name="connsiteY273" fmla="*/ 375102 h 4348527"/>
              <a:gd name="connsiteX274" fmla="*/ 11770118 w 12196742"/>
              <a:gd name="connsiteY274" fmla="*/ 368463 h 4348527"/>
              <a:gd name="connsiteX275" fmla="*/ 11849311 w 12196742"/>
              <a:gd name="connsiteY275" fmla="*/ 359453 h 4348527"/>
              <a:gd name="connsiteX276" fmla="*/ 11899103 w 12196742"/>
              <a:gd name="connsiteY276" fmla="*/ 347123 h 4348527"/>
              <a:gd name="connsiteX277" fmla="*/ 11942731 w 12196742"/>
              <a:gd name="connsiteY277" fmla="*/ 342381 h 4348527"/>
              <a:gd name="connsiteX278" fmla="*/ 12016708 w 12196742"/>
              <a:gd name="connsiteY278" fmla="*/ 341433 h 4348527"/>
              <a:gd name="connsiteX279" fmla="*/ 12088788 w 12196742"/>
              <a:gd name="connsiteY279" fmla="*/ 315825 h 4348527"/>
              <a:gd name="connsiteX280" fmla="*/ 12124828 w 12196742"/>
              <a:gd name="connsiteY280" fmla="*/ 324361 h 4348527"/>
              <a:gd name="connsiteX281" fmla="*/ 12136210 w 12196742"/>
              <a:gd name="connsiteY281" fmla="*/ 329578 h 4348527"/>
              <a:gd name="connsiteX282" fmla="*/ 12110128 w 12196742"/>
              <a:gd name="connsiteY282" fmla="*/ 367040 h 4348527"/>
              <a:gd name="connsiteX283" fmla="*/ 12097324 w 12196742"/>
              <a:gd name="connsiteY283" fmla="*/ 363721 h 4348527"/>
              <a:gd name="connsiteX284" fmla="*/ 12108705 w 12196742"/>
              <a:gd name="connsiteY284" fmla="*/ 353288 h 4348527"/>
              <a:gd name="connsiteX285" fmla="*/ 12107282 w 12196742"/>
              <a:gd name="connsiteY285" fmla="*/ 348546 h 4348527"/>
              <a:gd name="connsiteX286" fmla="*/ 12036625 w 12196742"/>
              <a:gd name="connsiteY286" fmla="*/ 356608 h 4348527"/>
              <a:gd name="connsiteX287" fmla="*/ 12037099 w 12196742"/>
              <a:gd name="connsiteY287" fmla="*/ 362773 h 4348527"/>
              <a:gd name="connsiteX288" fmla="*/ 12055119 w 12196742"/>
              <a:gd name="connsiteY288" fmla="*/ 362773 h 4348527"/>
              <a:gd name="connsiteX289" fmla="*/ 12055594 w 12196742"/>
              <a:gd name="connsiteY289" fmla="*/ 370834 h 4348527"/>
              <a:gd name="connsiteX290" fmla="*/ 12031408 w 12196742"/>
              <a:gd name="connsiteY290" fmla="*/ 368937 h 4348527"/>
              <a:gd name="connsiteX291" fmla="*/ 11996790 w 12196742"/>
              <a:gd name="connsiteY291" fmla="*/ 364195 h 4348527"/>
              <a:gd name="connsiteX292" fmla="*/ 11946998 w 12196742"/>
              <a:gd name="connsiteY292" fmla="*/ 388854 h 4348527"/>
              <a:gd name="connsiteX293" fmla="*/ 12019079 w 12196742"/>
              <a:gd name="connsiteY293" fmla="*/ 391699 h 4348527"/>
              <a:gd name="connsiteX294" fmla="*/ 12049903 w 12196742"/>
              <a:gd name="connsiteY294" fmla="*/ 391225 h 4348527"/>
              <a:gd name="connsiteX295" fmla="*/ 12118664 w 12196742"/>
              <a:gd name="connsiteY295" fmla="*/ 392174 h 4348527"/>
              <a:gd name="connsiteX296" fmla="*/ 12141900 w 12196742"/>
              <a:gd name="connsiteY296" fmla="*/ 394545 h 4348527"/>
              <a:gd name="connsiteX297" fmla="*/ 12177941 w 12196742"/>
              <a:gd name="connsiteY297" fmla="*/ 387432 h 4348527"/>
              <a:gd name="connsiteX298" fmla="*/ 12190744 w 12196742"/>
              <a:gd name="connsiteY298" fmla="*/ 396916 h 4348527"/>
              <a:gd name="connsiteX299" fmla="*/ 12188373 w 12196742"/>
              <a:gd name="connsiteY299" fmla="*/ 409720 h 4348527"/>
              <a:gd name="connsiteX300" fmla="*/ 12160868 w 12196742"/>
              <a:gd name="connsiteY300" fmla="*/ 417781 h 4348527"/>
              <a:gd name="connsiteX301" fmla="*/ 12135735 w 12196742"/>
              <a:gd name="connsiteY301" fmla="*/ 413987 h 4348527"/>
              <a:gd name="connsiteX302" fmla="*/ 12112973 w 12196742"/>
              <a:gd name="connsiteY302" fmla="*/ 423946 h 4348527"/>
              <a:gd name="connsiteX303" fmla="*/ 12102540 w 12196742"/>
              <a:gd name="connsiteY303" fmla="*/ 422523 h 4348527"/>
              <a:gd name="connsiteX304" fmla="*/ 12064603 w 12196742"/>
              <a:gd name="connsiteY304" fmla="*/ 411616 h 4348527"/>
              <a:gd name="connsiteX305" fmla="*/ 12032356 w 12196742"/>
              <a:gd name="connsiteY305" fmla="*/ 431059 h 4348527"/>
              <a:gd name="connsiteX306" fmla="*/ 12001533 w 12196742"/>
              <a:gd name="connsiteY306" fmla="*/ 424420 h 4348527"/>
              <a:gd name="connsiteX307" fmla="*/ 11955061 w 12196742"/>
              <a:gd name="connsiteY307" fmla="*/ 414936 h 4348527"/>
              <a:gd name="connsiteX308" fmla="*/ 11897206 w 12196742"/>
              <a:gd name="connsiteY308" fmla="*/ 421575 h 4348527"/>
              <a:gd name="connsiteX309" fmla="*/ 11853579 w 12196742"/>
              <a:gd name="connsiteY309" fmla="*/ 426791 h 4348527"/>
              <a:gd name="connsiteX310" fmla="*/ 11827023 w 12196742"/>
              <a:gd name="connsiteY310" fmla="*/ 440543 h 4348527"/>
              <a:gd name="connsiteX311" fmla="*/ 11802838 w 12196742"/>
              <a:gd name="connsiteY311" fmla="*/ 440543 h 4348527"/>
              <a:gd name="connsiteX312" fmla="*/ 11790035 w 12196742"/>
              <a:gd name="connsiteY312" fmla="*/ 438172 h 4348527"/>
              <a:gd name="connsiteX313" fmla="*/ 11740716 w 12196742"/>
              <a:gd name="connsiteY313" fmla="*/ 436750 h 4348527"/>
              <a:gd name="connsiteX314" fmla="*/ 11723645 w 12196742"/>
              <a:gd name="connsiteY314" fmla="*/ 431533 h 4348527"/>
              <a:gd name="connsiteX315" fmla="*/ 11680018 w 12196742"/>
              <a:gd name="connsiteY315" fmla="*/ 435327 h 4348527"/>
              <a:gd name="connsiteX316" fmla="*/ 11597504 w 12196742"/>
              <a:gd name="connsiteY316" fmla="*/ 438646 h 4348527"/>
              <a:gd name="connsiteX317" fmla="*/ 11552928 w 12196742"/>
              <a:gd name="connsiteY317" fmla="*/ 466151 h 4348527"/>
              <a:gd name="connsiteX318" fmla="*/ 11518311 w 12196742"/>
              <a:gd name="connsiteY318" fmla="*/ 482748 h 4348527"/>
              <a:gd name="connsiteX319" fmla="*/ 11501713 w 12196742"/>
              <a:gd name="connsiteY319" fmla="*/ 483697 h 4348527"/>
              <a:gd name="connsiteX320" fmla="*/ 11481322 w 12196742"/>
              <a:gd name="connsiteY320" fmla="*/ 496026 h 4348527"/>
              <a:gd name="connsiteX321" fmla="*/ 11468993 w 12196742"/>
              <a:gd name="connsiteY321" fmla="*/ 480377 h 4348527"/>
              <a:gd name="connsiteX322" fmla="*/ 11455240 w 12196742"/>
              <a:gd name="connsiteY322" fmla="*/ 493181 h 4348527"/>
              <a:gd name="connsiteX323" fmla="*/ 11398809 w 12196742"/>
              <a:gd name="connsiteY323" fmla="*/ 478480 h 4348527"/>
              <a:gd name="connsiteX324" fmla="*/ 11329574 w 12196742"/>
              <a:gd name="connsiteY324" fmla="*/ 488439 h 4348527"/>
              <a:gd name="connsiteX325" fmla="*/ 11235206 w 12196742"/>
              <a:gd name="connsiteY325" fmla="*/ 500768 h 4348527"/>
              <a:gd name="connsiteX326" fmla="*/ 11216711 w 12196742"/>
              <a:gd name="connsiteY326" fmla="*/ 502665 h 4348527"/>
              <a:gd name="connsiteX327" fmla="*/ 11146529 w 12196742"/>
              <a:gd name="connsiteY327" fmla="*/ 519263 h 4348527"/>
              <a:gd name="connsiteX328" fmla="*/ 11065913 w 12196742"/>
              <a:gd name="connsiteY328" fmla="*/ 541076 h 4348527"/>
              <a:gd name="connsiteX329" fmla="*/ 11052634 w 12196742"/>
              <a:gd name="connsiteY329" fmla="*/ 549612 h 4348527"/>
              <a:gd name="connsiteX330" fmla="*/ 11027501 w 12196742"/>
              <a:gd name="connsiteY330" fmla="*/ 546767 h 4348527"/>
              <a:gd name="connsiteX331" fmla="*/ 10977709 w 12196742"/>
              <a:gd name="connsiteY331" fmla="*/ 567158 h 4348527"/>
              <a:gd name="connsiteX332" fmla="*/ 10952102 w 12196742"/>
              <a:gd name="connsiteY332" fmla="*/ 569529 h 4348527"/>
              <a:gd name="connsiteX333" fmla="*/ 10887134 w 12196742"/>
              <a:gd name="connsiteY333" fmla="*/ 572849 h 4348527"/>
              <a:gd name="connsiteX334" fmla="*/ 10858681 w 12196742"/>
              <a:gd name="connsiteY334" fmla="*/ 594188 h 4348527"/>
              <a:gd name="connsiteX335" fmla="*/ 10855836 w 12196742"/>
              <a:gd name="connsiteY335" fmla="*/ 597982 h 4348527"/>
              <a:gd name="connsiteX336" fmla="*/ 10782807 w 12196742"/>
              <a:gd name="connsiteY336" fmla="*/ 606043 h 4348527"/>
              <a:gd name="connsiteX337" fmla="*/ 10778065 w 12196742"/>
              <a:gd name="connsiteY337" fmla="*/ 616950 h 4348527"/>
              <a:gd name="connsiteX338" fmla="*/ 10767159 w 12196742"/>
              <a:gd name="connsiteY338" fmla="*/ 623589 h 4348527"/>
              <a:gd name="connsiteX339" fmla="*/ 10737283 w 12196742"/>
              <a:gd name="connsiteY339" fmla="*/ 636867 h 4348527"/>
              <a:gd name="connsiteX340" fmla="*/ 10723057 w 12196742"/>
              <a:gd name="connsiteY340" fmla="*/ 619321 h 4348527"/>
              <a:gd name="connsiteX341" fmla="*/ 10701717 w 12196742"/>
              <a:gd name="connsiteY341" fmla="*/ 631177 h 4348527"/>
              <a:gd name="connsiteX342" fmla="*/ 10650502 w 12196742"/>
              <a:gd name="connsiteY342" fmla="*/ 624538 h 4348527"/>
              <a:gd name="connsiteX343" fmla="*/ 10572257 w 12196742"/>
              <a:gd name="connsiteY343" fmla="*/ 628806 h 4348527"/>
              <a:gd name="connsiteX344" fmla="*/ 10533845 w 12196742"/>
              <a:gd name="connsiteY344" fmla="*/ 647774 h 4348527"/>
              <a:gd name="connsiteX345" fmla="*/ 10485476 w 12196742"/>
              <a:gd name="connsiteY345" fmla="*/ 639713 h 4348527"/>
              <a:gd name="connsiteX346" fmla="*/ 10454179 w 12196742"/>
              <a:gd name="connsiteY346" fmla="*/ 646826 h 4348527"/>
              <a:gd name="connsiteX347" fmla="*/ 10407706 w 12196742"/>
              <a:gd name="connsiteY347" fmla="*/ 665794 h 4348527"/>
              <a:gd name="connsiteX348" fmla="*/ 10370717 w 12196742"/>
              <a:gd name="connsiteY348" fmla="*/ 653939 h 4348527"/>
              <a:gd name="connsiteX349" fmla="*/ 10230824 w 12196742"/>
              <a:gd name="connsiteY349" fmla="*/ 683814 h 4348527"/>
              <a:gd name="connsiteX350" fmla="*/ 10223711 w 12196742"/>
              <a:gd name="connsiteY350" fmla="*/ 679072 h 4348527"/>
              <a:gd name="connsiteX351" fmla="*/ 10171073 w 12196742"/>
              <a:gd name="connsiteY351" fmla="*/ 683814 h 4348527"/>
              <a:gd name="connsiteX352" fmla="*/ 10134085 w 12196742"/>
              <a:gd name="connsiteY352" fmla="*/ 686660 h 4348527"/>
              <a:gd name="connsiteX353" fmla="*/ 10117013 w 12196742"/>
              <a:gd name="connsiteY353" fmla="*/ 671959 h 4348527"/>
              <a:gd name="connsiteX354" fmla="*/ 10238885 w 12196742"/>
              <a:gd name="connsiteY354" fmla="*/ 657258 h 4348527"/>
              <a:gd name="connsiteX355" fmla="*/ 10262123 w 12196742"/>
              <a:gd name="connsiteY355" fmla="*/ 613631 h 4348527"/>
              <a:gd name="connsiteX356" fmla="*/ 10275874 w 12196742"/>
              <a:gd name="connsiteY356" fmla="*/ 637816 h 4348527"/>
              <a:gd name="connsiteX357" fmla="*/ 10306223 w 12196742"/>
              <a:gd name="connsiteY357" fmla="*/ 620270 h 4348527"/>
              <a:gd name="connsiteX358" fmla="*/ 10328038 w 12196742"/>
              <a:gd name="connsiteY358" fmla="*/ 624064 h 4348527"/>
              <a:gd name="connsiteX359" fmla="*/ 10331357 w 12196742"/>
              <a:gd name="connsiteY359" fmla="*/ 608889 h 4348527"/>
              <a:gd name="connsiteX360" fmla="*/ 10336574 w 12196742"/>
              <a:gd name="connsiteY360" fmla="*/ 610311 h 4348527"/>
              <a:gd name="connsiteX361" fmla="*/ 10365026 w 12196742"/>
              <a:gd name="connsiteY361" fmla="*/ 611734 h 4348527"/>
              <a:gd name="connsiteX362" fmla="*/ 10397747 w 12196742"/>
              <a:gd name="connsiteY362" fmla="*/ 595611 h 4348527"/>
              <a:gd name="connsiteX363" fmla="*/ 10405808 w 12196742"/>
              <a:gd name="connsiteY363" fmla="*/ 605569 h 4348527"/>
              <a:gd name="connsiteX364" fmla="*/ 10572732 w 12196742"/>
              <a:gd name="connsiteY364" fmla="*/ 577591 h 4348527"/>
              <a:gd name="connsiteX365" fmla="*/ 10607823 w 12196742"/>
              <a:gd name="connsiteY365" fmla="*/ 576642 h 4348527"/>
              <a:gd name="connsiteX366" fmla="*/ 10629637 w 12196742"/>
              <a:gd name="connsiteY366" fmla="*/ 574271 h 4348527"/>
              <a:gd name="connsiteX367" fmla="*/ 10687964 w 12196742"/>
              <a:gd name="connsiteY367" fmla="*/ 564787 h 4348527"/>
              <a:gd name="connsiteX368" fmla="*/ 10755303 w 12196742"/>
              <a:gd name="connsiteY368" fmla="*/ 554829 h 4348527"/>
              <a:gd name="connsiteX369" fmla="*/ 10767159 w 12196742"/>
              <a:gd name="connsiteY369" fmla="*/ 554829 h 4348527"/>
              <a:gd name="connsiteX370" fmla="*/ 10850146 w 12196742"/>
              <a:gd name="connsiteY370" fmla="*/ 547241 h 4348527"/>
              <a:gd name="connsiteX371" fmla="*/ 10877176 w 12196742"/>
              <a:gd name="connsiteY371" fmla="*/ 525902 h 4348527"/>
              <a:gd name="connsiteX372" fmla="*/ 10887134 w 12196742"/>
              <a:gd name="connsiteY372" fmla="*/ 543447 h 4348527"/>
              <a:gd name="connsiteX373" fmla="*/ 10895670 w 12196742"/>
              <a:gd name="connsiteY373" fmla="*/ 528273 h 4348527"/>
              <a:gd name="connsiteX374" fmla="*/ 10934555 w 12196742"/>
              <a:gd name="connsiteY374" fmla="*/ 533015 h 4348527"/>
              <a:gd name="connsiteX375" fmla="*/ 10956844 w 12196742"/>
              <a:gd name="connsiteY375" fmla="*/ 502665 h 4348527"/>
              <a:gd name="connsiteX376" fmla="*/ 10892825 w 12196742"/>
              <a:gd name="connsiteY376" fmla="*/ 503139 h 4348527"/>
              <a:gd name="connsiteX377" fmla="*/ 10853465 w 12196742"/>
              <a:gd name="connsiteY377" fmla="*/ 514520 h 4348527"/>
              <a:gd name="connsiteX378" fmla="*/ 10836868 w 12196742"/>
              <a:gd name="connsiteY378" fmla="*/ 518788 h 4348527"/>
              <a:gd name="connsiteX379" fmla="*/ 10771426 w 12196742"/>
              <a:gd name="connsiteY379" fmla="*/ 523056 h 4348527"/>
              <a:gd name="connsiteX380" fmla="*/ 10759571 w 12196742"/>
              <a:gd name="connsiteY380" fmla="*/ 521634 h 4348527"/>
              <a:gd name="connsiteX381" fmla="*/ 10748190 w 12196742"/>
              <a:gd name="connsiteY381" fmla="*/ 519737 h 4348527"/>
              <a:gd name="connsiteX382" fmla="*/ 10690810 w 12196742"/>
              <a:gd name="connsiteY382" fmla="*/ 542025 h 4348527"/>
              <a:gd name="connsiteX383" fmla="*/ 10665203 w 12196742"/>
              <a:gd name="connsiteY383" fmla="*/ 522582 h 4348527"/>
              <a:gd name="connsiteX384" fmla="*/ 10635801 w 12196742"/>
              <a:gd name="connsiteY384" fmla="*/ 541076 h 4348527"/>
              <a:gd name="connsiteX385" fmla="*/ 10580793 w 12196742"/>
              <a:gd name="connsiteY385" fmla="*/ 544396 h 4348527"/>
              <a:gd name="connsiteX386" fmla="*/ 10577947 w 12196742"/>
              <a:gd name="connsiteY386" fmla="*/ 539180 h 4348527"/>
              <a:gd name="connsiteX387" fmla="*/ 10608298 w 12196742"/>
              <a:gd name="connsiteY387" fmla="*/ 518314 h 4348527"/>
              <a:gd name="connsiteX388" fmla="*/ 10531949 w 12196742"/>
              <a:gd name="connsiteY388" fmla="*/ 558622 h 4348527"/>
              <a:gd name="connsiteX389" fmla="*/ 10504444 w 12196742"/>
              <a:gd name="connsiteY389" fmla="*/ 533015 h 4348527"/>
              <a:gd name="connsiteX390" fmla="*/ 10391108 w 12196742"/>
              <a:gd name="connsiteY390" fmla="*/ 583281 h 4348527"/>
              <a:gd name="connsiteX391" fmla="*/ 10332780 w 12196742"/>
              <a:gd name="connsiteY391" fmla="*/ 568107 h 4348527"/>
              <a:gd name="connsiteX392" fmla="*/ 10208062 w 12196742"/>
              <a:gd name="connsiteY392" fmla="*/ 585178 h 4348527"/>
              <a:gd name="connsiteX393" fmla="*/ 10181506 w 12196742"/>
              <a:gd name="connsiteY393" fmla="*/ 599879 h 4348527"/>
              <a:gd name="connsiteX394" fmla="*/ 10118910 w 12196742"/>
              <a:gd name="connsiteY394" fmla="*/ 606992 h 4348527"/>
              <a:gd name="connsiteX395" fmla="*/ 10118436 w 12196742"/>
              <a:gd name="connsiteY395" fmla="*/ 601301 h 4348527"/>
              <a:gd name="connsiteX396" fmla="*/ 10089035 w 12196742"/>
              <a:gd name="connsiteY396" fmla="*/ 621218 h 4348527"/>
              <a:gd name="connsiteX397" fmla="*/ 10101839 w 12196742"/>
              <a:gd name="connsiteY397" fmla="*/ 632599 h 4348527"/>
              <a:gd name="connsiteX398" fmla="*/ 10072438 w 12196742"/>
              <a:gd name="connsiteY398" fmla="*/ 649197 h 4348527"/>
              <a:gd name="connsiteX399" fmla="*/ 10074334 w 12196742"/>
              <a:gd name="connsiteY399" fmla="*/ 643506 h 4348527"/>
              <a:gd name="connsiteX400" fmla="*/ 10055366 w 12196742"/>
              <a:gd name="connsiteY400" fmla="*/ 634022 h 4348527"/>
              <a:gd name="connsiteX401" fmla="*/ 10019800 w 12196742"/>
              <a:gd name="connsiteY401" fmla="*/ 671011 h 4348527"/>
              <a:gd name="connsiteX402" fmla="*/ 10116065 w 12196742"/>
              <a:gd name="connsiteY402" fmla="*/ 671011 h 4348527"/>
              <a:gd name="connsiteX403" fmla="*/ 10090457 w 12196742"/>
              <a:gd name="connsiteY403" fmla="*/ 680969 h 4348527"/>
              <a:gd name="connsiteX404" fmla="*/ 10006996 w 12196742"/>
              <a:gd name="connsiteY404" fmla="*/ 706577 h 4348527"/>
              <a:gd name="connsiteX405" fmla="*/ 9983759 w 12196742"/>
              <a:gd name="connsiteY405" fmla="*/ 722226 h 4348527"/>
              <a:gd name="connsiteX406" fmla="*/ 9948193 w 12196742"/>
              <a:gd name="connsiteY406" fmla="*/ 709422 h 4348527"/>
              <a:gd name="connsiteX407" fmla="*/ 9930647 w 12196742"/>
              <a:gd name="connsiteY407" fmla="*/ 712741 h 4348527"/>
              <a:gd name="connsiteX408" fmla="*/ 9889866 w 12196742"/>
              <a:gd name="connsiteY408" fmla="*/ 740246 h 4348527"/>
              <a:gd name="connsiteX409" fmla="*/ 9871846 w 12196742"/>
              <a:gd name="connsiteY409" fmla="*/ 732184 h 4348527"/>
              <a:gd name="connsiteX410" fmla="*/ 9838651 w 12196742"/>
              <a:gd name="connsiteY410" fmla="*/ 728390 h 4348527"/>
              <a:gd name="connsiteX411" fmla="*/ 9778899 w 12196742"/>
              <a:gd name="connsiteY411" fmla="*/ 761111 h 4348527"/>
              <a:gd name="connsiteX412" fmla="*/ 9754241 w 12196742"/>
              <a:gd name="connsiteY412" fmla="*/ 742142 h 4348527"/>
              <a:gd name="connsiteX413" fmla="*/ 9680738 w 12196742"/>
              <a:gd name="connsiteY413" fmla="*/ 755895 h 4348527"/>
              <a:gd name="connsiteX414" fmla="*/ 9594431 w 12196742"/>
              <a:gd name="connsiteY414" fmla="*/ 777234 h 4348527"/>
              <a:gd name="connsiteX415" fmla="*/ 9519031 w 12196742"/>
              <a:gd name="connsiteY415" fmla="*/ 801893 h 4348527"/>
              <a:gd name="connsiteX416" fmla="*/ 9444580 w 12196742"/>
              <a:gd name="connsiteY416" fmla="*/ 813274 h 4348527"/>
              <a:gd name="connsiteX417" fmla="*/ 9412808 w 12196742"/>
              <a:gd name="connsiteY417" fmla="*/ 826552 h 4348527"/>
              <a:gd name="connsiteX418" fmla="*/ 9414231 w 12196742"/>
              <a:gd name="connsiteY418" fmla="*/ 832243 h 4348527"/>
              <a:gd name="connsiteX419" fmla="*/ 9474929 w 12196742"/>
              <a:gd name="connsiteY419" fmla="*/ 823233 h 4348527"/>
              <a:gd name="connsiteX420" fmla="*/ 9506227 w 12196742"/>
              <a:gd name="connsiteY420" fmla="*/ 824655 h 4348527"/>
              <a:gd name="connsiteX421" fmla="*/ 9486311 w 12196742"/>
              <a:gd name="connsiteY421" fmla="*/ 841253 h 4348527"/>
              <a:gd name="connsiteX422" fmla="*/ 9452168 w 12196742"/>
              <a:gd name="connsiteY422" fmla="*/ 839830 h 4348527"/>
              <a:gd name="connsiteX423" fmla="*/ 9393839 w 12196742"/>
              <a:gd name="connsiteY423" fmla="*/ 857376 h 4348527"/>
              <a:gd name="connsiteX424" fmla="*/ 9364912 w 12196742"/>
              <a:gd name="connsiteY424" fmla="*/ 865912 h 4348527"/>
              <a:gd name="connsiteX425" fmla="*/ 9354005 w 12196742"/>
              <a:gd name="connsiteY425" fmla="*/ 880138 h 4348527"/>
              <a:gd name="connsiteX426" fmla="*/ 9359222 w 12196742"/>
              <a:gd name="connsiteY426" fmla="*/ 884880 h 4348527"/>
              <a:gd name="connsiteX427" fmla="*/ 9438415 w 12196742"/>
              <a:gd name="connsiteY427" fmla="*/ 865912 h 4348527"/>
              <a:gd name="connsiteX428" fmla="*/ 9438415 w 12196742"/>
              <a:gd name="connsiteY428" fmla="*/ 886777 h 4348527"/>
              <a:gd name="connsiteX429" fmla="*/ 9483940 w 12196742"/>
              <a:gd name="connsiteY429" fmla="*/ 875870 h 4348527"/>
              <a:gd name="connsiteX430" fmla="*/ 9573092 w 12196742"/>
              <a:gd name="connsiteY430" fmla="*/ 886303 h 4348527"/>
              <a:gd name="connsiteX431" fmla="*/ 9579256 w 12196742"/>
              <a:gd name="connsiteY431" fmla="*/ 911911 h 4348527"/>
              <a:gd name="connsiteX432" fmla="*/ 9506702 w 12196742"/>
              <a:gd name="connsiteY432" fmla="*/ 920446 h 4348527"/>
              <a:gd name="connsiteX433" fmla="*/ 9476352 w 12196742"/>
              <a:gd name="connsiteY433" fmla="*/ 926137 h 4348527"/>
              <a:gd name="connsiteX434" fmla="*/ 9394313 w 12196742"/>
              <a:gd name="connsiteY434" fmla="*/ 946528 h 4348527"/>
              <a:gd name="connsiteX435" fmla="*/ 9394313 w 12196742"/>
              <a:gd name="connsiteY435" fmla="*/ 924240 h 4348527"/>
              <a:gd name="connsiteX436" fmla="*/ 9308007 w 12196742"/>
              <a:gd name="connsiteY436" fmla="*/ 938466 h 4348527"/>
              <a:gd name="connsiteX437" fmla="*/ 9340253 w 12196742"/>
              <a:gd name="connsiteY437" fmla="*/ 914756 h 4348527"/>
              <a:gd name="connsiteX438" fmla="*/ 9349737 w 12196742"/>
              <a:gd name="connsiteY438" fmla="*/ 908117 h 4348527"/>
              <a:gd name="connsiteX439" fmla="*/ 9336460 w 12196742"/>
              <a:gd name="connsiteY439" fmla="*/ 905271 h 4348527"/>
              <a:gd name="connsiteX440" fmla="*/ 9346418 w 12196742"/>
              <a:gd name="connsiteY440" fmla="*/ 896261 h 4348527"/>
              <a:gd name="connsiteX441" fmla="*/ 9328398 w 12196742"/>
              <a:gd name="connsiteY441" fmla="*/ 879664 h 4348527"/>
              <a:gd name="connsiteX442" fmla="*/ 9331243 w 12196742"/>
              <a:gd name="connsiteY442" fmla="*/ 875870 h 4348527"/>
              <a:gd name="connsiteX443" fmla="*/ 9342150 w 12196742"/>
              <a:gd name="connsiteY443" fmla="*/ 882509 h 4348527"/>
              <a:gd name="connsiteX444" fmla="*/ 9348315 w 12196742"/>
              <a:gd name="connsiteY444" fmla="*/ 876345 h 4348527"/>
              <a:gd name="connsiteX445" fmla="*/ 9332666 w 12196742"/>
              <a:gd name="connsiteY445" fmla="*/ 865912 h 4348527"/>
              <a:gd name="connsiteX446" fmla="*/ 9343099 w 12196742"/>
              <a:gd name="connsiteY446" fmla="*/ 853582 h 4348527"/>
              <a:gd name="connsiteX447" fmla="*/ 9329346 w 12196742"/>
              <a:gd name="connsiteY447" fmla="*/ 847418 h 4348527"/>
              <a:gd name="connsiteX448" fmla="*/ 9322707 w 12196742"/>
              <a:gd name="connsiteY448" fmla="*/ 862592 h 4348527"/>
              <a:gd name="connsiteX449" fmla="*/ 9317965 w 12196742"/>
              <a:gd name="connsiteY449" fmla="*/ 861170 h 4348527"/>
              <a:gd name="connsiteX450" fmla="*/ 9318913 w 12196742"/>
              <a:gd name="connsiteY450" fmla="*/ 837459 h 4348527"/>
              <a:gd name="connsiteX451" fmla="*/ 9214113 w 12196742"/>
              <a:gd name="connsiteY451" fmla="*/ 865438 h 4348527"/>
              <a:gd name="connsiteX452" fmla="*/ 9231659 w 12196742"/>
              <a:gd name="connsiteY452" fmla="*/ 866860 h 4348527"/>
              <a:gd name="connsiteX453" fmla="*/ 9221700 w 12196742"/>
              <a:gd name="connsiteY453" fmla="*/ 880612 h 4348527"/>
              <a:gd name="connsiteX454" fmla="*/ 9249204 w 12196742"/>
              <a:gd name="connsiteY454" fmla="*/ 873025 h 4348527"/>
              <a:gd name="connsiteX455" fmla="*/ 9204628 w 12196742"/>
              <a:gd name="connsiteY455" fmla="*/ 876345 h 4348527"/>
              <a:gd name="connsiteX456" fmla="*/ 9199886 w 12196742"/>
              <a:gd name="connsiteY456" fmla="*/ 867334 h 4348527"/>
              <a:gd name="connsiteX457" fmla="*/ 9161001 w 12196742"/>
              <a:gd name="connsiteY457" fmla="*/ 872077 h 4348527"/>
              <a:gd name="connsiteX458" fmla="*/ 9141084 w 12196742"/>
              <a:gd name="connsiteY458" fmla="*/ 891045 h 4348527"/>
              <a:gd name="connsiteX459" fmla="*/ 9121167 w 12196742"/>
              <a:gd name="connsiteY459" fmla="*/ 907643 h 4348527"/>
              <a:gd name="connsiteX460" fmla="*/ 9105518 w 12196742"/>
              <a:gd name="connsiteY460" fmla="*/ 922343 h 4348527"/>
              <a:gd name="connsiteX461" fmla="*/ 9219804 w 12196742"/>
              <a:gd name="connsiteY461" fmla="*/ 902900 h 4348527"/>
              <a:gd name="connsiteX462" fmla="*/ 9221226 w 12196742"/>
              <a:gd name="connsiteY462" fmla="*/ 908117 h 4348527"/>
              <a:gd name="connsiteX463" fmla="*/ 9195144 w 12196742"/>
              <a:gd name="connsiteY463" fmla="*/ 916653 h 4348527"/>
              <a:gd name="connsiteX464" fmla="*/ 9163372 w 12196742"/>
              <a:gd name="connsiteY464" fmla="*/ 952693 h 4348527"/>
              <a:gd name="connsiteX465" fmla="*/ 9163372 w 12196742"/>
              <a:gd name="connsiteY465" fmla="*/ 967868 h 4348527"/>
              <a:gd name="connsiteX466" fmla="*/ 9125435 w 12196742"/>
              <a:gd name="connsiteY466" fmla="*/ 976403 h 4348527"/>
              <a:gd name="connsiteX467" fmla="*/ 9060942 w 12196742"/>
              <a:gd name="connsiteY467" fmla="*/ 982568 h 4348527"/>
              <a:gd name="connsiteX468" fmla="*/ 9045767 w 12196742"/>
              <a:gd name="connsiteY468" fmla="*/ 985413 h 4348527"/>
              <a:gd name="connsiteX469" fmla="*/ 8989811 w 12196742"/>
              <a:gd name="connsiteY469" fmla="*/ 1006753 h 4348527"/>
              <a:gd name="connsiteX470" fmla="*/ 8963729 w 12196742"/>
              <a:gd name="connsiteY470" fmla="*/ 1029041 h 4348527"/>
              <a:gd name="connsiteX471" fmla="*/ 8984120 w 12196742"/>
              <a:gd name="connsiteY471" fmla="*/ 1035206 h 4348527"/>
              <a:gd name="connsiteX472" fmla="*/ 8980800 w 12196742"/>
              <a:gd name="connsiteY472" fmla="*/ 1038999 h 4348527"/>
              <a:gd name="connsiteX473" fmla="*/ 8963729 w 12196742"/>
              <a:gd name="connsiteY473" fmla="*/ 1034257 h 4348527"/>
              <a:gd name="connsiteX474" fmla="*/ 8963254 w 12196742"/>
              <a:gd name="connsiteY474" fmla="*/ 1018134 h 4348527"/>
              <a:gd name="connsiteX475" fmla="*/ 8948080 w 12196742"/>
              <a:gd name="connsiteY475" fmla="*/ 1007701 h 4348527"/>
              <a:gd name="connsiteX476" fmla="*/ 8897813 w 12196742"/>
              <a:gd name="connsiteY476" fmla="*/ 1011021 h 4348527"/>
              <a:gd name="connsiteX477" fmla="*/ 8896864 w 12196742"/>
              <a:gd name="connsiteY477" fmla="*/ 1004856 h 4348527"/>
              <a:gd name="connsiteX478" fmla="*/ 8940492 w 12196742"/>
              <a:gd name="connsiteY478" fmla="*/ 994898 h 4348527"/>
              <a:gd name="connsiteX479" fmla="*/ 8944760 w 12196742"/>
              <a:gd name="connsiteY479" fmla="*/ 975929 h 4348527"/>
              <a:gd name="connsiteX480" fmla="*/ 8903978 w 12196742"/>
              <a:gd name="connsiteY480" fmla="*/ 978774 h 4348527"/>
              <a:gd name="connsiteX481" fmla="*/ 8845176 w 12196742"/>
              <a:gd name="connsiteY481" fmla="*/ 1030464 h 4348527"/>
              <a:gd name="connsiteX482" fmla="*/ 8725200 w 12196742"/>
              <a:gd name="connsiteY482" fmla="*/ 1065081 h 4348527"/>
              <a:gd name="connsiteX483" fmla="*/ 8770724 w 12196742"/>
              <a:gd name="connsiteY483" fmla="*/ 1070297 h 4348527"/>
              <a:gd name="connsiteX484" fmla="*/ 8799651 w 12196742"/>
              <a:gd name="connsiteY484" fmla="*/ 1072194 h 4348527"/>
              <a:gd name="connsiteX485" fmla="*/ 8829527 w 12196742"/>
              <a:gd name="connsiteY485" fmla="*/ 1066504 h 4348527"/>
              <a:gd name="connsiteX486" fmla="*/ 8874103 w 12196742"/>
              <a:gd name="connsiteY486" fmla="*/ 1086895 h 4348527"/>
              <a:gd name="connsiteX487" fmla="*/ 8884535 w 12196742"/>
              <a:gd name="connsiteY487" fmla="*/ 1048958 h 4348527"/>
              <a:gd name="connsiteX488" fmla="*/ 8887380 w 12196742"/>
              <a:gd name="connsiteY488" fmla="*/ 1049432 h 4348527"/>
              <a:gd name="connsiteX489" fmla="*/ 8884061 w 12196742"/>
              <a:gd name="connsiteY489" fmla="*/ 1076462 h 4348527"/>
              <a:gd name="connsiteX490" fmla="*/ 9014943 w 12196742"/>
              <a:gd name="connsiteY490" fmla="*/ 1057968 h 4348527"/>
              <a:gd name="connsiteX491" fmla="*/ 9031541 w 12196742"/>
              <a:gd name="connsiteY491" fmla="*/ 1049432 h 4348527"/>
              <a:gd name="connsiteX492" fmla="*/ 9074694 w 12196742"/>
              <a:gd name="connsiteY492" fmla="*/ 1033309 h 4348527"/>
              <a:gd name="connsiteX493" fmla="*/ 9115477 w 12196742"/>
              <a:gd name="connsiteY493" fmla="*/ 1022402 h 4348527"/>
              <a:gd name="connsiteX494" fmla="*/ 9199886 w 12196742"/>
              <a:gd name="connsiteY494" fmla="*/ 1013392 h 4348527"/>
              <a:gd name="connsiteX495" fmla="*/ 9185186 w 12196742"/>
              <a:gd name="connsiteY495" fmla="*/ 1075988 h 4348527"/>
              <a:gd name="connsiteX496" fmla="*/ 9225494 w 12196742"/>
              <a:gd name="connsiteY496" fmla="*/ 1097802 h 4348527"/>
              <a:gd name="connsiteX497" fmla="*/ 9256318 w 12196742"/>
              <a:gd name="connsiteY497" fmla="*/ 1103018 h 4348527"/>
              <a:gd name="connsiteX498" fmla="*/ 9304213 w 12196742"/>
              <a:gd name="connsiteY498" fmla="*/ 1076936 h 4348527"/>
              <a:gd name="connsiteX499" fmla="*/ 9332192 w 12196742"/>
              <a:gd name="connsiteY499" fmla="*/ 1066504 h 4348527"/>
              <a:gd name="connsiteX500" fmla="*/ 9335511 w 12196742"/>
              <a:gd name="connsiteY500" fmla="*/ 1072194 h 4348527"/>
              <a:gd name="connsiteX501" fmla="*/ 9348789 w 12196742"/>
              <a:gd name="connsiteY501" fmla="*/ 1050381 h 4348527"/>
              <a:gd name="connsiteX502" fmla="*/ 9362541 w 12196742"/>
              <a:gd name="connsiteY502" fmla="*/ 1062236 h 4348527"/>
              <a:gd name="connsiteX503" fmla="*/ 9378665 w 12196742"/>
              <a:gd name="connsiteY503" fmla="*/ 1049906 h 4348527"/>
              <a:gd name="connsiteX504" fmla="*/ 9371077 w 12196742"/>
              <a:gd name="connsiteY504" fmla="*/ 1031886 h 4348527"/>
              <a:gd name="connsiteX505" fmla="*/ 9360644 w 12196742"/>
              <a:gd name="connsiteY505" fmla="*/ 1022876 h 4348527"/>
              <a:gd name="connsiteX506" fmla="*/ 9362541 w 12196742"/>
              <a:gd name="connsiteY506" fmla="*/ 1016237 h 4348527"/>
              <a:gd name="connsiteX507" fmla="*/ 9341676 w 12196742"/>
              <a:gd name="connsiteY507" fmla="*/ 1027144 h 4348527"/>
              <a:gd name="connsiteX508" fmla="*/ 9289038 w 12196742"/>
              <a:gd name="connsiteY508" fmla="*/ 1006279 h 4348527"/>
              <a:gd name="connsiteX509" fmla="*/ 9356376 w 12196742"/>
              <a:gd name="connsiteY509" fmla="*/ 978300 h 4348527"/>
              <a:gd name="connsiteX510" fmla="*/ 9491527 w 12196742"/>
              <a:gd name="connsiteY510" fmla="*/ 959332 h 4348527"/>
              <a:gd name="connsiteX511" fmla="*/ 9493898 w 12196742"/>
              <a:gd name="connsiteY511" fmla="*/ 967393 h 4348527"/>
              <a:gd name="connsiteX512" fmla="*/ 9471610 w 12196742"/>
              <a:gd name="connsiteY512" fmla="*/ 979249 h 4348527"/>
              <a:gd name="connsiteX513" fmla="*/ 9454064 w 12196742"/>
              <a:gd name="connsiteY513" fmla="*/ 1025247 h 4348527"/>
              <a:gd name="connsiteX514" fmla="*/ 9411860 w 12196742"/>
              <a:gd name="connsiteY514" fmla="*/ 1043267 h 4348527"/>
              <a:gd name="connsiteX515" fmla="*/ 9449322 w 12196742"/>
              <a:gd name="connsiteY515" fmla="*/ 1056545 h 4348527"/>
              <a:gd name="connsiteX516" fmla="*/ 9504805 w 12196742"/>
              <a:gd name="connsiteY516" fmla="*/ 1040422 h 4348527"/>
              <a:gd name="connsiteX517" fmla="*/ 9552226 w 12196742"/>
              <a:gd name="connsiteY517" fmla="*/ 1028567 h 4348527"/>
              <a:gd name="connsiteX518" fmla="*/ 9570721 w 12196742"/>
              <a:gd name="connsiteY518" fmla="*/ 1027144 h 4348527"/>
              <a:gd name="connsiteX519" fmla="*/ 9622884 w 12196742"/>
              <a:gd name="connsiteY519" fmla="*/ 1026670 h 4348527"/>
              <a:gd name="connsiteX520" fmla="*/ 9664140 w 12196742"/>
              <a:gd name="connsiteY520" fmla="*/ 1020979 h 4348527"/>
              <a:gd name="connsiteX521" fmla="*/ 9684057 w 12196742"/>
              <a:gd name="connsiteY521" fmla="*/ 1016237 h 4348527"/>
              <a:gd name="connsiteX522" fmla="*/ 9758983 w 12196742"/>
              <a:gd name="connsiteY522" fmla="*/ 1003434 h 4348527"/>
              <a:gd name="connsiteX523" fmla="*/ 9780322 w 12196742"/>
              <a:gd name="connsiteY523" fmla="*/ 998217 h 4348527"/>
              <a:gd name="connsiteX524" fmla="*/ 9867103 w 12196742"/>
              <a:gd name="connsiteY524" fmla="*/ 982094 h 4348527"/>
              <a:gd name="connsiteX525" fmla="*/ 9901721 w 12196742"/>
              <a:gd name="connsiteY525" fmla="*/ 983042 h 4348527"/>
              <a:gd name="connsiteX526" fmla="*/ 9924957 w 12196742"/>
              <a:gd name="connsiteY526" fmla="*/ 976878 h 4348527"/>
              <a:gd name="connsiteX527" fmla="*/ 9968111 w 12196742"/>
              <a:gd name="connsiteY527" fmla="*/ 970239 h 4348527"/>
              <a:gd name="connsiteX528" fmla="*/ 10034974 w 12196742"/>
              <a:gd name="connsiteY528" fmla="*/ 959806 h 4348527"/>
              <a:gd name="connsiteX529" fmla="*/ 10067696 w 12196742"/>
              <a:gd name="connsiteY529" fmla="*/ 954590 h 4348527"/>
              <a:gd name="connsiteX530" fmla="*/ 10197155 w 12196742"/>
              <a:gd name="connsiteY530" fmla="*/ 940837 h 4348527"/>
              <a:gd name="connsiteX531" fmla="*/ 10217546 w 12196742"/>
              <a:gd name="connsiteY531" fmla="*/ 928034 h 4348527"/>
              <a:gd name="connsiteX532" fmla="*/ 10306223 w 12196742"/>
              <a:gd name="connsiteY532" fmla="*/ 919498 h 4348527"/>
              <a:gd name="connsiteX533" fmla="*/ 10374511 w 12196742"/>
              <a:gd name="connsiteY533" fmla="*/ 921395 h 4348527"/>
              <a:gd name="connsiteX534" fmla="*/ 10422880 w 12196742"/>
              <a:gd name="connsiteY534" fmla="*/ 896261 h 4348527"/>
              <a:gd name="connsiteX535" fmla="*/ 10437581 w 12196742"/>
              <a:gd name="connsiteY535" fmla="*/ 895313 h 4348527"/>
              <a:gd name="connsiteX536" fmla="*/ 10498754 w 12196742"/>
              <a:gd name="connsiteY536" fmla="*/ 891519 h 4348527"/>
              <a:gd name="connsiteX537" fmla="*/ 10520568 w 12196742"/>
              <a:gd name="connsiteY537" fmla="*/ 895787 h 4348527"/>
              <a:gd name="connsiteX538" fmla="*/ 10544279 w 12196742"/>
              <a:gd name="connsiteY538" fmla="*/ 893890 h 4348527"/>
              <a:gd name="connsiteX539" fmla="*/ 10593597 w 12196742"/>
              <a:gd name="connsiteY539" fmla="*/ 886777 h 4348527"/>
              <a:gd name="connsiteX540" fmla="*/ 10624420 w 12196742"/>
              <a:gd name="connsiteY540" fmla="*/ 881561 h 4348527"/>
              <a:gd name="connsiteX541" fmla="*/ 10719738 w 12196742"/>
              <a:gd name="connsiteY541" fmla="*/ 864963 h 4348527"/>
              <a:gd name="connsiteX542" fmla="*/ 10770478 w 12196742"/>
              <a:gd name="connsiteY542" fmla="*/ 860221 h 4348527"/>
              <a:gd name="connsiteX543" fmla="*/ 10835445 w 12196742"/>
              <a:gd name="connsiteY543" fmla="*/ 847418 h 4348527"/>
              <a:gd name="connsiteX544" fmla="*/ 10867217 w 12196742"/>
              <a:gd name="connsiteY544" fmla="*/ 844098 h 4348527"/>
              <a:gd name="connsiteX545" fmla="*/ 10846352 w 12196742"/>
              <a:gd name="connsiteY545" fmla="*/ 864489 h 4348527"/>
              <a:gd name="connsiteX546" fmla="*/ 10821218 w 12196742"/>
              <a:gd name="connsiteY546" fmla="*/ 876819 h 4348527"/>
              <a:gd name="connsiteX547" fmla="*/ 10778539 w 12196742"/>
              <a:gd name="connsiteY547" fmla="*/ 885355 h 4348527"/>
              <a:gd name="connsiteX548" fmla="*/ 10767632 w 12196742"/>
              <a:gd name="connsiteY548" fmla="*/ 870654 h 4348527"/>
              <a:gd name="connsiteX549" fmla="*/ 10724953 w 12196742"/>
              <a:gd name="connsiteY549" fmla="*/ 886303 h 4348527"/>
              <a:gd name="connsiteX550" fmla="*/ 10669471 w 12196742"/>
              <a:gd name="connsiteY550" fmla="*/ 903849 h 4348527"/>
              <a:gd name="connsiteX551" fmla="*/ 10650502 w 12196742"/>
              <a:gd name="connsiteY551" fmla="*/ 895787 h 4348527"/>
              <a:gd name="connsiteX552" fmla="*/ 10595968 w 12196742"/>
              <a:gd name="connsiteY552" fmla="*/ 914756 h 4348527"/>
              <a:gd name="connsiteX553" fmla="*/ 10549969 w 12196742"/>
              <a:gd name="connsiteY553" fmla="*/ 927085 h 4348527"/>
              <a:gd name="connsiteX554" fmla="*/ 10542856 w 12196742"/>
              <a:gd name="connsiteY554" fmla="*/ 915704 h 4348527"/>
              <a:gd name="connsiteX555" fmla="*/ 10540485 w 12196742"/>
              <a:gd name="connsiteY555" fmla="*/ 922343 h 4348527"/>
              <a:gd name="connsiteX556" fmla="*/ 10492589 w 12196742"/>
              <a:gd name="connsiteY556" fmla="*/ 928982 h 4348527"/>
              <a:gd name="connsiteX557" fmla="*/ 10472198 w 12196742"/>
              <a:gd name="connsiteY557" fmla="*/ 938466 h 4348527"/>
              <a:gd name="connsiteX558" fmla="*/ 10432839 w 12196742"/>
              <a:gd name="connsiteY558" fmla="*/ 949847 h 4348527"/>
              <a:gd name="connsiteX559" fmla="*/ 10401066 w 12196742"/>
              <a:gd name="connsiteY559" fmla="*/ 957435 h 4348527"/>
              <a:gd name="connsiteX560" fmla="*/ 10271132 w 12196742"/>
              <a:gd name="connsiteY560" fmla="*/ 970239 h 4348527"/>
              <a:gd name="connsiteX561" fmla="*/ 10235092 w 12196742"/>
              <a:gd name="connsiteY561" fmla="*/ 968342 h 4348527"/>
              <a:gd name="connsiteX562" fmla="*/ 10184351 w 12196742"/>
              <a:gd name="connsiteY562" fmla="*/ 974507 h 4348527"/>
              <a:gd name="connsiteX563" fmla="*/ 10150208 w 12196742"/>
              <a:gd name="connsiteY563" fmla="*/ 1009124 h 4348527"/>
              <a:gd name="connsiteX564" fmla="*/ 10126023 w 12196742"/>
              <a:gd name="connsiteY564" fmla="*/ 992527 h 4348527"/>
              <a:gd name="connsiteX565" fmla="*/ 10123178 w 12196742"/>
              <a:gd name="connsiteY565" fmla="*/ 994898 h 4348527"/>
              <a:gd name="connsiteX566" fmla="*/ 10135033 w 12196742"/>
              <a:gd name="connsiteY566" fmla="*/ 1011969 h 4348527"/>
              <a:gd name="connsiteX567" fmla="*/ 10061531 w 12196742"/>
              <a:gd name="connsiteY567" fmla="*/ 1021928 h 4348527"/>
              <a:gd name="connsiteX568" fmla="*/ 10025965 w 12196742"/>
              <a:gd name="connsiteY568" fmla="*/ 1011495 h 4348527"/>
              <a:gd name="connsiteX569" fmla="*/ 10015532 w 12196742"/>
              <a:gd name="connsiteY569" fmla="*/ 1013866 h 4348527"/>
              <a:gd name="connsiteX570" fmla="*/ 9996564 w 12196742"/>
              <a:gd name="connsiteY570" fmla="*/ 1019557 h 4348527"/>
              <a:gd name="connsiteX571" fmla="*/ 9938709 w 12196742"/>
              <a:gd name="connsiteY571" fmla="*/ 1046113 h 4348527"/>
              <a:gd name="connsiteX572" fmla="*/ 9907885 w 12196742"/>
              <a:gd name="connsiteY572" fmla="*/ 1030464 h 4348527"/>
              <a:gd name="connsiteX573" fmla="*/ 9901721 w 12196742"/>
              <a:gd name="connsiteY573" fmla="*/ 1027144 h 4348527"/>
              <a:gd name="connsiteX574" fmla="*/ 9842918 w 12196742"/>
              <a:gd name="connsiteY574" fmla="*/ 1033309 h 4348527"/>
              <a:gd name="connsiteX575" fmla="*/ 9835331 w 12196742"/>
              <a:gd name="connsiteY575" fmla="*/ 1036628 h 4348527"/>
              <a:gd name="connsiteX576" fmla="*/ 9816363 w 12196742"/>
              <a:gd name="connsiteY576" fmla="*/ 1046113 h 4348527"/>
              <a:gd name="connsiteX577" fmla="*/ 9726263 w 12196742"/>
              <a:gd name="connsiteY577" fmla="*/ 1050381 h 4348527"/>
              <a:gd name="connsiteX578" fmla="*/ 9669357 w 12196742"/>
              <a:gd name="connsiteY578" fmla="*/ 1065555 h 4348527"/>
              <a:gd name="connsiteX579" fmla="*/ 9600596 w 12196742"/>
              <a:gd name="connsiteY579" fmla="*/ 1070297 h 4348527"/>
              <a:gd name="connsiteX580" fmla="*/ 9560288 w 12196742"/>
              <a:gd name="connsiteY580" fmla="*/ 1080256 h 4348527"/>
              <a:gd name="connsiteX581" fmla="*/ 9504805 w 12196742"/>
              <a:gd name="connsiteY581" fmla="*/ 1098750 h 4348527"/>
              <a:gd name="connsiteX582" fmla="*/ 9451693 w 12196742"/>
              <a:gd name="connsiteY582" fmla="*/ 1112028 h 4348527"/>
              <a:gd name="connsiteX583" fmla="*/ 9447900 w 12196742"/>
              <a:gd name="connsiteY583" fmla="*/ 1112028 h 4348527"/>
              <a:gd name="connsiteX584" fmla="*/ 9407592 w 12196742"/>
              <a:gd name="connsiteY584" fmla="*/ 1115348 h 4348527"/>
              <a:gd name="connsiteX585" fmla="*/ 9314646 w 12196742"/>
              <a:gd name="connsiteY585" fmla="*/ 1158027 h 4348527"/>
              <a:gd name="connsiteX586" fmla="*/ 9284296 w 12196742"/>
              <a:gd name="connsiteY586" fmla="*/ 1170830 h 4348527"/>
              <a:gd name="connsiteX587" fmla="*/ 9237823 w 12196742"/>
              <a:gd name="connsiteY587" fmla="*/ 1177944 h 4348527"/>
              <a:gd name="connsiteX588" fmla="*/ 9236875 w 12196742"/>
              <a:gd name="connsiteY588" fmla="*/ 1170830 h 4348527"/>
              <a:gd name="connsiteX589" fmla="*/ 9282873 w 12196742"/>
              <a:gd name="connsiteY589" fmla="*/ 1158501 h 4348527"/>
              <a:gd name="connsiteX590" fmla="*/ 9283822 w 12196742"/>
              <a:gd name="connsiteY590" fmla="*/ 1154233 h 4348527"/>
              <a:gd name="connsiteX591" fmla="*/ 9250153 w 12196742"/>
              <a:gd name="connsiteY591" fmla="*/ 1143326 h 4348527"/>
              <a:gd name="connsiteX592" fmla="*/ 9316068 w 12196742"/>
              <a:gd name="connsiteY592" fmla="*/ 1119616 h 4348527"/>
              <a:gd name="connsiteX593" fmla="*/ 9280976 w 12196742"/>
              <a:gd name="connsiteY593" fmla="*/ 1113451 h 4348527"/>
              <a:gd name="connsiteX594" fmla="*/ 9171434 w 12196742"/>
              <a:gd name="connsiteY594" fmla="*/ 1127203 h 4348527"/>
              <a:gd name="connsiteX595" fmla="*/ 9151517 w 12196742"/>
              <a:gd name="connsiteY595" fmla="*/ 1115822 h 4348527"/>
              <a:gd name="connsiteX596" fmla="*/ 9076117 w 12196742"/>
              <a:gd name="connsiteY596" fmla="*/ 1143326 h 4348527"/>
              <a:gd name="connsiteX597" fmla="*/ 9050983 w 12196742"/>
              <a:gd name="connsiteY597" fmla="*/ 1154707 h 4348527"/>
              <a:gd name="connsiteX598" fmla="*/ 8976058 w 12196742"/>
              <a:gd name="connsiteY598" fmla="*/ 1179841 h 4348527"/>
              <a:gd name="connsiteX599" fmla="*/ 8972264 w 12196742"/>
              <a:gd name="connsiteY599" fmla="*/ 1174150 h 4348527"/>
              <a:gd name="connsiteX600" fmla="*/ 8986017 w 12196742"/>
              <a:gd name="connsiteY600" fmla="*/ 1152810 h 4348527"/>
              <a:gd name="connsiteX601" fmla="*/ 8990759 w 12196742"/>
              <a:gd name="connsiteY601" fmla="*/ 1143326 h 4348527"/>
              <a:gd name="connsiteX602" fmla="*/ 8979852 w 12196742"/>
              <a:gd name="connsiteY602" fmla="*/ 1141429 h 4348527"/>
              <a:gd name="connsiteX603" fmla="*/ 8945709 w 12196742"/>
              <a:gd name="connsiteY603" fmla="*/ 1136687 h 4348527"/>
              <a:gd name="connsiteX604" fmla="*/ 8952348 w 12196742"/>
              <a:gd name="connsiteY604" fmla="*/ 1120090 h 4348527"/>
              <a:gd name="connsiteX605" fmla="*/ 8899236 w 12196742"/>
              <a:gd name="connsiteY605" fmla="*/ 1137636 h 4348527"/>
              <a:gd name="connsiteX606" fmla="*/ 8866989 w 12196742"/>
              <a:gd name="connsiteY606" fmla="*/ 1142378 h 4348527"/>
              <a:gd name="connsiteX607" fmla="*/ 8832372 w 12196742"/>
              <a:gd name="connsiteY607" fmla="*/ 1165140 h 4348527"/>
              <a:gd name="connsiteX608" fmla="*/ 8802971 w 12196742"/>
              <a:gd name="connsiteY608" fmla="*/ 1180789 h 4348527"/>
              <a:gd name="connsiteX609" fmla="*/ 8711922 w 12196742"/>
              <a:gd name="connsiteY609" fmla="*/ 1209716 h 4348527"/>
              <a:gd name="connsiteX610" fmla="*/ 8738003 w 12196742"/>
              <a:gd name="connsiteY610" fmla="*/ 1216829 h 4348527"/>
              <a:gd name="connsiteX611" fmla="*/ 8708128 w 12196742"/>
              <a:gd name="connsiteY611" fmla="*/ 1226313 h 4348527"/>
              <a:gd name="connsiteX612" fmla="*/ 8675408 w 12196742"/>
              <a:gd name="connsiteY612" fmla="*/ 1233901 h 4348527"/>
              <a:gd name="connsiteX613" fmla="*/ 8691531 w 12196742"/>
              <a:gd name="connsiteY613" fmla="*/ 1220149 h 4348527"/>
              <a:gd name="connsiteX614" fmla="*/ 8650274 w 12196742"/>
              <a:gd name="connsiteY614" fmla="*/ 1225365 h 4348527"/>
              <a:gd name="connsiteX615" fmla="*/ 8624192 w 12196742"/>
              <a:gd name="connsiteY615" fmla="*/ 1232004 h 4348527"/>
              <a:gd name="connsiteX616" fmla="*/ 8611389 w 12196742"/>
              <a:gd name="connsiteY616" fmla="*/ 1230581 h 4348527"/>
              <a:gd name="connsiteX617" fmla="*/ 8608070 w 12196742"/>
              <a:gd name="connsiteY617" fmla="*/ 1242911 h 4348527"/>
              <a:gd name="connsiteX618" fmla="*/ 8604750 w 12196742"/>
              <a:gd name="connsiteY618" fmla="*/ 1258560 h 4348527"/>
              <a:gd name="connsiteX619" fmla="*/ 8599059 w 12196742"/>
              <a:gd name="connsiteY619" fmla="*/ 1257611 h 4348527"/>
              <a:gd name="connsiteX620" fmla="*/ 8595266 w 12196742"/>
              <a:gd name="connsiteY620" fmla="*/ 1235798 h 4348527"/>
              <a:gd name="connsiteX621" fmla="*/ 8584359 w 12196742"/>
              <a:gd name="connsiteY621" fmla="*/ 1265673 h 4348527"/>
              <a:gd name="connsiteX622" fmla="*/ 8568236 w 12196742"/>
              <a:gd name="connsiteY622" fmla="*/ 1250972 h 4348527"/>
              <a:gd name="connsiteX623" fmla="*/ 8550215 w 12196742"/>
              <a:gd name="connsiteY623" fmla="*/ 1240540 h 4348527"/>
              <a:gd name="connsiteX624" fmla="*/ 8543102 w 12196742"/>
              <a:gd name="connsiteY624" fmla="*/ 1267096 h 4348527"/>
              <a:gd name="connsiteX625" fmla="*/ 8503268 w 12196742"/>
              <a:gd name="connsiteY625" fmla="*/ 1278002 h 4348527"/>
              <a:gd name="connsiteX626" fmla="*/ 8485723 w 12196742"/>
              <a:gd name="connsiteY626" fmla="*/ 1284167 h 4348527"/>
              <a:gd name="connsiteX627" fmla="*/ 8471496 w 12196742"/>
              <a:gd name="connsiteY627" fmla="*/ 1296971 h 4348527"/>
              <a:gd name="connsiteX628" fmla="*/ 8485723 w 12196742"/>
              <a:gd name="connsiteY628" fmla="*/ 1308352 h 4348527"/>
              <a:gd name="connsiteX629" fmla="*/ 8491413 w 12196742"/>
              <a:gd name="connsiteY629" fmla="*/ 1309301 h 4348527"/>
              <a:gd name="connsiteX630" fmla="*/ 8523660 w 12196742"/>
              <a:gd name="connsiteY630" fmla="*/ 1291280 h 4348527"/>
              <a:gd name="connsiteX631" fmla="*/ 8563494 w 12196742"/>
              <a:gd name="connsiteY631" fmla="*/ 1314517 h 4348527"/>
              <a:gd name="connsiteX632" fmla="*/ 8526505 w 12196742"/>
              <a:gd name="connsiteY632" fmla="*/ 1347238 h 4348527"/>
              <a:gd name="connsiteX633" fmla="*/ 8507536 w 12196742"/>
              <a:gd name="connsiteY633" fmla="*/ 1353876 h 4348527"/>
              <a:gd name="connsiteX634" fmla="*/ 8525557 w 12196742"/>
              <a:gd name="connsiteY634" fmla="*/ 1360515 h 4348527"/>
              <a:gd name="connsiteX635" fmla="*/ 8522711 w 12196742"/>
              <a:gd name="connsiteY635" fmla="*/ 1367154 h 4348527"/>
              <a:gd name="connsiteX636" fmla="*/ 8478135 w 12196742"/>
              <a:gd name="connsiteY636" fmla="*/ 1382329 h 4348527"/>
              <a:gd name="connsiteX637" fmla="*/ 8422178 w 12196742"/>
              <a:gd name="connsiteY637" fmla="*/ 1405091 h 4348527"/>
              <a:gd name="connsiteX638" fmla="*/ 8343933 w 12196742"/>
              <a:gd name="connsiteY638" fmla="*/ 1442554 h 4348527"/>
              <a:gd name="connsiteX639" fmla="*/ 8331130 w 12196742"/>
              <a:gd name="connsiteY639" fmla="*/ 1451564 h 4348527"/>
              <a:gd name="connsiteX640" fmla="*/ 8300306 w 12196742"/>
              <a:gd name="connsiteY640" fmla="*/ 1470533 h 4348527"/>
              <a:gd name="connsiteX641" fmla="*/ 8365747 w 12196742"/>
              <a:gd name="connsiteY641" fmla="*/ 1466265 h 4348527"/>
              <a:gd name="connsiteX642" fmla="*/ 8321645 w 12196742"/>
              <a:gd name="connsiteY642" fmla="*/ 1482862 h 4348527"/>
              <a:gd name="connsiteX643" fmla="*/ 8298409 w 12196742"/>
              <a:gd name="connsiteY643" fmla="*/ 1486656 h 4348527"/>
              <a:gd name="connsiteX644" fmla="*/ 8263791 w 12196742"/>
              <a:gd name="connsiteY644" fmla="*/ 1498037 h 4348527"/>
              <a:gd name="connsiteX645" fmla="*/ 8213999 w 12196742"/>
              <a:gd name="connsiteY645" fmla="*/ 1509892 h 4348527"/>
              <a:gd name="connsiteX646" fmla="*/ 8161836 w 12196742"/>
              <a:gd name="connsiteY646" fmla="*/ 1522222 h 4348527"/>
              <a:gd name="connsiteX647" fmla="*/ 8153300 w 12196742"/>
              <a:gd name="connsiteY647" fmla="*/ 1506099 h 4348527"/>
              <a:gd name="connsiteX648" fmla="*/ 8136229 w 12196742"/>
              <a:gd name="connsiteY648" fmla="*/ 1532180 h 4348527"/>
              <a:gd name="connsiteX649" fmla="*/ 8126270 w 12196742"/>
              <a:gd name="connsiteY649" fmla="*/ 1518428 h 4348527"/>
              <a:gd name="connsiteX650" fmla="*/ 8114889 w 12196742"/>
              <a:gd name="connsiteY650" fmla="*/ 1518428 h 4348527"/>
              <a:gd name="connsiteX651" fmla="*/ 8066993 w 12196742"/>
              <a:gd name="connsiteY651" fmla="*/ 1538345 h 4348527"/>
              <a:gd name="connsiteX652" fmla="*/ 8050396 w 12196742"/>
              <a:gd name="connsiteY652" fmla="*/ 1545933 h 4348527"/>
              <a:gd name="connsiteX653" fmla="*/ 8041860 w 12196742"/>
              <a:gd name="connsiteY653" fmla="*/ 1539768 h 4348527"/>
              <a:gd name="connsiteX654" fmla="*/ 7966934 w 12196742"/>
              <a:gd name="connsiteY654" fmla="*/ 1571066 h 4348527"/>
              <a:gd name="connsiteX655" fmla="*/ 7948440 w 12196742"/>
              <a:gd name="connsiteY655" fmla="*/ 1569169 h 4348527"/>
              <a:gd name="connsiteX656" fmla="*/ 7905287 w 12196742"/>
              <a:gd name="connsiteY656" fmla="*/ 1577705 h 4348527"/>
              <a:gd name="connsiteX657" fmla="*/ 7894854 w 12196742"/>
              <a:gd name="connsiteY657" fmla="*/ 1588137 h 4348527"/>
              <a:gd name="connsiteX658" fmla="*/ 7778672 w 12196742"/>
              <a:gd name="connsiteY658" fmla="*/ 1661166 h 4348527"/>
              <a:gd name="connsiteX659" fmla="*/ 7729354 w 12196742"/>
              <a:gd name="connsiteY659" fmla="*/ 1689145 h 4348527"/>
              <a:gd name="connsiteX660" fmla="*/ 7624079 w 12196742"/>
              <a:gd name="connsiteY660" fmla="*/ 1728979 h 4348527"/>
              <a:gd name="connsiteX661" fmla="*/ 7609853 w 12196742"/>
              <a:gd name="connsiteY661" fmla="*/ 1738937 h 4348527"/>
              <a:gd name="connsiteX662" fmla="*/ 7619337 w 12196742"/>
              <a:gd name="connsiteY662" fmla="*/ 1762173 h 4348527"/>
              <a:gd name="connsiteX663" fmla="*/ 7592307 w 12196742"/>
              <a:gd name="connsiteY663" fmla="*/ 1825244 h 4348527"/>
              <a:gd name="connsiteX664" fmla="*/ 7590884 w 12196742"/>
              <a:gd name="connsiteY664" fmla="*/ 1801533 h 4348527"/>
              <a:gd name="connsiteX665" fmla="*/ 7585668 w 12196742"/>
              <a:gd name="connsiteY665" fmla="*/ 1799636 h 4348527"/>
              <a:gd name="connsiteX666" fmla="*/ 7549627 w 12196742"/>
              <a:gd name="connsiteY666" fmla="*/ 1830934 h 4348527"/>
              <a:gd name="connsiteX667" fmla="*/ 7560061 w 12196742"/>
              <a:gd name="connsiteY667" fmla="*/ 1807224 h 4348527"/>
              <a:gd name="connsiteX668" fmla="*/ 7572864 w 12196742"/>
              <a:gd name="connsiteY668" fmla="*/ 1766441 h 4348527"/>
              <a:gd name="connsiteX669" fmla="*/ 7577132 w 12196742"/>
              <a:gd name="connsiteY669" fmla="*/ 1742256 h 4348527"/>
              <a:gd name="connsiteX670" fmla="*/ 7482290 w 12196742"/>
              <a:gd name="connsiteY670" fmla="*/ 1790152 h 4348527"/>
              <a:gd name="connsiteX671" fmla="*/ 7484187 w 12196742"/>
              <a:gd name="connsiteY671" fmla="*/ 1794420 h 4348527"/>
              <a:gd name="connsiteX672" fmla="*/ 7469485 w 12196742"/>
              <a:gd name="connsiteY672" fmla="*/ 1787781 h 4348527"/>
              <a:gd name="connsiteX673" fmla="*/ 7437239 w 12196742"/>
              <a:gd name="connsiteY673" fmla="*/ 1815759 h 4348527"/>
              <a:gd name="connsiteX674" fmla="*/ 7385550 w 12196742"/>
              <a:gd name="connsiteY674" fmla="*/ 1829986 h 4348527"/>
              <a:gd name="connsiteX675" fmla="*/ 7365633 w 12196742"/>
              <a:gd name="connsiteY675" fmla="*/ 1835676 h 4348527"/>
              <a:gd name="connsiteX676" fmla="*/ 7358520 w 12196742"/>
              <a:gd name="connsiteY676" fmla="*/ 1860335 h 4348527"/>
              <a:gd name="connsiteX677" fmla="*/ 7337181 w 12196742"/>
              <a:gd name="connsiteY677" fmla="*/ 1846583 h 4348527"/>
              <a:gd name="connsiteX678" fmla="*/ 7322480 w 12196742"/>
              <a:gd name="connsiteY678" fmla="*/ 1877881 h 4348527"/>
              <a:gd name="connsiteX679" fmla="*/ 7289759 w 12196742"/>
              <a:gd name="connsiteY679" fmla="*/ 1877881 h 4348527"/>
              <a:gd name="connsiteX680" fmla="*/ 7215782 w 12196742"/>
              <a:gd name="connsiteY680" fmla="*/ 1892108 h 4348527"/>
              <a:gd name="connsiteX681" fmla="*/ 7263678 w 12196742"/>
              <a:gd name="connsiteY681" fmla="*/ 1868397 h 4348527"/>
              <a:gd name="connsiteX682" fmla="*/ 7257513 w 12196742"/>
              <a:gd name="connsiteY682" fmla="*/ 1858438 h 4348527"/>
              <a:gd name="connsiteX683" fmla="*/ 7186381 w 12196742"/>
              <a:gd name="connsiteY683" fmla="*/ 1895901 h 4348527"/>
              <a:gd name="connsiteX684" fmla="*/ 7151289 w 12196742"/>
              <a:gd name="connsiteY684" fmla="*/ 1932416 h 4348527"/>
              <a:gd name="connsiteX685" fmla="*/ 7141331 w 12196742"/>
              <a:gd name="connsiteY685" fmla="*/ 1905860 h 4348527"/>
              <a:gd name="connsiteX686" fmla="*/ 7110507 w 12196742"/>
              <a:gd name="connsiteY686" fmla="*/ 1938106 h 4348527"/>
              <a:gd name="connsiteX687" fmla="*/ 7015190 w 12196742"/>
              <a:gd name="connsiteY687" fmla="*/ 1970827 h 4348527"/>
              <a:gd name="connsiteX688" fmla="*/ 6923667 w 12196742"/>
              <a:gd name="connsiteY688" fmla="*/ 2013506 h 4348527"/>
              <a:gd name="connsiteX689" fmla="*/ 6910390 w 12196742"/>
              <a:gd name="connsiteY689" fmla="*/ 2029155 h 4348527"/>
              <a:gd name="connsiteX690" fmla="*/ 6931254 w 12196742"/>
              <a:gd name="connsiteY690" fmla="*/ 2029155 h 4348527"/>
              <a:gd name="connsiteX691" fmla="*/ 6963501 w 12196742"/>
              <a:gd name="connsiteY691" fmla="*/ 2028681 h 4348527"/>
              <a:gd name="connsiteX692" fmla="*/ 6992902 w 12196742"/>
              <a:gd name="connsiteY692" fmla="*/ 2002125 h 4348527"/>
              <a:gd name="connsiteX693" fmla="*/ 7030839 w 12196742"/>
              <a:gd name="connsiteY693" fmla="*/ 2017300 h 4348527"/>
              <a:gd name="connsiteX694" fmla="*/ 7069251 w 12196742"/>
              <a:gd name="connsiteY694" fmla="*/ 2000702 h 4348527"/>
              <a:gd name="connsiteX695" fmla="*/ 7181639 w 12196742"/>
              <a:gd name="connsiteY695" fmla="*/ 1968456 h 4348527"/>
              <a:gd name="connsiteX696" fmla="*/ 7225266 w 12196742"/>
              <a:gd name="connsiteY696" fmla="*/ 1950910 h 4348527"/>
              <a:gd name="connsiteX697" fmla="*/ 7249451 w 12196742"/>
              <a:gd name="connsiteY697" fmla="*/ 1947116 h 4348527"/>
              <a:gd name="connsiteX698" fmla="*/ 7283594 w 12196742"/>
              <a:gd name="connsiteY698" fmla="*/ 1946168 h 4348527"/>
              <a:gd name="connsiteX699" fmla="*/ 7345716 w 12196742"/>
              <a:gd name="connsiteY699" fmla="*/ 1937632 h 4348527"/>
              <a:gd name="connsiteX700" fmla="*/ 7410684 w 12196742"/>
              <a:gd name="connsiteY700" fmla="*/ 1912973 h 4348527"/>
              <a:gd name="connsiteX701" fmla="*/ 7469960 w 12196742"/>
              <a:gd name="connsiteY701" fmla="*/ 1908705 h 4348527"/>
              <a:gd name="connsiteX702" fmla="*/ 7460001 w 12196742"/>
              <a:gd name="connsiteY702" fmla="*/ 1893530 h 4348527"/>
              <a:gd name="connsiteX703" fmla="*/ 7509794 w 12196742"/>
              <a:gd name="connsiteY703" fmla="*/ 1890685 h 4348527"/>
              <a:gd name="connsiteX704" fmla="*/ 7554844 w 12196742"/>
              <a:gd name="connsiteY704" fmla="*/ 1884520 h 4348527"/>
              <a:gd name="connsiteX705" fmla="*/ 7570019 w 12196742"/>
              <a:gd name="connsiteY705" fmla="*/ 1879304 h 4348527"/>
              <a:gd name="connsiteX706" fmla="*/ 7588513 w 12196742"/>
              <a:gd name="connsiteY706" fmla="*/ 1866974 h 4348527"/>
              <a:gd name="connsiteX707" fmla="*/ 7654428 w 12196742"/>
              <a:gd name="connsiteY707" fmla="*/ 1849903 h 4348527"/>
              <a:gd name="connsiteX708" fmla="*/ 7689520 w 12196742"/>
              <a:gd name="connsiteY708" fmla="*/ 1846583 h 4348527"/>
              <a:gd name="connsiteX709" fmla="*/ 7763972 w 12196742"/>
              <a:gd name="connsiteY709" fmla="*/ 1815285 h 4348527"/>
              <a:gd name="connsiteX710" fmla="*/ 7827516 w 12196742"/>
              <a:gd name="connsiteY710" fmla="*/ 1803904 h 4348527"/>
              <a:gd name="connsiteX711" fmla="*/ 7842691 w 12196742"/>
              <a:gd name="connsiteY711" fmla="*/ 1810543 h 4348527"/>
              <a:gd name="connsiteX712" fmla="*/ 7897699 w 12196742"/>
              <a:gd name="connsiteY712" fmla="*/ 1787781 h 4348527"/>
              <a:gd name="connsiteX713" fmla="*/ 7946069 w 12196742"/>
              <a:gd name="connsiteY713" fmla="*/ 1774503 h 4348527"/>
              <a:gd name="connsiteX714" fmla="*/ 7971677 w 12196742"/>
              <a:gd name="connsiteY714" fmla="*/ 1771183 h 4348527"/>
              <a:gd name="connsiteX715" fmla="*/ 8013882 w 12196742"/>
              <a:gd name="connsiteY715" fmla="*/ 1756957 h 4348527"/>
              <a:gd name="connsiteX716" fmla="*/ 8013882 w 12196742"/>
              <a:gd name="connsiteY716" fmla="*/ 1761699 h 4348527"/>
              <a:gd name="connsiteX717" fmla="*/ 8073158 w 12196742"/>
              <a:gd name="connsiteY717" fmla="*/ 1761699 h 4348527"/>
              <a:gd name="connsiteX718" fmla="*/ 8064622 w 12196742"/>
              <a:gd name="connsiteY718" fmla="*/ 1779719 h 4348527"/>
              <a:gd name="connsiteX719" fmla="*/ 7799538 w 12196742"/>
              <a:gd name="connsiteY719" fmla="*/ 1847532 h 4348527"/>
              <a:gd name="connsiteX720" fmla="*/ 7766817 w 12196742"/>
              <a:gd name="connsiteY720" fmla="*/ 1824769 h 4348527"/>
              <a:gd name="connsiteX721" fmla="*/ 7772507 w 12196742"/>
              <a:gd name="connsiteY721" fmla="*/ 1855119 h 4348527"/>
              <a:gd name="connsiteX722" fmla="*/ 7496990 w 12196742"/>
              <a:gd name="connsiteY722" fmla="*/ 1921035 h 4348527"/>
              <a:gd name="connsiteX723" fmla="*/ 7489877 w 12196742"/>
              <a:gd name="connsiteY723" fmla="*/ 1899695 h 4348527"/>
              <a:gd name="connsiteX724" fmla="*/ 7484661 w 12196742"/>
              <a:gd name="connsiteY724" fmla="*/ 1971301 h 4348527"/>
              <a:gd name="connsiteX725" fmla="*/ 7579503 w 12196742"/>
              <a:gd name="connsiteY725" fmla="*/ 1954229 h 4348527"/>
              <a:gd name="connsiteX726" fmla="*/ 7597049 w 12196742"/>
              <a:gd name="connsiteY726" fmla="*/ 1921509 h 4348527"/>
              <a:gd name="connsiteX727" fmla="*/ 7737415 w 12196742"/>
              <a:gd name="connsiteY727" fmla="*/ 1889736 h 4348527"/>
              <a:gd name="connsiteX728" fmla="*/ 7763497 w 12196742"/>
              <a:gd name="connsiteY728" fmla="*/ 1903489 h 4348527"/>
              <a:gd name="connsiteX729" fmla="*/ 7770136 w 12196742"/>
              <a:gd name="connsiteY729" fmla="*/ 1907757 h 4348527"/>
              <a:gd name="connsiteX730" fmla="*/ 7808547 w 12196742"/>
              <a:gd name="connsiteY730" fmla="*/ 1911550 h 4348527"/>
              <a:gd name="connsiteX731" fmla="*/ 7820877 w 12196742"/>
              <a:gd name="connsiteY731" fmla="*/ 1915344 h 4348527"/>
              <a:gd name="connsiteX732" fmla="*/ 7860237 w 12196742"/>
              <a:gd name="connsiteY732" fmla="*/ 1908705 h 4348527"/>
              <a:gd name="connsiteX733" fmla="*/ 7862608 w 12196742"/>
              <a:gd name="connsiteY733" fmla="*/ 1916767 h 4348527"/>
              <a:gd name="connsiteX734" fmla="*/ 7825145 w 12196742"/>
              <a:gd name="connsiteY734" fmla="*/ 1928148 h 4348527"/>
              <a:gd name="connsiteX735" fmla="*/ 7796692 w 12196742"/>
              <a:gd name="connsiteY735" fmla="*/ 1944745 h 4348527"/>
              <a:gd name="connsiteX736" fmla="*/ 7765868 w 12196742"/>
              <a:gd name="connsiteY736" fmla="*/ 1951858 h 4348527"/>
              <a:gd name="connsiteX737" fmla="*/ 7735993 w 12196742"/>
              <a:gd name="connsiteY737" fmla="*/ 1950436 h 4348527"/>
              <a:gd name="connsiteX738" fmla="*/ 7715602 w 12196742"/>
              <a:gd name="connsiteY738" fmla="*/ 1957549 h 4348527"/>
              <a:gd name="connsiteX739" fmla="*/ 7694262 w 12196742"/>
              <a:gd name="connsiteY739" fmla="*/ 1970353 h 4348527"/>
              <a:gd name="connsiteX740" fmla="*/ 7709912 w 12196742"/>
              <a:gd name="connsiteY740" fmla="*/ 1941426 h 4348527"/>
              <a:gd name="connsiteX741" fmla="*/ 7727457 w 12196742"/>
              <a:gd name="connsiteY741" fmla="*/ 1924828 h 4348527"/>
              <a:gd name="connsiteX742" fmla="*/ 7663913 w 12196742"/>
              <a:gd name="connsiteY742" fmla="*/ 1950436 h 4348527"/>
              <a:gd name="connsiteX743" fmla="*/ 7641151 w 12196742"/>
              <a:gd name="connsiteY743" fmla="*/ 1967982 h 4348527"/>
              <a:gd name="connsiteX744" fmla="*/ 7635460 w 12196742"/>
              <a:gd name="connsiteY744" fmla="*/ 1973198 h 4348527"/>
              <a:gd name="connsiteX745" fmla="*/ 7621708 w 12196742"/>
              <a:gd name="connsiteY745" fmla="*/ 1971775 h 4348527"/>
              <a:gd name="connsiteX746" fmla="*/ 7630718 w 12196742"/>
              <a:gd name="connsiteY746" fmla="*/ 1987424 h 4348527"/>
              <a:gd name="connsiteX747" fmla="*/ 7584245 w 12196742"/>
              <a:gd name="connsiteY747" fmla="*/ 1987424 h 4348527"/>
              <a:gd name="connsiteX748" fmla="*/ 7562906 w 12196742"/>
              <a:gd name="connsiteY748" fmla="*/ 2010186 h 4348527"/>
              <a:gd name="connsiteX749" fmla="*/ 7506000 w 12196742"/>
              <a:gd name="connsiteY749" fmla="*/ 2002599 h 4348527"/>
              <a:gd name="connsiteX750" fmla="*/ 7478496 w 12196742"/>
              <a:gd name="connsiteY750" fmla="*/ 2029155 h 4348527"/>
              <a:gd name="connsiteX751" fmla="*/ 7457630 w 12196742"/>
              <a:gd name="connsiteY751" fmla="*/ 2043856 h 4348527"/>
              <a:gd name="connsiteX752" fmla="*/ 7434868 w 12196742"/>
              <a:gd name="connsiteY752" fmla="*/ 2051443 h 4348527"/>
              <a:gd name="connsiteX753" fmla="*/ 7364685 w 12196742"/>
              <a:gd name="connsiteY753" fmla="*/ 2071360 h 4348527"/>
              <a:gd name="connsiteX754" fmla="*/ 7299244 w 12196742"/>
              <a:gd name="connsiteY754" fmla="*/ 2086535 h 4348527"/>
              <a:gd name="connsiteX755" fmla="*/ 7288337 w 12196742"/>
              <a:gd name="connsiteY755" fmla="*/ 2096019 h 4348527"/>
              <a:gd name="connsiteX756" fmla="*/ 7263203 w 12196742"/>
              <a:gd name="connsiteY756" fmla="*/ 2107400 h 4348527"/>
              <a:gd name="connsiteX757" fmla="*/ 7239018 w 12196742"/>
              <a:gd name="connsiteY757" fmla="*/ 2118307 h 4348527"/>
              <a:gd name="connsiteX758" fmla="*/ 7230008 w 12196742"/>
              <a:gd name="connsiteY758" fmla="*/ 2123049 h 4348527"/>
              <a:gd name="connsiteX759" fmla="*/ 7160773 w 12196742"/>
              <a:gd name="connsiteY759" fmla="*/ 2140595 h 4348527"/>
              <a:gd name="connsiteX760" fmla="*/ 7146073 w 12196742"/>
              <a:gd name="connsiteY760" fmla="*/ 2135853 h 4348527"/>
              <a:gd name="connsiteX761" fmla="*/ 7155557 w 12196742"/>
              <a:gd name="connsiteY761" fmla="*/ 2154347 h 4348527"/>
              <a:gd name="connsiteX762" fmla="*/ 7124733 w 12196742"/>
              <a:gd name="connsiteY762" fmla="*/ 2154347 h 4348527"/>
              <a:gd name="connsiteX763" fmla="*/ 7082528 w 12196742"/>
              <a:gd name="connsiteY763" fmla="*/ 2164306 h 4348527"/>
              <a:gd name="connsiteX764" fmla="*/ 7064983 w 12196742"/>
              <a:gd name="connsiteY764" fmla="*/ 2170470 h 4348527"/>
              <a:gd name="connsiteX765" fmla="*/ 7029417 w 12196742"/>
              <a:gd name="connsiteY765" fmla="*/ 2178532 h 4348527"/>
              <a:gd name="connsiteX766" fmla="*/ 6985315 w 12196742"/>
              <a:gd name="connsiteY766" fmla="*/ 2180429 h 4348527"/>
              <a:gd name="connsiteX767" fmla="*/ 6937894 w 12196742"/>
              <a:gd name="connsiteY767" fmla="*/ 2200820 h 4348527"/>
              <a:gd name="connsiteX768" fmla="*/ 6919874 w 12196742"/>
              <a:gd name="connsiteY768" fmla="*/ 2192284 h 4348527"/>
              <a:gd name="connsiteX769" fmla="*/ 6878617 w 12196742"/>
              <a:gd name="connsiteY769" fmla="*/ 2233066 h 4348527"/>
              <a:gd name="connsiteX770" fmla="*/ 6853484 w 12196742"/>
              <a:gd name="connsiteY770" fmla="*/ 2240654 h 4348527"/>
              <a:gd name="connsiteX771" fmla="*/ 6844948 w 12196742"/>
              <a:gd name="connsiteY771" fmla="*/ 2274323 h 4348527"/>
              <a:gd name="connsiteX772" fmla="*/ 6838309 w 12196742"/>
              <a:gd name="connsiteY772" fmla="*/ 2251561 h 4348527"/>
              <a:gd name="connsiteX773" fmla="*/ 6821712 w 12196742"/>
              <a:gd name="connsiteY773" fmla="*/ 2240654 h 4348527"/>
              <a:gd name="connsiteX774" fmla="*/ 6809856 w 12196742"/>
              <a:gd name="connsiteY774" fmla="*/ 2243499 h 4348527"/>
              <a:gd name="connsiteX775" fmla="*/ 6782826 w 12196742"/>
              <a:gd name="connsiteY775" fmla="*/ 2268632 h 4348527"/>
              <a:gd name="connsiteX776" fmla="*/ 6737302 w 12196742"/>
              <a:gd name="connsiteY776" fmla="*/ 2261045 h 4348527"/>
              <a:gd name="connsiteX777" fmla="*/ 6701736 w 12196742"/>
              <a:gd name="connsiteY777" fmla="*/ 2293766 h 4348527"/>
              <a:gd name="connsiteX778" fmla="*/ 6645779 w 12196742"/>
              <a:gd name="connsiteY778" fmla="*/ 2285704 h 4348527"/>
              <a:gd name="connsiteX779" fmla="*/ 6648150 w 12196742"/>
              <a:gd name="connsiteY779" fmla="*/ 2290920 h 4348527"/>
              <a:gd name="connsiteX780" fmla="*/ 6606894 w 12196742"/>
              <a:gd name="connsiteY780" fmla="*/ 2306095 h 4348527"/>
              <a:gd name="connsiteX781" fmla="*/ 6540029 w 12196742"/>
              <a:gd name="connsiteY781" fmla="*/ 2335022 h 4348527"/>
              <a:gd name="connsiteX782" fmla="*/ 6515370 w 12196742"/>
              <a:gd name="connsiteY782" fmla="*/ 2340238 h 4348527"/>
              <a:gd name="connsiteX783" fmla="*/ 6511102 w 12196742"/>
              <a:gd name="connsiteY783" fmla="*/ 2359207 h 4348527"/>
              <a:gd name="connsiteX784" fmla="*/ 6421002 w 12196742"/>
              <a:gd name="connsiteY784" fmla="*/ 2388608 h 4348527"/>
              <a:gd name="connsiteX785" fmla="*/ 6384488 w 12196742"/>
              <a:gd name="connsiteY785" fmla="*/ 2404731 h 4348527"/>
              <a:gd name="connsiteX786" fmla="*/ 6313356 w 12196742"/>
              <a:gd name="connsiteY786" fmla="*/ 2436978 h 4348527"/>
              <a:gd name="connsiteX787" fmla="*/ 6356509 w 12196742"/>
              <a:gd name="connsiteY787" fmla="*/ 2439823 h 4348527"/>
              <a:gd name="connsiteX788" fmla="*/ 6396817 w 12196742"/>
              <a:gd name="connsiteY788" fmla="*/ 2425597 h 4348527"/>
              <a:gd name="connsiteX789" fmla="*/ 6454197 w 12196742"/>
              <a:gd name="connsiteY789" fmla="*/ 2398566 h 4348527"/>
              <a:gd name="connsiteX790" fmla="*/ 6520113 w 12196742"/>
              <a:gd name="connsiteY790" fmla="*/ 2379124 h 4348527"/>
              <a:gd name="connsiteX791" fmla="*/ 6559472 w 12196742"/>
              <a:gd name="connsiteY791" fmla="*/ 2364897 h 4348527"/>
              <a:gd name="connsiteX792" fmla="*/ 6615903 w 12196742"/>
              <a:gd name="connsiteY792" fmla="*/ 2340713 h 4348527"/>
              <a:gd name="connsiteX793" fmla="*/ 6647202 w 12196742"/>
              <a:gd name="connsiteY793" fmla="*/ 2326960 h 4348527"/>
              <a:gd name="connsiteX794" fmla="*/ 6650521 w 12196742"/>
              <a:gd name="connsiteY794" fmla="*/ 2365846 h 4348527"/>
              <a:gd name="connsiteX795" fmla="*/ 6605945 w 12196742"/>
              <a:gd name="connsiteY795" fmla="*/ 2371536 h 4348527"/>
              <a:gd name="connsiteX796" fmla="*/ 6575595 w 12196742"/>
              <a:gd name="connsiteY796" fmla="*/ 2384814 h 4348527"/>
              <a:gd name="connsiteX797" fmla="*/ 6537658 w 12196742"/>
              <a:gd name="connsiteY797" fmla="*/ 2399041 h 4348527"/>
              <a:gd name="connsiteX798" fmla="*/ 6533865 w 12196742"/>
              <a:gd name="connsiteY798" fmla="*/ 2399989 h 4348527"/>
              <a:gd name="connsiteX799" fmla="*/ 6464630 w 12196742"/>
              <a:gd name="connsiteY799" fmla="*/ 2431761 h 4348527"/>
              <a:gd name="connsiteX800" fmla="*/ 6387807 w 12196742"/>
              <a:gd name="connsiteY800" fmla="*/ 2469224 h 4348527"/>
              <a:gd name="connsiteX801" fmla="*/ 6309088 w 12196742"/>
              <a:gd name="connsiteY801" fmla="*/ 2500522 h 4348527"/>
              <a:gd name="connsiteX802" fmla="*/ 6274945 w 12196742"/>
              <a:gd name="connsiteY802" fmla="*/ 2505264 h 4348527"/>
              <a:gd name="connsiteX803" fmla="*/ 6250286 w 12196742"/>
              <a:gd name="connsiteY803" fmla="*/ 2541305 h 4348527"/>
              <a:gd name="connsiteX804" fmla="*/ 6250286 w 12196742"/>
              <a:gd name="connsiteY804" fmla="*/ 2543676 h 4348527"/>
              <a:gd name="connsiteX805" fmla="*/ 6208555 w 12196742"/>
              <a:gd name="connsiteY805" fmla="*/ 2552211 h 4348527"/>
              <a:gd name="connsiteX806" fmla="*/ 6165876 w 12196742"/>
              <a:gd name="connsiteY806" fmla="*/ 2566438 h 4348527"/>
              <a:gd name="connsiteX807" fmla="*/ 6152598 w 12196742"/>
              <a:gd name="connsiteY807" fmla="*/ 2559325 h 4348527"/>
              <a:gd name="connsiteX808" fmla="*/ 6140743 w 12196742"/>
              <a:gd name="connsiteY808" fmla="*/ 2581138 h 4348527"/>
              <a:gd name="connsiteX809" fmla="*/ 6115135 w 12196742"/>
              <a:gd name="connsiteY809" fmla="*/ 2573551 h 4348527"/>
              <a:gd name="connsiteX810" fmla="*/ 6087631 w 12196742"/>
              <a:gd name="connsiteY810" fmla="*/ 2594890 h 4348527"/>
              <a:gd name="connsiteX811" fmla="*/ 6051591 w 12196742"/>
              <a:gd name="connsiteY811" fmla="*/ 2603426 h 4348527"/>
              <a:gd name="connsiteX812" fmla="*/ 5987572 w 12196742"/>
              <a:gd name="connsiteY812" fmla="*/ 2647528 h 4348527"/>
              <a:gd name="connsiteX813" fmla="*/ 5961490 w 12196742"/>
              <a:gd name="connsiteY813" fmla="*/ 2668867 h 4348527"/>
              <a:gd name="connsiteX814" fmla="*/ 5945367 w 12196742"/>
              <a:gd name="connsiteY814" fmla="*/ 2651322 h 4348527"/>
              <a:gd name="connsiteX815" fmla="*/ 5922605 w 12196742"/>
              <a:gd name="connsiteY815" fmla="*/ 2686413 h 4348527"/>
              <a:gd name="connsiteX816" fmla="*/ 5896049 w 12196742"/>
              <a:gd name="connsiteY816" fmla="*/ 2696846 h 4348527"/>
              <a:gd name="connsiteX817" fmla="*/ 5860957 w 12196742"/>
              <a:gd name="connsiteY817" fmla="*/ 2709176 h 4348527"/>
              <a:gd name="connsiteX818" fmla="*/ 5850525 w 12196742"/>
              <a:gd name="connsiteY818" fmla="*/ 2730989 h 4348527"/>
              <a:gd name="connsiteX819" fmla="*/ 5807371 w 12196742"/>
              <a:gd name="connsiteY819" fmla="*/ 2740474 h 4348527"/>
              <a:gd name="connsiteX820" fmla="*/ 5789351 w 12196742"/>
              <a:gd name="connsiteY820" fmla="*/ 2719134 h 4348527"/>
              <a:gd name="connsiteX821" fmla="*/ 5783661 w 12196742"/>
              <a:gd name="connsiteY821" fmla="*/ 2732412 h 4348527"/>
              <a:gd name="connsiteX822" fmla="*/ 5714426 w 12196742"/>
              <a:gd name="connsiteY822" fmla="*/ 2763710 h 4348527"/>
              <a:gd name="connsiteX823" fmla="*/ 5725333 w 12196742"/>
              <a:gd name="connsiteY823" fmla="*/ 2775565 h 4348527"/>
              <a:gd name="connsiteX824" fmla="*/ 5694035 w 12196742"/>
              <a:gd name="connsiteY824" fmla="*/ 2791689 h 4348527"/>
              <a:gd name="connsiteX825" fmla="*/ 5647088 w 12196742"/>
              <a:gd name="connsiteY825" fmla="*/ 2807812 h 4348527"/>
              <a:gd name="connsiteX826" fmla="*/ 5628593 w 12196742"/>
              <a:gd name="connsiteY826" fmla="*/ 2798327 h 4348527"/>
              <a:gd name="connsiteX827" fmla="*/ 5496288 w 12196742"/>
              <a:gd name="connsiteY827" fmla="*/ 2888902 h 4348527"/>
              <a:gd name="connsiteX828" fmla="*/ 5391961 w 12196742"/>
              <a:gd name="connsiteY828" fmla="*/ 2944859 h 4348527"/>
              <a:gd name="connsiteX829" fmla="*/ 5199431 w 12196742"/>
              <a:gd name="connsiteY829" fmla="*/ 3048237 h 4348527"/>
              <a:gd name="connsiteX830" fmla="*/ 4864163 w 12196742"/>
              <a:gd name="connsiteY830" fmla="*/ 3172955 h 4348527"/>
              <a:gd name="connsiteX831" fmla="*/ 4683488 w 12196742"/>
              <a:gd name="connsiteY831" fmla="*/ 3217531 h 4348527"/>
              <a:gd name="connsiteX832" fmla="*/ 4664045 w 12196742"/>
              <a:gd name="connsiteY832" fmla="*/ 3225593 h 4348527"/>
              <a:gd name="connsiteX833" fmla="*/ 4625160 w 12196742"/>
              <a:gd name="connsiteY833" fmla="*/ 3239345 h 4348527"/>
              <a:gd name="connsiteX834" fmla="*/ 4597656 w 12196742"/>
              <a:gd name="connsiteY834" fmla="*/ 3247407 h 4348527"/>
              <a:gd name="connsiteX835" fmla="*/ 4564461 w 12196742"/>
              <a:gd name="connsiteY835" fmla="*/ 3259262 h 4348527"/>
              <a:gd name="connsiteX836" fmla="*/ 4476731 w 12196742"/>
              <a:gd name="connsiteY836" fmla="*/ 3294354 h 4348527"/>
              <a:gd name="connsiteX837" fmla="*/ 4464876 w 12196742"/>
              <a:gd name="connsiteY837" fmla="*/ 3305261 h 4348527"/>
              <a:gd name="connsiteX838" fmla="*/ 4436423 w 12196742"/>
              <a:gd name="connsiteY838" fmla="*/ 3313796 h 4348527"/>
              <a:gd name="connsiteX839" fmla="*/ 4394693 w 12196742"/>
              <a:gd name="connsiteY839" fmla="*/ 3338455 h 4348527"/>
              <a:gd name="connsiteX840" fmla="*/ 4303170 w 12196742"/>
              <a:gd name="connsiteY840" fmla="*/ 3379712 h 4348527"/>
              <a:gd name="connsiteX841" fmla="*/ 4223502 w 12196742"/>
              <a:gd name="connsiteY841" fmla="*/ 3404845 h 4348527"/>
              <a:gd name="connsiteX842" fmla="*/ 4160432 w 12196742"/>
              <a:gd name="connsiteY842" fmla="*/ 3433298 h 4348527"/>
              <a:gd name="connsiteX843" fmla="*/ 4070806 w 12196742"/>
              <a:gd name="connsiteY843" fmla="*/ 3458906 h 4348527"/>
              <a:gd name="connsiteX844" fmla="*/ 4043775 w 12196742"/>
              <a:gd name="connsiteY844" fmla="*/ 3474080 h 4348527"/>
              <a:gd name="connsiteX845" fmla="*/ 4023384 w 12196742"/>
              <a:gd name="connsiteY845" fmla="*/ 3481668 h 4348527"/>
              <a:gd name="connsiteX846" fmla="*/ 3999200 w 12196742"/>
              <a:gd name="connsiteY846" fmla="*/ 3502059 h 4348527"/>
              <a:gd name="connsiteX847" fmla="*/ 3975963 w 12196742"/>
              <a:gd name="connsiteY847" fmla="*/ 3519130 h 4348527"/>
              <a:gd name="connsiteX848" fmla="*/ 3886811 w 12196742"/>
              <a:gd name="connsiteY848" fmla="*/ 3580778 h 4348527"/>
              <a:gd name="connsiteX849" fmla="*/ 3846977 w 12196742"/>
              <a:gd name="connsiteY849" fmla="*/ 3609705 h 4348527"/>
              <a:gd name="connsiteX850" fmla="*/ 3827060 w 12196742"/>
              <a:gd name="connsiteY850" fmla="*/ 3622509 h 4348527"/>
              <a:gd name="connsiteX851" fmla="*/ 3808092 w 12196742"/>
              <a:gd name="connsiteY851" fmla="*/ 3648590 h 4348527"/>
              <a:gd name="connsiteX852" fmla="*/ 3763990 w 12196742"/>
              <a:gd name="connsiteY852" fmla="*/ 3680362 h 4348527"/>
              <a:gd name="connsiteX853" fmla="*/ 3715146 w 12196742"/>
              <a:gd name="connsiteY853" fmla="*/ 3700279 h 4348527"/>
              <a:gd name="connsiteX854" fmla="*/ 3683374 w 12196742"/>
              <a:gd name="connsiteY854" fmla="*/ 3712135 h 4348527"/>
              <a:gd name="connsiteX855" fmla="*/ 3667725 w 12196742"/>
              <a:gd name="connsiteY855" fmla="*/ 3740588 h 4348527"/>
              <a:gd name="connsiteX856" fmla="*/ 3662509 w 12196742"/>
              <a:gd name="connsiteY856" fmla="*/ 3720671 h 4348527"/>
              <a:gd name="connsiteX857" fmla="*/ 3629314 w 12196742"/>
              <a:gd name="connsiteY857" fmla="*/ 3720671 h 4348527"/>
              <a:gd name="connsiteX858" fmla="*/ 3649705 w 12196742"/>
              <a:gd name="connsiteY858" fmla="*/ 3740113 h 4348527"/>
              <a:gd name="connsiteX859" fmla="*/ 3585212 w 12196742"/>
              <a:gd name="connsiteY859" fmla="*/ 3748175 h 4348527"/>
              <a:gd name="connsiteX860" fmla="*/ 3569563 w 12196742"/>
              <a:gd name="connsiteY860" fmla="*/ 3745330 h 4348527"/>
              <a:gd name="connsiteX861" fmla="*/ 3512183 w 12196742"/>
              <a:gd name="connsiteY861" fmla="*/ 3784215 h 4348527"/>
              <a:gd name="connsiteX862" fmla="*/ 3487998 w 12196742"/>
              <a:gd name="connsiteY862" fmla="*/ 3766669 h 4348527"/>
              <a:gd name="connsiteX863" fmla="*/ 3480411 w 12196742"/>
              <a:gd name="connsiteY863" fmla="*/ 3787535 h 4348527"/>
              <a:gd name="connsiteX864" fmla="*/ 3477566 w 12196742"/>
              <a:gd name="connsiteY864" fmla="*/ 3781370 h 4348527"/>
              <a:gd name="connsiteX865" fmla="*/ 3456701 w 12196742"/>
              <a:gd name="connsiteY865" fmla="*/ 3788009 h 4348527"/>
              <a:gd name="connsiteX866" fmla="*/ 3433464 w 12196742"/>
              <a:gd name="connsiteY866" fmla="*/ 3791328 h 4348527"/>
              <a:gd name="connsiteX867" fmla="*/ 3404537 w 12196742"/>
              <a:gd name="connsiteY867" fmla="*/ 3822152 h 4348527"/>
              <a:gd name="connsiteX868" fmla="*/ 3395527 w 12196742"/>
              <a:gd name="connsiteY868" fmla="*/ 3808400 h 4348527"/>
              <a:gd name="connsiteX869" fmla="*/ 3343364 w 12196742"/>
              <a:gd name="connsiteY869" fmla="*/ 3848708 h 4348527"/>
              <a:gd name="connsiteX870" fmla="*/ 3333879 w 12196742"/>
              <a:gd name="connsiteY870" fmla="*/ 3831636 h 4348527"/>
              <a:gd name="connsiteX871" fmla="*/ 3328663 w 12196742"/>
              <a:gd name="connsiteY871" fmla="*/ 3830688 h 4348527"/>
              <a:gd name="connsiteX872" fmla="*/ 3323447 w 12196742"/>
              <a:gd name="connsiteY872" fmla="*/ 3854873 h 4348527"/>
              <a:gd name="connsiteX873" fmla="*/ 3320602 w 12196742"/>
              <a:gd name="connsiteY873" fmla="*/ 3854873 h 4348527"/>
              <a:gd name="connsiteX874" fmla="*/ 3318230 w 12196742"/>
              <a:gd name="connsiteY874" fmla="*/ 3817410 h 4348527"/>
              <a:gd name="connsiteX875" fmla="*/ 3365652 w 12196742"/>
              <a:gd name="connsiteY875" fmla="*/ 3789906 h 4348527"/>
              <a:gd name="connsiteX876" fmla="*/ 3417815 w 12196742"/>
              <a:gd name="connsiteY876" fmla="*/ 3772360 h 4348527"/>
              <a:gd name="connsiteX877" fmla="*/ 3416867 w 12196742"/>
              <a:gd name="connsiteY877" fmla="*/ 3780896 h 4348527"/>
              <a:gd name="connsiteX878" fmla="*/ 3451484 w 12196742"/>
              <a:gd name="connsiteY878" fmla="*/ 3769989 h 4348527"/>
              <a:gd name="connsiteX879" fmla="*/ 3477566 w 12196742"/>
              <a:gd name="connsiteY879" fmla="*/ 3761927 h 4348527"/>
              <a:gd name="connsiteX880" fmla="*/ 3552491 w 12196742"/>
              <a:gd name="connsiteY880" fmla="*/ 3720196 h 4348527"/>
              <a:gd name="connsiteX881" fmla="*/ 3562450 w 12196742"/>
              <a:gd name="connsiteY881" fmla="*/ 3716877 h 4348527"/>
              <a:gd name="connsiteX882" fmla="*/ 3574780 w 12196742"/>
              <a:gd name="connsiteY882" fmla="*/ 3740588 h 4348527"/>
              <a:gd name="connsiteX883" fmla="*/ 3635953 w 12196742"/>
              <a:gd name="connsiteY883" fmla="*/ 3677991 h 4348527"/>
              <a:gd name="connsiteX884" fmla="*/ 3632633 w 12196742"/>
              <a:gd name="connsiteY884" fmla="*/ 3671827 h 4348527"/>
              <a:gd name="connsiteX885" fmla="*/ 3566243 w 12196742"/>
              <a:gd name="connsiteY885" fmla="*/ 3683208 h 4348527"/>
              <a:gd name="connsiteX886" fmla="*/ 3505544 w 12196742"/>
              <a:gd name="connsiteY886" fmla="*/ 3707867 h 4348527"/>
              <a:gd name="connsiteX887" fmla="*/ 3431093 w 12196742"/>
              <a:gd name="connsiteY887" fmla="*/ 3720671 h 4348527"/>
              <a:gd name="connsiteX888" fmla="*/ 3403115 w 12196742"/>
              <a:gd name="connsiteY888" fmla="*/ 3724939 h 4348527"/>
              <a:gd name="connsiteX889" fmla="*/ 3381775 w 12196742"/>
              <a:gd name="connsiteY889" fmla="*/ 3741062 h 4348527"/>
              <a:gd name="connsiteX890" fmla="*/ 3299262 w 12196742"/>
              <a:gd name="connsiteY890" fmla="*/ 3765721 h 4348527"/>
              <a:gd name="connsiteX891" fmla="*/ 3229079 w 12196742"/>
              <a:gd name="connsiteY891" fmla="*/ 3772834 h 4348527"/>
              <a:gd name="connsiteX892" fmla="*/ 3179760 w 12196742"/>
              <a:gd name="connsiteY892" fmla="*/ 3795122 h 4348527"/>
              <a:gd name="connsiteX893" fmla="*/ 3107206 w 12196742"/>
              <a:gd name="connsiteY893" fmla="*/ 3817884 h 4348527"/>
              <a:gd name="connsiteX894" fmla="*/ 3039394 w 12196742"/>
              <a:gd name="connsiteY894" fmla="*/ 3845863 h 4348527"/>
              <a:gd name="connsiteX895" fmla="*/ 3027064 w 12196742"/>
              <a:gd name="connsiteY895" fmla="*/ 3854873 h 4348527"/>
              <a:gd name="connsiteX896" fmla="*/ 3015683 w 12196742"/>
              <a:gd name="connsiteY896" fmla="*/ 3861986 h 4348527"/>
              <a:gd name="connsiteX897" fmla="*/ 2939335 w 12196742"/>
              <a:gd name="connsiteY897" fmla="*/ 3876687 h 4348527"/>
              <a:gd name="connsiteX898" fmla="*/ 2866306 w 12196742"/>
              <a:gd name="connsiteY898" fmla="*/ 3896129 h 4348527"/>
              <a:gd name="connsiteX899" fmla="*/ 2795174 w 12196742"/>
              <a:gd name="connsiteY899" fmla="*/ 3918892 h 4348527"/>
              <a:gd name="connsiteX900" fmla="*/ 2775257 w 12196742"/>
              <a:gd name="connsiteY900" fmla="*/ 3920314 h 4348527"/>
              <a:gd name="connsiteX901" fmla="*/ 2730207 w 12196742"/>
              <a:gd name="connsiteY901" fmla="*/ 3941654 h 4348527"/>
              <a:gd name="connsiteX902" fmla="*/ 2719774 w 12196742"/>
              <a:gd name="connsiteY902" fmla="*/ 3927427 h 4348527"/>
              <a:gd name="connsiteX903" fmla="*/ 2699383 w 12196742"/>
              <a:gd name="connsiteY903" fmla="*/ 3951138 h 4348527"/>
              <a:gd name="connsiteX904" fmla="*/ 2693693 w 12196742"/>
              <a:gd name="connsiteY904" fmla="*/ 3947344 h 4348527"/>
              <a:gd name="connsiteX905" fmla="*/ 2697012 w 12196742"/>
              <a:gd name="connsiteY905" fmla="*/ 3931221 h 4348527"/>
              <a:gd name="connsiteX906" fmla="*/ 2664292 w 12196742"/>
              <a:gd name="connsiteY906" fmla="*/ 3939283 h 4348527"/>
              <a:gd name="connsiteX907" fmla="*/ 2630623 w 12196742"/>
              <a:gd name="connsiteY907" fmla="*/ 3965838 h 4348527"/>
              <a:gd name="connsiteX908" fmla="*/ 2652436 w 12196742"/>
              <a:gd name="connsiteY908" fmla="*/ 3945921 h 4348527"/>
              <a:gd name="connsiteX909" fmla="*/ 2651014 w 12196742"/>
              <a:gd name="connsiteY909" fmla="*/ 3942602 h 4348527"/>
              <a:gd name="connsiteX910" fmla="*/ 2622087 w 12196742"/>
              <a:gd name="connsiteY910" fmla="*/ 3951612 h 4348527"/>
              <a:gd name="connsiteX911" fmla="*/ 2601696 w 12196742"/>
              <a:gd name="connsiteY911" fmla="*/ 3974849 h 4348527"/>
              <a:gd name="connsiteX912" fmla="*/ 2608809 w 12196742"/>
              <a:gd name="connsiteY912" fmla="*/ 3949715 h 4348527"/>
              <a:gd name="connsiteX913" fmla="*/ 2586521 w 12196742"/>
              <a:gd name="connsiteY913" fmla="*/ 3986704 h 4348527"/>
              <a:gd name="connsiteX914" fmla="*/ 2574666 w 12196742"/>
              <a:gd name="connsiteY914" fmla="*/ 3971529 h 4348527"/>
              <a:gd name="connsiteX915" fmla="*/ 2540997 w 12196742"/>
              <a:gd name="connsiteY915" fmla="*/ 3992394 h 4348527"/>
              <a:gd name="connsiteX916" fmla="*/ 2550006 w 12196742"/>
              <a:gd name="connsiteY916" fmla="*/ 3955880 h 4348527"/>
              <a:gd name="connsiteX917" fmla="*/ 2542893 w 12196742"/>
              <a:gd name="connsiteY917" fmla="*/ 3952561 h 4348527"/>
              <a:gd name="connsiteX918" fmla="*/ 2399207 w 12196742"/>
              <a:gd name="connsiteY918" fmla="*/ 3968209 h 4348527"/>
              <a:gd name="connsiteX919" fmla="*/ 2371703 w 12196742"/>
              <a:gd name="connsiteY919" fmla="*/ 3988601 h 4348527"/>
              <a:gd name="connsiteX920" fmla="*/ 2308632 w 12196742"/>
              <a:gd name="connsiteY920" fmla="*/ 4019899 h 4348527"/>
              <a:gd name="connsiteX921" fmla="*/ 2208099 w 12196742"/>
              <a:gd name="connsiteY921" fmla="*/ 4044083 h 4348527"/>
              <a:gd name="connsiteX922" fmla="*/ 2192925 w 12196742"/>
              <a:gd name="connsiteY922" fmla="*/ 4052619 h 4348527"/>
              <a:gd name="connsiteX923" fmla="*/ 2211419 w 12196742"/>
              <a:gd name="connsiteY923" fmla="*/ 4091979 h 4348527"/>
              <a:gd name="connsiteX924" fmla="*/ 2186286 w 12196742"/>
              <a:gd name="connsiteY924" fmla="*/ 4147462 h 4348527"/>
              <a:gd name="connsiteX925" fmla="*/ 2158781 w 12196742"/>
              <a:gd name="connsiteY925" fmla="*/ 4129442 h 4348527"/>
              <a:gd name="connsiteX926" fmla="*/ 2156410 w 12196742"/>
              <a:gd name="connsiteY926" fmla="*/ 4149833 h 4348527"/>
              <a:gd name="connsiteX927" fmla="*/ 2149771 w 12196742"/>
              <a:gd name="connsiteY927" fmla="*/ 4152204 h 4348527"/>
              <a:gd name="connsiteX928" fmla="*/ 2138864 w 12196742"/>
              <a:gd name="connsiteY928" fmla="*/ 4124225 h 4348527"/>
              <a:gd name="connsiteX929" fmla="*/ 2083381 w 12196742"/>
              <a:gd name="connsiteY929" fmla="*/ 4182079 h 4348527"/>
              <a:gd name="connsiteX930" fmla="*/ 2039754 w 12196742"/>
              <a:gd name="connsiteY930" fmla="*/ 4184451 h 4348527"/>
              <a:gd name="connsiteX931" fmla="*/ 2034063 w 12196742"/>
              <a:gd name="connsiteY931" fmla="*/ 4167379 h 4348527"/>
              <a:gd name="connsiteX932" fmla="*/ 2007507 w 12196742"/>
              <a:gd name="connsiteY932" fmla="*/ 4181605 h 4348527"/>
              <a:gd name="connsiteX933" fmla="*/ 2003240 w 12196742"/>
              <a:gd name="connsiteY933" fmla="*/ 4166430 h 4348527"/>
              <a:gd name="connsiteX934" fmla="*/ 1961035 w 12196742"/>
              <a:gd name="connsiteY934" fmla="*/ 4199151 h 4348527"/>
              <a:gd name="connsiteX935" fmla="*/ 1955818 w 12196742"/>
              <a:gd name="connsiteY935" fmla="*/ 4194409 h 4348527"/>
              <a:gd name="connsiteX936" fmla="*/ 1956767 w 12196742"/>
              <a:gd name="connsiteY936" fmla="*/ 4185873 h 4348527"/>
              <a:gd name="connsiteX937" fmla="*/ 1949654 w 12196742"/>
              <a:gd name="connsiteY937" fmla="*/ 4166905 h 4348527"/>
              <a:gd name="connsiteX938" fmla="*/ 1943015 w 12196742"/>
              <a:gd name="connsiteY938" fmla="*/ 4181605 h 4348527"/>
              <a:gd name="connsiteX939" fmla="*/ 1924995 w 12196742"/>
              <a:gd name="connsiteY939" fmla="*/ 4201048 h 4348527"/>
              <a:gd name="connsiteX940" fmla="*/ 1879470 w 12196742"/>
              <a:gd name="connsiteY940" fmla="*/ 4215749 h 4348527"/>
              <a:gd name="connsiteX941" fmla="*/ 1848172 w 12196742"/>
              <a:gd name="connsiteY941" fmla="*/ 4261747 h 4348527"/>
              <a:gd name="connsiteX942" fmla="*/ 1830152 w 12196742"/>
              <a:gd name="connsiteY942" fmla="*/ 4309643 h 4348527"/>
              <a:gd name="connsiteX943" fmla="*/ 1804545 w 12196742"/>
              <a:gd name="connsiteY943" fmla="*/ 4322920 h 4348527"/>
              <a:gd name="connsiteX944" fmla="*/ 1769927 w 12196742"/>
              <a:gd name="connsiteY944" fmla="*/ 4351848 h 4348527"/>
              <a:gd name="connsiteX945" fmla="*/ 1769927 w 12196742"/>
              <a:gd name="connsiteY945" fmla="*/ 4332405 h 4348527"/>
              <a:gd name="connsiteX946" fmla="*/ 1717764 w 12196742"/>
              <a:gd name="connsiteY946" fmla="*/ 4320075 h 4348527"/>
              <a:gd name="connsiteX947" fmla="*/ 1653745 w 12196742"/>
              <a:gd name="connsiteY947" fmla="*/ 4311539 h 4348527"/>
              <a:gd name="connsiteX948" fmla="*/ 1633828 w 12196742"/>
              <a:gd name="connsiteY948" fmla="*/ 4312488 h 4348527"/>
              <a:gd name="connsiteX949" fmla="*/ 1603479 w 12196742"/>
              <a:gd name="connsiteY949" fmla="*/ 4309643 h 4348527"/>
              <a:gd name="connsiteX950" fmla="*/ 1577397 w 12196742"/>
              <a:gd name="connsiteY950" fmla="*/ 4307746 h 4348527"/>
              <a:gd name="connsiteX951" fmla="*/ 1529501 w 12196742"/>
              <a:gd name="connsiteY951" fmla="*/ 4327663 h 4348527"/>
              <a:gd name="connsiteX952" fmla="*/ 1492987 w 12196742"/>
              <a:gd name="connsiteY952" fmla="*/ 4325766 h 4348527"/>
              <a:gd name="connsiteX953" fmla="*/ 1398145 w 12196742"/>
              <a:gd name="connsiteY953" fmla="*/ 4289251 h 4348527"/>
              <a:gd name="connsiteX954" fmla="*/ 1386763 w 12196742"/>
              <a:gd name="connsiteY954" fmla="*/ 4281190 h 4348527"/>
              <a:gd name="connsiteX955" fmla="*/ 1362579 w 12196742"/>
              <a:gd name="connsiteY955" fmla="*/ 4266015 h 4348527"/>
              <a:gd name="connsiteX956" fmla="*/ 1310415 w 12196742"/>
              <a:gd name="connsiteY956" fmla="*/ 4248469 h 4348527"/>
              <a:gd name="connsiteX957" fmla="*/ 1248293 w 12196742"/>
              <a:gd name="connsiteY957" fmla="*/ 4197729 h 4348527"/>
              <a:gd name="connsiteX958" fmla="*/ 1207985 w 12196742"/>
              <a:gd name="connsiteY958" fmla="*/ 4156472 h 4348527"/>
              <a:gd name="connsiteX959" fmla="*/ 1178584 w 12196742"/>
              <a:gd name="connsiteY959" fmla="*/ 4152678 h 4348527"/>
              <a:gd name="connsiteX960" fmla="*/ 1163884 w 12196742"/>
              <a:gd name="connsiteY960" fmla="*/ 4149833 h 4348527"/>
              <a:gd name="connsiteX961" fmla="*/ 1137328 w 12196742"/>
              <a:gd name="connsiteY961" fmla="*/ 4118535 h 4348527"/>
              <a:gd name="connsiteX962" fmla="*/ 1120256 w 12196742"/>
              <a:gd name="connsiteY962" fmla="*/ 4141771 h 4348527"/>
              <a:gd name="connsiteX963" fmla="*/ 1116937 w 12196742"/>
              <a:gd name="connsiteY963" fmla="*/ 4140823 h 4348527"/>
              <a:gd name="connsiteX964" fmla="*/ 1119782 w 12196742"/>
              <a:gd name="connsiteY964" fmla="*/ 4121854 h 4348527"/>
              <a:gd name="connsiteX965" fmla="*/ 1071412 w 12196742"/>
              <a:gd name="connsiteY965" fmla="*/ 4046455 h 4348527"/>
              <a:gd name="connsiteX966" fmla="*/ 1054341 w 12196742"/>
              <a:gd name="connsiteY966" fmla="*/ 4048826 h 4348527"/>
              <a:gd name="connsiteX967" fmla="*/ 1057186 w 12196742"/>
              <a:gd name="connsiteY967" fmla="*/ 4043609 h 4348527"/>
              <a:gd name="connsiteX968" fmla="*/ 1005022 w 12196742"/>
              <a:gd name="connsiteY968" fmla="*/ 4005198 h 4348527"/>
              <a:gd name="connsiteX969" fmla="*/ 998858 w 12196742"/>
              <a:gd name="connsiteY969" fmla="*/ 3974849 h 4348527"/>
              <a:gd name="connsiteX970" fmla="*/ 978467 w 12196742"/>
              <a:gd name="connsiteY970" fmla="*/ 3969158 h 4348527"/>
              <a:gd name="connsiteX971" fmla="*/ 896428 w 12196742"/>
              <a:gd name="connsiteY971" fmla="*/ 3902294 h 4348527"/>
              <a:gd name="connsiteX972" fmla="*/ 850429 w 12196742"/>
              <a:gd name="connsiteY972" fmla="*/ 3893284 h 4348527"/>
              <a:gd name="connsiteX973" fmla="*/ 854223 w 12196742"/>
              <a:gd name="connsiteY973" fmla="*/ 3913675 h 4348527"/>
              <a:gd name="connsiteX974" fmla="*/ 831461 w 12196742"/>
              <a:gd name="connsiteY974" fmla="*/ 3899923 h 4348527"/>
              <a:gd name="connsiteX975" fmla="*/ 814389 w 12196742"/>
              <a:gd name="connsiteY975" fmla="*/ 3884748 h 4348527"/>
              <a:gd name="connsiteX976" fmla="*/ 781194 w 12196742"/>
              <a:gd name="connsiteY976" fmla="*/ 3874315 h 4348527"/>
              <a:gd name="connsiteX977" fmla="*/ 748948 w 12196742"/>
              <a:gd name="connsiteY977" fmla="*/ 3822152 h 4348527"/>
              <a:gd name="connsiteX978" fmla="*/ 733773 w 12196742"/>
              <a:gd name="connsiteY978" fmla="*/ 3795122 h 4348527"/>
              <a:gd name="connsiteX979" fmla="*/ 707691 w 12196742"/>
              <a:gd name="connsiteY979" fmla="*/ 3747227 h 4348527"/>
              <a:gd name="connsiteX980" fmla="*/ 603839 w 12196742"/>
              <a:gd name="connsiteY980" fmla="*/ 3646694 h 4348527"/>
              <a:gd name="connsiteX981" fmla="*/ 587716 w 12196742"/>
              <a:gd name="connsiteY981" fmla="*/ 3620612 h 4348527"/>
              <a:gd name="connsiteX982" fmla="*/ 539346 w 12196742"/>
              <a:gd name="connsiteY982" fmla="*/ 3540470 h 4348527"/>
              <a:gd name="connsiteX983" fmla="*/ 522274 w 12196742"/>
              <a:gd name="connsiteY983" fmla="*/ 3527666 h 4348527"/>
              <a:gd name="connsiteX984" fmla="*/ 465843 w 12196742"/>
              <a:gd name="connsiteY984" fmla="*/ 3472183 h 4348527"/>
              <a:gd name="connsiteX985" fmla="*/ 430277 w 12196742"/>
              <a:gd name="connsiteY985" fmla="*/ 3423814 h 4348527"/>
              <a:gd name="connsiteX986" fmla="*/ 393763 w 12196742"/>
              <a:gd name="connsiteY986" fmla="*/ 3386351 h 4348527"/>
              <a:gd name="connsiteX987" fmla="*/ 365784 w 12196742"/>
              <a:gd name="connsiteY987" fmla="*/ 3328497 h 4348527"/>
              <a:gd name="connsiteX988" fmla="*/ 352032 w 12196742"/>
              <a:gd name="connsiteY988" fmla="*/ 3313322 h 4348527"/>
              <a:gd name="connsiteX989" fmla="*/ 313621 w 12196742"/>
              <a:gd name="connsiteY989" fmla="*/ 3277282 h 4348527"/>
              <a:gd name="connsiteX990" fmla="*/ 305085 w 12196742"/>
              <a:gd name="connsiteY990" fmla="*/ 3258313 h 4348527"/>
              <a:gd name="connsiteX991" fmla="*/ 297023 w 12196742"/>
              <a:gd name="connsiteY991" fmla="*/ 3206624 h 4348527"/>
              <a:gd name="connsiteX992" fmla="*/ 265725 w 12196742"/>
              <a:gd name="connsiteY992" fmla="*/ 3153039 h 4348527"/>
              <a:gd name="connsiteX993" fmla="*/ 247231 w 12196742"/>
              <a:gd name="connsiteY993" fmla="*/ 3183862 h 4348527"/>
              <a:gd name="connsiteX994" fmla="*/ 200284 w 12196742"/>
              <a:gd name="connsiteY994" fmla="*/ 3153039 h 4348527"/>
              <a:gd name="connsiteX995" fmla="*/ 211665 w 12196742"/>
              <a:gd name="connsiteY995" fmla="*/ 3125060 h 4348527"/>
              <a:gd name="connsiteX996" fmla="*/ 221624 w 12196742"/>
              <a:gd name="connsiteY996" fmla="*/ 3130276 h 4348527"/>
              <a:gd name="connsiteX997" fmla="*/ 205975 w 12196742"/>
              <a:gd name="connsiteY997" fmla="*/ 3081432 h 4348527"/>
              <a:gd name="connsiteX998" fmla="*/ 199336 w 12196742"/>
              <a:gd name="connsiteY998" fmla="*/ 3059144 h 4348527"/>
              <a:gd name="connsiteX999" fmla="*/ 192697 w 12196742"/>
              <a:gd name="connsiteY999" fmla="*/ 3020259 h 4348527"/>
              <a:gd name="connsiteX1000" fmla="*/ 172306 w 12196742"/>
              <a:gd name="connsiteY1000" fmla="*/ 3018362 h 4348527"/>
              <a:gd name="connsiteX1001" fmla="*/ 168512 w 12196742"/>
              <a:gd name="connsiteY1001" fmla="*/ 2997023 h 4348527"/>
              <a:gd name="connsiteX1002" fmla="*/ 192697 w 12196742"/>
              <a:gd name="connsiteY1002" fmla="*/ 3005558 h 4348527"/>
              <a:gd name="connsiteX1003" fmla="*/ 179419 w 12196742"/>
              <a:gd name="connsiteY1003" fmla="*/ 2897912 h 4348527"/>
              <a:gd name="connsiteX1004" fmla="*/ 140533 w 12196742"/>
              <a:gd name="connsiteY1004" fmla="*/ 2793585 h 4348527"/>
              <a:gd name="connsiteX1005" fmla="*/ 159502 w 12196742"/>
              <a:gd name="connsiteY1005" fmla="*/ 2807338 h 4348527"/>
              <a:gd name="connsiteX1006" fmla="*/ 160924 w 12196742"/>
              <a:gd name="connsiteY1006" fmla="*/ 2781256 h 4348527"/>
              <a:gd name="connsiteX1007" fmla="*/ 140059 w 12196742"/>
              <a:gd name="connsiteY1007" fmla="*/ 2778885 h 4348527"/>
              <a:gd name="connsiteX1008" fmla="*/ 126781 w 12196742"/>
              <a:gd name="connsiteY1008" fmla="*/ 2756123 h 4348527"/>
              <a:gd name="connsiteX1009" fmla="*/ 139585 w 12196742"/>
              <a:gd name="connsiteY1009" fmla="*/ 2700640 h 4348527"/>
              <a:gd name="connsiteX1010" fmla="*/ 134843 w 12196742"/>
              <a:gd name="connsiteY1010" fmla="*/ 2678352 h 4348527"/>
              <a:gd name="connsiteX1011" fmla="*/ 108761 w 12196742"/>
              <a:gd name="connsiteY1011" fmla="*/ 2640889 h 4348527"/>
              <a:gd name="connsiteX1012" fmla="*/ 58969 w 12196742"/>
              <a:gd name="connsiteY1012" fmla="*/ 2595365 h 4348527"/>
              <a:gd name="connsiteX1013" fmla="*/ 56598 w 12196742"/>
              <a:gd name="connsiteY1013" fmla="*/ 2584458 h 4348527"/>
              <a:gd name="connsiteX1014" fmla="*/ 36681 w 12196742"/>
              <a:gd name="connsiteY1014" fmla="*/ 2534665 h 4348527"/>
              <a:gd name="connsiteX1015" fmla="*/ 11548 w 12196742"/>
              <a:gd name="connsiteY1015" fmla="*/ 2543676 h 4348527"/>
              <a:gd name="connsiteX1016" fmla="*/ 5857 w 12196742"/>
              <a:gd name="connsiteY1016" fmla="*/ 2539882 h 4348527"/>
              <a:gd name="connsiteX1017" fmla="*/ 20558 w 12196742"/>
              <a:gd name="connsiteY1017" fmla="*/ 2506213 h 4348527"/>
              <a:gd name="connsiteX1018" fmla="*/ 15815 w 12196742"/>
              <a:gd name="connsiteY1018" fmla="*/ 2460688 h 4348527"/>
              <a:gd name="connsiteX1019" fmla="*/ 5383 w 12196742"/>
              <a:gd name="connsiteY1019" fmla="*/ 2427968 h 4348527"/>
              <a:gd name="connsiteX1020" fmla="*/ 7754 w 12196742"/>
              <a:gd name="connsiteY1020" fmla="*/ 2377227 h 4348527"/>
              <a:gd name="connsiteX1021" fmla="*/ 39052 w 12196742"/>
              <a:gd name="connsiteY1021" fmla="*/ 2322218 h 4348527"/>
              <a:gd name="connsiteX1022" fmla="*/ 97380 w 12196742"/>
              <a:gd name="connsiteY1022" fmla="*/ 2288075 h 4348527"/>
              <a:gd name="connsiteX1023" fmla="*/ 160924 w 12196742"/>
              <a:gd name="connsiteY1023" fmla="*/ 2320796 h 4348527"/>
              <a:gd name="connsiteX1024" fmla="*/ 176573 w 12196742"/>
              <a:gd name="connsiteY1024" fmla="*/ 2361578 h 4348527"/>
              <a:gd name="connsiteX1025" fmla="*/ 185584 w 12196742"/>
              <a:gd name="connsiteY1025" fmla="*/ 2351619 h 4348527"/>
              <a:gd name="connsiteX1026" fmla="*/ 201233 w 12196742"/>
              <a:gd name="connsiteY1026" fmla="*/ 2373907 h 4348527"/>
              <a:gd name="connsiteX1027" fmla="*/ 205026 w 12196742"/>
              <a:gd name="connsiteY1027" fmla="*/ 2372011 h 4348527"/>
              <a:gd name="connsiteX1028" fmla="*/ 205026 w 12196742"/>
              <a:gd name="connsiteY1028" fmla="*/ 2361578 h 4348527"/>
              <a:gd name="connsiteX1029" fmla="*/ 349187 w 12196742"/>
              <a:gd name="connsiteY1029" fmla="*/ 2328383 h 4348527"/>
              <a:gd name="connsiteX1030" fmla="*/ 381433 w 12196742"/>
              <a:gd name="connsiteY1030" fmla="*/ 2331703 h 4348527"/>
              <a:gd name="connsiteX1031" fmla="*/ 421741 w 12196742"/>
              <a:gd name="connsiteY1031" fmla="*/ 2322692 h 4348527"/>
              <a:gd name="connsiteX1032" fmla="*/ 478173 w 12196742"/>
              <a:gd name="connsiteY1032" fmla="*/ 2316053 h 4348527"/>
              <a:gd name="connsiteX1033" fmla="*/ 520852 w 12196742"/>
              <a:gd name="connsiteY1033" fmla="*/ 2297085 h 4348527"/>
              <a:gd name="connsiteX1034" fmla="*/ 595303 w 12196742"/>
              <a:gd name="connsiteY1034" fmla="*/ 2254880 h 4348527"/>
              <a:gd name="connsiteX1035" fmla="*/ 616168 w 12196742"/>
              <a:gd name="connsiteY1035" fmla="*/ 2255354 h 4348527"/>
              <a:gd name="connsiteX1036" fmla="*/ 645570 w 12196742"/>
              <a:gd name="connsiteY1036" fmla="*/ 2260571 h 4348527"/>
              <a:gd name="connsiteX1037" fmla="*/ 666909 w 12196742"/>
              <a:gd name="connsiteY1037" fmla="*/ 2274797 h 4348527"/>
              <a:gd name="connsiteX1038" fmla="*/ 686826 w 12196742"/>
              <a:gd name="connsiteY1038" fmla="*/ 2245870 h 4348527"/>
              <a:gd name="connsiteX1039" fmla="*/ 694413 w 12196742"/>
              <a:gd name="connsiteY1039" fmla="*/ 2275271 h 4348527"/>
              <a:gd name="connsiteX1040" fmla="*/ 738041 w 12196742"/>
              <a:gd name="connsiteY1040" fmla="*/ 2259148 h 4348527"/>
              <a:gd name="connsiteX1041" fmla="*/ 782143 w 12196742"/>
              <a:gd name="connsiteY1041" fmla="*/ 2253458 h 4348527"/>
              <a:gd name="connsiteX1042" fmla="*/ 829564 w 12196742"/>
              <a:gd name="connsiteY1042" fmla="*/ 2225479 h 4348527"/>
              <a:gd name="connsiteX1043" fmla="*/ 847584 w 12196742"/>
              <a:gd name="connsiteY1043" fmla="*/ 2219314 h 4348527"/>
              <a:gd name="connsiteX1044" fmla="*/ 907335 w 12196742"/>
              <a:gd name="connsiteY1044" fmla="*/ 2181377 h 4348527"/>
              <a:gd name="connsiteX1045" fmla="*/ 925829 w 12196742"/>
              <a:gd name="connsiteY1045" fmla="*/ 2159089 h 4348527"/>
              <a:gd name="connsiteX1046" fmla="*/ 950014 w 12196742"/>
              <a:gd name="connsiteY1046" fmla="*/ 2159089 h 4348527"/>
              <a:gd name="connsiteX1047" fmla="*/ 947643 w 12196742"/>
              <a:gd name="connsiteY1047" fmla="*/ 2170944 h 4348527"/>
              <a:gd name="connsiteX1048" fmla="*/ 1007394 w 12196742"/>
              <a:gd name="connsiteY1048" fmla="*/ 2145337 h 4348527"/>
              <a:gd name="connsiteX1049" fmla="*/ 1020197 w 12196742"/>
              <a:gd name="connsiteY1049" fmla="*/ 2151502 h 4348527"/>
              <a:gd name="connsiteX1050" fmla="*/ 1055763 w 12196742"/>
              <a:gd name="connsiteY1050" fmla="*/ 2124946 h 4348527"/>
              <a:gd name="connsiteX1051" fmla="*/ 1099865 w 12196742"/>
              <a:gd name="connsiteY1051" fmla="*/ 2114513 h 4348527"/>
              <a:gd name="connsiteX1052" fmla="*/ 1036321 w 12196742"/>
              <a:gd name="connsiteY1052" fmla="*/ 2151976 h 4348527"/>
              <a:gd name="connsiteX1053" fmla="*/ 1064773 w 12196742"/>
              <a:gd name="connsiteY1053" fmla="*/ 2164780 h 4348527"/>
              <a:gd name="connsiteX1054" fmla="*/ 1037743 w 12196742"/>
              <a:gd name="connsiteY1054" fmla="*/ 2183274 h 4348527"/>
              <a:gd name="connsiteX1055" fmla="*/ 1029682 w 12196742"/>
              <a:gd name="connsiteY1055" fmla="*/ 2189913 h 4348527"/>
              <a:gd name="connsiteX1056" fmla="*/ 1006445 w 12196742"/>
              <a:gd name="connsiteY1056" fmla="*/ 2230221 h 4348527"/>
              <a:gd name="connsiteX1057" fmla="*/ 969931 w 12196742"/>
              <a:gd name="connsiteY1057" fmla="*/ 2248715 h 4348527"/>
              <a:gd name="connsiteX1058" fmla="*/ 986528 w 12196742"/>
              <a:gd name="connsiteY1058" fmla="*/ 2267684 h 4348527"/>
              <a:gd name="connsiteX1059" fmla="*/ 931520 w 12196742"/>
              <a:gd name="connsiteY1059" fmla="*/ 2301353 h 4348527"/>
              <a:gd name="connsiteX1060" fmla="*/ 905438 w 12196742"/>
              <a:gd name="connsiteY1060" fmla="*/ 2315105 h 4348527"/>
              <a:gd name="connsiteX1061" fmla="*/ 861336 w 12196742"/>
              <a:gd name="connsiteY1061" fmla="*/ 2336445 h 4348527"/>
              <a:gd name="connsiteX1062" fmla="*/ 827193 w 12196742"/>
              <a:gd name="connsiteY1062" fmla="*/ 2366794 h 4348527"/>
              <a:gd name="connsiteX1063" fmla="*/ 829564 w 12196742"/>
              <a:gd name="connsiteY1063" fmla="*/ 2374382 h 4348527"/>
              <a:gd name="connsiteX1064" fmla="*/ 893108 w 12196742"/>
              <a:gd name="connsiteY1064" fmla="*/ 2359207 h 4348527"/>
              <a:gd name="connsiteX1065" fmla="*/ 973250 w 12196742"/>
              <a:gd name="connsiteY1065" fmla="*/ 2319373 h 4348527"/>
              <a:gd name="connsiteX1066" fmla="*/ 980363 w 12196742"/>
              <a:gd name="connsiteY1066" fmla="*/ 2319847 h 4348527"/>
              <a:gd name="connsiteX1067" fmla="*/ 975147 w 12196742"/>
              <a:gd name="connsiteY1067" fmla="*/ 2350671 h 4348527"/>
              <a:gd name="connsiteX1068" fmla="*/ 1010239 w 12196742"/>
              <a:gd name="connsiteY1068" fmla="*/ 2325538 h 4348527"/>
              <a:gd name="connsiteX1069" fmla="*/ 1035372 w 12196742"/>
              <a:gd name="connsiteY1069" fmla="*/ 2325063 h 4348527"/>
              <a:gd name="connsiteX1070" fmla="*/ 1123576 w 12196742"/>
              <a:gd name="connsiteY1070" fmla="*/ 2296137 h 4348527"/>
              <a:gd name="connsiteX1071" fmla="*/ 1242129 w 12196742"/>
              <a:gd name="connsiteY1071" fmla="*/ 2258674 h 4348527"/>
              <a:gd name="connsiteX1072" fmla="*/ 1460266 w 12196742"/>
              <a:gd name="connsiteY1072" fmla="*/ 2201294 h 4348527"/>
              <a:gd name="connsiteX1073" fmla="*/ 1663229 w 12196742"/>
              <a:gd name="connsiteY1073" fmla="*/ 2142018 h 4348527"/>
              <a:gd name="connsiteX1074" fmla="*/ 1805967 w 12196742"/>
              <a:gd name="connsiteY1074" fmla="*/ 2112142 h 4348527"/>
              <a:gd name="connsiteX1075" fmla="*/ 1970519 w 12196742"/>
              <a:gd name="connsiteY1075" fmla="*/ 2076576 h 4348527"/>
              <a:gd name="connsiteX1076" fmla="*/ 2108989 w 12196742"/>
              <a:gd name="connsiteY1076" fmla="*/ 2051917 h 4348527"/>
              <a:gd name="connsiteX1077" fmla="*/ 2211419 w 12196742"/>
              <a:gd name="connsiteY1077" fmla="*/ 2023939 h 4348527"/>
              <a:gd name="connsiteX1078" fmla="*/ 2333291 w 12196742"/>
              <a:gd name="connsiteY1078" fmla="*/ 1972249 h 4348527"/>
              <a:gd name="connsiteX1079" fmla="*/ 2512544 w 12196742"/>
              <a:gd name="connsiteY1079" fmla="*/ 1903489 h 4348527"/>
              <a:gd name="connsiteX1080" fmla="*/ 2647694 w 12196742"/>
              <a:gd name="connsiteY1080" fmla="*/ 1855119 h 4348527"/>
              <a:gd name="connsiteX1081" fmla="*/ 2733527 w 12196742"/>
              <a:gd name="connsiteY1081" fmla="*/ 1815285 h 4348527"/>
              <a:gd name="connsiteX1082" fmla="*/ 2826472 w 12196742"/>
              <a:gd name="connsiteY1082" fmla="*/ 1775926 h 4348527"/>
              <a:gd name="connsiteX1083" fmla="*/ 2909934 w 12196742"/>
              <a:gd name="connsiteY1083" fmla="*/ 1740360 h 4348527"/>
              <a:gd name="connsiteX1084" fmla="*/ 3169802 w 12196742"/>
              <a:gd name="connsiteY1084" fmla="*/ 1625600 h 4348527"/>
              <a:gd name="connsiteX1085" fmla="*/ 3344312 w 12196742"/>
              <a:gd name="connsiteY1085" fmla="*/ 1555891 h 4348527"/>
              <a:gd name="connsiteX1086" fmla="*/ 3387466 w 12196742"/>
              <a:gd name="connsiteY1086" fmla="*/ 1534077 h 4348527"/>
              <a:gd name="connsiteX1087" fmla="*/ 3419238 w 12196742"/>
              <a:gd name="connsiteY1087" fmla="*/ 1526490 h 4348527"/>
              <a:gd name="connsiteX1088" fmla="*/ 3561976 w 12196742"/>
              <a:gd name="connsiteY1088" fmla="*/ 1451090 h 4348527"/>
              <a:gd name="connsiteX1089" fmla="*/ 3681477 w 12196742"/>
              <a:gd name="connsiteY1089" fmla="*/ 1398927 h 4348527"/>
              <a:gd name="connsiteX1090" fmla="*/ 3858358 w 12196742"/>
              <a:gd name="connsiteY1090" fmla="*/ 1337753 h 4348527"/>
              <a:gd name="connsiteX1091" fmla="*/ 3930439 w 12196742"/>
              <a:gd name="connsiteY1091" fmla="*/ 1311197 h 4348527"/>
              <a:gd name="connsiteX1092" fmla="*/ 4048043 w 12196742"/>
              <a:gd name="connsiteY1092" fmla="*/ 1265673 h 4348527"/>
              <a:gd name="connsiteX1093" fmla="*/ 4157112 w 12196742"/>
              <a:gd name="connsiteY1093" fmla="*/ 1222520 h 4348527"/>
              <a:gd name="connsiteX1094" fmla="*/ 4247687 w 12196742"/>
              <a:gd name="connsiteY1094" fmla="*/ 1187428 h 4348527"/>
              <a:gd name="connsiteX1095" fmla="*/ 4326406 w 12196742"/>
              <a:gd name="connsiteY1095" fmla="*/ 1158501 h 4348527"/>
              <a:gd name="connsiteX1096" fmla="*/ 4369085 w 12196742"/>
              <a:gd name="connsiteY1096" fmla="*/ 1142852 h 4348527"/>
              <a:gd name="connsiteX1097" fmla="*/ 4399909 w 12196742"/>
              <a:gd name="connsiteY1097" fmla="*/ 1130522 h 4348527"/>
              <a:gd name="connsiteX1098" fmla="*/ 4398961 w 12196742"/>
              <a:gd name="connsiteY1098" fmla="*/ 1124358 h 4348527"/>
              <a:gd name="connsiteX1099" fmla="*/ 4364343 w 12196742"/>
              <a:gd name="connsiteY1099" fmla="*/ 1124358 h 4348527"/>
              <a:gd name="connsiteX1100" fmla="*/ 4451124 w 12196742"/>
              <a:gd name="connsiteY1100" fmla="*/ 1084050 h 4348527"/>
              <a:gd name="connsiteX1101" fmla="*/ 4418878 w 12196742"/>
              <a:gd name="connsiteY1101" fmla="*/ 1101121 h 4348527"/>
              <a:gd name="connsiteX1102" fmla="*/ 4407971 w 12196742"/>
              <a:gd name="connsiteY1102" fmla="*/ 1119141 h 4348527"/>
              <a:gd name="connsiteX1103" fmla="*/ 4423620 w 12196742"/>
              <a:gd name="connsiteY1103" fmla="*/ 1126255 h 4348527"/>
              <a:gd name="connsiteX1104" fmla="*/ 4496174 w 12196742"/>
              <a:gd name="connsiteY1104" fmla="*/ 1101595 h 4348527"/>
              <a:gd name="connsiteX1105" fmla="*/ 4495700 w 12196742"/>
              <a:gd name="connsiteY1105" fmla="*/ 1095431 h 4348527"/>
              <a:gd name="connsiteX1106" fmla="*/ 4478154 w 12196742"/>
              <a:gd name="connsiteY1106" fmla="*/ 1089740 h 4348527"/>
              <a:gd name="connsiteX1107" fmla="*/ 4492381 w 12196742"/>
              <a:gd name="connsiteY1107" fmla="*/ 1081204 h 4348527"/>
              <a:gd name="connsiteX1108" fmla="*/ 4543121 w 12196742"/>
              <a:gd name="connsiteY1108" fmla="*/ 1067452 h 4348527"/>
              <a:gd name="connsiteX1109" fmla="*/ 4573945 w 12196742"/>
              <a:gd name="connsiteY1109" fmla="*/ 1058916 h 4348527"/>
              <a:gd name="connsiteX1110" fmla="*/ 4598130 w 12196742"/>
              <a:gd name="connsiteY1110" fmla="*/ 1054648 h 4348527"/>
              <a:gd name="connsiteX1111" fmla="*/ 4654087 w 12196742"/>
              <a:gd name="connsiteY1111" fmla="*/ 1036154 h 4348527"/>
              <a:gd name="connsiteX1112" fmla="*/ 4690601 w 12196742"/>
              <a:gd name="connsiteY1112" fmla="*/ 1023825 h 4348527"/>
              <a:gd name="connsiteX1113" fmla="*/ 4786392 w 12196742"/>
              <a:gd name="connsiteY1113" fmla="*/ 986836 h 4348527"/>
              <a:gd name="connsiteX1114" fmla="*/ 4837133 w 12196742"/>
              <a:gd name="connsiteY1114" fmla="*/ 974507 h 4348527"/>
              <a:gd name="connsiteX1115" fmla="*/ 4850411 w 12196742"/>
              <a:gd name="connsiteY1115" fmla="*/ 949847 h 4348527"/>
              <a:gd name="connsiteX1116" fmla="*/ 4827649 w 12196742"/>
              <a:gd name="connsiteY1116" fmla="*/ 942260 h 4348527"/>
              <a:gd name="connsiteX1117" fmla="*/ 4819587 w 12196742"/>
              <a:gd name="connsiteY1117" fmla="*/ 904797 h 4348527"/>
              <a:gd name="connsiteX1118" fmla="*/ 4827174 w 12196742"/>
              <a:gd name="connsiteY1118" fmla="*/ 858324 h 4348527"/>
              <a:gd name="connsiteX1119" fmla="*/ 4840927 w 12196742"/>
              <a:gd name="connsiteY1119" fmla="*/ 854057 h 4348527"/>
              <a:gd name="connsiteX1120" fmla="*/ 4840452 w 12196742"/>
              <a:gd name="connsiteY1120" fmla="*/ 801893 h 4348527"/>
              <a:gd name="connsiteX1121" fmla="*/ 4860369 w 12196742"/>
              <a:gd name="connsiteY1121" fmla="*/ 820387 h 4348527"/>
              <a:gd name="connsiteX1122" fmla="*/ 4889770 w 12196742"/>
              <a:gd name="connsiteY1122" fmla="*/ 817068 h 4348527"/>
              <a:gd name="connsiteX1123" fmla="*/ 4915852 w 12196742"/>
              <a:gd name="connsiteY1123" fmla="*/ 848366 h 4348527"/>
              <a:gd name="connsiteX1124" fmla="*/ 4920594 w 12196742"/>
              <a:gd name="connsiteY1124" fmla="*/ 833665 h 4348527"/>
              <a:gd name="connsiteX1125" fmla="*/ 4927233 w 12196742"/>
              <a:gd name="connsiteY1125" fmla="*/ 836985 h 4348527"/>
              <a:gd name="connsiteX1126" fmla="*/ 4923440 w 12196742"/>
              <a:gd name="connsiteY1126" fmla="*/ 856428 h 4348527"/>
              <a:gd name="connsiteX1127" fmla="*/ 4910636 w 12196742"/>
              <a:gd name="connsiteY1127" fmla="*/ 867809 h 4348527"/>
              <a:gd name="connsiteX1128" fmla="*/ 4891667 w 12196742"/>
              <a:gd name="connsiteY1128" fmla="*/ 860696 h 4348527"/>
              <a:gd name="connsiteX1129" fmla="*/ 4870802 w 12196742"/>
              <a:gd name="connsiteY1129" fmla="*/ 889623 h 4348527"/>
              <a:gd name="connsiteX1130" fmla="*/ 4909687 w 12196742"/>
              <a:gd name="connsiteY1130" fmla="*/ 920921 h 4348527"/>
              <a:gd name="connsiteX1131" fmla="*/ 4911110 w 12196742"/>
              <a:gd name="connsiteY1131" fmla="*/ 926137 h 4348527"/>
              <a:gd name="connsiteX1132" fmla="*/ 4862266 w 12196742"/>
              <a:gd name="connsiteY1132" fmla="*/ 951744 h 4348527"/>
              <a:gd name="connsiteX1133" fmla="*/ 4863689 w 12196742"/>
              <a:gd name="connsiteY1133" fmla="*/ 955538 h 4348527"/>
              <a:gd name="connsiteX1134" fmla="*/ 4953789 w 12196742"/>
              <a:gd name="connsiteY1134" fmla="*/ 924714 h 4348527"/>
              <a:gd name="connsiteX1135" fmla="*/ 4971809 w 12196742"/>
              <a:gd name="connsiteY1135" fmla="*/ 917127 h 4348527"/>
              <a:gd name="connsiteX1136" fmla="*/ 4971335 w 12196742"/>
              <a:gd name="connsiteY1136" fmla="*/ 915230 h 4348527"/>
              <a:gd name="connsiteX1137" fmla="*/ 4968015 w 12196742"/>
              <a:gd name="connsiteY1137" fmla="*/ 913333 h 4348527"/>
              <a:gd name="connsiteX1138" fmla="*/ 4967541 w 12196742"/>
              <a:gd name="connsiteY1138" fmla="*/ 913807 h 4348527"/>
              <a:gd name="connsiteX1139" fmla="*/ 5086094 w 12196742"/>
              <a:gd name="connsiteY1139" fmla="*/ 880138 h 4348527"/>
              <a:gd name="connsiteX1140" fmla="*/ 5226461 w 12196742"/>
              <a:gd name="connsiteY1140" fmla="*/ 828923 h 4348527"/>
              <a:gd name="connsiteX1141" fmla="*/ 5300913 w 12196742"/>
              <a:gd name="connsiteY1141" fmla="*/ 814697 h 4348527"/>
              <a:gd name="connsiteX1142" fmla="*/ 5326520 w 12196742"/>
              <a:gd name="connsiteY1142" fmla="*/ 802367 h 4348527"/>
              <a:gd name="connsiteX1143" fmla="*/ 5403817 w 12196742"/>
              <a:gd name="connsiteY1143" fmla="*/ 772966 h 4348527"/>
              <a:gd name="connsiteX1144" fmla="*/ 5507195 w 12196742"/>
              <a:gd name="connsiteY1144" fmla="*/ 740720 h 4348527"/>
              <a:gd name="connsiteX1145" fmla="*/ 5581172 w 12196742"/>
              <a:gd name="connsiteY1145" fmla="*/ 714638 h 4348527"/>
              <a:gd name="connsiteX1146" fmla="*/ 5607728 w 12196742"/>
              <a:gd name="connsiteY1146" fmla="*/ 715587 h 4348527"/>
              <a:gd name="connsiteX1147" fmla="*/ 5676489 w 12196742"/>
              <a:gd name="connsiteY1147" fmla="*/ 684763 h 4348527"/>
              <a:gd name="connsiteX1148" fmla="*/ 5794568 w 12196742"/>
              <a:gd name="connsiteY1148" fmla="*/ 644929 h 4348527"/>
              <a:gd name="connsiteX1149" fmla="*/ 5922605 w 12196742"/>
              <a:gd name="connsiteY1149" fmla="*/ 607940 h 4348527"/>
              <a:gd name="connsiteX1150" fmla="*/ 5970500 w 12196742"/>
              <a:gd name="connsiteY1150" fmla="*/ 594188 h 4348527"/>
              <a:gd name="connsiteX1151" fmla="*/ 6102806 w 12196742"/>
              <a:gd name="connsiteY1151" fmla="*/ 552457 h 4348527"/>
              <a:gd name="connsiteX1152" fmla="*/ 6147382 w 12196742"/>
              <a:gd name="connsiteY1152" fmla="*/ 543922 h 4348527"/>
              <a:gd name="connsiteX1153" fmla="*/ 6163030 w 12196742"/>
              <a:gd name="connsiteY1153" fmla="*/ 538231 h 4348527"/>
              <a:gd name="connsiteX1154" fmla="*/ 6177731 w 12196742"/>
              <a:gd name="connsiteY1154" fmla="*/ 531592 h 4348527"/>
              <a:gd name="connsiteX1155" fmla="*/ 6222307 w 12196742"/>
              <a:gd name="connsiteY1155" fmla="*/ 524953 h 4348527"/>
              <a:gd name="connsiteX1156" fmla="*/ 6219936 w 12196742"/>
              <a:gd name="connsiteY1156" fmla="*/ 540128 h 4348527"/>
              <a:gd name="connsiteX1157" fmla="*/ 6237008 w 12196742"/>
              <a:gd name="connsiteY1157" fmla="*/ 541076 h 4348527"/>
              <a:gd name="connsiteX1158" fmla="*/ 6262141 w 12196742"/>
              <a:gd name="connsiteY1158" fmla="*/ 554829 h 4348527"/>
              <a:gd name="connsiteX1159" fmla="*/ 6282532 w 12196742"/>
              <a:gd name="connsiteY1159" fmla="*/ 520685 h 4348527"/>
              <a:gd name="connsiteX1160" fmla="*/ 6288697 w 12196742"/>
              <a:gd name="connsiteY1160" fmla="*/ 522582 h 4348527"/>
              <a:gd name="connsiteX1161" fmla="*/ 6280635 w 12196742"/>
              <a:gd name="connsiteY1161" fmla="*/ 545344 h 4348527"/>
              <a:gd name="connsiteX1162" fmla="*/ 6280635 w 12196742"/>
              <a:gd name="connsiteY1162" fmla="*/ 560993 h 4348527"/>
              <a:gd name="connsiteX1163" fmla="*/ 6269728 w 12196742"/>
              <a:gd name="connsiteY1163" fmla="*/ 593714 h 4348527"/>
              <a:gd name="connsiteX1164" fmla="*/ 6220885 w 12196742"/>
              <a:gd name="connsiteY1164" fmla="*/ 614579 h 4348527"/>
              <a:gd name="connsiteX1165" fmla="*/ 6198122 w 12196742"/>
              <a:gd name="connsiteY1165" fmla="*/ 635919 h 4348527"/>
              <a:gd name="connsiteX1166" fmla="*/ 6166824 w 12196742"/>
              <a:gd name="connsiteY1166" fmla="*/ 614579 h 4348527"/>
              <a:gd name="connsiteX1167" fmla="*/ 6035942 w 12196742"/>
              <a:gd name="connsiteY1167" fmla="*/ 647774 h 4348527"/>
              <a:gd name="connsiteX1168" fmla="*/ 6021715 w 12196742"/>
              <a:gd name="connsiteY1168" fmla="*/ 665794 h 4348527"/>
              <a:gd name="connsiteX1169" fmla="*/ 5993263 w 12196742"/>
              <a:gd name="connsiteY1169" fmla="*/ 661526 h 4348527"/>
              <a:gd name="connsiteX1170" fmla="*/ 5992789 w 12196742"/>
              <a:gd name="connsiteY1170" fmla="*/ 655362 h 4348527"/>
              <a:gd name="connsiteX1171" fmla="*/ 5955326 w 12196742"/>
              <a:gd name="connsiteY1171" fmla="*/ 679546 h 4348527"/>
              <a:gd name="connsiteX1172" fmla="*/ 5904111 w 12196742"/>
              <a:gd name="connsiteY1172" fmla="*/ 672907 h 4348527"/>
              <a:gd name="connsiteX1173" fmla="*/ 5877555 w 12196742"/>
              <a:gd name="connsiteY1173" fmla="*/ 692824 h 4348527"/>
              <a:gd name="connsiteX1174" fmla="*/ 5880400 w 12196742"/>
              <a:gd name="connsiteY1174" fmla="*/ 707051 h 4348527"/>
              <a:gd name="connsiteX1175" fmla="*/ 5730075 w 12196742"/>
              <a:gd name="connsiteY1175" fmla="*/ 759214 h 4348527"/>
              <a:gd name="connsiteX1176" fmla="*/ 5732446 w 12196742"/>
              <a:gd name="connsiteY1176" fmla="*/ 734555 h 4348527"/>
              <a:gd name="connsiteX1177" fmla="*/ 5722488 w 12196742"/>
              <a:gd name="connsiteY1177" fmla="*/ 737400 h 4348527"/>
              <a:gd name="connsiteX1178" fmla="*/ 5680757 w 12196742"/>
              <a:gd name="connsiteY1178" fmla="*/ 759214 h 4348527"/>
              <a:gd name="connsiteX1179" fmla="*/ 5659891 w 12196742"/>
              <a:gd name="connsiteY1179" fmla="*/ 784822 h 4348527"/>
              <a:gd name="connsiteX1180" fmla="*/ 5659891 w 12196742"/>
              <a:gd name="connsiteY1180" fmla="*/ 752575 h 4348527"/>
              <a:gd name="connsiteX1181" fmla="*/ 5598244 w 12196742"/>
              <a:gd name="connsiteY1181" fmla="*/ 771544 h 4348527"/>
              <a:gd name="connsiteX1182" fmla="*/ 5556039 w 12196742"/>
              <a:gd name="connsiteY1182" fmla="*/ 813274 h 4348527"/>
              <a:gd name="connsiteX1183" fmla="*/ 5513834 w 12196742"/>
              <a:gd name="connsiteY1183" fmla="*/ 819913 h 4348527"/>
              <a:gd name="connsiteX1184" fmla="*/ 5524741 w 12196742"/>
              <a:gd name="connsiteY1184" fmla="*/ 805687 h 4348527"/>
              <a:gd name="connsiteX1185" fmla="*/ 5489649 w 12196742"/>
              <a:gd name="connsiteY1185" fmla="*/ 820862 h 4348527"/>
              <a:gd name="connsiteX1186" fmla="*/ 5458351 w 12196742"/>
              <a:gd name="connsiteY1186" fmla="*/ 840779 h 4348527"/>
              <a:gd name="connsiteX1187" fmla="*/ 5437960 w 12196742"/>
              <a:gd name="connsiteY1187" fmla="*/ 849314 h 4348527"/>
              <a:gd name="connsiteX1188" fmla="*/ 5430847 w 12196742"/>
              <a:gd name="connsiteY1188" fmla="*/ 828449 h 4348527"/>
              <a:gd name="connsiteX1189" fmla="*/ 5385322 w 12196742"/>
              <a:gd name="connsiteY1189" fmla="*/ 845995 h 4348527"/>
              <a:gd name="connsiteX1190" fmla="*/ 5385797 w 12196742"/>
              <a:gd name="connsiteY1190" fmla="*/ 850263 h 4348527"/>
              <a:gd name="connsiteX1191" fmla="*/ 5392910 w 12196742"/>
              <a:gd name="connsiteY1191" fmla="*/ 903375 h 4348527"/>
              <a:gd name="connsiteX1192" fmla="*/ 5389116 w 12196742"/>
              <a:gd name="connsiteY1192" fmla="*/ 910488 h 4348527"/>
              <a:gd name="connsiteX1193" fmla="*/ 5407136 w 12196742"/>
              <a:gd name="connsiteY1193" fmla="*/ 928508 h 4348527"/>
              <a:gd name="connsiteX1194" fmla="*/ 5359715 w 12196742"/>
              <a:gd name="connsiteY1194" fmla="*/ 938466 h 4348527"/>
              <a:gd name="connsiteX1195" fmla="*/ 5338376 w 12196742"/>
              <a:gd name="connsiteY1195" fmla="*/ 917127 h 4348527"/>
              <a:gd name="connsiteX1196" fmla="*/ 5347860 w 12196742"/>
              <a:gd name="connsiteY1196" fmla="*/ 882984 h 4348527"/>
              <a:gd name="connsiteX1197" fmla="*/ 5367777 w 12196742"/>
              <a:gd name="connsiteY1197" fmla="*/ 910962 h 4348527"/>
              <a:gd name="connsiteX1198" fmla="*/ 5371096 w 12196742"/>
              <a:gd name="connsiteY1198" fmla="*/ 909539 h 4348527"/>
              <a:gd name="connsiteX1199" fmla="*/ 5358766 w 12196742"/>
              <a:gd name="connsiteY1199" fmla="*/ 880612 h 4348527"/>
              <a:gd name="connsiteX1200" fmla="*/ 5335056 w 12196742"/>
              <a:gd name="connsiteY1200" fmla="*/ 888200 h 4348527"/>
              <a:gd name="connsiteX1201" fmla="*/ 5316561 w 12196742"/>
              <a:gd name="connsiteY1201" fmla="*/ 867809 h 4348527"/>
              <a:gd name="connsiteX1202" fmla="*/ 5334582 w 12196742"/>
              <a:gd name="connsiteY1202" fmla="*/ 943683 h 4348527"/>
              <a:gd name="connsiteX1203" fmla="*/ 5346437 w 12196742"/>
              <a:gd name="connsiteY1203" fmla="*/ 929456 h 4348527"/>
              <a:gd name="connsiteX1204" fmla="*/ 5359715 w 12196742"/>
              <a:gd name="connsiteY1204" fmla="*/ 938466 h 4348527"/>
              <a:gd name="connsiteX1205" fmla="*/ 7674820 w 12196742"/>
              <a:gd name="connsiteY1205" fmla="*/ 629754 h 4348527"/>
              <a:gd name="connsiteX1206" fmla="*/ 7703272 w 12196742"/>
              <a:gd name="connsiteY1206" fmla="*/ 614105 h 4348527"/>
              <a:gd name="connsiteX1207" fmla="*/ 7699004 w 12196742"/>
              <a:gd name="connsiteY1207" fmla="*/ 602724 h 4348527"/>
              <a:gd name="connsiteX1208" fmla="*/ 7713231 w 12196742"/>
              <a:gd name="connsiteY1208" fmla="*/ 597033 h 4348527"/>
              <a:gd name="connsiteX1209" fmla="*/ 7714180 w 12196742"/>
              <a:gd name="connsiteY1209" fmla="*/ 587075 h 4348527"/>
              <a:gd name="connsiteX1210" fmla="*/ 7695211 w 12196742"/>
              <a:gd name="connsiteY1210" fmla="*/ 574745 h 4348527"/>
              <a:gd name="connsiteX1211" fmla="*/ 7608904 w 12196742"/>
              <a:gd name="connsiteY1211" fmla="*/ 595137 h 4348527"/>
              <a:gd name="connsiteX1212" fmla="*/ 7579029 w 12196742"/>
              <a:gd name="connsiteY1212" fmla="*/ 624064 h 4348527"/>
              <a:gd name="connsiteX1213" fmla="*/ 7580925 w 12196742"/>
              <a:gd name="connsiteY1213" fmla="*/ 659630 h 4348527"/>
              <a:gd name="connsiteX1214" fmla="*/ 7607956 w 12196742"/>
              <a:gd name="connsiteY1214" fmla="*/ 657733 h 4348527"/>
              <a:gd name="connsiteX1215" fmla="*/ 7617914 w 12196742"/>
              <a:gd name="connsiteY1215" fmla="*/ 652516 h 4348527"/>
              <a:gd name="connsiteX1216" fmla="*/ 7675294 w 12196742"/>
              <a:gd name="connsiteY1216" fmla="*/ 628806 h 4348527"/>
              <a:gd name="connsiteX1217" fmla="*/ 7674820 w 12196742"/>
              <a:gd name="connsiteY1217" fmla="*/ 629754 h 4348527"/>
              <a:gd name="connsiteX1218" fmla="*/ 7365633 w 12196742"/>
              <a:gd name="connsiteY1218" fmla="*/ 713215 h 4348527"/>
              <a:gd name="connsiteX1219" fmla="*/ 7357571 w 12196742"/>
              <a:gd name="connsiteY1219" fmla="*/ 707525 h 4348527"/>
              <a:gd name="connsiteX1220" fmla="*/ 7331490 w 12196742"/>
              <a:gd name="connsiteY1220" fmla="*/ 696618 h 4348527"/>
              <a:gd name="connsiteX1221" fmla="*/ 7337181 w 12196742"/>
              <a:gd name="connsiteY1221" fmla="*/ 710370 h 4348527"/>
              <a:gd name="connsiteX1222" fmla="*/ 7318686 w 12196742"/>
              <a:gd name="connsiteY1222" fmla="*/ 717009 h 4348527"/>
              <a:gd name="connsiteX1223" fmla="*/ 7303037 w 12196742"/>
              <a:gd name="connsiteY1223" fmla="*/ 689031 h 4348527"/>
              <a:gd name="connsiteX1224" fmla="*/ 7273636 w 12196742"/>
              <a:gd name="connsiteY1224" fmla="*/ 683814 h 4348527"/>
              <a:gd name="connsiteX1225" fmla="*/ 7274584 w 12196742"/>
              <a:gd name="connsiteY1225" fmla="*/ 696618 h 4348527"/>
              <a:gd name="connsiteX1226" fmla="*/ 7240915 w 12196742"/>
              <a:gd name="connsiteY1226" fmla="*/ 685711 h 4348527"/>
              <a:gd name="connsiteX1227" fmla="*/ 7208195 w 12196742"/>
              <a:gd name="connsiteY1227" fmla="*/ 700412 h 4348527"/>
              <a:gd name="connsiteX1228" fmla="*/ 7208669 w 12196742"/>
              <a:gd name="connsiteY1228" fmla="*/ 702309 h 4348527"/>
              <a:gd name="connsiteX1229" fmla="*/ 7155083 w 12196742"/>
              <a:gd name="connsiteY1229" fmla="*/ 723174 h 4348527"/>
              <a:gd name="connsiteX1230" fmla="*/ 7181639 w 12196742"/>
              <a:gd name="connsiteY1230" fmla="*/ 733607 h 4348527"/>
              <a:gd name="connsiteX1231" fmla="*/ 7252771 w 12196742"/>
              <a:gd name="connsiteY1231" fmla="*/ 736926 h 4348527"/>
              <a:gd name="connsiteX1232" fmla="*/ 7268894 w 12196742"/>
              <a:gd name="connsiteY1232" fmla="*/ 735504 h 4348527"/>
              <a:gd name="connsiteX1233" fmla="*/ 7303037 w 12196742"/>
              <a:gd name="connsiteY1233" fmla="*/ 734081 h 4348527"/>
              <a:gd name="connsiteX1234" fmla="*/ 7356623 w 12196742"/>
              <a:gd name="connsiteY1234" fmla="*/ 724122 h 4348527"/>
              <a:gd name="connsiteX1235" fmla="*/ 7365633 w 12196742"/>
              <a:gd name="connsiteY1235" fmla="*/ 713215 h 4348527"/>
              <a:gd name="connsiteX1236" fmla="*/ 7413529 w 12196742"/>
              <a:gd name="connsiteY1236" fmla="*/ 712741 h 4348527"/>
              <a:gd name="connsiteX1237" fmla="*/ 7427281 w 12196742"/>
              <a:gd name="connsiteY1237" fmla="*/ 671011 h 4348527"/>
              <a:gd name="connsiteX1238" fmla="*/ 7448146 w 12196742"/>
              <a:gd name="connsiteY1238" fmla="*/ 676227 h 4348527"/>
              <a:gd name="connsiteX1239" fmla="*/ 7475176 w 12196742"/>
              <a:gd name="connsiteY1239" fmla="*/ 663423 h 4348527"/>
              <a:gd name="connsiteX1240" fmla="*/ 7478970 w 12196742"/>
              <a:gd name="connsiteY1240" fmla="*/ 666268 h 4348527"/>
              <a:gd name="connsiteX1241" fmla="*/ 7464269 w 12196742"/>
              <a:gd name="connsiteY1241" fmla="*/ 693773 h 4348527"/>
              <a:gd name="connsiteX1242" fmla="*/ 7482290 w 12196742"/>
              <a:gd name="connsiteY1242" fmla="*/ 660578 h 4348527"/>
              <a:gd name="connsiteX1243" fmla="*/ 7503629 w 12196742"/>
              <a:gd name="connsiteY1243" fmla="*/ 651568 h 4348527"/>
              <a:gd name="connsiteX1244" fmla="*/ 7493196 w 12196742"/>
              <a:gd name="connsiteY1244" fmla="*/ 641609 h 4348527"/>
              <a:gd name="connsiteX1245" fmla="*/ 7511216 w 12196742"/>
              <a:gd name="connsiteY1245" fmla="*/ 634022 h 4348527"/>
              <a:gd name="connsiteX1246" fmla="*/ 7508845 w 12196742"/>
              <a:gd name="connsiteY1246" fmla="*/ 627857 h 4348527"/>
              <a:gd name="connsiteX1247" fmla="*/ 7455259 w 12196742"/>
              <a:gd name="connsiteY1247" fmla="*/ 651568 h 4348527"/>
              <a:gd name="connsiteX1248" fmla="*/ 7430126 w 12196742"/>
              <a:gd name="connsiteY1248" fmla="*/ 653939 h 4348527"/>
              <a:gd name="connsiteX1249" fmla="*/ 7399302 w 12196742"/>
              <a:gd name="connsiteY1249" fmla="*/ 665794 h 4348527"/>
              <a:gd name="connsiteX1250" fmla="*/ 7378437 w 12196742"/>
              <a:gd name="connsiteY1250" fmla="*/ 662949 h 4348527"/>
              <a:gd name="connsiteX1251" fmla="*/ 7365633 w 12196742"/>
              <a:gd name="connsiteY1251" fmla="*/ 713215 h 4348527"/>
              <a:gd name="connsiteX1252" fmla="*/ 10889031 w 12196742"/>
              <a:gd name="connsiteY1252" fmla="*/ 380318 h 4348527"/>
              <a:gd name="connsiteX1253" fmla="*/ 10880020 w 12196742"/>
              <a:gd name="connsiteY1253" fmla="*/ 380318 h 4348527"/>
              <a:gd name="connsiteX1254" fmla="*/ 10838764 w 12196742"/>
              <a:gd name="connsiteY1254" fmla="*/ 407348 h 4348527"/>
              <a:gd name="connsiteX1255" fmla="*/ 10825012 w 12196742"/>
              <a:gd name="connsiteY1255" fmla="*/ 371783 h 4348527"/>
              <a:gd name="connsiteX1256" fmla="*/ 10818847 w 12196742"/>
              <a:gd name="connsiteY1256" fmla="*/ 382689 h 4348527"/>
              <a:gd name="connsiteX1257" fmla="*/ 10799404 w 12196742"/>
              <a:gd name="connsiteY1257" fmla="*/ 368937 h 4348527"/>
              <a:gd name="connsiteX1258" fmla="*/ 10817425 w 12196742"/>
              <a:gd name="connsiteY1258" fmla="*/ 366092 h 4348527"/>
              <a:gd name="connsiteX1259" fmla="*/ 10783756 w 12196742"/>
              <a:gd name="connsiteY1259" fmla="*/ 366092 h 4348527"/>
              <a:gd name="connsiteX1260" fmla="*/ 10754354 w 12196742"/>
              <a:gd name="connsiteY1260" fmla="*/ 358505 h 4348527"/>
              <a:gd name="connsiteX1261" fmla="*/ 10752458 w 12196742"/>
              <a:gd name="connsiteY1261" fmla="*/ 365144 h 4348527"/>
              <a:gd name="connsiteX1262" fmla="*/ 10759571 w 12196742"/>
              <a:gd name="connsiteY1262" fmla="*/ 375102 h 4348527"/>
              <a:gd name="connsiteX1263" fmla="*/ 10667574 w 12196742"/>
              <a:gd name="connsiteY1263" fmla="*/ 413039 h 4348527"/>
              <a:gd name="connsiteX1264" fmla="*/ 10668522 w 12196742"/>
              <a:gd name="connsiteY1264" fmla="*/ 405926 h 4348527"/>
              <a:gd name="connsiteX1265" fmla="*/ 10676584 w 12196742"/>
              <a:gd name="connsiteY1265" fmla="*/ 362773 h 4348527"/>
              <a:gd name="connsiteX1266" fmla="*/ 10686543 w 12196742"/>
              <a:gd name="connsiteY1266" fmla="*/ 333846 h 4348527"/>
              <a:gd name="connsiteX1267" fmla="*/ 10714995 w 12196742"/>
              <a:gd name="connsiteY1267" fmla="*/ 332897 h 4348527"/>
              <a:gd name="connsiteX1268" fmla="*/ 10721159 w 12196742"/>
              <a:gd name="connsiteY1268" fmla="*/ 323887 h 4348527"/>
              <a:gd name="connsiteX1269" fmla="*/ 10819796 w 12196742"/>
              <a:gd name="connsiteY1269" fmla="*/ 332423 h 4348527"/>
              <a:gd name="connsiteX1270" fmla="*/ 10835920 w 12196742"/>
              <a:gd name="connsiteY1270" fmla="*/ 323413 h 4348527"/>
              <a:gd name="connsiteX1271" fmla="*/ 10869114 w 12196742"/>
              <a:gd name="connsiteY1271" fmla="*/ 303970 h 4348527"/>
              <a:gd name="connsiteX1272" fmla="*/ 10884289 w 12196742"/>
              <a:gd name="connsiteY1272" fmla="*/ 299228 h 4348527"/>
              <a:gd name="connsiteX1273" fmla="*/ 10937875 w 12196742"/>
              <a:gd name="connsiteY1273" fmla="*/ 301599 h 4348527"/>
              <a:gd name="connsiteX1274" fmla="*/ 10955894 w 12196742"/>
              <a:gd name="connsiteY1274" fmla="*/ 274095 h 4348527"/>
              <a:gd name="connsiteX1275" fmla="*/ 10880495 w 12196742"/>
              <a:gd name="connsiteY1275" fmla="*/ 277888 h 4348527"/>
              <a:gd name="connsiteX1276" fmla="*/ 10829755 w 12196742"/>
              <a:gd name="connsiteY1276" fmla="*/ 284053 h 4348527"/>
              <a:gd name="connsiteX1277" fmla="*/ 10764788 w 12196742"/>
              <a:gd name="connsiteY1277" fmla="*/ 285476 h 4348527"/>
              <a:gd name="connsiteX1278" fmla="*/ 10688914 w 12196742"/>
              <a:gd name="connsiteY1278" fmla="*/ 295909 h 4348527"/>
              <a:gd name="connsiteX1279" fmla="*/ 10653348 w 12196742"/>
              <a:gd name="connsiteY1279" fmla="*/ 307764 h 4348527"/>
              <a:gd name="connsiteX1280" fmla="*/ 10648131 w 12196742"/>
              <a:gd name="connsiteY1280" fmla="*/ 287847 h 4348527"/>
              <a:gd name="connsiteX1281" fmla="*/ 10631534 w 12196742"/>
              <a:gd name="connsiteY1281" fmla="*/ 310135 h 4348527"/>
              <a:gd name="connsiteX1282" fmla="*/ 10609246 w 12196742"/>
              <a:gd name="connsiteY1282" fmla="*/ 297805 h 4348527"/>
              <a:gd name="connsiteX1283" fmla="*/ 10589329 w 12196742"/>
              <a:gd name="connsiteY1283" fmla="*/ 299228 h 4348527"/>
              <a:gd name="connsiteX1284" fmla="*/ 10509661 w 12196742"/>
              <a:gd name="connsiteY1284" fmla="*/ 323887 h 4348527"/>
              <a:gd name="connsiteX1285" fmla="*/ 10459394 w 12196742"/>
              <a:gd name="connsiteY1285" fmla="*/ 330526 h 4348527"/>
              <a:gd name="connsiteX1286" fmla="*/ 10454179 w 12196742"/>
              <a:gd name="connsiteY1286" fmla="*/ 316774 h 4348527"/>
              <a:gd name="connsiteX1287" fmla="*/ 10387314 w 12196742"/>
              <a:gd name="connsiteY1287" fmla="*/ 324361 h 4348527"/>
              <a:gd name="connsiteX1288" fmla="*/ 10349852 w 12196742"/>
              <a:gd name="connsiteY1288" fmla="*/ 330526 h 4348527"/>
              <a:gd name="connsiteX1289" fmla="*/ 10281565 w 12196742"/>
              <a:gd name="connsiteY1289" fmla="*/ 345227 h 4348527"/>
              <a:gd name="connsiteX1290" fmla="*/ 10195733 w 12196742"/>
              <a:gd name="connsiteY1290" fmla="*/ 362773 h 4348527"/>
              <a:gd name="connsiteX1291" fmla="*/ 10116538 w 12196742"/>
              <a:gd name="connsiteY1291" fmla="*/ 382689 h 4348527"/>
              <a:gd name="connsiteX1292" fmla="*/ 10054417 w 12196742"/>
              <a:gd name="connsiteY1292" fmla="*/ 433430 h 4348527"/>
              <a:gd name="connsiteX1293" fmla="*/ 10031180 w 12196742"/>
              <a:gd name="connsiteY1293" fmla="*/ 422523 h 4348527"/>
              <a:gd name="connsiteX1294" fmla="*/ 9990399 w 12196742"/>
              <a:gd name="connsiteY1294" fmla="*/ 399761 h 4348527"/>
              <a:gd name="connsiteX1295" fmla="*/ 9988028 w 12196742"/>
              <a:gd name="connsiteY1295" fmla="*/ 409245 h 4348527"/>
              <a:gd name="connsiteX1296" fmla="*/ 9957677 w 12196742"/>
              <a:gd name="connsiteY1296" fmla="*/ 409720 h 4348527"/>
              <a:gd name="connsiteX1297" fmla="*/ 9885124 w 12196742"/>
              <a:gd name="connsiteY1297" fmla="*/ 426791 h 4348527"/>
              <a:gd name="connsiteX1298" fmla="*/ 9837228 w 12196742"/>
              <a:gd name="connsiteY1298" fmla="*/ 439121 h 4348527"/>
              <a:gd name="connsiteX1299" fmla="*/ 9799291 w 12196742"/>
              <a:gd name="connsiteY1299" fmla="*/ 450502 h 4348527"/>
              <a:gd name="connsiteX1300" fmla="*/ 9781271 w 12196742"/>
              <a:gd name="connsiteY1300" fmla="*/ 475635 h 4348527"/>
              <a:gd name="connsiteX1301" fmla="*/ 9775580 w 12196742"/>
              <a:gd name="connsiteY1301" fmla="*/ 476583 h 4348527"/>
              <a:gd name="connsiteX1302" fmla="*/ 9771313 w 12196742"/>
              <a:gd name="connsiteY1302" fmla="*/ 472790 h 4348527"/>
              <a:gd name="connsiteX1303" fmla="*/ 9732426 w 12196742"/>
              <a:gd name="connsiteY1303" fmla="*/ 464728 h 4348527"/>
              <a:gd name="connsiteX1304" fmla="*/ 9710139 w 12196742"/>
              <a:gd name="connsiteY1304" fmla="*/ 476109 h 4348527"/>
              <a:gd name="connsiteX1305" fmla="*/ 9690696 w 12196742"/>
              <a:gd name="connsiteY1305" fmla="*/ 478480 h 4348527"/>
              <a:gd name="connsiteX1306" fmla="*/ 9661769 w 12196742"/>
              <a:gd name="connsiteY1306" fmla="*/ 484645 h 4348527"/>
              <a:gd name="connsiteX1307" fmla="*/ 9664140 w 12196742"/>
              <a:gd name="connsiteY1307" fmla="*/ 516892 h 4348527"/>
              <a:gd name="connsiteX1308" fmla="*/ 9631894 w 12196742"/>
              <a:gd name="connsiteY1308" fmla="*/ 509778 h 4348527"/>
              <a:gd name="connsiteX1309" fmla="*/ 9649440 w 12196742"/>
              <a:gd name="connsiteY1309" fmla="*/ 493181 h 4348527"/>
              <a:gd name="connsiteX1310" fmla="*/ 9625729 w 12196742"/>
              <a:gd name="connsiteY1310" fmla="*/ 497449 h 4348527"/>
              <a:gd name="connsiteX1311" fmla="*/ 9621935 w 12196742"/>
              <a:gd name="connsiteY1311" fmla="*/ 478955 h 4348527"/>
              <a:gd name="connsiteX1312" fmla="*/ 9542742 w 12196742"/>
              <a:gd name="connsiteY1312" fmla="*/ 516892 h 4348527"/>
              <a:gd name="connsiteX1313" fmla="*/ 9542268 w 12196742"/>
              <a:gd name="connsiteY1313" fmla="*/ 506933 h 4348527"/>
              <a:gd name="connsiteX1314" fmla="*/ 9544164 w 12196742"/>
              <a:gd name="connsiteY1314" fmla="*/ 503139 h 4348527"/>
              <a:gd name="connsiteX1315" fmla="*/ 9502434 w 12196742"/>
              <a:gd name="connsiteY1315" fmla="*/ 506459 h 4348527"/>
              <a:gd name="connsiteX1316" fmla="*/ 9483466 w 12196742"/>
              <a:gd name="connsiteY1316" fmla="*/ 531592 h 4348527"/>
              <a:gd name="connsiteX1317" fmla="*/ 9477775 w 12196742"/>
              <a:gd name="connsiteY1317" fmla="*/ 529695 h 4348527"/>
              <a:gd name="connsiteX1318" fmla="*/ 9482991 w 12196742"/>
              <a:gd name="connsiteY1318" fmla="*/ 506933 h 4348527"/>
              <a:gd name="connsiteX1319" fmla="*/ 9479672 w 12196742"/>
              <a:gd name="connsiteY1319" fmla="*/ 505036 h 4348527"/>
              <a:gd name="connsiteX1320" fmla="*/ 9467816 w 12196742"/>
              <a:gd name="connsiteY1320" fmla="*/ 526376 h 4348527"/>
              <a:gd name="connsiteX1321" fmla="*/ 9462126 w 12196742"/>
              <a:gd name="connsiteY1321" fmla="*/ 527324 h 4348527"/>
              <a:gd name="connsiteX1322" fmla="*/ 9406169 w 12196742"/>
              <a:gd name="connsiteY1322" fmla="*/ 522582 h 4348527"/>
              <a:gd name="connsiteX1323" fmla="*/ 9384829 w 12196742"/>
              <a:gd name="connsiteY1323" fmla="*/ 533489 h 4348527"/>
              <a:gd name="connsiteX1324" fmla="*/ 9361118 w 12196742"/>
              <a:gd name="connsiteY1324" fmla="*/ 575694 h 4348527"/>
              <a:gd name="connsiteX1325" fmla="*/ 9383881 w 12196742"/>
              <a:gd name="connsiteY1325" fmla="*/ 579488 h 4348527"/>
              <a:gd name="connsiteX1326" fmla="*/ 9402375 w 12196742"/>
              <a:gd name="connsiteY1326" fmla="*/ 581859 h 4348527"/>
              <a:gd name="connsiteX1327" fmla="*/ 9446003 w 12196742"/>
              <a:gd name="connsiteY1327" fmla="*/ 592291 h 4348527"/>
              <a:gd name="connsiteX1328" fmla="*/ 9480146 w 12196742"/>
              <a:gd name="connsiteY1328" fmla="*/ 591343 h 4348527"/>
              <a:gd name="connsiteX1329" fmla="*/ 9493898 w 12196742"/>
              <a:gd name="connsiteY1329" fmla="*/ 589920 h 4348527"/>
              <a:gd name="connsiteX1330" fmla="*/ 9522351 w 12196742"/>
              <a:gd name="connsiteY1330" fmla="*/ 588023 h 4348527"/>
              <a:gd name="connsiteX1331" fmla="*/ 9530887 w 12196742"/>
              <a:gd name="connsiteY1331" fmla="*/ 585652 h 4348527"/>
              <a:gd name="connsiteX1332" fmla="*/ 9571669 w 12196742"/>
              <a:gd name="connsiteY1332" fmla="*/ 576642 h 4348527"/>
              <a:gd name="connsiteX1333" fmla="*/ 9626203 w 12196742"/>
              <a:gd name="connsiteY1333" fmla="*/ 548664 h 4348527"/>
              <a:gd name="connsiteX1334" fmla="*/ 9650388 w 12196742"/>
              <a:gd name="connsiteY1334" fmla="*/ 566684 h 4348527"/>
              <a:gd name="connsiteX1335" fmla="*/ 9691645 w 12196742"/>
              <a:gd name="connsiteY1335" fmla="*/ 561942 h 4348527"/>
              <a:gd name="connsiteX1336" fmla="*/ 9731478 w 12196742"/>
              <a:gd name="connsiteY1336" fmla="*/ 570003 h 4348527"/>
              <a:gd name="connsiteX1337" fmla="*/ 9735272 w 12196742"/>
              <a:gd name="connsiteY1337" fmla="*/ 568107 h 4348527"/>
              <a:gd name="connsiteX1338" fmla="*/ 9739066 w 12196742"/>
              <a:gd name="connsiteY1338" fmla="*/ 549138 h 4348527"/>
              <a:gd name="connsiteX1339" fmla="*/ 9777003 w 12196742"/>
              <a:gd name="connsiteY1339" fmla="*/ 544870 h 4348527"/>
              <a:gd name="connsiteX1340" fmla="*/ 9788858 w 12196742"/>
              <a:gd name="connsiteY1340" fmla="*/ 554354 h 4348527"/>
              <a:gd name="connsiteX1341" fmla="*/ 9804981 w 12196742"/>
              <a:gd name="connsiteY1341" fmla="*/ 570478 h 4348527"/>
              <a:gd name="connsiteX1342" fmla="*/ 9857619 w 12196742"/>
              <a:gd name="connsiteY1342" fmla="*/ 575220 h 4348527"/>
              <a:gd name="connsiteX1343" fmla="*/ 9958627 w 12196742"/>
              <a:gd name="connsiteY1343" fmla="*/ 561468 h 4348527"/>
              <a:gd name="connsiteX1344" fmla="*/ 9984708 w 12196742"/>
              <a:gd name="connsiteY1344" fmla="*/ 561468 h 4348527"/>
              <a:gd name="connsiteX1345" fmla="*/ 10021222 w 12196742"/>
              <a:gd name="connsiteY1345" fmla="*/ 553406 h 4348527"/>
              <a:gd name="connsiteX1346" fmla="*/ 10091880 w 12196742"/>
              <a:gd name="connsiteY1346" fmla="*/ 545344 h 4348527"/>
              <a:gd name="connsiteX1347" fmla="*/ 10198577 w 12196742"/>
              <a:gd name="connsiteY1347" fmla="*/ 531592 h 4348527"/>
              <a:gd name="connsiteX1348" fmla="*/ 10234618 w 12196742"/>
              <a:gd name="connsiteY1348" fmla="*/ 534912 h 4348527"/>
              <a:gd name="connsiteX1349" fmla="*/ 10278720 w 12196742"/>
              <a:gd name="connsiteY1349" fmla="*/ 516417 h 4348527"/>
              <a:gd name="connsiteX1350" fmla="*/ 10287730 w 12196742"/>
              <a:gd name="connsiteY1350" fmla="*/ 517366 h 4348527"/>
              <a:gd name="connsiteX1351" fmla="*/ 10316657 w 12196742"/>
              <a:gd name="connsiteY1351" fmla="*/ 519263 h 4348527"/>
              <a:gd name="connsiteX1352" fmla="*/ 10370717 w 12196742"/>
              <a:gd name="connsiteY1352" fmla="*/ 511675 h 4348527"/>
              <a:gd name="connsiteX1353" fmla="*/ 10442323 w 12196742"/>
              <a:gd name="connsiteY1353" fmla="*/ 511201 h 4348527"/>
              <a:gd name="connsiteX1354" fmla="*/ 10511558 w 12196742"/>
              <a:gd name="connsiteY1354" fmla="*/ 490810 h 4348527"/>
              <a:gd name="connsiteX1355" fmla="*/ 10515826 w 12196742"/>
              <a:gd name="connsiteY1355" fmla="*/ 505036 h 4348527"/>
              <a:gd name="connsiteX1356" fmla="*/ 10526732 w 12196742"/>
              <a:gd name="connsiteY1356" fmla="*/ 479903 h 4348527"/>
              <a:gd name="connsiteX1357" fmla="*/ 10534795 w 12196742"/>
              <a:gd name="connsiteY1357" fmla="*/ 485594 h 4348527"/>
              <a:gd name="connsiteX1358" fmla="*/ 10593122 w 12196742"/>
              <a:gd name="connsiteY1358" fmla="*/ 472316 h 4348527"/>
              <a:gd name="connsiteX1359" fmla="*/ 10668522 w 12196742"/>
              <a:gd name="connsiteY1359" fmla="*/ 463780 h 4348527"/>
              <a:gd name="connsiteX1360" fmla="*/ 10667099 w 12196742"/>
              <a:gd name="connsiteY1360" fmla="*/ 454770 h 4348527"/>
              <a:gd name="connsiteX1361" fmla="*/ 10637699 w 12196742"/>
              <a:gd name="connsiteY1361" fmla="*/ 460934 h 4348527"/>
              <a:gd name="connsiteX1362" fmla="*/ 10642914 w 12196742"/>
              <a:gd name="connsiteY1362" fmla="*/ 447182 h 4348527"/>
              <a:gd name="connsiteX1363" fmla="*/ 10585535 w 12196742"/>
              <a:gd name="connsiteY1363" fmla="*/ 453821 h 4348527"/>
              <a:gd name="connsiteX1364" fmla="*/ 10534795 w 12196742"/>
              <a:gd name="connsiteY1364" fmla="*/ 453347 h 4348527"/>
              <a:gd name="connsiteX1365" fmla="*/ 10534320 w 12196742"/>
              <a:gd name="connsiteY1365" fmla="*/ 446234 h 4348527"/>
              <a:gd name="connsiteX1366" fmla="*/ 10661883 w 12196742"/>
              <a:gd name="connsiteY1366" fmla="*/ 425369 h 4348527"/>
              <a:gd name="connsiteX1367" fmla="*/ 10684645 w 12196742"/>
              <a:gd name="connsiteY1367" fmla="*/ 458563 h 4348527"/>
              <a:gd name="connsiteX1368" fmla="*/ 10704562 w 12196742"/>
              <a:gd name="connsiteY1368" fmla="*/ 463306 h 4348527"/>
              <a:gd name="connsiteX1369" fmla="*/ 10750561 w 12196742"/>
              <a:gd name="connsiteY1369" fmla="*/ 453347 h 4348527"/>
              <a:gd name="connsiteX1370" fmla="*/ 10765736 w 12196742"/>
              <a:gd name="connsiteY1370" fmla="*/ 447182 h 4348527"/>
              <a:gd name="connsiteX1371" fmla="*/ 10795137 w 12196742"/>
              <a:gd name="connsiteY1371" fmla="*/ 433904 h 4348527"/>
              <a:gd name="connsiteX1372" fmla="*/ 10810786 w 12196742"/>
              <a:gd name="connsiteY1372" fmla="*/ 430111 h 4348527"/>
              <a:gd name="connsiteX1373" fmla="*/ 10812682 w 12196742"/>
              <a:gd name="connsiteY1373" fmla="*/ 427740 h 4348527"/>
              <a:gd name="connsiteX1374" fmla="*/ 10803198 w 12196742"/>
              <a:gd name="connsiteY1374" fmla="*/ 424894 h 4348527"/>
              <a:gd name="connsiteX1375" fmla="*/ 10812682 w 12196742"/>
              <a:gd name="connsiteY1375" fmla="*/ 409245 h 4348527"/>
              <a:gd name="connsiteX1376" fmla="*/ 10825486 w 12196742"/>
              <a:gd name="connsiteY1376" fmla="*/ 430111 h 4348527"/>
              <a:gd name="connsiteX1377" fmla="*/ 11027026 w 12196742"/>
              <a:gd name="connsiteY1377" fmla="*/ 412091 h 4348527"/>
              <a:gd name="connsiteX1378" fmla="*/ 11027026 w 12196742"/>
              <a:gd name="connsiteY1378" fmla="*/ 406874 h 4348527"/>
              <a:gd name="connsiteX1379" fmla="*/ 10983874 w 12196742"/>
              <a:gd name="connsiteY1379" fmla="*/ 406874 h 4348527"/>
              <a:gd name="connsiteX1380" fmla="*/ 10983399 w 12196742"/>
              <a:gd name="connsiteY1380" fmla="*/ 401184 h 4348527"/>
              <a:gd name="connsiteX1381" fmla="*/ 11067334 w 12196742"/>
              <a:gd name="connsiteY1381" fmla="*/ 385060 h 4348527"/>
              <a:gd name="connsiteX1382" fmla="*/ 11030347 w 12196742"/>
              <a:gd name="connsiteY1382" fmla="*/ 378896 h 4348527"/>
              <a:gd name="connsiteX1383" fmla="*/ 11014223 w 12196742"/>
              <a:gd name="connsiteY1383" fmla="*/ 359453 h 4348527"/>
              <a:gd name="connsiteX1384" fmla="*/ 10938823 w 12196742"/>
              <a:gd name="connsiteY1384" fmla="*/ 363721 h 4348527"/>
              <a:gd name="connsiteX1385" fmla="*/ 10889031 w 12196742"/>
              <a:gd name="connsiteY1385" fmla="*/ 380318 h 4348527"/>
              <a:gd name="connsiteX1386" fmla="*/ 4786392 w 12196742"/>
              <a:gd name="connsiteY1386" fmla="*/ 1104441 h 4348527"/>
              <a:gd name="connsiteX1387" fmla="*/ 4809628 w 12196742"/>
              <a:gd name="connsiteY1387" fmla="*/ 1124358 h 4348527"/>
              <a:gd name="connsiteX1388" fmla="*/ 4873647 w 12196742"/>
              <a:gd name="connsiteY1388" fmla="*/ 1143326 h 4348527"/>
              <a:gd name="connsiteX1389" fmla="*/ 4881709 w 12196742"/>
              <a:gd name="connsiteY1389" fmla="*/ 1144275 h 4348527"/>
              <a:gd name="connsiteX1390" fmla="*/ 4950470 w 12196742"/>
              <a:gd name="connsiteY1390" fmla="*/ 1149965 h 4348527"/>
              <a:gd name="connsiteX1391" fmla="*/ 4972757 w 12196742"/>
              <a:gd name="connsiteY1391" fmla="*/ 1145223 h 4348527"/>
              <a:gd name="connsiteX1392" fmla="*/ 5015436 w 12196742"/>
              <a:gd name="connsiteY1392" fmla="*/ 1115822 h 4348527"/>
              <a:gd name="connsiteX1393" fmla="*/ 5021601 w 12196742"/>
              <a:gd name="connsiteY1393" fmla="*/ 1124832 h 4348527"/>
              <a:gd name="connsiteX1394" fmla="*/ 5108857 w 12196742"/>
              <a:gd name="connsiteY1394" fmla="*/ 1094482 h 4348527"/>
              <a:gd name="connsiteX1395" fmla="*/ 5119289 w 12196742"/>
              <a:gd name="connsiteY1395" fmla="*/ 1080256 h 4348527"/>
              <a:gd name="connsiteX1396" fmla="*/ 5126402 w 12196742"/>
              <a:gd name="connsiteY1396" fmla="*/ 1021454 h 4348527"/>
              <a:gd name="connsiteX1397" fmla="*/ 5141103 w 12196742"/>
              <a:gd name="connsiteY1397" fmla="*/ 1055123 h 4348527"/>
              <a:gd name="connsiteX1398" fmla="*/ 5170978 w 12196742"/>
              <a:gd name="connsiteY1398" fmla="*/ 1075514 h 4348527"/>
              <a:gd name="connsiteX1399" fmla="*/ 5263924 w 12196742"/>
              <a:gd name="connsiteY1399" fmla="*/ 1043267 h 4348527"/>
              <a:gd name="connsiteX1400" fmla="*/ 5252069 w 12196742"/>
              <a:gd name="connsiteY1400" fmla="*/ 1032835 h 4348527"/>
              <a:gd name="connsiteX1401" fmla="*/ 5235471 w 12196742"/>
              <a:gd name="connsiteY1401" fmla="*/ 1007701 h 4348527"/>
              <a:gd name="connsiteX1402" fmla="*/ 5235945 w 12196742"/>
              <a:gd name="connsiteY1402" fmla="*/ 974981 h 4348527"/>
              <a:gd name="connsiteX1403" fmla="*/ 5235945 w 12196742"/>
              <a:gd name="connsiteY1403" fmla="*/ 997269 h 4348527"/>
              <a:gd name="connsiteX1404" fmla="*/ 5249223 w 12196742"/>
              <a:gd name="connsiteY1404" fmla="*/ 976403 h 4348527"/>
              <a:gd name="connsiteX1405" fmla="*/ 5254914 w 12196742"/>
              <a:gd name="connsiteY1405" fmla="*/ 979249 h 4348527"/>
              <a:gd name="connsiteX1406" fmla="*/ 5311345 w 12196742"/>
              <a:gd name="connsiteY1406" fmla="*/ 972610 h 4348527"/>
              <a:gd name="connsiteX1407" fmla="*/ 5293325 w 12196742"/>
              <a:gd name="connsiteY1407" fmla="*/ 967393 h 4348527"/>
              <a:gd name="connsiteX1408" fmla="*/ 5312294 w 12196742"/>
              <a:gd name="connsiteY1408" fmla="*/ 929931 h 4348527"/>
              <a:gd name="connsiteX1409" fmla="*/ 5308026 w 12196742"/>
              <a:gd name="connsiteY1409" fmla="*/ 880138 h 4348527"/>
              <a:gd name="connsiteX1410" fmla="*/ 5257759 w 12196742"/>
              <a:gd name="connsiteY1410" fmla="*/ 908591 h 4348527"/>
              <a:gd name="connsiteX1411" fmla="*/ 5259656 w 12196742"/>
              <a:gd name="connsiteY1411" fmla="*/ 913333 h 4348527"/>
              <a:gd name="connsiteX1412" fmla="*/ 5272934 w 12196742"/>
              <a:gd name="connsiteY1412" fmla="*/ 913333 h 4348527"/>
              <a:gd name="connsiteX1413" fmla="*/ 5273882 w 12196742"/>
              <a:gd name="connsiteY1413" fmla="*/ 917127 h 4348527"/>
              <a:gd name="connsiteX1414" fmla="*/ 5220771 w 12196742"/>
              <a:gd name="connsiteY1414" fmla="*/ 943683 h 4348527"/>
              <a:gd name="connsiteX1415" fmla="*/ 5218400 w 12196742"/>
              <a:gd name="connsiteY1415" fmla="*/ 954115 h 4348527"/>
              <a:gd name="connsiteX1416" fmla="*/ 5209389 w 12196742"/>
              <a:gd name="connsiteY1416" fmla="*/ 935147 h 4348527"/>
              <a:gd name="connsiteX1417" fmla="*/ 5205121 w 12196742"/>
              <a:gd name="connsiteY1417" fmla="*/ 936095 h 4348527"/>
              <a:gd name="connsiteX1418" fmla="*/ 5207492 w 12196742"/>
              <a:gd name="connsiteY1418" fmla="*/ 957435 h 4348527"/>
              <a:gd name="connsiteX1419" fmla="*/ 5164339 w 12196742"/>
              <a:gd name="connsiteY1419" fmla="*/ 990630 h 4348527"/>
              <a:gd name="connsiteX1420" fmla="*/ 5134464 w 12196742"/>
              <a:gd name="connsiteY1420" fmla="*/ 1002485 h 4348527"/>
              <a:gd name="connsiteX1421" fmla="*/ 5131144 w 12196742"/>
              <a:gd name="connsiteY1421" fmla="*/ 982094 h 4348527"/>
              <a:gd name="connsiteX1422" fmla="*/ 5128773 w 12196742"/>
              <a:gd name="connsiteY1422" fmla="*/ 982094 h 4348527"/>
              <a:gd name="connsiteX1423" fmla="*/ 5128773 w 12196742"/>
              <a:gd name="connsiteY1423" fmla="*/ 1004856 h 4348527"/>
              <a:gd name="connsiteX1424" fmla="*/ 5087043 w 12196742"/>
              <a:gd name="connsiteY1424" fmla="*/ 1037103 h 4348527"/>
              <a:gd name="connsiteX1425" fmla="*/ 5073765 w 12196742"/>
              <a:gd name="connsiteY1425" fmla="*/ 1014340 h 4348527"/>
              <a:gd name="connsiteX1426" fmla="*/ 5066652 w 12196742"/>
              <a:gd name="connsiteY1426" fmla="*/ 1057494 h 4348527"/>
              <a:gd name="connsiteX1427" fmla="*/ 5053848 w 12196742"/>
              <a:gd name="connsiteY1427" fmla="*/ 1041371 h 4348527"/>
              <a:gd name="connsiteX1428" fmla="*/ 5053848 w 12196742"/>
              <a:gd name="connsiteY1428" fmla="*/ 1079308 h 4348527"/>
              <a:gd name="connsiteX1429" fmla="*/ 5069971 w 12196742"/>
              <a:gd name="connsiteY1429" fmla="*/ 1094482 h 4348527"/>
              <a:gd name="connsiteX1430" fmla="*/ 5066652 w 12196742"/>
              <a:gd name="connsiteY1430" fmla="*/ 1097328 h 4348527"/>
              <a:gd name="connsiteX1431" fmla="*/ 5040096 w 12196742"/>
              <a:gd name="connsiteY1431" fmla="*/ 1091163 h 4348527"/>
              <a:gd name="connsiteX1432" fmla="*/ 5042467 w 12196742"/>
              <a:gd name="connsiteY1432" fmla="*/ 1076936 h 4348527"/>
              <a:gd name="connsiteX1433" fmla="*/ 5044364 w 12196742"/>
              <a:gd name="connsiteY1433" fmla="*/ 1081679 h 4348527"/>
              <a:gd name="connsiteX1434" fmla="*/ 4992675 w 12196742"/>
              <a:gd name="connsiteY1434" fmla="*/ 1115348 h 4348527"/>
              <a:gd name="connsiteX1435" fmla="*/ 4985561 w 12196742"/>
              <a:gd name="connsiteY1435" fmla="*/ 1108234 h 4348527"/>
              <a:gd name="connsiteX1436" fmla="*/ 5027766 w 12196742"/>
              <a:gd name="connsiteY1436" fmla="*/ 1038525 h 4348527"/>
              <a:gd name="connsiteX1437" fmla="*/ 4999314 w 12196742"/>
              <a:gd name="connsiteY1437" fmla="*/ 1054174 h 4348527"/>
              <a:gd name="connsiteX1438" fmla="*/ 4994572 w 12196742"/>
              <a:gd name="connsiteY1438" fmla="*/ 1039474 h 4348527"/>
              <a:gd name="connsiteX1439" fmla="*/ 5011643 w 12196742"/>
              <a:gd name="connsiteY1439" fmla="*/ 1032360 h 4348527"/>
              <a:gd name="connsiteX1440" fmla="*/ 4985087 w 12196742"/>
              <a:gd name="connsiteY1440" fmla="*/ 1039948 h 4348527"/>
              <a:gd name="connsiteX1441" fmla="*/ 4956635 w 12196742"/>
              <a:gd name="connsiteY1441" fmla="*/ 1072669 h 4348527"/>
              <a:gd name="connsiteX1442" fmla="*/ 4930078 w 12196742"/>
              <a:gd name="connsiteY1442" fmla="*/ 1084050 h 4348527"/>
              <a:gd name="connsiteX1443" fmla="*/ 4879338 w 12196742"/>
              <a:gd name="connsiteY1443" fmla="*/ 1030464 h 4348527"/>
              <a:gd name="connsiteX1444" fmla="*/ 4854679 w 12196742"/>
              <a:gd name="connsiteY1444" fmla="*/ 1045638 h 4348527"/>
              <a:gd name="connsiteX1445" fmla="*/ 4875070 w 12196742"/>
              <a:gd name="connsiteY1445" fmla="*/ 1060813 h 4348527"/>
              <a:gd name="connsiteX1446" fmla="*/ 4786392 w 12196742"/>
              <a:gd name="connsiteY1446" fmla="*/ 1104441 h 4348527"/>
              <a:gd name="connsiteX1447" fmla="*/ 10614936 w 12196742"/>
              <a:gd name="connsiteY1447" fmla="*/ 142264 h 4348527"/>
              <a:gd name="connsiteX1448" fmla="*/ 10604504 w 12196742"/>
              <a:gd name="connsiteY1448" fmla="*/ 158861 h 4348527"/>
              <a:gd name="connsiteX1449" fmla="*/ 10587906 w 12196742"/>
              <a:gd name="connsiteY1449" fmla="*/ 149851 h 4348527"/>
              <a:gd name="connsiteX1450" fmla="*/ 10591225 w 12196742"/>
              <a:gd name="connsiteY1450" fmla="*/ 166923 h 4348527"/>
              <a:gd name="connsiteX1451" fmla="*/ 10567040 w 12196742"/>
              <a:gd name="connsiteY1451" fmla="*/ 168820 h 4348527"/>
              <a:gd name="connsiteX1452" fmla="*/ 10539537 w 12196742"/>
              <a:gd name="connsiteY1452" fmla="*/ 182098 h 4348527"/>
              <a:gd name="connsiteX1453" fmla="*/ 10536216 w 12196742"/>
              <a:gd name="connsiteY1453" fmla="*/ 175933 h 4348527"/>
              <a:gd name="connsiteX1454" fmla="*/ 10564196 w 12196742"/>
              <a:gd name="connsiteY1454" fmla="*/ 157913 h 4348527"/>
              <a:gd name="connsiteX1455" fmla="*/ 10561350 w 12196742"/>
              <a:gd name="connsiteY1455" fmla="*/ 150800 h 4348527"/>
              <a:gd name="connsiteX1456" fmla="*/ 10532424 w 12196742"/>
              <a:gd name="connsiteY1456" fmla="*/ 157439 h 4348527"/>
              <a:gd name="connsiteX1457" fmla="*/ 10470301 w 12196742"/>
              <a:gd name="connsiteY1457" fmla="*/ 161232 h 4348527"/>
              <a:gd name="connsiteX1458" fmla="*/ 10462240 w 12196742"/>
              <a:gd name="connsiteY1458" fmla="*/ 160758 h 4348527"/>
              <a:gd name="connsiteX1459" fmla="*/ 10385418 w 12196742"/>
              <a:gd name="connsiteY1459" fmla="*/ 173562 h 4348527"/>
              <a:gd name="connsiteX1460" fmla="*/ 10369294 w 12196742"/>
              <a:gd name="connsiteY1460" fmla="*/ 176407 h 4348527"/>
              <a:gd name="connsiteX1461" fmla="*/ 10321399 w 12196742"/>
              <a:gd name="connsiteY1461" fmla="*/ 178304 h 4348527"/>
              <a:gd name="connsiteX1462" fmla="*/ 10310017 w 12196742"/>
              <a:gd name="connsiteY1462" fmla="*/ 183046 h 4348527"/>
              <a:gd name="connsiteX1463" fmla="*/ 10266390 w 12196742"/>
              <a:gd name="connsiteY1463" fmla="*/ 196324 h 4348527"/>
              <a:gd name="connsiteX1464" fmla="*/ 10241257 w 12196742"/>
              <a:gd name="connsiteY1464" fmla="*/ 194901 h 4348527"/>
              <a:gd name="connsiteX1465" fmla="*/ 10281091 w 12196742"/>
              <a:gd name="connsiteY1465" fmla="*/ 231890 h 4348527"/>
              <a:gd name="connsiteX1466" fmla="*/ 10291997 w 12196742"/>
              <a:gd name="connsiteY1466" fmla="*/ 216241 h 4348527"/>
              <a:gd name="connsiteX1467" fmla="*/ 10345110 w 12196742"/>
              <a:gd name="connsiteY1467" fmla="*/ 221931 h 4348527"/>
              <a:gd name="connsiteX1468" fmla="*/ 10373562 w 12196742"/>
              <a:gd name="connsiteY1468" fmla="*/ 216241 h 4348527"/>
              <a:gd name="connsiteX1469" fmla="*/ 10445168 w 12196742"/>
              <a:gd name="connsiteY1469" fmla="*/ 236632 h 4348527"/>
              <a:gd name="connsiteX1470" fmla="*/ 10501600 w 12196742"/>
              <a:gd name="connsiteY1470" fmla="*/ 228570 h 4348527"/>
              <a:gd name="connsiteX1471" fmla="*/ 10621101 w 12196742"/>
              <a:gd name="connsiteY1471" fmla="*/ 215292 h 4348527"/>
              <a:gd name="connsiteX1472" fmla="*/ 10634379 w 12196742"/>
              <a:gd name="connsiteY1472" fmla="*/ 204386 h 4348527"/>
              <a:gd name="connsiteX1473" fmla="*/ 10631059 w 12196742"/>
              <a:gd name="connsiteY1473" fmla="*/ 201066 h 4348527"/>
              <a:gd name="connsiteX1474" fmla="*/ 10586483 w 12196742"/>
              <a:gd name="connsiteY1474" fmla="*/ 205808 h 4348527"/>
              <a:gd name="connsiteX1475" fmla="*/ 10584587 w 12196742"/>
              <a:gd name="connsiteY1475" fmla="*/ 199169 h 4348527"/>
              <a:gd name="connsiteX1476" fmla="*/ 10599287 w 12196742"/>
              <a:gd name="connsiteY1476" fmla="*/ 191108 h 4348527"/>
              <a:gd name="connsiteX1477" fmla="*/ 10650977 w 12196742"/>
              <a:gd name="connsiteY1477" fmla="*/ 186365 h 4348527"/>
              <a:gd name="connsiteX1478" fmla="*/ 10801775 w 12196742"/>
              <a:gd name="connsiteY1478" fmla="*/ 165500 h 4348527"/>
              <a:gd name="connsiteX1479" fmla="*/ 10835920 w 12196742"/>
              <a:gd name="connsiteY1479" fmla="*/ 165026 h 4348527"/>
              <a:gd name="connsiteX1480" fmla="*/ 10856784 w 12196742"/>
              <a:gd name="connsiteY1480" fmla="*/ 161706 h 4348527"/>
              <a:gd name="connsiteX1481" fmla="*/ 10871011 w 12196742"/>
              <a:gd name="connsiteY1481" fmla="*/ 156490 h 4348527"/>
              <a:gd name="connsiteX1482" fmla="*/ 10921751 w 12196742"/>
              <a:gd name="connsiteY1482" fmla="*/ 131831 h 4348527"/>
              <a:gd name="connsiteX1483" fmla="*/ 10926968 w 12196742"/>
              <a:gd name="connsiteY1483" fmla="*/ 133728 h 4348527"/>
              <a:gd name="connsiteX1484" fmla="*/ 10938349 w 12196742"/>
              <a:gd name="connsiteY1484" fmla="*/ 141790 h 4348527"/>
              <a:gd name="connsiteX1485" fmla="*/ 10943091 w 12196742"/>
              <a:gd name="connsiteY1485" fmla="*/ 134202 h 4348527"/>
              <a:gd name="connsiteX1486" fmla="*/ 10931236 w 12196742"/>
              <a:gd name="connsiteY1486" fmla="*/ 124718 h 4348527"/>
              <a:gd name="connsiteX1487" fmla="*/ 10906577 w 12196742"/>
              <a:gd name="connsiteY1487" fmla="*/ 125666 h 4348527"/>
              <a:gd name="connsiteX1488" fmla="*/ 10866743 w 12196742"/>
              <a:gd name="connsiteY1488" fmla="*/ 125666 h 4348527"/>
              <a:gd name="connsiteX1489" fmla="*/ 10860578 w 12196742"/>
              <a:gd name="connsiteY1489" fmla="*/ 136573 h 4348527"/>
              <a:gd name="connsiteX1490" fmla="*/ 10842558 w 12196742"/>
              <a:gd name="connsiteY1490" fmla="*/ 128037 h 4348527"/>
              <a:gd name="connsiteX1491" fmla="*/ 10796085 w 12196742"/>
              <a:gd name="connsiteY1491" fmla="*/ 134202 h 4348527"/>
              <a:gd name="connsiteX1492" fmla="*/ 10770478 w 12196742"/>
              <a:gd name="connsiteY1492" fmla="*/ 137047 h 4348527"/>
              <a:gd name="connsiteX1493" fmla="*/ 10715944 w 12196742"/>
              <a:gd name="connsiteY1493" fmla="*/ 172613 h 4348527"/>
              <a:gd name="connsiteX1494" fmla="*/ 10710253 w 12196742"/>
              <a:gd name="connsiteY1494" fmla="*/ 164077 h 4348527"/>
              <a:gd name="connsiteX1495" fmla="*/ 10728747 w 12196742"/>
              <a:gd name="connsiteY1495" fmla="*/ 152222 h 4348527"/>
              <a:gd name="connsiteX1496" fmla="*/ 10751983 w 12196742"/>
              <a:gd name="connsiteY1496" fmla="*/ 137047 h 4348527"/>
              <a:gd name="connsiteX1497" fmla="*/ 10730170 w 12196742"/>
              <a:gd name="connsiteY1497" fmla="*/ 140841 h 4348527"/>
              <a:gd name="connsiteX1498" fmla="*/ 10701717 w 12196742"/>
              <a:gd name="connsiteY1498" fmla="*/ 150800 h 4348527"/>
              <a:gd name="connsiteX1499" fmla="*/ 10614936 w 12196742"/>
              <a:gd name="connsiteY1499" fmla="*/ 142264 h 4348527"/>
              <a:gd name="connsiteX1500" fmla="*/ 11210547 w 12196742"/>
              <a:gd name="connsiteY1500" fmla="*/ 135151 h 4348527"/>
              <a:gd name="connsiteX1501" fmla="*/ 11211969 w 12196742"/>
              <a:gd name="connsiteY1501" fmla="*/ 142738 h 4348527"/>
              <a:gd name="connsiteX1502" fmla="*/ 11241845 w 12196742"/>
              <a:gd name="connsiteY1502" fmla="*/ 138944 h 4348527"/>
              <a:gd name="connsiteX1503" fmla="*/ 11306338 w 12196742"/>
              <a:gd name="connsiteY1503" fmla="*/ 139418 h 4348527"/>
              <a:gd name="connsiteX1504" fmla="*/ 11348542 w 12196742"/>
              <a:gd name="connsiteY1504" fmla="*/ 129934 h 4348527"/>
              <a:gd name="connsiteX1505" fmla="*/ 11376522 w 12196742"/>
              <a:gd name="connsiteY1505" fmla="*/ 133728 h 4348527"/>
              <a:gd name="connsiteX1506" fmla="*/ 11392644 w 12196742"/>
              <a:gd name="connsiteY1506" fmla="*/ 116182 h 4348527"/>
              <a:gd name="connsiteX1507" fmla="*/ 11449550 w 12196742"/>
              <a:gd name="connsiteY1507" fmla="*/ 113811 h 4348527"/>
              <a:gd name="connsiteX1508" fmla="*/ 11453344 w 12196742"/>
              <a:gd name="connsiteY1508" fmla="*/ 102904 h 4348527"/>
              <a:gd name="connsiteX1509" fmla="*/ 11513569 w 12196742"/>
              <a:gd name="connsiteY1509" fmla="*/ 93420 h 4348527"/>
              <a:gd name="connsiteX1510" fmla="*/ 11534433 w 12196742"/>
              <a:gd name="connsiteY1510" fmla="*/ 116656 h 4348527"/>
              <a:gd name="connsiteX1511" fmla="*/ 11536804 w 12196742"/>
              <a:gd name="connsiteY1511" fmla="*/ 122347 h 4348527"/>
              <a:gd name="connsiteX1512" fmla="*/ 11593710 w 12196742"/>
              <a:gd name="connsiteY1512" fmla="*/ 102430 h 4348527"/>
              <a:gd name="connsiteX1513" fmla="*/ 11666739 w 12196742"/>
              <a:gd name="connsiteY1513" fmla="*/ 103378 h 4348527"/>
              <a:gd name="connsiteX1514" fmla="*/ 11683810 w 12196742"/>
              <a:gd name="connsiteY1514" fmla="*/ 98162 h 4348527"/>
              <a:gd name="connsiteX1515" fmla="*/ 11726964 w 12196742"/>
              <a:gd name="connsiteY1515" fmla="*/ 84884 h 4348527"/>
              <a:gd name="connsiteX1516" fmla="*/ 11739294 w 12196742"/>
              <a:gd name="connsiteY1516" fmla="*/ 69235 h 4348527"/>
              <a:gd name="connsiteX1517" fmla="*/ 11728387 w 12196742"/>
              <a:gd name="connsiteY1517" fmla="*/ 57854 h 4348527"/>
              <a:gd name="connsiteX1518" fmla="*/ 11697089 w 12196742"/>
              <a:gd name="connsiteY1518" fmla="*/ 41256 h 4348527"/>
              <a:gd name="connsiteX1519" fmla="*/ 11686181 w 12196742"/>
              <a:gd name="connsiteY1519" fmla="*/ 37463 h 4348527"/>
              <a:gd name="connsiteX1520" fmla="*/ 11689502 w 12196742"/>
              <a:gd name="connsiteY1520" fmla="*/ 62122 h 4348527"/>
              <a:gd name="connsiteX1521" fmla="*/ 11672904 w 12196742"/>
              <a:gd name="connsiteY1521" fmla="*/ 46947 h 4348527"/>
              <a:gd name="connsiteX1522" fmla="*/ 11618370 w 12196742"/>
              <a:gd name="connsiteY1522" fmla="*/ 52163 h 4348527"/>
              <a:gd name="connsiteX1523" fmla="*/ 11556248 w 12196742"/>
              <a:gd name="connsiteY1523" fmla="*/ 52163 h 4348527"/>
              <a:gd name="connsiteX1524" fmla="*/ 11547712 w 12196742"/>
              <a:gd name="connsiteY1524" fmla="*/ 52163 h 4348527"/>
              <a:gd name="connsiteX1525" fmla="*/ 11543918 w 12196742"/>
              <a:gd name="connsiteY1525" fmla="*/ 72080 h 4348527"/>
              <a:gd name="connsiteX1526" fmla="*/ 11514043 w 12196742"/>
              <a:gd name="connsiteY1526" fmla="*/ 67812 h 4348527"/>
              <a:gd name="connsiteX1527" fmla="*/ 11515940 w 12196742"/>
              <a:gd name="connsiteY1527" fmla="*/ 72555 h 4348527"/>
              <a:gd name="connsiteX1528" fmla="*/ 11488435 w 12196742"/>
              <a:gd name="connsiteY1528" fmla="*/ 89152 h 4348527"/>
              <a:gd name="connsiteX1529" fmla="*/ 11482745 w 12196742"/>
              <a:gd name="connsiteY1529" fmla="*/ 70183 h 4348527"/>
              <a:gd name="connsiteX1530" fmla="*/ 11452869 w 12196742"/>
              <a:gd name="connsiteY1530" fmla="*/ 83936 h 4348527"/>
              <a:gd name="connsiteX1531" fmla="*/ 11432004 w 12196742"/>
              <a:gd name="connsiteY1531" fmla="*/ 72080 h 4348527"/>
              <a:gd name="connsiteX1532" fmla="*/ 11386954 w 12196742"/>
              <a:gd name="connsiteY1532" fmla="*/ 75400 h 4348527"/>
              <a:gd name="connsiteX1533" fmla="*/ 11358027 w 12196742"/>
              <a:gd name="connsiteY1533" fmla="*/ 97214 h 4348527"/>
              <a:gd name="connsiteX1534" fmla="*/ 11371780 w 12196742"/>
              <a:gd name="connsiteY1534" fmla="*/ 101007 h 4348527"/>
              <a:gd name="connsiteX1535" fmla="*/ 11371780 w 12196742"/>
              <a:gd name="connsiteY1535" fmla="*/ 107646 h 4348527"/>
              <a:gd name="connsiteX1536" fmla="*/ 11289266 w 12196742"/>
              <a:gd name="connsiteY1536" fmla="*/ 120924 h 4348527"/>
              <a:gd name="connsiteX1537" fmla="*/ 11288318 w 12196742"/>
              <a:gd name="connsiteY1537" fmla="*/ 116182 h 4348527"/>
              <a:gd name="connsiteX1538" fmla="*/ 11306338 w 12196742"/>
              <a:gd name="connsiteY1538" fmla="*/ 108120 h 4348527"/>
              <a:gd name="connsiteX1539" fmla="*/ 11275040 w 12196742"/>
              <a:gd name="connsiteY1539" fmla="*/ 99110 h 4348527"/>
              <a:gd name="connsiteX1540" fmla="*/ 11284050 w 12196742"/>
              <a:gd name="connsiteY1540" fmla="*/ 119502 h 4348527"/>
              <a:gd name="connsiteX1541" fmla="*/ 11210547 w 12196742"/>
              <a:gd name="connsiteY1541" fmla="*/ 135151 h 4348527"/>
              <a:gd name="connsiteX1542" fmla="*/ 8204515 w 12196742"/>
              <a:gd name="connsiteY1542" fmla="*/ 1355773 h 4348527"/>
              <a:gd name="connsiteX1543" fmla="*/ 8241978 w 12196742"/>
              <a:gd name="connsiteY1543" fmla="*/ 1367154 h 4348527"/>
              <a:gd name="connsiteX1544" fmla="*/ 8296038 w 12196742"/>
              <a:gd name="connsiteY1544" fmla="*/ 1352928 h 4348527"/>
              <a:gd name="connsiteX1545" fmla="*/ 8394674 w 12196742"/>
              <a:gd name="connsiteY1545" fmla="*/ 1335856 h 4348527"/>
              <a:gd name="connsiteX1546" fmla="*/ 8402735 w 12196742"/>
              <a:gd name="connsiteY1546" fmla="*/ 1325898 h 4348527"/>
              <a:gd name="connsiteX1547" fmla="*/ 8404632 w 12196742"/>
              <a:gd name="connsiteY1547" fmla="*/ 1314517 h 4348527"/>
              <a:gd name="connsiteX1548" fmla="*/ 8409375 w 12196742"/>
              <a:gd name="connsiteY1548" fmla="*/ 1315939 h 4348527"/>
              <a:gd name="connsiteX1549" fmla="*/ 8414117 w 12196742"/>
              <a:gd name="connsiteY1549" fmla="*/ 1333959 h 4348527"/>
              <a:gd name="connsiteX1550" fmla="*/ 8420281 w 12196742"/>
              <a:gd name="connsiteY1550" fmla="*/ 1332537 h 4348527"/>
              <a:gd name="connsiteX1551" fmla="*/ 8416962 w 12196742"/>
              <a:gd name="connsiteY1551" fmla="*/ 1278951 h 4348527"/>
              <a:gd name="connsiteX1552" fmla="*/ 8377602 w 12196742"/>
              <a:gd name="connsiteY1552" fmla="*/ 1287013 h 4348527"/>
              <a:gd name="connsiteX1553" fmla="*/ 8378551 w 12196742"/>
              <a:gd name="connsiteY1553" fmla="*/ 1293651 h 4348527"/>
              <a:gd name="connsiteX1554" fmla="*/ 8407003 w 12196742"/>
              <a:gd name="connsiteY1554" fmla="*/ 1290332 h 4348527"/>
              <a:gd name="connsiteX1555" fmla="*/ 8409849 w 12196742"/>
              <a:gd name="connsiteY1555" fmla="*/ 1296023 h 4348527"/>
              <a:gd name="connsiteX1556" fmla="*/ 8363850 w 12196742"/>
              <a:gd name="connsiteY1556" fmla="*/ 1322104 h 4348527"/>
              <a:gd name="connsiteX1557" fmla="*/ 8336820 w 12196742"/>
              <a:gd name="connsiteY1557" fmla="*/ 1297919 h 4348527"/>
              <a:gd name="connsiteX1558" fmla="*/ 8328759 w 12196742"/>
              <a:gd name="connsiteY1558" fmla="*/ 1298868 h 4348527"/>
              <a:gd name="connsiteX1559" fmla="*/ 8271379 w 12196742"/>
              <a:gd name="connsiteY1559" fmla="*/ 1327795 h 4348527"/>
              <a:gd name="connsiteX1560" fmla="*/ 8234390 w 12196742"/>
              <a:gd name="connsiteY1560" fmla="*/ 1328743 h 4348527"/>
              <a:gd name="connsiteX1561" fmla="*/ 8204515 w 12196742"/>
              <a:gd name="connsiteY1561" fmla="*/ 1355773 h 4348527"/>
              <a:gd name="connsiteX1562" fmla="*/ 8949503 w 12196742"/>
              <a:gd name="connsiteY1562" fmla="*/ 597982 h 4348527"/>
              <a:gd name="connsiteX1563" fmla="*/ 8865092 w 12196742"/>
              <a:gd name="connsiteY1563" fmla="*/ 622641 h 4348527"/>
              <a:gd name="connsiteX1564" fmla="*/ 8824310 w 12196742"/>
              <a:gd name="connsiteY1564" fmla="*/ 635919 h 4348527"/>
              <a:gd name="connsiteX1565" fmla="*/ 8853237 w 12196742"/>
              <a:gd name="connsiteY1565" fmla="*/ 650145 h 4348527"/>
              <a:gd name="connsiteX1566" fmla="*/ 8952348 w 12196742"/>
              <a:gd name="connsiteY1566" fmla="*/ 627383 h 4348527"/>
              <a:gd name="connsiteX1567" fmla="*/ 8996449 w 12196742"/>
              <a:gd name="connsiteY1567" fmla="*/ 630703 h 4348527"/>
              <a:gd name="connsiteX1568" fmla="*/ 9028222 w 12196742"/>
              <a:gd name="connsiteY1568" fmla="*/ 625960 h 4348527"/>
              <a:gd name="connsiteX1569" fmla="*/ 9086075 w 12196742"/>
              <a:gd name="connsiteY1569" fmla="*/ 587075 h 4348527"/>
              <a:gd name="connsiteX1570" fmla="*/ 9098405 w 12196742"/>
              <a:gd name="connsiteY1570" fmla="*/ 562416 h 4348527"/>
              <a:gd name="connsiteX1571" fmla="*/ 9086075 w 12196742"/>
              <a:gd name="connsiteY1571" fmla="*/ 557674 h 4348527"/>
              <a:gd name="connsiteX1572" fmla="*/ 9067581 w 12196742"/>
              <a:gd name="connsiteY1572" fmla="*/ 578539 h 4348527"/>
              <a:gd name="connsiteX1573" fmla="*/ 9044819 w 12196742"/>
              <a:gd name="connsiteY1573" fmla="*/ 578539 h 4348527"/>
              <a:gd name="connsiteX1574" fmla="*/ 8998346 w 12196742"/>
              <a:gd name="connsiteY1574" fmla="*/ 594662 h 4348527"/>
              <a:gd name="connsiteX1575" fmla="*/ 8994078 w 12196742"/>
              <a:gd name="connsiteY1575" fmla="*/ 595137 h 4348527"/>
              <a:gd name="connsiteX1576" fmla="*/ 8955667 w 12196742"/>
              <a:gd name="connsiteY1576" fmla="*/ 613631 h 4348527"/>
              <a:gd name="connsiteX1577" fmla="*/ 8949503 w 12196742"/>
              <a:gd name="connsiteY1577" fmla="*/ 597982 h 4348527"/>
              <a:gd name="connsiteX1578" fmla="*/ 10976286 w 12196742"/>
              <a:gd name="connsiteY1578" fmla="*/ 162181 h 4348527"/>
              <a:gd name="connsiteX1579" fmla="*/ 10938349 w 12196742"/>
              <a:gd name="connsiteY1579" fmla="*/ 179727 h 4348527"/>
              <a:gd name="connsiteX1580" fmla="*/ 10924122 w 12196742"/>
              <a:gd name="connsiteY1580" fmla="*/ 172613 h 4348527"/>
              <a:gd name="connsiteX1581" fmla="*/ 10877649 w 12196742"/>
              <a:gd name="connsiteY1581" fmla="*/ 201066 h 4348527"/>
              <a:gd name="connsiteX1582" fmla="*/ 10866269 w 12196742"/>
              <a:gd name="connsiteY1582" fmla="*/ 208179 h 4348527"/>
              <a:gd name="connsiteX1583" fmla="*/ 10852990 w 12196742"/>
              <a:gd name="connsiteY1583" fmla="*/ 189685 h 4348527"/>
              <a:gd name="connsiteX1584" fmla="*/ 10850619 w 12196742"/>
              <a:gd name="connsiteY1584" fmla="*/ 190633 h 4348527"/>
              <a:gd name="connsiteX1585" fmla="*/ 10855362 w 12196742"/>
              <a:gd name="connsiteY1585" fmla="*/ 208653 h 4348527"/>
              <a:gd name="connsiteX1586" fmla="*/ 10805096 w 12196742"/>
              <a:gd name="connsiteY1586" fmla="*/ 225725 h 4348527"/>
              <a:gd name="connsiteX1587" fmla="*/ 10812209 w 12196742"/>
              <a:gd name="connsiteY1587" fmla="*/ 238529 h 4348527"/>
              <a:gd name="connsiteX1588" fmla="*/ 10874330 w 12196742"/>
              <a:gd name="connsiteY1588" fmla="*/ 231416 h 4348527"/>
              <a:gd name="connsiteX1589" fmla="*/ 10891876 w 12196742"/>
              <a:gd name="connsiteY1589" fmla="*/ 232838 h 4348527"/>
              <a:gd name="connsiteX1590" fmla="*/ 10893773 w 12196742"/>
              <a:gd name="connsiteY1590" fmla="*/ 232838 h 4348527"/>
              <a:gd name="connsiteX1591" fmla="*/ 10905629 w 12196742"/>
              <a:gd name="connsiteY1591" fmla="*/ 218138 h 4348527"/>
              <a:gd name="connsiteX1592" fmla="*/ 10942617 w 12196742"/>
              <a:gd name="connsiteY1592" fmla="*/ 226674 h 4348527"/>
              <a:gd name="connsiteX1593" fmla="*/ 10969647 w 12196742"/>
              <a:gd name="connsiteY1593" fmla="*/ 192530 h 4348527"/>
              <a:gd name="connsiteX1594" fmla="*/ 10973915 w 12196742"/>
              <a:gd name="connsiteY1594" fmla="*/ 205334 h 4348527"/>
              <a:gd name="connsiteX1595" fmla="*/ 10993831 w 12196742"/>
              <a:gd name="connsiteY1595" fmla="*/ 183994 h 4348527"/>
              <a:gd name="connsiteX1596" fmla="*/ 10998100 w 12196742"/>
              <a:gd name="connsiteY1596" fmla="*/ 187314 h 4348527"/>
              <a:gd name="connsiteX1597" fmla="*/ 10996677 w 12196742"/>
              <a:gd name="connsiteY1597" fmla="*/ 168820 h 4348527"/>
              <a:gd name="connsiteX1598" fmla="*/ 10976286 w 12196742"/>
              <a:gd name="connsiteY1598" fmla="*/ 162181 h 4348527"/>
              <a:gd name="connsiteX1599" fmla="*/ 8199298 w 12196742"/>
              <a:gd name="connsiteY1599" fmla="*/ 1341547 h 4348527"/>
              <a:gd name="connsiteX1600" fmla="*/ 8120105 w 12196742"/>
              <a:gd name="connsiteY1600" fmla="*/ 1375216 h 4348527"/>
              <a:gd name="connsiteX1601" fmla="*/ 8120105 w 12196742"/>
              <a:gd name="connsiteY1601" fmla="*/ 1356722 h 4348527"/>
              <a:gd name="connsiteX1602" fmla="*/ 8080271 w 12196742"/>
              <a:gd name="connsiteY1602" fmla="*/ 1377113 h 4348527"/>
              <a:gd name="connsiteX1603" fmla="*/ 8043282 w 12196742"/>
              <a:gd name="connsiteY1603" fmla="*/ 1403669 h 4348527"/>
              <a:gd name="connsiteX1604" fmla="*/ 8040437 w 12196742"/>
              <a:gd name="connsiteY1604" fmla="*/ 1419318 h 4348527"/>
              <a:gd name="connsiteX1605" fmla="*/ 8077426 w 12196742"/>
              <a:gd name="connsiteY1605" fmla="*/ 1421215 h 4348527"/>
              <a:gd name="connsiteX1606" fmla="*/ 8106827 w 12196742"/>
              <a:gd name="connsiteY1606" fmla="*/ 1405566 h 4348527"/>
              <a:gd name="connsiteX1607" fmla="*/ 8169423 w 12196742"/>
              <a:gd name="connsiteY1607" fmla="*/ 1378536 h 4348527"/>
              <a:gd name="connsiteX1608" fmla="*/ 8199298 w 12196742"/>
              <a:gd name="connsiteY1608" fmla="*/ 1341547 h 4348527"/>
              <a:gd name="connsiteX1609" fmla="*/ 11153642 w 12196742"/>
              <a:gd name="connsiteY1609" fmla="*/ 265559 h 4348527"/>
              <a:gd name="connsiteX1610" fmla="*/ 11158384 w 12196742"/>
              <a:gd name="connsiteY1610" fmla="*/ 258920 h 4348527"/>
              <a:gd name="connsiteX1611" fmla="*/ 11179724 w 12196742"/>
              <a:gd name="connsiteY1611" fmla="*/ 273146 h 4348527"/>
              <a:gd name="connsiteX1612" fmla="*/ 11192052 w 12196742"/>
              <a:gd name="connsiteY1612" fmla="*/ 255601 h 4348527"/>
              <a:gd name="connsiteX1613" fmla="*/ 11181145 w 12196742"/>
              <a:gd name="connsiteY1613" fmla="*/ 250384 h 4348527"/>
              <a:gd name="connsiteX1614" fmla="*/ 11099581 w 12196742"/>
              <a:gd name="connsiteY1614" fmla="*/ 253229 h 4348527"/>
              <a:gd name="connsiteX1615" fmla="*/ 11081561 w 12196742"/>
              <a:gd name="connsiteY1615" fmla="*/ 257497 h 4348527"/>
              <a:gd name="connsiteX1616" fmla="*/ 11015646 w 12196742"/>
              <a:gd name="connsiteY1616" fmla="*/ 260817 h 4348527"/>
              <a:gd name="connsiteX1617" fmla="*/ 10993358 w 12196742"/>
              <a:gd name="connsiteY1617" fmla="*/ 269827 h 4348527"/>
              <a:gd name="connsiteX1618" fmla="*/ 10994306 w 12196742"/>
              <a:gd name="connsiteY1618" fmla="*/ 281682 h 4348527"/>
              <a:gd name="connsiteX1619" fmla="*/ 11019913 w 12196742"/>
              <a:gd name="connsiteY1619" fmla="*/ 290692 h 4348527"/>
              <a:gd name="connsiteX1620" fmla="*/ 11158857 w 12196742"/>
              <a:gd name="connsiteY1620" fmla="*/ 279785 h 4348527"/>
              <a:gd name="connsiteX1621" fmla="*/ 11164074 w 12196742"/>
              <a:gd name="connsiteY1621" fmla="*/ 276940 h 4348527"/>
              <a:gd name="connsiteX1622" fmla="*/ 11153642 w 12196742"/>
              <a:gd name="connsiteY1622" fmla="*/ 265559 h 4348527"/>
              <a:gd name="connsiteX1623" fmla="*/ 9359696 w 12196742"/>
              <a:gd name="connsiteY1623" fmla="*/ 379844 h 4348527"/>
              <a:gd name="connsiteX1624" fmla="*/ 9308481 w 12196742"/>
              <a:gd name="connsiteY1624" fmla="*/ 375102 h 4348527"/>
              <a:gd name="connsiteX1625" fmla="*/ 9265802 w 12196742"/>
              <a:gd name="connsiteY1625" fmla="*/ 413039 h 4348527"/>
              <a:gd name="connsiteX1626" fmla="*/ 9299471 w 12196742"/>
              <a:gd name="connsiteY1626" fmla="*/ 421101 h 4348527"/>
              <a:gd name="connsiteX1627" fmla="*/ 9307533 w 12196742"/>
              <a:gd name="connsiteY1627" fmla="*/ 422523 h 4348527"/>
              <a:gd name="connsiteX1628" fmla="*/ 9359696 w 12196742"/>
              <a:gd name="connsiteY1628" fmla="*/ 379844 h 4348527"/>
              <a:gd name="connsiteX1629" fmla="*/ 8614708 w 12196742"/>
              <a:gd name="connsiteY1629" fmla="*/ 1000588 h 4348527"/>
              <a:gd name="connsiteX1630" fmla="*/ 8714767 w 12196742"/>
              <a:gd name="connsiteY1630" fmla="*/ 979249 h 4348527"/>
              <a:gd name="connsiteX1631" fmla="*/ 8743220 w 12196742"/>
              <a:gd name="connsiteY1631" fmla="*/ 934198 h 4348527"/>
              <a:gd name="connsiteX1632" fmla="*/ 8714767 w 12196742"/>
              <a:gd name="connsiteY1632" fmla="*/ 943208 h 4348527"/>
              <a:gd name="connsiteX1633" fmla="*/ 8711448 w 12196742"/>
              <a:gd name="connsiteY1633" fmla="*/ 962651 h 4348527"/>
              <a:gd name="connsiteX1634" fmla="*/ 8635574 w 12196742"/>
              <a:gd name="connsiteY1634" fmla="*/ 980197 h 4348527"/>
              <a:gd name="connsiteX1635" fmla="*/ 8614708 w 12196742"/>
              <a:gd name="connsiteY1635" fmla="*/ 1000588 h 4348527"/>
              <a:gd name="connsiteX1636" fmla="*/ 9167166 w 12196742"/>
              <a:gd name="connsiteY1636" fmla="*/ 573323 h 4348527"/>
              <a:gd name="connsiteX1637" fmla="*/ 9164320 w 12196742"/>
              <a:gd name="connsiteY1637" fmla="*/ 568581 h 4348527"/>
              <a:gd name="connsiteX1638" fmla="*/ 9140136 w 12196742"/>
              <a:gd name="connsiteY1638" fmla="*/ 581384 h 4348527"/>
              <a:gd name="connsiteX1639" fmla="*/ 9127806 w 12196742"/>
              <a:gd name="connsiteY1639" fmla="*/ 562890 h 4348527"/>
              <a:gd name="connsiteX1640" fmla="*/ 9131600 w 12196742"/>
              <a:gd name="connsiteY1640" fmla="*/ 568581 h 4348527"/>
              <a:gd name="connsiteX1641" fmla="*/ 9107415 w 12196742"/>
              <a:gd name="connsiteY1641" fmla="*/ 581859 h 4348527"/>
              <a:gd name="connsiteX1642" fmla="*/ 9098405 w 12196742"/>
              <a:gd name="connsiteY1642" fmla="*/ 598930 h 4348527"/>
              <a:gd name="connsiteX1643" fmla="*/ 9107415 w 12196742"/>
              <a:gd name="connsiteY1643" fmla="*/ 638764 h 4348527"/>
              <a:gd name="connsiteX1644" fmla="*/ 9126857 w 12196742"/>
              <a:gd name="connsiteY1644" fmla="*/ 631651 h 4348527"/>
              <a:gd name="connsiteX1645" fmla="*/ 9124012 w 12196742"/>
              <a:gd name="connsiteY1645" fmla="*/ 593240 h 4348527"/>
              <a:gd name="connsiteX1646" fmla="*/ 9136816 w 12196742"/>
              <a:gd name="connsiteY1646" fmla="*/ 620744 h 4348527"/>
              <a:gd name="connsiteX1647" fmla="*/ 9146775 w 12196742"/>
              <a:gd name="connsiteY1647" fmla="*/ 615528 h 4348527"/>
              <a:gd name="connsiteX1648" fmla="*/ 9161475 w 12196742"/>
              <a:gd name="connsiteY1648" fmla="*/ 625012 h 4348527"/>
              <a:gd name="connsiteX1649" fmla="*/ 9164320 w 12196742"/>
              <a:gd name="connsiteY1649" fmla="*/ 608889 h 4348527"/>
              <a:gd name="connsiteX1650" fmla="*/ 9141084 w 12196742"/>
              <a:gd name="connsiteY1650" fmla="*/ 598456 h 4348527"/>
              <a:gd name="connsiteX1651" fmla="*/ 9167166 w 12196742"/>
              <a:gd name="connsiteY1651" fmla="*/ 573323 h 4348527"/>
              <a:gd name="connsiteX1652" fmla="*/ 9999408 w 12196742"/>
              <a:gd name="connsiteY1652" fmla="*/ 641135 h 4348527"/>
              <a:gd name="connsiteX1653" fmla="*/ 9997037 w 12196742"/>
              <a:gd name="connsiteY1653" fmla="*/ 634496 h 4348527"/>
              <a:gd name="connsiteX1654" fmla="*/ 9941080 w 12196742"/>
              <a:gd name="connsiteY1654" fmla="*/ 641609 h 4348527"/>
              <a:gd name="connsiteX1655" fmla="*/ 9901247 w 12196742"/>
              <a:gd name="connsiteY1655" fmla="*/ 637816 h 4348527"/>
              <a:gd name="connsiteX1656" fmla="*/ 9901721 w 12196742"/>
              <a:gd name="connsiteY1656" fmla="*/ 663423 h 4348527"/>
              <a:gd name="connsiteX1657" fmla="*/ 9947720 w 12196742"/>
              <a:gd name="connsiteY1657" fmla="*/ 668640 h 4348527"/>
              <a:gd name="connsiteX1658" fmla="*/ 9999408 w 12196742"/>
              <a:gd name="connsiteY1658" fmla="*/ 641135 h 4348527"/>
              <a:gd name="connsiteX1659" fmla="*/ 11128508 w 12196742"/>
              <a:gd name="connsiteY1659" fmla="*/ 205334 h 4348527"/>
              <a:gd name="connsiteX1660" fmla="*/ 11128034 w 12196742"/>
              <a:gd name="connsiteY1660" fmla="*/ 213870 h 4348527"/>
              <a:gd name="connsiteX1661" fmla="*/ 11181620 w 12196742"/>
              <a:gd name="connsiteY1661" fmla="*/ 216715 h 4348527"/>
              <a:gd name="connsiteX1662" fmla="*/ 11229041 w 12196742"/>
              <a:gd name="connsiteY1662" fmla="*/ 214344 h 4348527"/>
              <a:gd name="connsiteX1663" fmla="*/ 11265555 w 12196742"/>
              <a:gd name="connsiteY1663" fmla="*/ 205334 h 4348527"/>
              <a:gd name="connsiteX1664" fmla="*/ 11263659 w 12196742"/>
              <a:gd name="connsiteY1664" fmla="*/ 197747 h 4348527"/>
              <a:gd name="connsiteX1665" fmla="*/ 11128508 w 12196742"/>
              <a:gd name="connsiteY1665" fmla="*/ 205334 h 4348527"/>
              <a:gd name="connsiteX1666" fmla="*/ 9429405 w 12196742"/>
              <a:gd name="connsiteY1666" fmla="*/ 983517 h 4348527"/>
              <a:gd name="connsiteX1667" fmla="*/ 9383407 w 12196742"/>
              <a:gd name="connsiteY1667" fmla="*/ 1015763 h 4348527"/>
              <a:gd name="connsiteX1668" fmla="*/ 9429405 w 12196742"/>
              <a:gd name="connsiteY1668" fmla="*/ 983517 h 4348527"/>
              <a:gd name="connsiteX1669" fmla="*/ 9892710 w 12196742"/>
              <a:gd name="connsiteY1669" fmla="*/ 357556 h 4348527"/>
              <a:gd name="connsiteX1670" fmla="*/ 9897453 w 12196742"/>
              <a:gd name="connsiteY1670" fmla="*/ 364195 h 4348527"/>
              <a:gd name="connsiteX1671" fmla="*/ 9951513 w 12196742"/>
              <a:gd name="connsiteY1671" fmla="*/ 349020 h 4348527"/>
              <a:gd name="connsiteX1672" fmla="*/ 9914525 w 12196742"/>
              <a:gd name="connsiteY1672" fmla="*/ 332897 h 4348527"/>
              <a:gd name="connsiteX1673" fmla="*/ 9892710 w 12196742"/>
              <a:gd name="connsiteY1673" fmla="*/ 357556 h 4348527"/>
              <a:gd name="connsiteX1674" fmla="*/ 10163011 w 12196742"/>
              <a:gd name="connsiteY1674" fmla="*/ 200118 h 4348527"/>
              <a:gd name="connsiteX1675" fmla="*/ 10119384 w 12196742"/>
              <a:gd name="connsiteY1675" fmla="*/ 200118 h 4348527"/>
              <a:gd name="connsiteX1676" fmla="*/ 10129343 w 12196742"/>
              <a:gd name="connsiteY1676" fmla="*/ 228570 h 4348527"/>
              <a:gd name="connsiteX1677" fmla="*/ 10157796 w 12196742"/>
              <a:gd name="connsiteY1677" fmla="*/ 222406 h 4348527"/>
              <a:gd name="connsiteX1678" fmla="*/ 10163011 w 12196742"/>
              <a:gd name="connsiteY1678" fmla="*/ 200118 h 4348527"/>
              <a:gd name="connsiteX1679" fmla="*/ 11980668 w 12196742"/>
              <a:gd name="connsiteY1679" fmla="*/ 119502 h 4348527"/>
              <a:gd name="connsiteX1680" fmla="*/ 11979720 w 12196742"/>
              <a:gd name="connsiteY1680" fmla="*/ 113811 h 4348527"/>
              <a:gd name="connsiteX1681" fmla="*/ 11917124 w 12196742"/>
              <a:gd name="connsiteY1681" fmla="*/ 121873 h 4348527"/>
              <a:gd name="connsiteX1682" fmla="*/ 11973555 w 12196742"/>
              <a:gd name="connsiteY1682" fmla="*/ 135151 h 4348527"/>
              <a:gd name="connsiteX1683" fmla="*/ 11952690 w 12196742"/>
              <a:gd name="connsiteY1683" fmla="*/ 122821 h 4348527"/>
              <a:gd name="connsiteX1684" fmla="*/ 11980668 w 12196742"/>
              <a:gd name="connsiteY1684" fmla="*/ 119502 h 4348527"/>
              <a:gd name="connsiteX1685" fmla="*/ 3645911 w 12196742"/>
              <a:gd name="connsiteY1685" fmla="*/ 3687002 h 4348527"/>
              <a:gd name="connsiteX1686" fmla="*/ 3691436 w 12196742"/>
              <a:gd name="connsiteY1686" fmla="*/ 3677043 h 4348527"/>
              <a:gd name="connsiteX1687" fmla="*/ 3645911 w 12196742"/>
              <a:gd name="connsiteY1687" fmla="*/ 3687002 h 4348527"/>
              <a:gd name="connsiteX1688" fmla="*/ 9654182 w 12196742"/>
              <a:gd name="connsiteY1688" fmla="*/ 347123 h 4348527"/>
              <a:gd name="connsiteX1689" fmla="*/ 9620513 w 12196742"/>
              <a:gd name="connsiteY1689" fmla="*/ 351866 h 4348527"/>
              <a:gd name="connsiteX1690" fmla="*/ 9591586 w 12196742"/>
              <a:gd name="connsiteY1690" fmla="*/ 360401 h 4348527"/>
              <a:gd name="connsiteX1691" fmla="*/ 9654182 w 12196742"/>
              <a:gd name="connsiteY1691" fmla="*/ 347123 h 4348527"/>
              <a:gd name="connsiteX1692" fmla="*/ 10147362 w 12196742"/>
              <a:gd name="connsiteY1692" fmla="*/ 359453 h 4348527"/>
              <a:gd name="connsiteX1693" fmla="*/ 10199526 w 12196742"/>
              <a:gd name="connsiteY1693" fmla="*/ 352814 h 4348527"/>
              <a:gd name="connsiteX1694" fmla="*/ 10199052 w 12196742"/>
              <a:gd name="connsiteY1694" fmla="*/ 347598 h 4348527"/>
              <a:gd name="connsiteX1695" fmla="*/ 10147362 w 12196742"/>
              <a:gd name="connsiteY1695" fmla="*/ 359453 h 4348527"/>
              <a:gd name="connsiteX1696" fmla="*/ 7484187 w 12196742"/>
              <a:gd name="connsiteY1696" fmla="*/ 692824 h 4348527"/>
              <a:gd name="connsiteX1697" fmla="*/ 7551524 w 12196742"/>
              <a:gd name="connsiteY1697" fmla="*/ 670536 h 4348527"/>
              <a:gd name="connsiteX1698" fmla="*/ 7484187 w 12196742"/>
              <a:gd name="connsiteY1698" fmla="*/ 692824 h 4348527"/>
              <a:gd name="connsiteX1699" fmla="*/ 9158630 w 12196742"/>
              <a:gd name="connsiteY1699" fmla="*/ 1082153 h 4348527"/>
              <a:gd name="connsiteX1700" fmla="*/ 9155310 w 12196742"/>
              <a:gd name="connsiteY1700" fmla="*/ 1073143 h 4348527"/>
              <a:gd name="connsiteX1701" fmla="*/ 9124486 w 12196742"/>
              <a:gd name="connsiteY1701" fmla="*/ 1083575 h 4348527"/>
              <a:gd name="connsiteX1702" fmla="*/ 9128280 w 12196742"/>
              <a:gd name="connsiteY1702" fmla="*/ 1094008 h 4348527"/>
              <a:gd name="connsiteX1703" fmla="*/ 9158630 w 12196742"/>
              <a:gd name="connsiteY1703" fmla="*/ 1082153 h 4348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</a:cxnLst>
            <a:rect l="l" t="t" r="r" b="b"/>
            <a:pathLst>
              <a:path w="12196742" h="4348527">
                <a:moveTo>
                  <a:pt x="5359715" y="938466"/>
                </a:moveTo>
                <a:cubicBezTo>
                  <a:pt x="5360663" y="948899"/>
                  <a:pt x="5361612" y="959806"/>
                  <a:pt x="5362560" y="970713"/>
                </a:cubicBezTo>
                <a:cubicBezTo>
                  <a:pt x="5347860" y="976878"/>
                  <a:pt x="5340747" y="970239"/>
                  <a:pt x="5337901" y="952693"/>
                </a:cubicBezTo>
                <a:cubicBezTo>
                  <a:pt x="5333159" y="964074"/>
                  <a:pt x="5327943" y="975455"/>
                  <a:pt x="5324149" y="984465"/>
                </a:cubicBezTo>
                <a:cubicBezTo>
                  <a:pt x="5298068" y="993475"/>
                  <a:pt x="5290006" y="1017660"/>
                  <a:pt x="5272934" y="1033309"/>
                </a:cubicBezTo>
                <a:cubicBezTo>
                  <a:pt x="5273882" y="1035680"/>
                  <a:pt x="5274831" y="1038051"/>
                  <a:pt x="5275779" y="1040896"/>
                </a:cubicBezTo>
                <a:cubicBezTo>
                  <a:pt x="5296171" y="1037577"/>
                  <a:pt x="5316087" y="1034257"/>
                  <a:pt x="5336479" y="1030464"/>
                </a:cubicBezTo>
                <a:cubicBezTo>
                  <a:pt x="5339324" y="1029989"/>
                  <a:pt x="5341695" y="1028093"/>
                  <a:pt x="5344540" y="1027618"/>
                </a:cubicBezTo>
                <a:cubicBezTo>
                  <a:pt x="5380106" y="1021454"/>
                  <a:pt x="5381055" y="1020505"/>
                  <a:pt x="5381055" y="986362"/>
                </a:cubicBezTo>
                <a:cubicBezTo>
                  <a:pt x="5382951" y="992527"/>
                  <a:pt x="5384848" y="998691"/>
                  <a:pt x="5387219" y="1006753"/>
                </a:cubicBezTo>
                <a:cubicBezTo>
                  <a:pt x="5394806" y="1004382"/>
                  <a:pt x="5402394" y="1002485"/>
                  <a:pt x="5410930" y="1000114"/>
                </a:cubicBezTo>
                <a:cubicBezTo>
                  <a:pt x="5406662" y="990156"/>
                  <a:pt x="5403342" y="981620"/>
                  <a:pt x="5399549" y="972610"/>
                </a:cubicBezTo>
                <a:cubicBezTo>
                  <a:pt x="5392435" y="971187"/>
                  <a:pt x="5385322" y="969764"/>
                  <a:pt x="5377735" y="967868"/>
                </a:cubicBezTo>
                <a:cubicBezTo>
                  <a:pt x="5377735" y="965497"/>
                  <a:pt x="5377735" y="963600"/>
                  <a:pt x="5378209" y="961229"/>
                </a:cubicBezTo>
                <a:cubicBezTo>
                  <a:pt x="5390064" y="959332"/>
                  <a:pt x="5402394" y="957909"/>
                  <a:pt x="5416146" y="955538"/>
                </a:cubicBezTo>
                <a:cubicBezTo>
                  <a:pt x="5419466" y="960754"/>
                  <a:pt x="5423259" y="973558"/>
                  <a:pt x="5430372" y="976403"/>
                </a:cubicBezTo>
                <a:cubicBezTo>
                  <a:pt x="5443176" y="980671"/>
                  <a:pt x="5458825" y="982094"/>
                  <a:pt x="5472103" y="979249"/>
                </a:cubicBezTo>
                <a:cubicBezTo>
                  <a:pt x="5535648" y="965497"/>
                  <a:pt x="5598244" y="948899"/>
                  <a:pt x="5661314" y="934673"/>
                </a:cubicBezTo>
                <a:cubicBezTo>
                  <a:pt x="5680757" y="930405"/>
                  <a:pt x="5699251" y="925188"/>
                  <a:pt x="5707787" y="901478"/>
                </a:cubicBezTo>
                <a:cubicBezTo>
                  <a:pt x="5721539" y="922817"/>
                  <a:pt x="5736714" y="913807"/>
                  <a:pt x="5751889" y="909065"/>
                </a:cubicBezTo>
                <a:cubicBezTo>
                  <a:pt x="5767063" y="904323"/>
                  <a:pt x="5782712" y="901004"/>
                  <a:pt x="5797413" y="896261"/>
                </a:cubicBezTo>
                <a:cubicBezTo>
                  <a:pt x="5836299" y="883458"/>
                  <a:pt x="5874236" y="869706"/>
                  <a:pt x="5913121" y="856902"/>
                </a:cubicBezTo>
                <a:cubicBezTo>
                  <a:pt x="5917389" y="855479"/>
                  <a:pt x="5922605" y="856902"/>
                  <a:pt x="5925924" y="854531"/>
                </a:cubicBezTo>
                <a:cubicBezTo>
                  <a:pt x="5961965" y="840779"/>
                  <a:pt x="5999902" y="831294"/>
                  <a:pt x="6032622" y="812800"/>
                </a:cubicBezTo>
                <a:cubicBezTo>
                  <a:pt x="6065817" y="793832"/>
                  <a:pt x="6096641" y="771069"/>
                  <a:pt x="6136949" y="763482"/>
                </a:cubicBezTo>
                <a:cubicBezTo>
                  <a:pt x="6138372" y="767750"/>
                  <a:pt x="6139794" y="773440"/>
                  <a:pt x="6141217" y="779131"/>
                </a:cubicBezTo>
                <a:cubicBezTo>
                  <a:pt x="6153546" y="778183"/>
                  <a:pt x="6166350" y="777708"/>
                  <a:pt x="6179154" y="775337"/>
                </a:cubicBezTo>
                <a:cubicBezTo>
                  <a:pt x="6181525" y="774863"/>
                  <a:pt x="6183422" y="769173"/>
                  <a:pt x="6185319" y="765853"/>
                </a:cubicBezTo>
                <a:cubicBezTo>
                  <a:pt x="6185319" y="765853"/>
                  <a:pt x="6184845" y="766327"/>
                  <a:pt x="6184845" y="766327"/>
                </a:cubicBezTo>
                <a:cubicBezTo>
                  <a:pt x="6202864" y="765379"/>
                  <a:pt x="6220411" y="759688"/>
                  <a:pt x="6238904" y="762059"/>
                </a:cubicBezTo>
                <a:cubicBezTo>
                  <a:pt x="6244121" y="762534"/>
                  <a:pt x="6255028" y="751627"/>
                  <a:pt x="6256451" y="744514"/>
                </a:cubicBezTo>
                <a:cubicBezTo>
                  <a:pt x="6260719" y="722226"/>
                  <a:pt x="6278264" y="709422"/>
                  <a:pt x="6301975" y="713215"/>
                </a:cubicBezTo>
                <a:cubicBezTo>
                  <a:pt x="6310036" y="714638"/>
                  <a:pt x="6318572" y="712267"/>
                  <a:pt x="6327108" y="711793"/>
                </a:cubicBezTo>
                <a:cubicBezTo>
                  <a:pt x="6330428" y="713215"/>
                  <a:pt x="6338015" y="719380"/>
                  <a:pt x="6339912" y="717958"/>
                </a:cubicBezTo>
                <a:cubicBezTo>
                  <a:pt x="6353190" y="707999"/>
                  <a:pt x="6365045" y="716061"/>
                  <a:pt x="6378323" y="717958"/>
                </a:cubicBezTo>
                <a:cubicBezTo>
                  <a:pt x="6383065" y="718906"/>
                  <a:pt x="6388756" y="709422"/>
                  <a:pt x="6394920" y="707525"/>
                </a:cubicBezTo>
                <a:cubicBezTo>
                  <a:pt x="6406776" y="704205"/>
                  <a:pt x="6419580" y="704205"/>
                  <a:pt x="6431909" y="701360"/>
                </a:cubicBezTo>
                <a:cubicBezTo>
                  <a:pt x="6451826" y="696618"/>
                  <a:pt x="6472217" y="693299"/>
                  <a:pt x="6490712" y="684763"/>
                </a:cubicBezTo>
                <a:cubicBezTo>
                  <a:pt x="6502092" y="679546"/>
                  <a:pt x="6511577" y="667691"/>
                  <a:pt x="6518216" y="656784"/>
                </a:cubicBezTo>
                <a:cubicBezTo>
                  <a:pt x="6525329" y="644929"/>
                  <a:pt x="6530071" y="641135"/>
                  <a:pt x="6543823" y="647300"/>
                </a:cubicBezTo>
                <a:cubicBezTo>
                  <a:pt x="6556627" y="652990"/>
                  <a:pt x="6570379" y="657733"/>
                  <a:pt x="6584131" y="644929"/>
                </a:cubicBezTo>
                <a:cubicBezTo>
                  <a:pt x="6591719" y="638290"/>
                  <a:pt x="6604523" y="637816"/>
                  <a:pt x="6614955" y="634496"/>
                </a:cubicBezTo>
                <a:lnTo>
                  <a:pt x="6614007" y="634970"/>
                </a:lnTo>
                <a:cubicBezTo>
                  <a:pt x="6625387" y="633548"/>
                  <a:pt x="6636769" y="631651"/>
                  <a:pt x="6648150" y="630703"/>
                </a:cubicBezTo>
                <a:cubicBezTo>
                  <a:pt x="6666644" y="629754"/>
                  <a:pt x="6659531" y="616476"/>
                  <a:pt x="6660953" y="608889"/>
                </a:cubicBezTo>
                <a:cubicBezTo>
                  <a:pt x="6676603" y="600827"/>
                  <a:pt x="6691303" y="593240"/>
                  <a:pt x="6706004" y="585652"/>
                </a:cubicBezTo>
                <a:cubicBezTo>
                  <a:pt x="6713591" y="602724"/>
                  <a:pt x="6724972" y="606043"/>
                  <a:pt x="6751528" y="600353"/>
                </a:cubicBezTo>
                <a:cubicBezTo>
                  <a:pt x="6788043" y="592291"/>
                  <a:pt x="6825031" y="585178"/>
                  <a:pt x="6861545" y="577117"/>
                </a:cubicBezTo>
                <a:cubicBezTo>
                  <a:pt x="6888101" y="571426"/>
                  <a:pt x="6914183" y="565261"/>
                  <a:pt x="6940739" y="560045"/>
                </a:cubicBezTo>
                <a:cubicBezTo>
                  <a:pt x="6984367" y="550561"/>
                  <a:pt x="7028468" y="542973"/>
                  <a:pt x="7071622" y="532066"/>
                </a:cubicBezTo>
                <a:cubicBezTo>
                  <a:pt x="7092013" y="526850"/>
                  <a:pt x="7110981" y="515469"/>
                  <a:pt x="7129950" y="505985"/>
                </a:cubicBezTo>
                <a:cubicBezTo>
                  <a:pt x="7132795" y="504562"/>
                  <a:pt x="7132795" y="497923"/>
                  <a:pt x="7134218" y="493655"/>
                </a:cubicBezTo>
                <a:cubicBezTo>
                  <a:pt x="7137537" y="500768"/>
                  <a:pt x="7140383" y="507881"/>
                  <a:pt x="7144176" y="515943"/>
                </a:cubicBezTo>
                <a:cubicBezTo>
                  <a:pt x="7127578" y="535386"/>
                  <a:pt x="7086322" y="515943"/>
                  <a:pt x="7080157" y="550561"/>
                </a:cubicBezTo>
                <a:cubicBezTo>
                  <a:pt x="7097229" y="556251"/>
                  <a:pt x="7113826" y="561942"/>
                  <a:pt x="7131372" y="568107"/>
                </a:cubicBezTo>
                <a:cubicBezTo>
                  <a:pt x="7131847" y="577117"/>
                  <a:pt x="7132321" y="586127"/>
                  <a:pt x="7133269" y="597508"/>
                </a:cubicBezTo>
                <a:cubicBezTo>
                  <a:pt x="7138486" y="594188"/>
                  <a:pt x="7141805" y="592291"/>
                  <a:pt x="7148918" y="588023"/>
                </a:cubicBezTo>
                <a:cubicBezTo>
                  <a:pt x="7147496" y="596559"/>
                  <a:pt x="7147021" y="601776"/>
                  <a:pt x="7146073" y="607940"/>
                </a:cubicBezTo>
                <a:cubicBezTo>
                  <a:pt x="7172155" y="607940"/>
                  <a:pt x="7198710" y="607940"/>
                  <a:pt x="7231431" y="607940"/>
                </a:cubicBezTo>
                <a:cubicBezTo>
                  <a:pt x="7223370" y="618373"/>
                  <a:pt x="7220524" y="622641"/>
                  <a:pt x="7218153" y="625960"/>
                </a:cubicBezTo>
                <a:cubicBezTo>
                  <a:pt x="7230957" y="638764"/>
                  <a:pt x="7243761" y="651094"/>
                  <a:pt x="7250400" y="658207"/>
                </a:cubicBezTo>
                <a:cubicBezTo>
                  <a:pt x="7280275" y="652042"/>
                  <a:pt x="7303986" y="644455"/>
                  <a:pt x="7328645" y="643032"/>
                </a:cubicBezTo>
                <a:cubicBezTo>
                  <a:pt x="7353303" y="641135"/>
                  <a:pt x="7366108" y="633548"/>
                  <a:pt x="7371324" y="610786"/>
                </a:cubicBezTo>
                <a:cubicBezTo>
                  <a:pt x="7373695" y="600353"/>
                  <a:pt x="7378911" y="590394"/>
                  <a:pt x="7383179" y="580436"/>
                </a:cubicBezTo>
                <a:cubicBezTo>
                  <a:pt x="7386024" y="581384"/>
                  <a:pt x="7388869" y="582333"/>
                  <a:pt x="7391240" y="583281"/>
                </a:cubicBezTo>
                <a:cubicBezTo>
                  <a:pt x="7389818" y="588972"/>
                  <a:pt x="7389344" y="595137"/>
                  <a:pt x="7386973" y="600353"/>
                </a:cubicBezTo>
                <a:cubicBezTo>
                  <a:pt x="7378437" y="617899"/>
                  <a:pt x="7384602" y="631177"/>
                  <a:pt x="7403570" y="626435"/>
                </a:cubicBezTo>
                <a:cubicBezTo>
                  <a:pt x="7437713" y="617899"/>
                  <a:pt x="7474702" y="631651"/>
                  <a:pt x="7506948" y="608889"/>
                </a:cubicBezTo>
                <a:cubicBezTo>
                  <a:pt x="7518804" y="600827"/>
                  <a:pt x="7538246" y="603672"/>
                  <a:pt x="7554370" y="601776"/>
                </a:cubicBezTo>
                <a:cubicBezTo>
                  <a:pt x="7557215" y="601301"/>
                  <a:pt x="7560535" y="602724"/>
                  <a:pt x="7562432" y="601301"/>
                </a:cubicBezTo>
                <a:cubicBezTo>
                  <a:pt x="7597523" y="575694"/>
                  <a:pt x="7641151" y="574745"/>
                  <a:pt x="7680985" y="567158"/>
                </a:cubicBezTo>
                <a:cubicBezTo>
                  <a:pt x="7704221" y="562890"/>
                  <a:pt x="7726509" y="553406"/>
                  <a:pt x="7750220" y="551983"/>
                </a:cubicBezTo>
                <a:cubicBezTo>
                  <a:pt x="7763497" y="551035"/>
                  <a:pt x="7776775" y="553406"/>
                  <a:pt x="7791002" y="553880"/>
                </a:cubicBezTo>
                <a:cubicBezTo>
                  <a:pt x="7790054" y="551509"/>
                  <a:pt x="7789105" y="548190"/>
                  <a:pt x="7786734" y="540128"/>
                </a:cubicBezTo>
                <a:cubicBezTo>
                  <a:pt x="7808073" y="539654"/>
                  <a:pt x="7828465" y="539180"/>
                  <a:pt x="7848381" y="538231"/>
                </a:cubicBezTo>
                <a:cubicBezTo>
                  <a:pt x="7852175" y="538231"/>
                  <a:pt x="7855969" y="535860"/>
                  <a:pt x="7858814" y="533489"/>
                </a:cubicBezTo>
                <a:cubicBezTo>
                  <a:pt x="7874463" y="521634"/>
                  <a:pt x="7884896" y="525427"/>
                  <a:pt x="7892009" y="542973"/>
                </a:cubicBezTo>
                <a:cubicBezTo>
                  <a:pt x="7894854" y="550086"/>
                  <a:pt x="7900071" y="556725"/>
                  <a:pt x="7901968" y="564313"/>
                </a:cubicBezTo>
                <a:cubicBezTo>
                  <a:pt x="7903390" y="570952"/>
                  <a:pt x="7901019" y="578065"/>
                  <a:pt x="7900545" y="586127"/>
                </a:cubicBezTo>
                <a:cubicBezTo>
                  <a:pt x="7904813" y="580436"/>
                  <a:pt x="7910029" y="573797"/>
                  <a:pt x="7916668" y="564787"/>
                </a:cubicBezTo>
                <a:cubicBezTo>
                  <a:pt x="7928049" y="593240"/>
                  <a:pt x="7948440" y="576168"/>
                  <a:pt x="7964563" y="573323"/>
                </a:cubicBezTo>
                <a:cubicBezTo>
                  <a:pt x="7969305" y="572374"/>
                  <a:pt x="7971202" y="554829"/>
                  <a:pt x="7973099" y="549138"/>
                </a:cubicBezTo>
                <a:cubicBezTo>
                  <a:pt x="7981161" y="542499"/>
                  <a:pt x="7987326" y="538231"/>
                  <a:pt x="7993490" y="533489"/>
                </a:cubicBezTo>
                <a:cubicBezTo>
                  <a:pt x="7989223" y="530170"/>
                  <a:pt x="7983058" y="522582"/>
                  <a:pt x="7980213" y="524005"/>
                </a:cubicBezTo>
                <a:cubicBezTo>
                  <a:pt x="7970254" y="527798"/>
                  <a:pt x="7961244" y="534437"/>
                  <a:pt x="7952234" y="540602"/>
                </a:cubicBezTo>
                <a:cubicBezTo>
                  <a:pt x="7949863" y="542025"/>
                  <a:pt x="7948440" y="545344"/>
                  <a:pt x="7945121" y="550561"/>
                </a:cubicBezTo>
                <a:cubicBezTo>
                  <a:pt x="7937533" y="536808"/>
                  <a:pt x="7931368" y="521159"/>
                  <a:pt x="7914771" y="538231"/>
                </a:cubicBezTo>
                <a:cubicBezTo>
                  <a:pt x="7908607" y="533963"/>
                  <a:pt x="7902442" y="529695"/>
                  <a:pt x="7893906" y="523056"/>
                </a:cubicBezTo>
                <a:cubicBezTo>
                  <a:pt x="7911926" y="518314"/>
                  <a:pt x="7927100" y="513572"/>
                  <a:pt x="7943224" y="510253"/>
                </a:cubicBezTo>
                <a:cubicBezTo>
                  <a:pt x="7975945" y="503139"/>
                  <a:pt x="8008191" y="496026"/>
                  <a:pt x="8041386" y="489861"/>
                </a:cubicBezTo>
                <a:cubicBezTo>
                  <a:pt x="8071735" y="484171"/>
                  <a:pt x="8102559" y="480851"/>
                  <a:pt x="8132909" y="475161"/>
                </a:cubicBezTo>
                <a:cubicBezTo>
                  <a:pt x="8152351" y="471841"/>
                  <a:pt x="8170846" y="466151"/>
                  <a:pt x="8190288" y="462357"/>
                </a:cubicBezTo>
                <a:cubicBezTo>
                  <a:pt x="8229648" y="453821"/>
                  <a:pt x="8269008" y="446234"/>
                  <a:pt x="8308367" y="437698"/>
                </a:cubicBezTo>
                <a:cubicBezTo>
                  <a:pt x="8334923" y="432008"/>
                  <a:pt x="8361479" y="427265"/>
                  <a:pt x="8387086" y="418730"/>
                </a:cubicBezTo>
                <a:cubicBezTo>
                  <a:pt x="8396096" y="415884"/>
                  <a:pt x="8401787" y="403555"/>
                  <a:pt x="8409375" y="395493"/>
                </a:cubicBezTo>
                <a:cubicBezTo>
                  <a:pt x="8401787" y="390751"/>
                  <a:pt x="8396096" y="386957"/>
                  <a:pt x="8390406" y="383638"/>
                </a:cubicBezTo>
                <a:cubicBezTo>
                  <a:pt x="8391354" y="381741"/>
                  <a:pt x="8392303" y="379844"/>
                  <a:pt x="8393251" y="377947"/>
                </a:cubicBezTo>
                <a:cubicBezTo>
                  <a:pt x="8397993" y="379370"/>
                  <a:pt x="8404158" y="379370"/>
                  <a:pt x="8407478" y="382215"/>
                </a:cubicBezTo>
                <a:cubicBezTo>
                  <a:pt x="8426446" y="401184"/>
                  <a:pt x="8443992" y="390277"/>
                  <a:pt x="8463435" y="383638"/>
                </a:cubicBezTo>
                <a:cubicBezTo>
                  <a:pt x="8471022" y="380793"/>
                  <a:pt x="8480980" y="386009"/>
                  <a:pt x="8489991" y="386009"/>
                </a:cubicBezTo>
                <a:cubicBezTo>
                  <a:pt x="8510381" y="386483"/>
                  <a:pt x="8531247" y="386957"/>
                  <a:pt x="8551638" y="385060"/>
                </a:cubicBezTo>
                <a:cubicBezTo>
                  <a:pt x="8587678" y="381741"/>
                  <a:pt x="8623244" y="377473"/>
                  <a:pt x="8659284" y="372731"/>
                </a:cubicBezTo>
                <a:cubicBezTo>
                  <a:pt x="8700541" y="367515"/>
                  <a:pt x="8741797" y="363247"/>
                  <a:pt x="8782579" y="355659"/>
                </a:cubicBezTo>
                <a:cubicBezTo>
                  <a:pt x="8797755" y="352814"/>
                  <a:pt x="8819094" y="344278"/>
                  <a:pt x="8824310" y="332423"/>
                </a:cubicBezTo>
                <a:cubicBezTo>
                  <a:pt x="8834269" y="310609"/>
                  <a:pt x="8854185" y="318197"/>
                  <a:pt x="8867464" y="313454"/>
                </a:cubicBezTo>
                <a:cubicBezTo>
                  <a:pt x="8880267" y="308712"/>
                  <a:pt x="8894019" y="300651"/>
                  <a:pt x="8909194" y="301125"/>
                </a:cubicBezTo>
                <a:cubicBezTo>
                  <a:pt x="8914885" y="301125"/>
                  <a:pt x="8921050" y="299228"/>
                  <a:pt x="8931956" y="297331"/>
                </a:cubicBezTo>
                <a:cubicBezTo>
                  <a:pt x="8924843" y="307290"/>
                  <a:pt x="8921050" y="312032"/>
                  <a:pt x="8916782" y="318197"/>
                </a:cubicBezTo>
                <a:cubicBezTo>
                  <a:pt x="8940492" y="326258"/>
                  <a:pt x="8962780" y="326732"/>
                  <a:pt x="8986491" y="319145"/>
                </a:cubicBezTo>
                <a:cubicBezTo>
                  <a:pt x="9005933" y="312980"/>
                  <a:pt x="9028222" y="314877"/>
                  <a:pt x="9046716" y="306815"/>
                </a:cubicBezTo>
                <a:cubicBezTo>
                  <a:pt x="9069478" y="297331"/>
                  <a:pt x="9092714" y="306815"/>
                  <a:pt x="9115477" y="299702"/>
                </a:cubicBezTo>
                <a:cubicBezTo>
                  <a:pt x="9139662" y="292115"/>
                  <a:pt x="9165269" y="288795"/>
                  <a:pt x="9190402" y="284053"/>
                </a:cubicBezTo>
                <a:cubicBezTo>
                  <a:pt x="9202257" y="281682"/>
                  <a:pt x="9214113" y="280734"/>
                  <a:pt x="9227391" y="284053"/>
                </a:cubicBezTo>
                <a:cubicBezTo>
                  <a:pt x="9232133" y="277888"/>
                  <a:pt x="9236875" y="272198"/>
                  <a:pt x="9241143" y="266033"/>
                </a:cubicBezTo>
                <a:cubicBezTo>
                  <a:pt x="9242565" y="263662"/>
                  <a:pt x="9243514" y="258920"/>
                  <a:pt x="9244936" y="258920"/>
                </a:cubicBezTo>
                <a:cubicBezTo>
                  <a:pt x="9260112" y="257023"/>
                  <a:pt x="9280502" y="248962"/>
                  <a:pt x="9289987" y="255601"/>
                </a:cubicBezTo>
                <a:cubicBezTo>
                  <a:pt x="9299945" y="262714"/>
                  <a:pt x="9305636" y="258920"/>
                  <a:pt x="9313223" y="257972"/>
                </a:cubicBezTo>
                <a:cubicBezTo>
                  <a:pt x="9328398" y="256075"/>
                  <a:pt x="9343573" y="252755"/>
                  <a:pt x="9363490" y="249436"/>
                </a:cubicBezTo>
                <a:cubicBezTo>
                  <a:pt x="9373923" y="236632"/>
                  <a:pt x="9402849" y="231890"/>
                  <a:pt x="9409014" y="240900"/>
                </a:cubicBezTo>
                <a:cubicBezTo>
                  <a:pt x="9427508" y="235209"/>
                  <a:pt x="9444580" y="230941"/>
                  <a:pt x="9460703" y="224777"/>
                </a:cubicBezTo>
                <a:cubicBezTo>
                  <a:pt x="9467342" y="221931"/>
                  <a:pt x="9474929" y="216241"/>
                  <a:pt x="9477775" y="210076"/>
                </a:cubicBezTo>
                <a:cubicBezTo>
                  <a:pt x="9483940" y="197747"/>
                  <a:pt x="9495321" y="193004"/>
                  <a:pt x="9505753" y="197272"/>
                </a:cubicBezTo>
                <a:cubicBezTo>
                  <a:pt x="9511444" y="199169"/>
                  <a:pt x="9512392" y="212447"/>
                  <a:pt x="9517134" y="224777"/>
                </a:cubicBezTo>
                <a:cubicBezTo>
                  <a:pt x="9522351" y="222406"/>
                  <a:pt x="9531361" y="219086"/>
                  <a:pt x="9542268" y="214344"/>
                </a:cubicBezTo>
                <a:cubicBezTo>
                  <a:pt x="9547958" y="220035"/>
                  <a:pt x="9555071" y="236632"/>
                  <a:pt x="9566927" y="217189"/>
                </a:cubicBezTo>
                <a:cubicBezTo>
                  <a:pt x="9567401" y="216241"/>
                  <a:pt x="9569772" y="215292"/>
                  <a:pt x="9570721" y="215767"/>
                </a:cubicBezTo>
                <a:cubicBezTo>
                  <a:pt x="9590637" y="227622"/>
                  <a:pt x="9609606" y="216715"/>
                  <a:pt x="9628100" y="211973"/>
                </a:cubicBezTo>
                <a:cubicBezTo>
                  <a:pt x="9633317" y="210550"/>
                  <a:pt x="9637110" y="205334"/>
                  <a:pt x="9643749" y="200118"/>
                </a:cubicBezTo>
                <a:cubicBezTo>
                  <a:pt x="9669357" y="200118"/>
                  <a:pt x="9699706" y="201066"/>
                  <a:pt x="9730055" y="199643"/>
                </a:cubicBezTo>
                <a:cubicBezTo>
                  <a:pt x="9737169" y="199169"/>
                  <a:pt x="9743808" y="191582"/>
                  <a:pt x="9751870" y="186365"/>
                </a:cubicBezTo>
                <a:cubicBezTo>
                  <a:pt x="9765621" y="199643"/>
                  <a:pt x="9783642" y="200118"/>
                  <a:pt x="9803558" y="189685"/>
                </a:cubicBezTo>
                <a:cubicBezTo>
                  <a:pt x="9809723" y="186365"/>
                  <a:pt x="9819208" y="190159"/>
                  <a:pt x="9826795" y="189685"/>
                </a:cubicBezTo>
                <a:cubicBezTo>
                  <a:pt x="9842918" y="188737"/>
                  <a:pt x="9861887" y="191582"/>
                  <a:pt x="9874690" y="183994"/>
                </a:cubicBezTo>
                <a:cubicBezTo>
                  <a:pt x="9884174" y="178304"/>
                  <a:pt x="9887495" y="182098"/>
                  <a:pt x="9894608" y="182572"/>
                </a:cubicBezTo>
                <a:cubicBezTo>
                  <a:pt x="9921163" y="183520"/>
                  <a:pt x="9948668" y="187314"/>
                  <a:pt x="9971904" y="169294"/>
                </a:cubicBezTo>
                <a:cubicBezTo>
                  <a:pt x="9974749" y="167397"/>
                  <a:pt x="9981388" y="166449"/>
                  <a:pt x="9983759" y="167871"/>
                </a:cubicBezTo>
                <a:cubicBezTo>
                  <a:pt x="10006521" y="184469"/>
                  <a:pt x="10029284" y="166923"/>
                  <a:pt x="10051572" y="168345"/>
                </a:cubicBezTo>
                <a:cubicBezTo>
                  <a:pt x="10060582" y="168820"/>
                  <a:pt x="10070067" y="159810"/>
                  <a:pt x="10080973" y="154119"/>
                </a:cubicBezTo>
                <a:cubicBezTo>
                  <a:pt x="10083818" y="157439"/>
                  <a:pt x="10088560" y="162181"/>
                  <a:pt x="10090931" y="165026"/>
                </a:cubicBezTo>
                <a:cubicBezTo>
                  <a:pt x="10117013" y="161232"/>
                  <a:pt x="10140724" y="158387"/>
                  <a:pt x="10164434" y="154593"/>
                </a:cubicBezTo>
                <a:cubicBezTo>
                  <a:pt x="10170599" y="153645"/>
                  <a:pt x="10176764" y="150325"/>
                  <a:pt x="10182455" y="147480"/>
                </a:cubicBezTo>
                <a:cubicBezTo>
                  <a:pt x="10184826" y="146532"/>
                  <a:pt x="10186722" y="142738"/>
                  <a:pt x="10189093" y="142264"/>
                </a:cubicBezTo>
                <a:cubicBezTo>
                  <a:pt x="10219443" y="137522"/>
                  <a:pt x="10249318" y="133254"/>
                  <a:pt x="10279668" y="128986"/>
                </a:cubicBezTo>
                <a:cubicBezTo>
                  <a:pt x="10286781" y="128037"/>
                  <a:pt x="10293895" y="129460"/>
                  <a:pt x="10303379" y="133728"/>
                </a:cubicBezTo>
                <a:cubicBezTo>
                  <a:pt x="10297689" y="136573"/>
                  <a:pt x="10291997" y="139418"/>
                  <a:pt x="10285833" y="142264"/>
                </a:cubicBezTo>
                <a:cubicBezTo>
                  <a:pt x="10304802" y="156016"/>
                  <a:pt x="10324718" y="155542"/>
                  <a:pt x="10345583" y="146532"/>
                </a:cubicBezTo>
                <a:cubicBezTo>
                  <a:pt x="10349852" y="144635"/>
                  <a:pt x="10356490" y="147954"/>
                  <a:pt x="10361707" y="148428"/>
                </a:cubicBezTo>
                <a:cubicBezTo>
                  <a:pt x="10380201" y="149377"/>
                  <a:pt x="10398695" y="151748"/>
                  <a:pt x="10417190" y="149377"/>
                </a:cubicBezTo>
                <a:cubicBezTo>
                  <a:pt x="10427148" y="148428"/>
                  <a:pt x="10436158" y="139418"/>
                  <a:pt x="10448014" y="132305"/>
                </a:cubicBezTo>
                <a:cubicBezTo>
                  <a:pt x="10440426" y="127563"/>
                  <a:pt x="10435684" y="124718"/>
                  <a:pt x="10425726" y="118553"/>
                </a:cubicBezTo>
                <a:cubicBezTo>
                  <a:pt x="10441374" y="116182"/>
                  <a:pt x="10452756" y="111914"/>
                  <a:pt x="10463663" y="112863"/>
                </a:cubicBezTo>
                <a:cubicBezTo>
                  <a:pt x="10474569" y="114285"/>
                  <a:pt x="10485002" y="121398"/>
                  <a:pt x="10495908" y="125192"/>
                </a:cubicBezTo>
                <a:cubicBezTo>
                  <a:pt x="10498754" y="126141"/>
                  <a:pt x="10502548" y="125192"/>
                  <a:pt x="10505393" y="123769"/>
                </a:cubicBezTo>
                <a:cubicBezTo>
                  <a:pt x="10520568" y="115708"/>
                  <a:pt x="10535268" y="110966"/>
                  <a:pt x="10551866" y="121398"/>
                </a:cubicBezTo>
                <a:cubicBezTo>
                  <a:pt x="10555660" y="123769"/>
                  <a:pt x="10564196" y="119027"/>
                  <a:pt x="10570834" y="117605"/>
                </a:cubicBezTo>
                <a:cubicBezTo>
                  <a:pt x="10571782" y="119976"/>
                  <a:pt x="10573205" y="124244"/>
                  <a:pt x="10575103" y="128512"/>
                </a:cubicBezTo>
                <a:cubicBezTo>
                  <a:pt x="10577474" y="127563"/>
                  <a:pt x="10579370" y="127563"/>
                  <a:pt x="10579845" y="126615"/>
                </a:cubicBezTo>
                <a:cubicBezTo>
                  <a:pt x="10586483" y="114759"/>
                  <a:pt x="10593122" y="104801"/>
                  <a:pt x="10608298" y="117605"/>
                </a:cubicBezTo>
                <a:cubicBezTo>
                  <a:pt x="10609719" y="119027"/>
                  <a:pt x="10614461" y="117605"/>
                  <a:pt x="10617307" y="116656"/>
                </a:cubicBezTo>
                <a:cubicBezTo>
                  <a:pt x="10632008" y="113337"/>
                  <a:pt x="10646708" y="110017"/>
                  <a:pt x="10661409" y="107172"/>
                </a:cubicBezTo>
                <a:cubicBezTo>
                  <a:pt x="10689387" y="101481"/>
                  <a:pt x="10717366" y="95317"/>
                  <a:pt x="10745819" y="90575"/>
                </a:cubicBezTo>
                <a:cubicBezTo>
                  <a:pt x="10760046" y="88204"/>
                  <a:pt x="10774272" y="87729"/>
                  <a:pt x="10788498" y="86307"/>
                </a:cubicBezTo>
                <a:cubicBezTo>
                  <a:pt x="10797983" y="85358"/>
                  <a:pt x="10807940" y="84410"/>
                  <a:pt x="10816951" y="81090"/>
                </a:cubicBezTo>
                <a:cubicBezTo>
                  <a:pt x="10836868" y="74451"/>
                  <a:pt x="10852990" y="74926"/>
                  <a:pt x="10862001" y="95317"/>
                </a:cubicBezTo>
                <a:cubicBezTo>
                  <a:pt x="10886660" y="90575"/>
                  <a:pt x="10912742" y="90575"/>
                  <a:pt x="10934081" y="81090"/>
                </a:cubicBezTo>
                <a:cubicBezTo>
                  <a:pt x="10962534" y="67812"/>
                  <a:pt x="10989564" y="72080"/>
                  <a:pt x="11018491" y="72555"/>
                </a:cubicBezTo>
                <a:cubicBezTo>
                  <a:pt x="11049315" y="73503"/>
                  <a:pt x="11081087" y="67812"/>
                  <a:pt x="11111911" y="63544"/>
                </a:cubicBezTo>
                <a:cubicBezTo>
                  <a:pt x="11126137" y="61648"/>
                  <a:pt x="11139415" y="54534"/>
                  <a:pt x="11153167" y="52638"/>
                </a:cubicBezTo>
                <a:cubicBezTo>
                  <a:pt x="11166445" y="50741"/>
                  <a:pt x="11178774" y="45524"/>
                  <a:pt x="11193950" y="57854"/>
                </a:cubicBezTo>
                <a:cubicBezTo>
                  <a:pt x="11203434" y="65441"/>
                  <a:pt x="11224299" y="59277"/>
                  <a:pt x="11239948" y="59277"/>
                </a:cubicBezTo>
                <a:cubicBezTo>
                  <a:pt x="11241371" y="57380"/>
                  <a:pt x="11242319" y="55483"/>
                  <a:pt x="11243742" y="53586"/>
                </a:cubicBezTo>
                <a:cubicBezTo>
                  <a:pt x="11239948" y="51215"/>
                  <a:pt x="11235680" y="49318"/>
                  <a:pt x="11229041" y="45524"/>
                </a:cubicBezTo>
                <a:cubicBezTo>
                  <a:pt x="11245164" y="45999"/>
                  <a:pt x="11251804" y="9958"/>
                  <a:pt x="11267926" y="35092"/>
                </a:cubicBezTo>
                <a:cubicBezTo>
                  <a:pt x="11280256" y="35092"/>
                  <a:pt x="11288792" y="34618"/>
                  <a:pt x="11296854" y="35092"/>
                </a:cubicBezTo>
                <a:cubicBezTo>
                  <a:pt x="11312503" y="36040"/>
                  <a:pt x="11329574" y="46473"/>
                  <a:pt x="11338110" y="32721"/>
                </a:cubicBezTo>
                <a:cubicBezTo>
                  <a:pt x="11380789" y="25607"/>
                  <a:pt x="11421572" y="32721"/>
                  <a:pt x="11459034" y="2845"/>
                </a:cubicBezTo>
                <a:cubicBezTo>
                  <a:pt x="11460457" y="17546"/>
                  <a:pt x="11461880" y="27504"/>
                  <a:pt x="11462828" y="38885"/>
                </a:cubicBezTo>
                <a:cubicBezTo>
                  <a:pt x="11474209" y="40308"/>
                  <a:pt x="11485590" y="41256"/>
                  <a:pt x="11499342" y="42679"/>
                </a:cubicBezTo>
                <a:cubicBezTo>
                  <a:pt x="11496496" y="38411"/>
                  <a:pt x="11494125" y="35092"/>
                  <a:pt x="11491281" y="30350"/>
                </a:cubicBezTo>
                <a:cubicBezTo>
                  <a:pt x="11501713" y="20865"/>
                  <a:pt x="11512620" y="10907"/>
                  <a:pt x="11524476" y="0"/>
                </a:cubicBezTo>
                <a:cubicBezTo>
                  <a:pt x="11528743" y="5216"/>
                  <a:pt x="11532537" y="9484"/>
                  <a:pt x="11537754" y="15175"/>
                </a:cubicBezTo>
                <a:cubicBezTo>
                  <a:pt x="11540125" y="9958"/>
                  <a:pt x="11542021" y="6639"/>
                  <a:pt x="11543444" y="3319"/>
                </a:cubicBezTo>
                <a:cubicBezTo>
                  <a:pt x="11544392" y="3319"/>
                  <a:pt x="11545815" y="3319"/>
                  <a:pt x="11546763" y="3319"/>
                </a:cubicBezTo>
                <a:cubicBezTo>
                  <a:pt x="11546763" y="14226"/>
                  <a:pt x="11546763" y="25607"/>
                  <a:pt x="11546763" y="37463"/>
                </a:cubicBezTo>
                <a:cubicBezTo>
                  <a:pt x="11574268" y="35566"/>
                  <a:pt x="11600823" y="33195"/>
                  <a:pt x="11627380" y="31772"/>
                </a:cubicBezTo>
                <a:cubicBezTo>
                  <a:pt x="11672904" y="28927"/>
                  <a:pt x="11718428" y="26082"/>
                  <a:pt x="11763953" y="23711"/>
                </a:cubicBezTo>
                <a:cubicBezTo>
                  <a:pt x="11807106" y="21340"/>
                  <a:pt x="11849785" y="18020"/>
                  <a:pt x="11892938" y="18494"/>
                </a:cubicBezTo>
                <a:cubicBezTo>
                  <a:pt x="11928030" y="18494"/>
                  <a:pt x="11962647" y="20865"/>
                  <a:pt x="11996317" y="7587"/>
                </a:cubicBezTo>
                <a:cubicBezTo>
                  <a:pt x="12003430" y="4742"/>
                  <a:pt x="12013388" y="11381"/>
                  <a:pt x="12022399" y="12330"/>
                </a:cubicBezTo>
                <a:cubicBezTo>
                  <a:pt x="12032356" y="13278"/>
                  <a:pt x="12042790" y="13278"/>
                  <a:pt x="12053222" y="12804"/>
                </a:cubicBezTo>
                <a:cubicBezTo>
                  <a:pt x="12096850" y="10907"/>
                  <a:pt x="12140952" y="8062"/>
                  <a:pt x="12184579" y="6165"/>
                </a:cubicBezTo>
                <a:cubicBezTo>
                  <a:pt x="12186950" y="6165"/>
                  <a:pt x="12189321" y="8062"/>
                  <a:pt x="12196909" y="11381"/>
                </a:cubicBezTo>
                <a:cubicBezTo>
                  <a:pt x="12180312" y="17546"/>
                  <a:pt x="12166085" y="20391"/>
                  <a:pt x="12155178" y="27504"/>
                </a:cubicBezTo>
                <a:cubicBezTo>
                  <a:pt x="12135735" y="40782"/>
                  <a:pt x="12113922" y="36989"/>
                  <a:pt x="12093056" y="40308"/>
                </a:cubicBezTo>
                <a:cubicBezTo>
                  <a:pt x="12088314" y="40782"/>
                  <a:pt x="12084520" y="45524"/>
                  <a:pt x="12080252" y="48370"/>
                </a:cubicBezTo>
                <a:cubicBezTo>
                  <a:pt x="12084046" y="51215"/>
                  <a:pt x="12088314" y="53586"/>
                  <a:pt x="12092108" y="56431"/>
                </a:cubicBezTo>
                <a:cubicBezTo>
                  <a:pt x="12094479" y="57854"/>
                  <a:pt x="12097798" y="60225"/>
                  <a:pt x="12097798" y="62122"/>
                </a:cubicBezTo>
                <a:cubicBezTo>
                  <a:pt x="12097798" y="65441"/>
                  <a:pt x="12095902" y="71132"/>
                  <a:pt x="12094004" y="72080"/>
                </a:cubicBezTo>
                <a:cubicBezTo>
                  <a:pt x="12081675" y="75400"/>
                  <a:pt x="12068872" y="77297"/>
                  <a:pt x="12056542" y="79668"/>
                </a:cubicBezTo>
                <a:cubicBezTo>
                  <a:pt x="12056067" y="77771"/>
                  <a:pt x="12056067" y="75874"/>
                  <a:pt x="12055594" y="73503"/>
                </a:cubicBezTo>
                <a:cubicBezTo>
                  <a:pt x="12062707" y="64967"/>
                  <a:pt x="12069820" y="56905"/>
                  <a:pt x="12076933" y="48370"/>
                </a:cubicBezTo>
                <a:cubicBezTo>
                  <a:pt x="12074087" y="42679"/>
                  <a:pt x="12071243" y="37463"/>
                  <a:pt x="12070768" y="36040"/>
                </a:cubicBezTo>
                <a:cubicBezTo>
                  <a:pt x="12068872" y="36989"/>
                  <a:pt x="12063180" y="40782"/>
                  <a:pt x="12061759" y="39834"/>
                </a:cubicBezTo>
                <a:cubicBezTo>
                  <a:pt x="12057965" y="36514"/>
                  <a:pt x="12056542" y="31298"/>
                  <a:pt x="12052274" y="23236"/>
                </a:cubicBezTo>
                <a:cubicBezTo>
                  <a:pt x="12044212" y="28927"/>
                  <a:pt x="12037573" y="35566"/>
                  <a:pt x="12029037" y="38885"/>
                </a:cubicBezTo>
                <a:cubicBezTo>
                  <a:pt x="12022399" y="41731"/>
                  <a:pt x="12013863" y="39360"/>
                  <a:pt x="12005801" y="40308"/>
                </a:cubicBezTo>
                <a:cubicBezTo>
                  <a:pt x="11998213" y="41256"/>
                  <a:pt x="11990152" y="43153"/>
                  <a:pt x="11982564" y="44576"/>
                </a:cubicBezTo>
                <a:cubicBezTo>
                  <a:pt x="11986833" y="51215"/>
                  <a:pt x="11991100" y="57854"/>
                  <a:pt x="11995842" y="64019"/>
                </a:cubicBezTo>
                <a:cubicBezTo>
                  <a:pt x="11997265" y="65916"/>
                  <a:pt x="12000584" y="66390"/>
                  <a:pt x="12006275" y="69709"/>
                </a:cubicBezTo>
                <a:cubicBezTo>
                  <a:pt x="11995842" y="76348"/>
                  <a:pt x="11987306" y="81565"/>
                  <a:pt x="11977822" y="87729"/>
                </a:cubicBezTo>
                <a:cubicBezTo>
                  <a:pt x="11988256" y="94842"/>
                  <a:pt x="11998688" y="101481"/>
                  <a:pt x="12010069" y="109069"/>
                </a:cubicBezTo>
                <a:cubicBezTo>
                  <a:pt x="12023822" y="105749"/>
                  <a:pt x="12038996" y="101956"/>
                  <a:pt x="12053696" y="98162"/>
                </a:cubicBezTo>
                <a:cubicBezTo>
                  <a:pt x="12058438" y="99585"/>
                  <a:pt x="12064130" y="102430"/>
                  <a:pt x="12069820" y="101956"/>
                </a:cubicBezTo>
                <a:cubicBezTo>
                  <a:pt x="12095427" y="99585"/>
                  <a:pt x="12120560" y="94368"/>
                  <a:pt x="12146167" y="92946"/>
                </a:cubicBezTo>
                <a:cubicBezTo>
                  <a:pt x="12161343" y="91997"/>
                  <a:pt x="12176518" y="95317"/>
                  <a:pt x="12192640" y="97214"/>
                </a:cubicBezTo>
                <a:cubicBezTo>
                  <a:pt x="12192640" y="112388"/>
                  <a:pt x="12192640" y="128512"/>
                  <a:pt x="12192640" y="146057"/>
                </a:cubicBezTo>
                <a:cubicBezTo>
                  <a:pt x="12184579" y="146532"/>
                  <a:pt x="12176518" y="147006"/>
                  <a:pt x="12168456" y="147954"/>
                </a:cubicBezTo>
                <a:cubicBezTo>
                  <a:pt x="12162291" y="167397"/>
                  <a:pt x="12166559" y="171665"/>
                  <a:pt x="12193115" y="174036"/>
                </a:cubicBezTo>
                <a:cubicBezTo>
                  <a:pt x="12195960" y="224777"/>
                  <a:pt x="12195486" y="225725"/>
                  <a:pt x="12155178" y="223828"/>
                </a:cubicBezTo>
                <a:cubicBezTo>
                  <a:pt x="12166085" y="220509"/>
                  <a:pt x="12171301" y="218612"/>
                  <a:pt x="12180312" y="215767"/>
                </a:cubicBezTo>
                <a:cubicBezTo>
                  <a:pt x="12167033" y="198221"/>
                  <a:pt x="12149013" y="202014"/>
                  <a:pt x="12133839" y="202489"/>
                </a:cubicBezTo>
                <a:cubicBezTo>
                  <a:pt x="12105859" y="203911"/>
                  <a:pt x="12078356" y="208179"/>
                  <a:pt x="12050377" y="211973"/>
                </a:cubicBezTo>
                <a:cubicBezTo>
                  <a:pt x="12040419" y="213396"/>
                  <a:pt x="12030460" y="216715"/>
                  <a:pt x="12020501" y="218612"/>
                </a:cubicBezTo>
                <a:cubicBezTo>
                  <a:pt x="12012440" y="220035"/>
                  <a:pt x="12004378" y="220035"/>
                  <a:pt x="11995842" y="217189"/>
                </a:cubicBezTo>
                <a:cubicBezTo>
                  <a:pt x="11979245" y="235209"/>
                  <a:pt x="11959328" y="238055"/>
                  <a:pt x="11934195" y="223354"/>
                </a:cubicBezTo>
                <a:cubicBezTo>
                  <a:pt x="11932298" y="230941"/>
                  <a:pt x="11930401" y="237106"/>
                  <a:pt x="11928979" y="242797"/>
                </a:cubicBezTo>
                <a:cubicBezTo>
                  <a:pt x="11938937" y="243745"/>
                  <a:pt x="11949369" y="245642"/>
                  <a:pt x="11959328" y="246116"/>
                </a:cubicBezTo>
                <a:cubicBezTo>
                  <a:pt x="11963122" y="246116"/>
                  <a:pt x="11966441" y="243271"/>
                  <a:pt x="11972606" y="240426"/>
                </a:cubicBezTo>
                <a:cubicBezTo>
                  <a:pt x="11972606" y="248487"/>
                  <a:pt x="11974977" y="257497"/>
                  <a:pt x="11972132" y="259868"/>
                </a:cubicBezTo>
                <a:cubicBezTo>
                  <a:pt x="11962174" y="267930"/>
                  <a:pt x="11951267" y="274569"/>
                  <a:pt x="11939411" y="279311"/>
                </a:cubicBezTo>
                <a:cubicBezTo>
                  <a:pt x="11935618" y="280734"/>
                  <a:pt x="11928979" y="275517"/>
                  <a:pt x="11926133" y="274095"/>
                </a:cubicBezTo>
                <a:cubicBezTo>
                  <a:pt x="11915226" y="274569"/>
                  <a:pt x="11904319" y="276940"/>
                  <a:pt x="11895310" y="274569"/>
                </a:cubicBezTo>
                <a:cubicBezTo>
                  <a:pt x="11866857" y="266033"/>
                  <a:pt x="11857373" y="267456"/>
                  <a:pt x="11838404" y="288321"/>
                </a:cubicBezTo>
                <a:cubicBezTo>
                  <a:pt x="11828920" y="298754"/>
                  <a:pt x="11800467" y="297331"/>
                  <a:pt x="11791457" y="286424"/>
                </a:cubicBezTo>
                <a:cubicBezTo>
                  <a:pt x="11789086" y="283579"/>
                  <a:pt x="11785766" y="281682"/>
                  <a:pt x="11782921" y="279311"/>
                </a:cubicBezTo>
                <a:cubicBezTo>
                  <a:pt x="11782921" y="283579"/>
                  <a:pt x="11782921" y="287847"/>
                  <a:pt x="11782921" y="292115"/>
                </a:cubicBezTo>
                <a:cubicBezTo>
                  <a:pt x="11751149" y="295909"/>
                  <a:pt x="11718428" y="283579"/>
                  <a:pt x="11687131" y="299702"/>
                </a:cubicBezTo>
                <a:cubicBezTo>
                  <a:pt x="11682862" y="302073"/>
                  <a:pt x="11674326" y="296383"/>
                  <a:pt x="11666739" y="294012"/>
                </a:cubicBezTo>
                <a:cubicBezTo>
                  <a:pt x="11665317" y="299228"/>
                  <a:pt x="11662945" y="313454"/>
                  <a:pt x="11661523" y="313454"/>
                </a:cubicBezTo>
                <a:cubicBezTo>
                  <a:pt x="11647296" y="312032"/>
                  <a:pt x="11633545" y="308712"/>
                  <a:pt x="11618370" y="305393"/>
                </a:cubicBezTo>
                <a:cubicBezTo>
                  <a:pt x="11600350" y="327207"/>
                  <a:pt x="11582329" y="333371"/>
                  <a:pt x="11573320" y="316300"/>
                </a:cubicBezTo>
                <a:cubicBezTo>
                  <a:pt x="11566207" y="302548"/>
                  <a:pt x="11558144" y="307290"/>
                  <a:pt x="11550083" y="305867"/>
                </a:cubicBezTo>
                <a:cubicBezTo>
                  <a:pt x="11545815" y="305393"/>
                  <a:pt x="11540598" y="309186"/>
                  <a:pt x="11535856" y="311558"/>
                </a:cubicBezTo>
                <a:cubicBezTo>
                  <a:pt x="11533012" y="312980"/>
                  <a:pt x="11530641" y="315825"/>
                  <a:pt x="11527320" y="317248"/>
                </a:cubicBezTo>
                <a:cubicBezTo>
                  <a:pt x="11520207" y="320568"/>
                  <a:pt x="11512620" y="323413"/>
                  <a:pt x="11506930" y="325784"/>
                </a:cubicBezTo>
                <a:cubicBezTo>
                  <a:pt x="11493177" y="325784"/>
                  <a:pt x="11480374" y="324836"/>
                  <a:pt x="11467096" y="326258"/>
                </a:cubicBezTo>
                <a:cubicBezTo>
                  <a:pt x="11451921" y="327681"/>
                  <a:pt x="11437220" y="331000"/>
                  <a:pt x="11422520" y="333846"/>
                </a:cubicBezTo>
                <a:cubicBezTo>
                  <a:pt x="11410190" y="336217"/>
                  <a:pt x="11397387" y="339062"/>
                  <a:pt x="11385057" y="341433"/>
                </a:cubicBezTo>
                <a:cubicBezTo>
                  <a:pt x="11383635" y="341907"/>
                  <a:pt x="11382212" y="341907"/>
                  <a:pt x="11380789" y="341907"/>
                </a:cubicBezTo>
                <a:cubicBezTo>
                  <a:pt x="11362295" y="340010"/>
                  <a:pt x="11344748" y="336217"/>
                  <a:pt x="11324832" y="344752"/>
                </a:cubicBezTo>
                <a:cubicBezTo>
                  <a:pt x="11306811" y="352340"/>
                  <a:pt x="11284050" y="348546"/>
                  <a:pt x="11263184" y="349020"/>
                </a:cubicBezTo>
                <a:cubicBezTo>
                  <a:pt x="11228093" y="349969"/>
                  <a:pt x="11193475" y="348546"/>
                  <a:pt x="11158384" y="357082"/>
                </a:cubicBezTo>
                <a:cubicBezTo>
                  <a:pt x="11142260" y="361350"/>
                  <a:pt x="11122818" y="366566"/>
                  <a:pt x="11103850" y="364195"/>
                </a:cubicBezTo>
                <a:cubicBezTo>
                  <a:pt x="11085829" y="362298"/>
                  <a:pt x="11074922" y="377473"/>
                  <a:pt x="11077293" y="397864"/>
                </a:cubicBezTo>
                <a:cubicBezTo>
                  <a:pt x="11062592" y="401184"/>
                  <a:pt x="11047892" y="404029"/>
                  <a:pt x="11033191" y="407348"/>
                </a:cubicBezTo>
                <a:cubicBezTo>
                  <a:pt x="11033666" y="410194"/>
                  <a:pt x="11033666" y="412565"/>
                  <a:pt x="11034139" y="415410"/>
                </a:cubicBezTo>
                <a:cubicBezTo>
                  <a:pt x="11043624" y="414936"/>
                  <a:pt x="11052634" y="414462"/>
                  <a:pt x="11062119" y="413987"/>
                </a:cubicBezTo>
                <a:cubicBezTo>
                  <a:pt x="11069232" y="413987"/>
                  <a:pt x="11076345" y="413039"/>
                  <a:pt x="11083458" y="413987"/>
                </a:cubicBezTo>
                <a:cubicBezTo>
                  <a:pt x="11104798" y="417781"/>
                  <a:pt x="11109540" y="408771"/>
                  <a:pt x="11102427" y="386957"/>
                </a:cubicBezTo>
                <a:cubicBezTo>
                  <a:pt x="11147950" y="433904"/>
                  <a:pt x="11193475" y="413513"/>
                  <a:pt x="11244216" y="394071"/>
                </a:cubicBezTo>
                <a:cubicBezTo>
                  <a:pt x="11237577" y="389328"/>
                  <a:pt x="11235680" y="387906"/>
                  <a:pt x="11233783" y="386957"/>
                </a:cubicBezTo>
                <a:cubicBezTo>
                  <a:pt x="11231887" y="385535"/>
                  <a:pt x="11230464" y="384586"/>
                  <a:pt x="11227618" y="382689"/>
                </a:cubicBezTo>
                <a:cubicBezTo>
                  <a:pt x="11231412" y="380793"/>
                  <a:pt x="11234258" y="378422"/>
                  <a:pt x="11237577" y="377947"/>
                </a:cubicBezTo>
                <a:cubicBezTo>
                  <a:pt x="11256071" y="376050"/>
                  <a:pt x="11274566" y="375102"/>
                  <a:pt x="11293060" y="372731"/>
                </a:cubicBezTo>
                <a:cubicBezTo>
                  <a:pt x="11303967" y="371308"/>
                  <a:pt x="11311080" y="370834"/>
                  <a:pt x="11313451" y="385535"/>
                </a:cubicBezTo>
                <a:cubicBezTo>
                  <a:pt x="11315822" y="401184"/>
                  <a:pt x="11327678" y="402132"/>
                  <a:pt x="11342377" y="400235"/>
                </a:cubicBezTo>
                <a:cubicBezTo>
                  <a:pt x="11370830" y="396442"/>
                  <a:pt x="11399283" y="395967"/>
                  <a:pt x="11427736" y="394071"/>
                </a:cubicBezTo>
                <a:cubicBezTo>
                  <a:pt x="11441489" y="393122"/>
                  <a:pt x="11455240" y="393596"/>
                  <a:pt x="11468518" y="392648"/>
                </a:cubicBezTo>
                <a:cubicBezTo>
                  <a:pt x="11502661" y="390751"/>
                  <a:pt x="11536804" y="387906"/>
                  <a:pt x="11570474" y="385535"/>
                </a:cubicBezTo>
                <a:cubicBezTo>
                  <a:pt x="11584700" y="384586"/>
                  <a:pt x="11598452" y="384112"/>
                  <a:pt x="11612678" y="383164"/>
                </a:cubicBezTo>
                <a:cubicBezTo>
                  <a:pt x="11613153" y="385060"/>
                  <a:pt x="11613153" y="386957"/>
                  <a:pt x="11613628" y="388854"/>
                </a:cubicBezTo>
                <a:cubicBezTo>
                  <a:pt x="11618843" y="384586"/>
                  <a:pt x="11624060" y="379844"/>
                  <a:pt x="11624534" y="379844"/>
                </a:cubicBezTo>
                <a:cubicBezTo>
                  <a:pt x="11645400" y="379844"/>
                  <a:pt x="11661049" y="380318"/>
                  <a:pt x="11676697" y="379844"/>
                </a:cubicBezTo>
                <a:cubicBezTo>
                  <a:pt x="11697089" y="378896"/>
                  <a:pt x="11717480" y="377473"/>
                  <a:pt x="11737871" y="375102"/>
                </a:cubicBezTo>
                <a:cubicBezTo>
                  <a:pt x="11748778" y="373679"/>
                  <a:pt x="11759211" y="370834"/>
                  <a:pt x="11770118" y="368463"/>
                </a:cubicBezTo>
                <a:cubicBezTo>
                  <a:pt x="11796200" y="363247"/>
                  <a:pt x="11821807" y="357556"/>
                  <a:pt x="11849311" y="359453"/>
                </a:cubicBezTo>
                <a:cubicBezTo>
                  <a:pt x="11865434" y="360876"/>
                  <a:pt x="11882031" y="350443"/>
                  <a:pt x="11899103" y="347123"/>
                </a:cubicBezTo>
                <a:cubicBezTo>
                  <a:pt x="11913330" y="344278"/>
                  <a:pt x="11928030" y="342381"/>
                  <a:pt x="11942731" y="342381"/>
                </a:cubicBezTo>
                <a:cubicBezTo>
                  <a:pt x="11967390" y="341433"/>
                  <a:pt x="11992998" y="345701"/>
                  <a:pt x="12016708" y="341433"/>
                </a:cubicBezTo>
                <a:cubicBezTo>
                  <a:pt x="12041367" y="336691"/>
                  <a:pt x="12064130" y="321990"/>
                  <a:pt x="12088788" y="315825"/>
                </a:cubicBezTo>
                <a:cubicBezTo>
                  <a:pt x="12099696" y="312980"/>
                  <a:pt x="12112973" y="321042"/>
                  <a:pt x="12124828" y="324361"/>
                </a:cubicBezTo>
                <a:cubicBezTo>
                  <a:pt x="12129570" y="325784"/>
                  <a:pt x="12133364" y="328155"/>
                  <a:pt x="12136210" y="329578"/>
                </a:cubicBezTo>
                <a:cubicBezTo>
                  <a:pt x="12128148" y="341433"/>
                  <a:pt x="12120086" y="352814"/>
                  <a:pt x="12110128" y="367040"/>
                </a:cubicBezTo>
                <a:cubicBezTo>
                  <a:pt x="12109653" y="367040"/>
                  <a:pt x="12104438" y="365618"/>
                  <a:pt x="12097324" y="363721"/>
                </a:cubicBezTo>
                <a:cubicBezTo>
                  <a:pt x="12102540" y="358979"/>
                  <a:pt x="12105859" y="356134"/>
                  <a:pt x="12108705" y="353288"/>
                </a:cubicBezTo>
                <a:cubicBezTo>
                  <a:pt x="12108230" y="351866"/>
                  <a:pt x="12107757" y="349969"/>
                  <a:pt x="12107282" y="348546"/>
                </a:cubicBezTo>
                <a:cubicBezTo>
                  <a:pt x="12083572" y="351391"/>
                  <a:pt x="12060336" y="353762"/>
                  <a:pt x="12036625" y="356608"/>
                </a:cubicBezTo>
                <a:cubicBezTo>
                  <a:pt x="12036625" y="358505"/>
                  <a:pt x="12037099" y="360876"/>
                  <a:pt x="12037099" y="362773"/>
                </a:cubicBezTo>
                <a:cubicBezTo>
                  <a:pt x="12043264" y="362773"/>
                  <a:pt x="12048954" y="362773"/>
                  <a:pt x="12055119" y="362773"/>
                </a:cubicBezTo>
                <a:cubicBezTo>
                  <a:pt x="12055119" y="365618"/>
                  <a:pt x="12055119" y="367989"/>
                  <a:pt x="12055594" y="370834"/>
                </a:cubicBezTo>
                <a:cubicBezTo>
                  <a:pt x="12047532" y="370360"/>
                  <a:pt x="12035677" y="373205"/>
                  <a:pt x="12031408" y="368937"/>
                </a:cubicBezTo>
                <a:cubicBezTo>
                  <a:pt x="12020028" y="357556"/>
                  <a:pt x="12008646" y="358979"/>
                  <a:pt x="11996790" y="364195"/>
                </a:cubicBezTo>
                <a:cubicBezTo>
                  <a:pt x="11979720" y="371783"/>
                  <a:pt x="11963596" y="380318"/>
                  <a:pt x="11946998" y="388854"/>
                </a:cubicBezTo>
                <a:cubicBezTo>
                  <a:pt x="11964070" y="400235"/>
                  <a:pt x="12002955" y="399287"/>
                  <a:pt x="12019079" y="391699"/>
                </a:cubicBezTo>
                <a:cubicBezTo>
                  <a:pt x="12027614" y="387432"/>
                  <a:pt x="12040419" y="387906"/>
                  <a:pt x="12049903" y="391225"/>
                </a:cubicBezTo>
                <a:cubicBezTo>
                  <a:pt x="12075036" y="400709"/>
                  <a:pt x="12098746" y="400235"/>
                  <a:pt x="12118664" y="392174"/>
                </a:cubicBezTo>
                <a:cubicBezTo>
                  <a:pt x="12126251" y="393122"/>
                  <a:pt x="12135261" y="396916"/>
                  <a:pt x="12141900" y="394545"/>
                </a:cubicBezTo>
                <a:cubicBezTo>
                  <a:pt x="12153755" y="389803"/>
                  <a:pt x="12169404" y="406400"/>
                  <a:pt x="12177941" y="387432"/>
                </a:cubicBezTo>
                <a:cubicBezTo>
                  <a:pt x="12182208" y="390751"/>
                  <a:pt x="12188373" y="392648"/>
                  <a:pt x="12190744" y="396916"/>
                </a:cubicBezTo>
                <a:cubicBezTo>
                  <a:pt x="12192640" y="399761"/>
                  <a:pt x="12190744" y="408771"/>
                  <a:pt x="12188373" y="409720"/>
                </a:cubicBezTo>
                <a:cubicBezTo>
                  <a:pt x="12179837" y="413513"/>
                  <a:pt x="12170353" y="416359"/>
                  <a:pt x="12160868" y="417781"/>
                </a:cubicBezTo>
                <a:cubicBezTo>
                  <a:pt x="12152807" y="419204"/>
                  <a:pt x="12143796" y="418255"/>
                  <a:pt x="12135735" y="413987"/>
                </a:cubicBezTo>
                <a:cubicBezTo>
                  <a:pt x="12128148" y="417307"/>
                  <a:pt x="12120560" y="421101"/>
                  <a:pt x="12112973" y="423946"/>
                </a:cubicBezTo>
                <a:cubicBezTo>
                  <a:pt x="12109653" y="424894"/>
                  <a:pt x="12103015" y="424420"/>
                  <a:pt x="12102540" y="422523"/>
                </a:cubicBezTo>
                <a:cubicBezTo>
                  <a:pt x="12094479" y="403081"/>
                  <a:pt x="12077407" y="408771"/>
                  <a:pt x="12064603" y="411616"/>
                </a:cubicBezTo>
                <a:cubicBezTo>
                  <a:pt x="12052748" y="413987"/>
                  <a:pt x="12042315" y="422997"/>
                  <a:pt x="12032356" y="431059"/>
                </a:cubicBezTo>
                <a:cubicBezTo>
                  <a:pt x="12022872" y="430111"/>
                  <a:pt x="12020501" y="403555"/>
                  <a:pt x="12001533" y="424420"/>
                </a:cubicBezTo>
                <a:cubicBezTo>
                  <a:pt x="11989677" y="397390"/>
                  <a:pt x="11970235" y="415884"/>
                  <a:pt x="11955061" y="414936"/>
                </a:cubicBezTo>
                <a:cubicBezTo>
                  <a:pt x="11936092" y="413513"/>
                  <a:pt x="11914753" y="414462"/>
                  <a:pt x="11897206" y="421575"/>
                </a:cubicBezTo>
                <a:cubicBezTo>
                  <a:pt x="11882031" y="427740"/>
                  <a:pt x="11867331" y="421575"/>
                  <a:pt x="11853579" y="426791"/>
                </a:cubicBezTo>
                <a:cubicBezTo>
                  <a:pt x="11844094" y="430111"/>
                  <a:pt x="11835085" y="434379"/>
                  <a:pt x="11827023" y="440543"/>
                </a:cubicBezTo>
                <a:cubicBezTo>
                  <a:pt x="11818961" y="440543"/>
                  <a:pt x="11810899" y="441018"/>
                  <a:pt x="11802838" y="440543"/>
                </a:cubicBezTo>
                <a:cubicBezTo>
                  <a:pt x="11798571" y="440543"/>
                  <a:pt x="11794302" y="439121"/>
                  <a:pt x="11790035" y="438172"/>
                </a:cubicBezTo>
                <a:cubicBezTo>
                  <a:pt x="11773911" y="434853"/>
                  <a:pt x="11758263" y="422997"/>
                  <a:pt x="11740716" y="436750"/>
                </a:cubicBezTo>
                <a:cubicBezTo>
                  <a:pt x="11738345" y="438646"/>
                  <a:pt x="11729335" y="431533"/>
                  <a:pt x="11723645" y="431533"/>
                </a:cubicBezTo>
                <a:cubicBezTo>
                  <a:pt x="11708944" y="432008"/>
                  <a:pt x="11694717" y="434379"/>
                  <a:pt x="11680018" y="435327"/>
                </a:cubicBezTo>
                <a:cubicBezTo>
                  <a:pt x="11652513" y="436750"/>
                  <a:pt x="11625008" y="439121"/>
                  <a:pt x="11597504" y="438646"/>
                </a:cubicBezTo>
                <a:cubicBezTo>
                  <a:pt x="11574268" y="438172"/>
                  <a:pt x="11561464" y="445285"/>
                  <a:pt x="11552928" y="466151"/>
                </a:cubicBezTo>
                <a:cubicBezTo>
                  <a:pt x="11546763" y="481326"/>
                  <a:pt x="11535383" y="487965"/>
                  <a:pt x="11518311" y="482748"/>
                </a:cubicBezTo>
                <a:cubicBezTo>
                  <a:pt x="11513569" y="481326"/>
                  <a:pt x="11506930" y="481800"/>
                  <a:pt x="11501713" y="483697"/>
                </a:cubicBezTo>
                <a:cubicBezTo>
                  <a:pt x="11494600" y="486542"/>
                  <a:pt x="11487962" y="491758"/>
                  <a:pt x="11481322" y="496026"/>
                </a:cubicBezTo>
                <a:cubicBezTo>
                  <a:pt x="11477054" y="490336"/>
                  <a:pt x="11473261" y="485594"/>
                  <a:pt x="11468993" y="480377"/>
                </a:cubicBezTo>
                <a:cubicBezTo>
                  <a:pt x="11463776" y="485119"/>
                  <a:pt x="11459509" y="489387"/>
                  <a:pt x="11455240" y="493181"/>
                </a:cubicBezTo>
                <a:cubicBezTo>
                  <a:pt x="11447179" y="480377"/>
                  <a:pt x="11415407" y="474687"/>
                  <a:pt x="11398809" y="478480"/>
                </a:cubicBezTo>
                <a:cubicBezTo>
                  <a:pt x="11376047" y="483697"/>
                  <a:pt x="11352336" y="485119"/>
                  <a:pt x="11329574" y="488439"/>
                </a:cubicBezTo>
                <a:cubicBezTo>
                  <a:pt x="11298277" y="493181"/>
                  <a:pt x="11264607" y="479429"/>
                  <a:pt x="11235206" y="500768"/>
                </a:cubicBezTo>
                <a:cubicBezTo>
                  <a:pt x="11230938" y="504088"/>
                  <a:pt x="11221928" y="505036"/>
                  <a:pt x="11216711" y="502665"/>
                </a:cubicBezTo>
                <a:cubicBezTo>
                  <a:pt x="11188733" y="489861"/>
                  <a:pt x="11168342" y="509778"/>
                  <a:pt x="11146529" y="519263"/>
                </a:cubicBezTo>
                <a:cubicBezTo>
                  <a:pt x="11120447" y="530644"/>
                  <a:pt x="11096736" y="547241"/>
                  <a:pt x="11065913" y="541076"/>
                </a:cubicBezTo>
                <a:cubicBezTo>
                  <a:pt x="11062119" y="540128"/>
                  <a:pt x="11056428" y="547241"/>
                  <a:pt x="11052634" y="549612"/>
                </a:cubicBezTo>
                <a:cubicBezTo>
                  <a:pt x="11044098" y="548190"/>
                  <a:pt x="11034614" y="544396"/>
                  <a:pt x="11027501" y="546767"/>
                </a:cubicBezTo>
                <a:cubicBezTo>
                  <a:pt x="11010429" y="551983"/>
                  <a:pt x="10994781" y="560993"/>
                  <a:pt x="10977709" y="567158"/>
                </a:cubicBezTo>
                <a:cubicBezTo>
                  <a:pt x="10969647" y="570003"/>
                  <a:pt x="10960636" y="569529"/>
                  <a:pt x="10952102" y="569529"/>
                </a:cubicBezTo>
                <a:cubicBezTo>
                  <a:pt x="10930287" y="570478"/>
                  <a:pt x="10908473" y="569055"/>
                  <a:pt x="10887134" y="572849"/>
                </a:cubicBezTo>
                <a:cubicBezTo>
                  <a:pt x="10876701" y="574745"/>
                  <a:pt x="10867692" y="586601"/>
                  <a:pt x="10858681" y="594188"/>
                </a:cubicBezTo>
                <a:cubicBezTo>
                  <a:pt x="10856310" y="596085"/>
                  <a:pt x="10854413" y="599879"/>
                  <a:pt x="10855836" y="597982"/>
                </a:cubicBezTo>
                <a:cubicBezTo>
                  <a:pt x="10828806" y="600827"/>
                  <a:pt x="10805569" y="602724"/>
                  <a:pt x="10782807" y="606043"/>
                </a:cubicBezTo>
                <a:cubicBezTo>
                  <a:pt x="10780910" y="606518"/>
                  <a:pt x="10780910" y="614105"/>
                  <a:pt x="10778065" y="616950"/>
                </a:cubicBezTo>
                <a:cubicBezTo>
                  <a:pt x="10775220" y="619796"/>
                  <a:pt x="10770952" y="621693"/>
                  <a:pt x="10767159" y="623589"/>
                </a:cubicBezTo>
                <a:cubicBezTo>
                  <a:pt x="10758148" y="627857"/>
                  <a:pt x="10748664" y="631651"/>
                  <a:pt x="10737283" y="636867"/>
                </a:cubicBezTo>
                <a:cubicBezTo>
                  <a:pt x="10733964" y="633074"/>
                  <a:pt x="10728747" y="626435"/>
                  <a:pt x="10723057" y="619321"/>
                </a:cubicBezTo>
                <a:cubicBezTo>
                  <a:pt x="10715944" y="623589"/>
                  <a:pt x="10709304" y="626909"/>
                  <a:pt x="10701717" y="631177"/>
                </a:cubicBezTo>
                <a:cubicBezTo>
                  <a:pt x="10687964" y="606518"/>
                  <a:pt x="10668522" y="623589"/>
                  <a:pt x="10650502" y="624538"/>
                </a:cubicBezTo>
                <a:cubicBezTo>
                  <a:pt x="10624420" y="626435"/>
                  <a:pt x="10597390" y="633074"/>
                  <a:pt x="10572257" y="628806"/>
                </a:cubicBezTo>
                <a:cubicBezTo>
                  <a:pt x="10549969" y="625012"/>
                  <a:pt x="10545227" y="638290"/>
                  <a:pt x="10533845" y="647774"/>
                </a:cubicBezTo>
                <a:cubicBezTo>
                  <a:pt x="10524361" y="619321"/>
                  <a:pt x="10502073" y="642558"/>
                  <a:pt x="10485476" y="639713"/>
                </a:cubicBezTo>
                <a:cubicBezTo>
                  <a:pt x="10475518" y="638290"/>
                  <a:pt x="10464136" y="643506"/>
                  <a:pt x="10454179" y="646826"/>
                </a:cubicBezTo>
                <a:cubicBezTo>
                  <a:pt x="10438529" y="652516"/>
                  <a:pt x="10422880" y="658681"/>
                  <a:pt x="10407706" y="665794"/>
                </a:cubicBezTo>
                <a:cubicBezTo>
                  <a:pt x="10392531" y="672907"/>
                  <a:pt x="10378778" y="679546"/>
                  <a:pt x="10370717" y="653939"/>
                </a:cubicBezTo>
                <a:cubicBezTo>
                  <a:pt x="10324718" y="663897"/>
                  <a:pt x="10279194" y="673856"/>
                  <a:pt x="10230824" y="683814"/>
                </a:cubicBezTo>
                <a:cubicBezTo>
                  <a:pt x="10231299" y="684289"/>
                  <a:pt x="10227030" y="678598"/>
                  <a:pt x="10223711" y="679072"/>
                </a:cubicBezTo>
                <a:cubicBezTo>
                  <a:pt x="10206165" y="680021"/>
                  <a:pt x="10188620" y="681917"/>
                  <a:pt x="10171073" y="683814"/>
                </a:cubicBezTo>
                <a:cubicBezTo>
                  <a:pt x="10158744" y="685237"/>
                  <a:pt x="10145941" y="688082"/>
                  <a:pt x="10134085" y="686660"/>
                </a:cubicBezTo>
                <a:cubicBezTo>
                  <a:pt x="10127920" y="685711"/>
                  <a:pt x="10122703" y="677175"/>
                  <a:pt x="10117013" y="671959"/>
                </a:cubicBezTo>
                <a:cubicBezTo>
                  <a:pt x="10158744" y="666743"/>
                  <a:pt x="10199052" y="662001"/>
                  <a:pt x="10238885" y="657258"/>
                </a:cubicBezTo>
                <a:cubicBezTo>
                  <a:pt x="10235566" y="631177"/>
                  <a:pt x="10242679" y="617425"/>
                  <a:pt x="10262123" y="613631"/>
                </a:cubicBezTo>
                <a:cubicBezTo>
                  <a:pt x="10257854" y="627383"/>
                  <a:pt x="10257380" y="642084"/>
                  <a:pt x="10275874" y="637816"/>
                </a:cubicBezTo>
                <a:cubicBezTo>
                  <a:pt x="10285833" y="635445"/>
                  <a:pt x="10308121" y="649197"/>
                  <a:pt x="10306223" y="620270"/>
                </a:cubicBezTo>
                <a:cubicBezTo>
                  <a:pt x="10313337" y="621693"/>
                  <a:pt x="10320450" y="622641"/>
                  <a:pt x="10328038" y="624064"/>
                </a:cubicBezTo>
                <a:cubicBezTo>
                  <a:pt x="10328986" y="619321"/>
                  <a:pt x="10329934" y="614105"/>
                  <a:pt x="10331357" y="608889"/>
                </a:cubicBezTo>
                <a:cubicBezTo>
                  <a:pt x="10333728" y="609363"/>
                  <a:pt x="10336099" y="609363"/>
                  <a:pt x="10336574" y="610311"/>
                </a:cubicBezTo>
                <a:cubicBezTo>
                  <a:pt x="10348429" y="629754"/>
                  <a:pt x="10348429" y="628806"/>
                  <a:pt x="10365026" y="611734"/>
                </a:cubicBezTo>
                <a:cubicBezTo>
                  <a:pt x="10372613" y="604147"/>
                  <a:pt x="10385891" y="601301"/>
                  <a:pt x="10397747" y="595611"/>
                </a:cubicBezTo>
                <a:cubicBezTo>
                  <a:pt x="10401066" y="599405"/>
                  <a:pt x="10404386" y="603672"/>
                  <a:pt x="10405808" y="605569"/>
                </a:cubicBezTo>
                <a:cubicBezTo>
                  <a:pt x="10461765" y="583281"/>
                  <a:pt x="10516300" y="570952"/>
                  <a:pt x="10572732" y="577591"/>
                </a:cubicBezTo>
                <a:cubicBezTo>
                  <a:pt x="10586009" y="576642"/>
                  <a:pt x="10597864" y="573797"/>
                  <a:pt x="10607823" y="576642"/>
                </a:cubicBezTo>
                <a:cubicBezTo>
                  <a:pt x="10616359" y="579013"/>
                  <a:pt x="10622524" y="579488"/>
                  <a:pt x="10629637" y="574271"/>
                </a:cubicBezTo>
                <a:cubicBezTo>
                  <a:pt x="10647656" y="560993"/>
                  <a:pt x="10668048" y="566210"/>
                  <a:pt x="10687964" y="564787"/>
                </a:cubicBezTo>
                <a:cubicBezTo>
                  <a:pt x="10710253" y="563364"/>
                  <a:pt x="10732541" y="558148"/>
                  <a:pt x="10755303" y="554829"/>
                </a:cubicBezTo>
                <a:cubicBezTo>
                  <a:pt x="10759096" y="554354"/>
                  <a:pt x="10763365" y="555303"/>
                  <a:pt x="10767159" y="554829"/>
                </a:cubicBezTo>
                <a:cubicBezTo>
                  <a:pt x="10794662" y="552457"/>
                  <a:pt x="10822641" y="551983"/>
                  <a:pt x="10850146" y="547241"/>
                </a:cubicBezTo>
                <a:cubicBezTo>
                  <a:pt x="10859155" y="545819"/>
                  <a:pt x="10866269" y="534912"/>
                  <a:pt x="10877176" y="525902"/>
                </a:cubicBezTo>
                <a:cubicBezTo>
                  <a:pt x="10880020" y="531118"/>
                  <a:pt x="10882866" y="535860"/>
                  <a:pt x="10887134" y="543447"/>
                </a:cubicBezTo>
                <a:cubicBezTo>
                  <a:pt x="10891876" y="534912"/>
                  <a:pt x="10894721" y="529695"/>
                  <a:pt x="10895670" y="528273"/>
                </a:cubicBezTo>
                <a:cubicBezTo>
                  <a:pt x="10910844" y="530170"/>
                  <a:pt x="10924597" y="531592"/>
                  <a:pt x="10934555" y="533015"/>
                </a:cubicBezTo>
                <a:cubicBezTo>
                  <a:pt x="10944039" y="520211"/>
                  <a:pt x="10951152" y="510727"/>
                  <a:pt x="10956844" y="502665"/>
                </a:cubicBezTo>
                <a:cubicBezTo>
                  <a:pt x="10935978" y="502665"/>
                  <a:pt x="10914638" y="501243"/>
                  <a:pt x="10892825" y="503139"/>
                </a:cubicBezTo>
                <a:cubicBezTo>
                  <a:pt x="10879547" y="504088"/>
                  <a:pt x="10866743" y="510253"/>
                  <a:pt x="10853465" y="514520"/>
                </a:cubicBezTo>
                <a:cubicBezTo>
                  <a:pt x="10847775" y="515943"/>
                  <a:pt x="10840662" y="520685"/>
                  <a:pt x="10836868" y="518788"/>
                </a:cubicBezTo>
                <a:cubicBezTo>
                  <a:pt x="10813631" y="506459"/>
                  <a:pt x="10792766" y="514520"/>
                  <a:pt x="10771426" y="523056"/>
                </a:cubicBezTo>
                <a:cubicBezTo>
                  <a:pt x="10768107" y="524479"/>
                  <a:pt x="10763365" y="522108"/>
                  <a:pt x="10759571" y="521634"/>
                </a:cubicBezTo>
                <a:cubicBezTo>
                  <a:pt x="10755777" y="521159"/>
                  <a:pt x="10748664" y="518788"/>
                  <a:pt x="10748190" y="519737"/>
                </a:cubicBezTo>
                <a:cubicBezTo>
                  <a:pt x="10735386" y="544396"/>
                  <a:pt x="10703140" y="516892"/>
                  <a:pt x="10690810" y="542025"/>
                </a:cubicBezTo>
                <a:cubicBezTo>
                  <a:pt x="10683222" y="536334"/>
                  <a:pt x="10675636" y="530644"/>
                  <a:pt x="10665203" y="522582"/>
                </a:cubicBezTo>
                <a:cubicBezTo>
                  <a:pt x="10659038" y="526376"/>
                  <a:pt x="10648131" y="533489"/>
                  <a:pt x="10635801" y="541076"/>
                </a:cubicBezTo>
                <a:cubicBezTo>
                  <a:pt x="10619678" y="542025"/>
                  <a:pt x="10600235" y="543447"/>
                  <a:pt x="10580793" y="544396"/>
                </a:cubicBezTo>
                <a:cubicBezTo>
                  <a:pt x="10579845" y="542499"/>
                  <a:pt x="10578896" y="541076"/>
                  <a:pt x="10577947" y="539180"/>
                </a:cubicBezTo>
                <a:cubicBezTo>
                  <a:pt x="10588380" y="532066"/>
                  <a:pt x="10598813" y="524479"/>
                  <a:pt x="10608298" y="518314"/>
                </a:cubicBezTo>
                <a:cubicBezTo>
                  <a:pt x="10592174" y="506933"/>
                  <a:pt x="10539062" y="531118"/>
                  <a:pt x="10531949" y="558622"/>
                </a:cubicBezTo>
                <a:cubicBezTo>
                  <a:pt x="10522465" y="549612"/>
                  <a:pt x="10513929" y="542025"/>
                  <a:pt x="10504444" y="533015"/>
                </a:cubicBezTo>
                <a:cubicBezTo>
                  <a:pt x="10465559" y="544870"/>
                  <a:pt x="10417190" y="535860"/>
                  <a:pt x="10391108" y="583281"/>
                </a:cubicBezTo>
                <a:cubicBezTo>
                  <a:pt x="10375459" y="563839"/>
                  <a:pt x="10357913" y="561468"/>
                  <a:pt x="10332780" y="568107"/>
                </a:cubicBezTo>
                <a:cubicBezTo>
                  <a:pt x="10292472" y="578065"/>
                  <a:pt x="10249793" y="579013"/>
                  <a:pt x="10208062" y="585178"/>
                </a:cubicBezTo>
                <a:cubicBezTo>
                  <a:pt x="10198104" y="586601"/>
                  <a:pt x="10189093" y="593714"/>
                  <a:pt x="10181506" y="599879"/>
                </a:cubicBezTo>
                <a:cubicBezTo>
                  <a:pt x="10160640" y="602250"/>
                  <a:pt x="10139776" y="604621"/>
                  <a:pt x="10118910" y="606992"/>
                </a:cubicBezTo>
                <a:cubicBezTo>
                  <a:pt x="10118910" y="605095"/>
                  <a:pt x="10118436" y="603198"/>
                  <a:pt x="10118436" y="601301"/>
                </a:cubicBezTo>
                <a:cubicBezTo>
                  <a:pt x="10108952" y="607940"/>
                  <a:pt x="10098993" y="614579"/>
                  <a:pt x="10089035" y="621218"/>
                </a:cubicBezTo>
                <a:cubicBezTo>
                  <a:pt x="10092828" y="624538"/>
                  <a:pt x="10096148" y="627857"/>
                  <a:pt x="10101839" y="632599"/>
                </a:cubicBezTo>
                <a:cubicBezTo>
                  <a:pt x="10090931" y="638764"/>
                  <a:pt x="10081447" y="643980"/>
                  <a:pt x="10072438" y="649197"/>
                </a:cubicBezTo>
                <a:cubicBezTo>
                  <a:pt x="10072911" y="647300"/>
                  <a:pt x="10073386" y="645403"/>
                  <a:pt x="10074334" y="643506"/>
                </a:cubicBezTo>
                <a:cubicBezTo>
                  <a:pt x="10068169" y="640187"/>
                  <a:pt x="10061531" y="634496"/>
                  <a:pt x="10055366" y="634022"/>
                </a:cubicBezTo>
                <a:cubicBezTo>
                  <a:pt x="10040664" y="633074"/>
                  <a:pt x="10020748" y="654887"/>
                  <a:pt x="10019800" y="671011"/>
                </a:cubicBezTo>
                <a:cubicBezTo>
                  <a:pt x="10051572" y="671011"/>
                  <a:pt x="10083818" y="671011"/>
                  <a:pt x="10116065" y="671011"/>
                </a:cubicBezTo>
                <a:cubicBezTo>
                  <a:pt x="10110848" y="682866"/>
                  <a:pt x="10108477" y="683340"/>
                  <a:pt x="10090457" y="680969"/>
                </a:cubicBezTo>
                <a:cubicBezTo>
                  <a:pt x="10058685" y="676701"/>
                  <a:pt x="10030232" y="681917"/>
                  <a:pt x="10006996" y="706577"/>
                </a:cubicBezTo>
                <a:cubicBezTo>
                  <a:pt x="10000831" y="712741"/>
                  <a:pt x="9992295" y="716535"/>
                  <a:pt x="9983759" y="722226"/>
                </a:cubicBezTo>
                <a:cubicBezTo>
                  <a:pt x="9979017" y="692824"/>
                  <a:pt x="9960523" y="710370"/>
                  <a:pt x="9948193" y="709422"/>
                </a:cubicBezTo>
                <a:cubicBezTo>
                  <a:pt x="9942503" y="708948"/>
                  <a:pt x="9936338" y="713215"/>
                  <a:pt x="9930647" y="712741"/>
                </a:cubicBezTo>
                <a:cubicBezTo>
                  <a:pt x="9904566" y="709422"/>
                  <a:pt x="9897453" y="713215"/>
                  <a:pt x="9889866" y="740246"/>
                </a:cubicBezTo>
                <a:cubicBezTo>
                  <a:pt x="9883701" y="737400"/>
                  <a:pt x="9875165" y="736452"/>
                  <a:pt x="9871846" y="732184"/>
                </a:cubicBezTo>
                <a:cubicBezTo>
                  <a:pt x="9861413" y="718432"/>
                  <a:pt x="9850506" y="721751"/>
                  <a:pt x="9838651" y="728390"/>
                </a:cubicBezTo>
                <a:cubicBezTo>
                  <a:pt x="9819208" y="739297"/>
                  <a:pt x="9799291" y="749730"/>
                  <a:pt x="9778899" y="761111"/>
                </a:cubicBezTo>
                <a:cubicBezTo>
                  <a:pt x="9775580" y="748307"/>
                  <a:pt x="9772261" y="742142"/>
                  <a:pt x="9754241" y="742142"/>
                </a:cubicBezTo>
                <a:cubicBezTo>
                  <a:pt x="9727684" y="742142"/>
                  <a:pt x="9704922" y="755420"/>
                  <a:pt x="9680738" y="755895"/>
                </a:cubicBezTo>
                <a:cubicBezTo>
                  <a:pt x="9649440" y="756369"/>
                  <a:pt x="9622409" y="768224"/>
                  <a:pt x="9594431" y="777234"/>
                </a:cubicBezTo>
                <a:cubicBezTo>
                  <a:pt x="9569298" y="785296"/>
                  <a:pt x="9544639" y="799048"/>
                  <a:pt x="9519031" y="801893"/>
                </a:cubicBezTo>
                <a:cubicBezTo>
                  <a:pt x="9493898" y="804738"/>
                  <a:pt x="9469239" y="808058"/>
                  <a:pt x="9444580" y="813274"/>
                </a:cubicBezTo>
                <a:cubicBezTo>
                  <a:pt x="9433673" y="815645"/>
                  <a:pt x="9423715" y="821810"/>
                  <a:pt x="9412808" y="826552"/>
                </a:cubicBezTo>
                <a:cubicBezTo>
                  <a:pt x="9413282" y="828449"/>
                  <a:pt x="9413756" y="830346"/>
                  <a:pt x="9414231" y="832243"/>
                </a:cubicBezTo>
                <a:cubicBezTo>
                  <a:pt x="9434621" y="828923"/>
                  <a:pt x="9454539" y="825604"/>
                  <a:pt x="9474929" y="823233"/>
                </a:cubicBezTo>
                <a:cubicBezTo>
                  <a:pt x="9483466" y="822284"/>
                  <a:pt x="9492001" y="824181"/>
                  <a:pt x="9506227" y="824655"/>
                </a:cubicBezTo>
                <a:cubicBezTo>
                  <a:pt x="9495795" y="833191"/>
                  <a:pt x="9491527" y="836985"/>
                  <a:pt x="9486311" y="841253"/>
                </a:cubicBezTo>
                <a:cubicBezTo>
                  <a:pt x="9475878" y="830346"/>
                  <a:pt x="9465919" y="833191"/>
                  <a:pt x="9452168" y="839830"/>
                </a:cubicBezTo>
                <a:cubicBezTo>
                  <a:pt x="9434147" y="848840"/>
                  <a:pt x="9413282" y="852160"/>
                  <a:pt x="9393839" y="857376"/>
                </a:cubicBezTo>
                <a:cubicBezTo>
                  <a:pt x="9383881" y="860221"/>
                  <a:pt x="9373923" y="861644"/>
                  <a:pt x="9364912" y="865912"/>
                </a:cubicBezTo>
                <a:cubicBezTo>
                  <a:pt x="9360170" y="868283"/>
                  <a:pt x="9357799" y="875396"/>
                  <a:pt x="9354005" y="880138"/>
                </a:cubicBezTo>
                <a:cubicBezTo>
                  <a:pt x="9355902" y="881561"/>
                  <a:pt x="9357325" y="882984"/>
                  <a:pt x="9359222" y="884880"/>
                </a:cubicBezTo>
                <a:cubicBezTo>
                  <a:pt x="9384829" y="878716"/>
                  <a:pt x="9410911" y="872551"/>
                  <a:pt x="9438415" y="865912"/>
                </a:cubicBezTo>
                <a:cubicBezTo>
                  <a:pt x="9438415" y="873974"/>
                  <a:pt x="9438415" y="880612"/>
                  <a:pt x="9438415" y="886777"/>
                </a:cubicBezTo>
                <a:cubicBezTo>
                  <a:pt x="9472558" y="891519"/>
                  <a:pt x="9472558" y="891519"/>
                  <a:pt x="9483940" y="875870"/>
                </a:cubicBezTo>
                <a:cubicBezTo>
                  <a:pt x="9509073" y="913333"/>
                  <a:pt x="9541793" y="890097"/>
                  <a:pt x="9573092" y="886303"/>
                </a:cubicBezTo>
                <a:cubicBezTo>
                  <a:pt x="9574988" y="894839"/>
                  <a:pt x="9576885" y="902900"/>
                  <a:pt x="9579256" y="911911"/>
                </a:cubicBezTo>
                <a:cubicBezTo>
                  <a:pt x="9556968" y="914756"/>
                  <a:pt x="9535155" y="917127"/>
                  <a:pt x="9506702" y="920446"/>
                </a:cubicBezTo>
                <a:cubicBezTo>
                  <a:pt x="9500537" y="921395"/>
                  <a:pt x="9488208" y="923292"/>
                  <a:pt x="9476352" y="926137"/>
                </a:cubicBezTo>
                <a:cubicBezTo>
                  <a:pt x="9449322" y="932302"/>
                  <a:pt x="9422766" y="939415"/>
                  <a:pt x="9394313" y="946528"/>
                </a:cubicBezTo>
                <a:cubicBezTo>
                  <a:pt x="9394313" y="936570"/>
                  <a:pt x="9394313" y="931827"/>
                  <a:pt x="9394313" y="924240"/>
                </a:cubicBezTo>
                <a:cubicBezTo>
                  <a:pt x="9365387" y="928982"/>
                  <a:pt x="9338357" y="933250"/>
                  <a:pt x="9308007" y="938466"/>
                </a:cubicBezTo>
                <a:cubicBezTo>
                  <a:pt x="9314171" y="922817"/>
                  <a:pt x="9327450" y="919024"/>
                  <a:pt x="9340253" y="914756"/>
                </a:cubicBezTo>
                <a:cubicBezTo>
                  <a:pt x="9344047" y="913333"/>
                  <a:pt x="9346892" y="910014"/>
                  <a:pt x="9349737" y="908117"/>
                </a:cubicBezTo>
                <a:cubicBezTo>
                  <a:pt x="9345944" y="907168"/>
                  <a:pt x="9342150" y="906694"/>
                  <a:pt x="9336460" y="905271"/>
                </a:cubicBezTo>
                <a:cubicBezTo>
                  <a:pt x="9339779" y="902426"/>
                  <a:pt x="9342624" y="899581"/>
                  <a:pt x="9346418" y="896261"/>
                </a:cubicBezTo>
                <a:cubicBezTo>
                  <a:pt x="9340253" y="891045"/>
                  <a:pt x="9334563" y="885355"/>
                  <a:pt x="9328398" y="879664"/>
                </a:cubicBezTo>
                <a:cubicBezTo>
                  <a:pt x="9329346" y="878241"/>
                  <a:pt x="9330295" y="876819"/>
                  <a:pt x="9331243" y="875870"/>
                </a:cubicBezTo>
                <a:cubicBezTo>
                  <a:pt x="9335037" y="878241"/>
                  <a:pt x="9338357" y="880138"/>
                  <a:pt x="9342150" y="882509"/>
                </a:cubicBezTo>
                <a:cubicBezTo>
                  <a:pt x="9344047" y="880612"/>
                  <a:pt x="9346418" y="878241"/>
                  <a:pt x="9348315" y="876345"/>
                </a:cubicBezTo>
                <a:cubicBezTo>
                  <a:pt x="9342624" y="872551"/>
                  <a:pt x="9336934" y="868757"/>
                  <a:pt x="9332666" y="865912"/>
                </a:cubicBezTo>
                <a:cubicBezTo>
                  <a:pt x="9335511" y="863067"/>
                  <a:pt x="9339305" y="858324"/>
                  <a:pt x="9343099" y="853582"/>
                </a:cubicBezTo>
                <a:cubicBezTo>
                  <a:pt x="9338357" y="851686"/>
                  <a:pt x="9334089" y="849314"/>
                  <a:pt x="9329346" y="847418"/>
                </a:cubicBezTo>
                <a:cubicBezTo>
                  <a:pt x="9326975" y="852634"/>
                  <a:pt x="9324604" y="857376"/>
                  <a:pt x="9322707" y="862592"/>
                </a:cubicBezTo>
                <a:cubicBezTo>
                  <a:pt x="9321285" y="862118"/>
                  <a:pt x="9319388" y="861644"/>
                  <a:pt x="9317965" y="861170"/>
                </a:cubicBezTo>
                <a:cubicBezTo>
                  <a:pt x="9318439" y="854057"/>
                  <a:pt x="9318439" y="846469"/>
                  <a:pt x="9318913" y="837459"/>
                </a:cubicBezTo>
                <a:cubicBezTo>
                  <a:pt x="9280028" y="830820"/>
                  <a:pt x="9249204" y="855953"/>
                  <a:pt x="9214113" y="865438"/>
                </a:cubicBezTo>
                <a:cubicBezTo>
                  <a:pt x="9219329" y="865912"/>
                  <a:pt x="9225020" y="866386"/>
                  <a:pt x="9231659" y="866860"/>
                </a:cubicBezTo>
                <a:cubicBezTo>
                  <a:pt x="9228339" y="871602"/>
                  <a:pt x="9225494" y="875396"/>
                  <a:pt x="9221700" y="880612"/>
                </a:cubicBezTo>
                <a:cubicBezTo>
                  <a:pt x="9231184" y="877767"/>
                  <a:pt x="9238297" y="875870"/>
                  <a:pt x="9249204" y="873025"/>
                </a:cubicBezTo>
                <a:cubicBezTo>
                  <a:pt x="9234030" y="895787"/>
                  <a:pt x="9218855" y="895787"/>
                  <a:pt x="9204628" y="876345"/>
                </a:cubicBezTo>
                <a:cubicBezTo>
                  <a:pt x="9202731" y="873499"/>
                  <a:pt x="9201309" y="867334"/>
                  <a:pt x="9199886" y="867334"/>
                </a:cubicBezTo>
                <a:cubicBezTo>
                  <a:pt x="9187083" y="868757"/>
                  <a:pt x="9172856" y="874922"/>
                  <a:pt x="9161001" y="872077"/>
                </a:cubicBezTo>
                <a:cubicBezTo>
                  <a:pt x="9140136" y="866860"/>
                  <a:pt x="9142507" y="876819"/>
                  <a:pt x="9141084" y="891045"/>
                </a:cubicBezTo>
                <a:cubicBezTo>
                  <a:pt x="9140610" y="897210"/>
                  <a:pt x="9128754" y="902426"/>
                  <a:pt x="9121167" y="907643"/>
                </a:cubicBezTo>
                <a:cubicBezTo>
                  <a:pt x="9115477" y="911911"/>
                  <a:pt x="9109312" y="915230"/>
                  <a:pt x="9105518" y="922343"/>
                </a:cubicBezTo>
                <a:cubicBezTo>
                  <a:pt x="9143455" y="915704"/>
                  <a:pt x="9181867" y="909539"/>
                  <a:pt x="9219804" y="902900"/>
                </a:cubicBezTo>
                <a:cubicBezTo>
                  <a:pt x="9220278" y="904797"/>
                  <a:pt x="9220752" y="906220"/>
                  <a:pt x="9221226" y="908117"/>
                </a:cubicBezTo>
                <a:cubicBezTo>
                  <a:pt x="9212690" y="910962"/>
                  <a:pt x="9204154" y="914756"/>
                  <a:pt x="9195144" y="916653"/>
                </a:cubicBezTo>
                <a:cubicBezTo>
                  <a:pt x="9165269" y="922343"/>
                  <a:pt x="9163846" y="923766"/>
                  <a:pt x="9163372" y="952693"/>
                </a:cubicBezTo>
                <a:cubicBezTo>
                  <a:pt x="9163372" y="956961"/>
                  <a:pt x="9163372" y="961229"/>
                  <a:pt x="9163372" y="967868"/>
                </a:cubicBezTo>
                <a:cubicBezTo>
                  <a:pt x="9148672" y="964548"/>
                  <a:pt x="9137765" y="971187"/>
                  <a:pt x="9125435" y="976403"/>
                </a:cubicBezTo>
                <a:cubicBezTo>
                  <a:pt x="9106467" y="984465"/>
                  <a:pt x="9082756" y="980671"/>
                  <a:pt x="9060942" y="982568"/>
                </a:cubicBezTo>
                <a:cubicBezTo>
                  <a:pt x="9055726" y="983042"/>
                  <a:pt x="9050509" y="983991"/>
                  <a:pt x="9045767" y="985413"/>
                </a:cubicBezTo>
                <a:cubicBezTo>
                  <a:pt x="9026799" y="992052"/>
                  <a:pt x="9007830" y="998217"/>
                  <a:pt x="8989811" y="1006753"/>
                </a:cubicBezTo>
                <a:cubicBezTo>
                  <a:pt x="8980800" y="1011021"/>
                  <a:pt x="8974161" y="1020031"/>
                  <a:pt x="8963729" y="1029041"/>
                </a:cubicBezTo>
                <a:cubicBezTo>
                  <a:pt x="8974161" y="1032360"/>
                  <a:pt x="8978903" y="1033783"/>
                  <a:pt x="8984120" y="1035206"/>
                </a:cubicBezTo>
                <a:cubicBezTo>
                  <a:pt x="8982223" y="1037577"/>
                  <a:pt x="8981275" y="1038999"/>
                  <a:pt x="8980800" y="1038999"/>
                </a:cubicBezTo>
                <a:cubicBezTo>
                  <a:pt x="8975110" y="1037577"/>
                  <a:pt x="8967522" y="1038051"/>
                  <a:pt x="8963729" y="1034257"/>
                </a:cubicBezTo>
                <a:cubicBezTo>
                  <a:pt x="8960883" y="1031412"/>
                  <a:pt x="8965625" y="1022402"/>
                  <a:pt x="8963254" y="1018134"/>
                </a:cubicBezTo>
                <a:cubicBezTo>
                  <a:pt x="8960409" y="1013392"/>
                  <a:pt x="8953296" y="1007701"/>
                  <a:pt x="8948080" y="1007701"/>
                </a:cubicBezTo>
                <a:cubicBezTo>
                  <a:pt x="8931482" y="1007701"/>
                  <a:pt x="8914411" y="1010072"/>
                  <a:pt x="8897813" y="1011021"/>
                </a:cubicBezTo>
                <a:cubicBezTo>
                  <a:pt x="8897339" y="1009124"/>
                  <a:pt x="8897339" y="1006753"/>
                  <a:pt x="8896864" y="1004856"/>
                </a:cubicBezTo>
                <a:cubicBezTo>
                  <a:pt x="8911091" y="1001537"/>
                  <a:pt x="8925317" y="998217"/>
                  <a:pt x="8940492" y="994898"/>
                </a:cubicBezTo>
                <a:cubicBezTo>
                  <a:pt x="8941441" y="989681"/>
                  <a:pt x="8943338" y="983042"/>
                  <a:pt x="8944760" y="975929"/>
                </a:cubicBezTo>
                <a:cubicBezTo>
                  <a:pt x="8931008" y="969290"/>
                  <a:pt x="8919627" y="1004856"/>
                  <a:pt x="8903978" y="978774"/>
                </a:cubicBezTo>
                <a:cubicBezTo>
                  <a:pt x="8887380" y="1021928"/>
                  <a:pt x="8858927" y="1043742"/>
                  <a:pt x="8845176" y="1030464"/>
                </a:cubicBezTo>
                <a:cubicBezTo>
                  <a:pt x="8803445" y="1042319"/>
                  <a:pt x="8764560" y="1053700"/>
                  <a:pt x="8725200" y="1065081"/>
                </a:cubicBezTo>
                <a:cubicBezTo>
                  <a:pt x="8739900" y="1072669"/>
                  <a:pt x="8753178" y="1092111"/>
                  <a:pt x="8770724" y="1070297"/>
                </a:cubicBezTo>
                <a:cubicBezTo>
                  <a:pt x="8779734" y="1092585"/>
                  <a:pt x="8790167" y="1072194"/>
                  <a:pt x="8799651" y="1072194"/>
                </a:cubicBezTo>
                <a:cubicBezTo>
                  <a:pt x="8809135" y="1072194"/>
                  <a:pt x="8818619" y="1068875"/>
                  <a:pt x="8829527" y="1066504"/>
                </a:cubicBezTo>
                <a:cubicBezTo>
                  <a:pt x="8833320" y="1093534"/>
                  <a:pt x="8859402" y="1074565"/>
                  <a:pt x="8874103" y="1086895"/>
                </a:cubicBezTo>
                <a:cubicBezTo>
                  <a:pt x="8877896" y="1073143"/>
                  <a:pt x="8881216" y="1060813"/>
                  <a:pt x="8884535" y="1048958"/>
                </a:cubicBezTo>
                <a:cubicBezTo>
                  <a:pt x="8885484" y="1048958"/>
                  <a:pt x="8886432" y="1049432"/>
                  <a:pt x="8887380" y="1049432"/>
                </a:cubicBezTo>
                <a:cubicBezTo>
                  <a:pt x="8886432" y="1057494"/>
                  <a:pt x="8885484" y="1066030"/>
                  <a:pt x="8884061" y="1076462"/>
                </a:cubicBezTo>
                <a:cubicBezTo>
                  <a:pt x="8927214" y="1070297"/>
                  <a:pt x="8969419" y="1064607"/>
                  <a:pt x="9014943" y="1057968"/>
                </a:cubicBezTo>
                <a:cubicBezTo>
                  <a:pt x="9015892" y="1054174"/>
                  <a:pt x="9016366" y="1047535"/>
                  <a:pt x="9031541" y="1049432"/>
                </a:cubicBezTo>
                <a:cubicBezTo>
                  <a:pt x="9045293" y="1051329"/>
                  <a:pt x="9064736" y="1043742"/>
                  <a:pt x="9074694" y="1033309"/>
                </a:cubicBezTo>
                <a:cubicBezTo>
                  <a:pt x="9087498" y="1019557"/>
                  <a:pt x="9102673" y="1025721"/>
                  <a:pt x="9115477" y="1022402"/>
                </a:cubicBezTo>
                <a:cubicBezTo>
                  <a:pt x="9142507" y="1015763"/>
                  <a:pt x="9170959" y="1016237"/>
                  <a:pt x="9199886" y="1013392"/>
                </a:cubicBezTo>
                <a:cubicBezTo>
                  <a:pt x="9217907" y="1037103"/>
                  <a:pt x="9194196" y="1056545"/>
                  <a:pt x="9185186" y="1075988"/>
                </a:cubicBezTo>
                <a:cubicBezTo>
                  <a:pt x="9199886" y="1083575"/>
                  <a:pt x="9215536" y="1087843"/>
                  <a:pt x="9225494" y="1097802"/>
                </a:cubicBezTo>
                <a:cubicBezTo>
                  <a:pt x="9236401" y="1108234"/>
                  <a:pt x="9245411" y="1107760"/>
                  <a:pt x="9256318" y="1103018"/>
                </a:cubicBezTo>
                <a:cubicBezTo>
                  <a:pt x="9272441" y="1095431"/>
                  <a:pt x="9288090" y="1085472"/>
                  <a:pt x="9304213" y="1076936"/>
                </a:cubicBezTo>
                <a:cubicBezTo>
                  <a:pt x="9313223" y="1072669"/>
                  <a:pt x="9322707" y="1070297"/>
                  <a:pt x="9332192" y="1066504"/>
                </a:cubicBezTo>
                <a:cubicBezTo>
                  <a:pt x="9333140" y="1068401"/>
                  <a:pt x="9334563" y="1070297"/>
                  <a:pt x="9335511" y="1072194"/>
                </a:cubicBezTo>
                <a:cubicBezTo>
                  <a:pt x="9340253" y="1064607"/>
                  <a:pt x="9344521" y="1057494"/>
                  <a:pt x="9348789" y="1050381"/>
                </a:cubicBezTo>
                <a:cubicBezTo>
                  <a:pt x="9353531" y="1054648"/>
                  <a:pt x="9358747" y="1062710"/>
                  <a:pt x="9362541" y="1062236"/>
                </a:cubicBezTo>
                <a:cubicBezTo>
                  <a:pt x="9368706" y="1061287"/>
                  <a:pt x="9376768" y="1055597"/>
                  <a:pt x="9378665" y="1049906"/>
                </a:cubicBezTo>
                <a:cubicBezTo>
                  <a:pt x="9380087" y="1045164"/>
                  <a:pt x="9374871" y="1037577"/>
                  <a:pt x="9371077" y="1031886"/>
                </a:cubicBezTo>
                <a:cubicBezTo>
                  <a:pt x="9368706" y="1028093"/>
                  <a:pt x="9364438" y="1025721"/>
                  <a:pt x="9360644" y="1022876"/>
                </a:cubicBezTo>
                <a:cubicBezTo>
                  <a:pt x="9361118" y="1020505"/>
                  <a:pt x="9361593" y="1018608"/>
                  <a:pt x="9362541" y="1016237"/>
                </a:cubicBezTo>
                <a:cubicBezTo>
                  <a:pt x="9354954" y="1020031"/>
                  <a:pt x="9347841" y="1023825"/>
                  <a:pt x="9341676" y="1027144"/>
                </a:cubicBezTo>
                <a:cubicBezTo>
                  <a:pt x="9324130" y="1020031"/>
                  <a:pt x="9307058" y="1013392"/>
                  <a:pt x="9289038" y="1006279"/>
                </a:cubicBezTo>
                <a:cubicBezTo>
                  <a:pt x="9312275" y="996794"/>
                  <a:pt x="9335037" y="987310"/>
                  <a:pt x="9356376" y="978300"/>
                </a:cubicBezTo>
                <a:cubicBezTo>
                  <a:pt x="9401427" y="972135"/>
                  <a:pt x="9446477" y="965497"/>
                  <a:pt x="9491527" y="959332"/>
                </a:cubicBezTo>
                <a:cubicBezTo>
                  <a:pt x="9492476" y="962177"/>
                  <a:pt x="9492950" y="964548"/>
                  <a:pt x="9493898" y="967393"/>
                </a:cubicBezTo>
                <a:cubicBezTo>
                  <a:pt x="9486785" y="971661"/>
                  <a:pt x="9479672" y="977826"/>
                  <a:pt x="9471610" y="979249"/>
                </a:cubicBezTo>
                <a:cubicBezTo>
                  <a:pt x="9438889" y="984465"/>
                  <a:pt x="9434147" y="993475"/>
                  <a:pt x="9454064" y="1025247"/>
                </a:cubicBezTo>
                <a:cubicBezTo>
                  <a:pt x="9439364" y="1031412"/>
                  <a:pt x="9425137" y="1037577"/>
                  <a:pt x="9411860" y="1043267"/>
                </a:cubicBezTo>
                <a:cubicBezTo>
                  <a:pt x="9423240" y="1047535"/>
                  <a:pt x="9435096" y="1051803"/>
                  <a:pt x="9449322" y="1056545"/>
                </a:cubicBezTo>
                <a:cubicBezTo>
                  <a:pt x="9464023" y="1047061"/>
                  <a:pt x="9478723" y="1032360"/>
                  <a:pt x="9504805" y="1040422"/>
                </a:cubicBezTo>
                <a:cubicBezTo>
                  <a:pt x="9518083" y="1044690"/>
                  <a:pt x="9536103" y="1032835"/>
                  <a:pt x="9552226" y="1028567"/>
                </a:cubicBezTo>
                <a:cubicBezTo>
                  <a:pt x="9558391" y="1027144"/>
                  <a:pt x="9567401" y="1024299"/>
                  <a:pt x="9570721" y="1027144"/>
                </a:cubicBezTo>
                <a:cubicBezTo>
                  <a:pt x="9588740" y="1042793"/>
                  <a:pt x="9605812" y="1029989"/>
                  <a:pt x="9622884" y="1026670"/>
                </a:cubicBezTo>
                <a:cubicBezTo>
                  <a:pt x="9636636" y="1023825"/>
                  <a:pt x="9650388" y="1022876"/>
                  <a:pt x="9664140" y="1020979"/>
                </a:cubicBezTo>
                <a:cubicBezTo>
                  <a:pt x="9670779" y="1020031"/>
                  <a:pt x="9678367" y="1019557"/>
                  <a:pt x="9684057" y="1016237"/>
                </a:cubicBezTo>
                <a:cubicBezTo>
                  <a:pt x="9707768" y="1002959"/>
                  <a:pt x="9732901" y="1001537"/>
                  <a:pt x="9758983" y="1003434"/>
                </a:cubicBezTo>
                <a:cubicBezTo>
                  <a:pt x="9766096" y="1003908"/>
                  <a:pt x="9773209" y="998691"/>
                  <a:pt x="9780322" y="998217"/>
                </a:cubicBezTo>
                <a:cubicBezTo>
                  <a:pt x="9809723" y="995846"/>
                  <a:pt x="9838651" y="990156"/>
                  <a:pt x="9867103" y="982094"/>
                </a:cubicBezTo>
                <a:cubicBezTo>
                  <a:pt x="9877536" y="979249"/>
                  <a:pt x="9890339" y="983991"/>
                  <a:pt x="9901721" y="983042"/>
                </a:cubicBezTo>
                <a:cubicBezTo>
                  <a:pt x="9909783" y="982568"/>
                  <a:pt x="9917369" y="977826"/>
                  <a:pt x="9924957" y="976878"/>
                </a:cubicBezTo>
                <a:cubicBezTo>
                  <a:pt x="9939183" y="974507"/>
                  <a:pt x="9953885" y="972135"/>
                  <a:pt x="9968111" y="970239"/>
                </a:cubicBezTo>
                <a:cubicBezTo>
                  <a:pt x="9990399" y="966919"/>
                  <a:pt x="10012686" y="963125"/>
                  <a:pt x="10034974" y="959806"/>
                </a:cubicBezTo>
                <a:cubicBezTo>
                  <a:pt x="10045881" y="957909"/>
                  <a:pt x="10056788" y="956012"/>
                  <a:pt x="10067696" y="954590"/>
                </a:cubicBezTo>
                <a:cubicBezTo>
                  <a:pt x="10110848" y="949847"/>
                  <a:pt x="10154475" y="946054"/>
                  <a:pt x="10197155" y="940837"/>
                </a:cubicBezTo>
                <a:cubicBezTo>
                  <a:pt x="10204268" y="939889"/>
                  <a:pt x="10210907" y="932302"/>
                  <a:pt x="10217546" y="928034"/>
                </a:cubicBezTo>
                <a:cubicBezTo>
                  <a:pt x="10247896" y="949373"/>
                  <a:pt x="10293895" y="943683"/>
                  <a:pt x="10306223" y="919498"/>
                </a:cubicBezTo>
                <a:cubicBezTo>
                  <a:pt x="10329461" y="923292"/>
                  <a:pt x="10350800" y="934673"/>
                  <a:pt x="10374511" y="921395"/>
                </a:cubicBezTo>
                <a:cubicBezTo>
                  <a:pt x="10390160" y="912385"/>
                  <a:pt x="10406757" y="904323"/>
                  <a:pt x="10422880" y="896261"/>
                </a:cubicBezTo>
                <a:cubicBezTo>
                  <a:pt x="10427148" y="894365"/>
                  <a:pt x="10433313" y="893890"/>
                  <a:pt x="10437581" y="895313"/>
                </a:cubicBezTo>
                <a:cubicBezTo>
                  <a:pt x="10458921" y="904323"/>
                  <a:pt x="10478363" y="897684"/>
                  <a:pt x="10498754" y="891519"/>
                </a:cubicBezTo>
                <a:cubicBezTo>
                  <a:pt x="10504919" y="889623"/>
                  <a:pt x="10512980" y="895313"/>
                  <a:pt x="10520568" y="895787"/>
                </a:cubicBezTo>
                <a:cubicBezTo>
                  <a:pt x="10528630" y="896261"/>
                  <a:pt x="10536216" y="894839"/>
                  <a:pt x="10544279" y="893890"/>
                </a:cubicBezTo>
                <a:cubicBezTo>
                  <a:pt x="10560876" y="891519"/>
                  <a:pt x="10577474" y="889148"/>
                  <a:pt x="10593597" y="886777"/>
                </a:cubicBezTo>
                <a:cubicBezTo>
                  <a:pt x="10604029" y="885355"/>
                  <a:pt x="10615884" y="886303"/>
                  <a:pt x="10624420" y="881561"/>
                </a:cubicBezTo>
                <a:cubicBezTo>
                  <a:pt x="10654296" y="864963"/>
                  <a:pt x="10689862" y="888200"/>
                  <a:pt x="10719738" y="864963"/>
                </a:cubicBezTo>
                <a:cubicBezTo>
                  <a:pt x="10731118" y="856428"/>
                  <a:pt x="10752458" y="859273"/>
                  <a:pt x="10770478" y="860221"/>
                </a:cubicBezTo>
                <a:cubicBezTo>
                  <a:pt x="10789446" y="860696"/>
                  <a:pt x="10816476" y="867809"/>
                  <a:pt x="10835445" y="847418"/>
                </a:cubicBezTo>
                <a:cubicBezTo>
                  <a:pt x="10840187" y="842675"/>
                  <a:pt x="10852990" y="845047"/>
                  <a:pt x="10867217" y="844098"/>
                </a:cubicBezTo>
                <a:cubicBezTo>
                  <a:pt x="10859630" y="855953"/>
                  <a:pt x="10863423" y="868283"/>
                  <a:pt x="10846352" y="864489"/>
                </a:cubicBezTo>
                <a:cubicBezTo>
                  <a:pt x="10839239" y="863067"/>
                  <a:pt x="10830228" y="873974"/>
                  <a:pt x="10821218" y="876819"/>
                </a:cubicBezTo>
                <a:cubicBezTo>
                  <a:pt x="10807467" y="881087"/>
                  <a:pt x="10792766" y="883932"/>
                  <a:pt x="10778539" y="885355"/>
                </a:cubicBezTo>
                <a:cubicBezTo>
                  <a:pt x="10776168" y="885829"/>
                  <a:pt x="10772849" y="877767"/>
                  <a:pt x="10767632" y="870654"/>
                </a:cubicBezTo>
                <a:cubicBezTo>
                  <a:pt x="10756252" y="874922"/>
                  <a:pt x="10740602" y="881087"/>
                  <a:pt x="10724953" y="886303"/>
                </a:cubicBezTo>
                <a:cubicBezTo>
                  <a:pt x="10706459" y="892468"/>
                  <a:pt x="10688439" y="899581"/>
                  <a:pt x="10669471" y="903849"/>
                </a:cubicBezTo>
                <a:cubicBezTo>
                  <a:pt x="10664254" y="905271"/>
                  <a:pt x="10655719" y="894365"/>
                  <a:pt x="10650502" y="895787"/>
                </a:cubicBezTo>
                <a:cubicBezTo>
                  <a:pt x="10632008" y="900529"/>
                  <a:pt x="10614461" y="909065"/>
                  <a:pt x="10595968" y="914756"/>
                </a:cubicBezTo>
                <a:cubicBezTo>
                  <a:pt x="10580793" y="919972"/>
                  <a:pt x="10565618" y="923766"/>
                  <a:pt x="10549969" y="927085"/>
                </a:cubicBezTo>
                <a:cubicBezTo>
                  <a:pt x="10548546" y="927560"/>
                  <a:pt x="10545227" y="919498"/>
                  <a:pt x="10542856" y="915704"/>
                </a:cubicBezTo>
                <a:cubicBezTo>
                  <a:pt x="10541908" y="918075"/>
                  <a:pt x="10541433" y="919972"/>
                  <a:pt x="10540485" y="922343"/>
                </a:cubicBezTo>
                <a:cubicBezTo>
                  <a:pt x="10524836" y="924714"/>
                  <a:pt x="10509661" y="926611"/>
                  <a:pt x="10492589" y="928982"/>
                </a:cubicBezTo>
                <a:cubicBezTo>
                  <a:pt x="10490693" y="936570"/>
                  <a:pt x="10487373" y="941786"/>
                  <a:pt x="10472198" y="938466"/>
                </a:cubicBezTo>
                <a:cubicBezTo>
                  <a:pt x="10460342" y="936095"/>
                  <a:pt x="10446116" y="946054"/>
                  <a:pt x="10432839" y="949847"/>
                </a:cubicBezTo>
                <a:cubicBezTo>
                  <a:pt x="10422405" y="952693"/>
                  <a:pt x="10411499" y="957909"/>
                  <a:pt x="10401066" y="957435"/>
                </a:cubicBezTo>
                <a:cubicBezTo>
                  <a:pt x="10356965" y="955538"/>
                  <a:pt x="10314286" y="963600"/>
                  <a:pt x="10271132" y="970239"/>
                </a:cubicBezTo>
                <a:cubicBezTo>
                  <a:pt x="10260225" y="972135"/>
                  <a:pt x="10248370" y="969290"/>
                  <a:pt x="10235092" y="968342"/>
                </a:cubicBezTo>
                <a:cubicBezTo>
                  <a:pt x="10224186" y="985413"/>
                  <a:pt x="10205691" y="987784"/>
                  <a:pt x="10184351" y="974507"/>
                </a:cubicBezTo>
                <a:cubicBezTo>
                  <a:pt x="10172496" y="986362"/>
                  <a:pt x="10161589" y="997743"/>
                  <a:pt x="10150208" y="1009124"/>
                </a:cubicBezTo>
                <a:cubicBezTo>
                  <a:pt x="10141672" y="1002959"/>
                  <a:pt x="10133611" y="997743"/>
                  <a:pt x="10126023" y="992527"/>
                </a:cubicBezTo>
                <a:cubicBezTo>
                  <a:pt x="10125075" y="993475"/>
                  <a:pt x="10124126" y="993949"/>
                  <a:pt x="10123178" y="994898"/>
                </a:cubicBezTo>
                <a:cubicBezTo>
                  <a:pt x="10126497" y="999640"/>
                  <a:pt x="10129343" y="1003908"/>
                  <a:pt x="10135033" y="1011969"/>
                </a:cubicBezTo>
                <a:cubicBezTo>
                  <a:pt x="10108952" y="1015763"/>
                  <a:pt x="10086189" y="1018608"/>
                  <a:pt x="10061531" y="1021928"/>
                </a:cubicBezTo>
                <a:cubicBezTo>
                  <a:pt x="10057737" y="1002485"/>
                  <a:pt x="10041614" y="1007227"/>
                  <a:pt x="10025965" y="1011495"/>
                </a:cubicBezTo>
                <a:cubicBezTo>
                  <a:pt x="10022645" y="1012444"/>
                  <a:pt x="10016954" y="1015289"/>
                  <a:pt x="10015532" y="1013866"/>
                </a:cubicBezTo>
                <a:cubicBezTo>
                  <a:pt x="10005099" y="1002959"/>
                  <a:pt x="10001306" y="1013866"/>
                  <a:pt x="9996564" y="1019557"/>
                </a:cubicBezTo>
                <a:cubicBezTo>
                  <a:pt x="9981388" y="1037103"/>
                  <a:pt x="9962894" y="1050381"/>
                  <a:pt x="9938709" y="1046113"/>
                </a:cubicBezTo>
                <a:cubicBezTo>
                  <a:pt x="9927803" y="1044216"/>
                  <a:pt x="9918319" y="1035680"/>
                  <a:pt x="9907885" y="1030464"/>
                </a:cubicBezTo>
                <a:cubicBezTo>
                  <a:pt x="9905514" y="1029515"/>
                  <a:pt x="9902195" y="1026670"/>
                  <a:pt x="9901721" y="1027144"/>
                </a:cubicBezTo>
                <a:cubicBezTo>
                  <a:pt x="9883701" y="1046113"/>
                  <a:pt x="9862361" y="1029989"/>
                  <a:pt x="9842918" y="1033309"/>
                </a:cubicBezTo>
                <a:cubicBezTo>
                  <a:pt x="9840547" y="1033783"/>
                  <a:pt x="9837703" y="1035680"/>
                  <a:pt x="9835331" y="1036628"/>
                </a:cubicBezTo>
                <a:cubicBezTo>
                  <a:pt x="9829166" y="1039948"/>
                  <a:pt x="9823001" y="1045638"/>
                  <a:pt x="9816363" y="1046113"/>
                </a:cubicBezTo>
                <a:cubicBezTo>
                  <a:pt x="9786487" y="1048009"/>
                  <a:pt x="9756137" y="1047061"/>
                  <a:pt x="9726263" y="1050381"/>
                </a:cubicBezTo>
                <a:cubicBezTo>
                  <a:pt x="9706819" y="1052752"/>
                  <a:pt x="9688325" y="1060339"/>
                  <a:pt x="9669357" y="1065555"/>
                </a:cubicBezTo>
                <a:cubicBezTo>
                  <a:pt x="9646595" y="1071720"/>
                  <a:pt x="9624306" y="1074091"/>
                  <a:pt x="9600596" y="1070297"/>
                </a:cubicBezTo>
                <a:cubicBezTo>
                  <a:pt x="9588266" y="1068401"/>
                  <a:pt x="9573566" y="1075988"/>
                  <a:pt x="9560288" y="1080256"/>
                </a:cubicBezTo>
                <a:cubicBezTo>
                  <a:pt x="9541793" y="1085946"/>
                  <a:pt x="9523299" y="1093534"/>
                  <a:pt x="9504805" y="1098750"/>
                </a:cubicBezTo>
                <a:cubicBezTo>
                  <a:pt x="9487259" y="1103967"/>
                  <a:pt x="9469713" y="1107760"/>
                  <a:pt x="9451693" y="1112028"/>
                </a:cubicBezTo>
                <a:cubicBezTo>
                  <a:pt x="9450745" y="1112502"/>
                  <a:pt x="9448374" y="1112502"/>
                  <a:pt x="9447900" y="1112028"/>
                </a:cubicBezTo>
                <a:cubicBezTo>
                  <a:pt x="9431776" y="1083101"/>
                  <a:pt x="9421344" y="1107760"/>
                  <a:pt x="9407592" y="1115348"/>
                </a:cubicBezTo>
                <a:cubicBezTo>
                  <a:pt x="9377242" y="1130997"/>
                  <a:pt x="9345944" y="1144275"/>
                  <a:pt x="9314646" y="1158027"/>
                </a:cubicBezTo>
                <a:cubicBezTo>
                  <a:pt x="9304687" y="1162769"/>
                  <a:pt x="9294729" y="1168459"/>
                  <a:pt x="9284296" y="1170830"/>
                </a:cubicBezTo>
                <a:cubicBezTo>
                  <a:pt x="9269121" y="1174624"/>
                  <a:pt x="9253473" y="1175573"/>
                  <a:pt x="9237823" y="1177944"/>
                </a:cubicBezTo>
                <a:cubicBezTo>
                  <a:pt x="9237349" y="1175573"/>
                  <a:pt x="9237349" y="1173202"/>
                  <a:pt x="9236875" y="1170830"/>
                </a:cubicBezTo>
                <a:cubicBezTo>
                  <a:pt x="9252050" y="1166563"/>
                  <a:pt x="9267699" y="1162769"/>
                  <a:pt x="9282873" y="1158501"/>
                </a:cubicBezTo>
                <a:cubicBezTo>
                  <a:pt x="9283348" y="1157078"/>
                  <a:pt x="9283822" y="1155656"/>
                  <a:pt x="9283822" y="1154233"/>
                </a:cubicBezTo>
                <a:cubicBezTo>
                  <a:pt x="9274338" y="1151388"/>
                  <a:pt x="9264854" y="1148068"/>
                  <a:pt x="9250153" y="1143326"/>
                </a:cubicBezTo>
                <a:cubicBezTo>
                  <a:pt x="9273389" y="1134790"/>
                  <a:pt x="9292358" y="1128151"/>
                  <a:pt x="9316068" y="1119616"/>
                </a:cubicBezTo>
                <a:cubicBezTo>
                  <a:pt x="9302791" y="1106338"/>
                  <a:pt x="9291884" y="1112028"/>
                  <a:pt x="9280976" y="1113451"/>
                </a:cubicBezTo>
                <a:cubicBezTo>
                  <a:pt x="9244462" y="1118667"/>
                  <a:pt x="9210319" y="1140481"/>
                  <a:pt x="9171434" y="1127203"/>
                </a:cubicBezTo>
                <a:cubicBezTo>
                  <a:pt x="9164320" y="1124832"/>
                  <a:pt x="9158630" y="1120090"/>
                  <a:pt x="9151517" y="1115822"/>
                </a:cubicBezTo>
                <a:cubicBezTo>
                  <a:pt x="9132548" y="1141429"/>
                  <a:pt x="9107415" y="1149017"/>
                  <a:pt x="9076117" y="1143326"/>
                </a:cubicBezTo>
                <a:cubicBezTo>
                  <a:pt x="9068530" y="1141904"/>
                  <a:pt x="9059994" y="1151862"/>
                  <a:pt x="9050983" y="1154707"/>
                </a:cubicBezTo>
                <a:cubicBezTo>
                  <a:pt x="9026325" y="1163717"/>
                  <a:pt x="9001191" y="1171305"/>
                  <a:pt x="8976058" y="1179841"/>
                </a:cubicBezTo>
                <a:cubicBezTo>
                  <a:pt x="8974635" y="1177944"/>
                  <a:pt x="8973687" y="1176047"/>
                  <a:pt x="8972264" y="1174150"/>
                </a:cubicBezTo>
                <a:cubicBezTo>
                  <a:pt x="8977006" y="1167037"/>
                  <a:pt x="8981749" y="1159924"/>
                  <a:pt x="8986017" y="1152810"/>
                </a:cubicBezTo>
                <a:cubicBezTo>
                  <a:pt x="8987914" y="1149965"/>
                  <a:pt x="8989336" y="1146646"/>
                  <a:pt x="8990759" y="1143326"/>
                </a:cubicBezTo>
                <a:cubicBezTo>
                  <a:pt x="8986965" y="1142852"/>
                  <a:pt x="8983171" y="1140955"/>
                  <a:pt x="8979852" y="1141429"/>
                </a:cubicBezTo>
                <a:cubicBezTo>
                  <a:pt x="8967996" y="1143800"/>
                  <a:pt x="8955667" y="1150914"/>
                  <a:pt x="8945709" y="1136687"/>
                </a:cubicBezTo>
                <a:cubicBezTo>
                  <a:pt x="8948080" y="1131471"/>
                  <a:pt x="8950451" y="1125780"/>
                  <a:pt x="8952348" y="1120090"/>
                </a:cubicBezTo>
                <a:cubicBezTo>
                  <a:pt x="8935276" y="1127677"/>
                  <a:pt x="8911566" y="1112977"/>
                  <a:pt x="8899236" y="1137636"/>
                </a:cubicBezTo>
                <a:cubicBezTo>
                  <a:pt x="8896390" y="1143326"/>
                  <a:pt x="8878371" y="1142378"/>
                  <a:pt x="8866989" y="1142378"/>
                </a:cubicBezTo>
                <a:cubicBezTo>
                  <a:pt x="8849443" y="1141904"/>
                  <a:pt x="8839959" y="1149017"/>
                  <a:pt x="8832372" y="1165140"/>
                </a:cubicBezTo>
                <a:cubicBezTo>
                  <a:pt x="8830475" y="1168934"/>
                  <a:pt x="8815774" y="1177469"/>
                  <a:pt x="8802971" y="1180789"/>
                </a:cubicBezTo>
                <a:cubicBezTo>
                  <a:pt x="8773569" y="1188376"/>
                  <a:pt x="8738952" y="1180315"/>
                  <a:pt x="8711922" y="1209716"/>
                </a:cubicBezTo>
                <a:cubicBezTo>
                  <a:pt x="8721406" y="1212561"/>
                  <a:pt x="8728519" y="1214458"/>
                  <a:pt x="8738003" y="1216829"/>
                </a:cubicBezTo>
                <a:cubicBezTo>
                  <a:pt x="8727097" y="1222045"/>
                  <a:pt x="8724252" y="1234849"/>
                  <a:pt x="8708128" y="1226313"/>
                </a:cubicBezTo>
                <a:cubicBezTo>
                  <a:pt x="8701489" y="1222520"/>
                  <a:pt x="8687263" y="1232952"/>
                  <a:pt x="8675408" y="1233901"/>
                </a:cubicBezTo>
                <a:cubicBezTo>
                  <a:pt x="8680624" y="1229159"/>
                  <a:pt x="8685840" y="1224891"/>
                  <a:pt x="8691531" y="1220149"/>
                </a:cubicBezTo>
                <a:cubicBezTo>
                  <a:pt x="8677304" y="1208293"/>
                  <a:pt x="8659284" y="1209716"/>
                  <a:pt x="8650274" y="1225365"/>
                </a:cubicBezTo>
                <a:cubicBezTo>
                  <a:pt x="8642687" y="1239117"/>
                  <a:pt x="8635574" y="1239117"/>
                  <a:pt x="8624192" y="1232004"/>
                </a:cubicBezTo>
                <a:cubicBezTo>
                  <a:pt x="8620873" y="1229633"/>
                  <a:pt x="8614234" y="1228684"/>
                  <a:pt x="8611389" y="1230581"/>
                </a:cubicBezTo>
                <a:cubicBezTo>
                  <a:pt x="8608544" y="1232478"/>
                  <a:pt x="8609018" y="1238643"/>
                  <a:pt x="8608070" y="1242911"/>
                </a:cubicBezTo>
                <a:cubicBezTo>
                  <a:pt x="8607121" y="1248127"/>
                  <a:pt x="8605699" y="1253343"/>
                  <a:pt x="8604750" y="1258560"/>
                </a:cubicBezTo>
                <a:cubicBezTo>
                  <a:pt x="8602853" y="1258086"/>
                  <a:pt x="8600956" y="1258086"/>
                  <a:pt x="8599059" y="1257611"/>
                </a:cubicBezTo>
                <a:cubicBezTo>
                  <a:pt x="8597637" y="1250498"/>
                  <a:pt x="8596688" y="1243859"/>
                  <a:pt x="8595266" y="1235798"/>
                </a:cubicBezTo>
                <a:cubicBezTo>
                  <a:pt x="8572029" y="1240066"/>
                  <a:pt x="8591946" y="1257611"/>
                  <a:pt x="8584359" y="1265673"/>
                </a:cubicBezTo>
                <a:cubicBezTo>
                  <a:pt x="8564916" y="1265673"/>
                  <a:pt x="8561597" y="1262828"/>
                  <a:pt x="8568236" y="1250972"/>
                </a:cubicBezTo>
                <a:cubicBezTo>
                  <a:pt x="8563019" y="1248127"/>
                  <a:pt x="8557803" y="1245282"/>
                  <a:pt x="8550215" y="1240540"/>
                </a:cubicBezTo>
                <a:cubicBezTo>
                  <a:pt x="8547844" y="1250024"/>
                  <a:pt x="8545473" y="1258560"/>
                  <a:pt x="8543102" y="1267096"/>
                </a:cubicBezTo>
                <a:cubicBezTo>
                  <a:pt x="8530299" y="1270889"/>
                  <a:pt x="8516546" y="1274209"/>
                  <a:pt x="8503268" y="1278002"/>
                </a:cubicBezTo>
                <a:cubicBezTo>
                  <a:pt x="8497104" y="1279899"/>
                  <a:pt x="8490465" y="1286064"/>
                  <a:pt x="8485723" y="1284167"/>
                </a:cubicBezTo>
                <a:cubicBezTo>
                  <a:pt x="8471022" y="1279425"/>
                  <a:pt x="8471496" y="1291280"/>
                  <a:pt x="8471496" y="1296971"/>
                </a:cubicBezTo>
                <a:cubicBezTo>
                  <a:pt x="8471496" y="1300291"/>
                  <a:pt x="8472919" y="1314991"/>
                  <a:pt x="8485723" y="1308352"/>
                </a:cubicBezTo>
                <a:cubicBezTo>
                  <a:pt x="8487145" y="1307404"/>
                  <a:pt x="8489517" y="1308352"/>
                  <a:pt x="8491413" y="1309301"/>
                </a:cubicBezTo>
                <a:cubicBezTo>
                  <a:pt x="8515598" y="1319259"/>
                  <a:pt x="8515598" y="1319259"/>
                  <a:pt x="8523660" y="1291280"/>
                </a:cubicBezTo>
                <a:cubicBezTo>
                  <a:pt x="8524608" y="1324001"/>
                  <a:pt x="8549741" y="1305033"/>
                  <a:pt x="8563494" y="1314517"/>
                </a:cubicBezTo>
                <a:cubicBezTo>
                  <a:pt x="8548318" y="1322104"/>
                  <a:pt x="8523660" y="1319259"/>
                  <a:pt x="8526505" y="1347238"/>
                </a:cubicBezTo>
                <a:cubicBezTo>
                  <a:pt x="8523660" y="1348186"/>
                  <a:pt x="8518443" y="1350083"/>
                  <a:pt x="8507536" y="1353876"/>
                </a:cubicBezTo>
                <a:cubicBezTo>
                  <a:pt x="8517020" y="1357196"/>
                  <a:pt x="8521289" y="1359093"/>
                  <a:pt x="8525557" y="1360515"/>
                </a:cubicBezTo>
                <a:cubicBezTo>
                  <a:pt x="8524134" y="1363361"/>
                  <a:pt x="8524134" y="1366680"/>
                  <a:pt x="8522711" y="1367154"/>
                </a:cubicBezTo>
                <a:cubicBezTo>
                  <a:pt x="8508010" y="1372371"/>
                  <a:pt x="8492836" y="1376639"/>
                  <a:pt x="8478135" y="1382329"/>
                </a:cubicBezTo>
                <a:cubicBezTo>
                  <a:pt x="8459167" y="1389442"/>
                  <a:pt x="8440672" y="1396556"/>
                  <a:pt x="8422178" y="1405091"/>
                </a:cubicBezTo>
                <a:cubicBezTo>
                  <a:pt x="8396096" y="1416947"/>
                  <a:pt x="8370015" y="1429750"/>
                  <a:pt x="8343933" y="1442554"/>
                </a:cubicBezTo>
                <a:cubicBezTo>
                  <a:pt x="8339665" y="1444925"/>
                  <a:pt x="8335872" y="1448245"/>
                  <a:pt x="8331130" y="1451564"/>
                </a:cubicBezTo>
                <a:cubicBezTo>
                  <a:pt x="8315006" y="1441606"/>
                  <a:pt x="8303151" y="1445874"/>
                  <a:pt x="8300306" y="1470533"/>
                </a:cubicBezTo>
                <a:cubicBezTo>
                  <a:pt x="8323068" y="1469110"/>
                  <a:pt x="8345356" y="1467687"/>
                  <a:pt x="8365747" y="1466265"/>
                </a:cubicBezTo>
                <a:cubicBezTo>
                  <a:pt x="8362428" y="1479543"/>
                  <a:pt x="8338717" y="1491398"/>
                  <a:pt x="8321645" y="1482862"/>
                </a:cubicBezTo>
                <a:cubicBezTo>
                  <a:pt x="8311212" y="1477646"/>
                  <a:pt x="8306945" y="1480491"/>
                  <a:pt x="8298409" y="1486656"/>
                </a:cubicBezTo>
                <a:cubicBezTo>
                  <a:pt x="8289399" y="1493769"/>
                  <a:pt x="8275647" y="1495192"/>
                  <a:pt x="8263791" y="1498037"/>
                </a:cubicBezTo>
                <a:cubicBezTo>
                  <a:pt x="8247194" y="1502305"/>
                  <a:pt x="8231071" y="1506099"/>
                  <a:pt x="8213999" y="1509892"/>
                </a:cubicBezTo>
                <a:cubicBezTo>
                  <a:pt x="8197876" y="1495666"/>
                  <a:pt x="8195030" y="1486656"/>
                  <a:pt x="8161836" y="1522222"/>
                </a:cubicBezTo>
                <a:cubicBezTo>
                  <a:pt x="8158990" y="1517006"/>
                  <a:pt x="8156619" y="1512263"/>
                  <a:pt x="8153300" y="1506099"/>
                </a:cubicBezTo>
                <a:cubicBezTo>
                  <a:pt x="8147609" y="1514634"/>
                  <a:pt x="8142393" y="1522222"/>
                  <a:pt x="8136229" y="1532180"/>
                </a:cubicBezTo>
                <a:cubicBezTo>
                  <a:pt x="8132435" y="1526490"/>
                  <a:pt x="8130064" y="1521273"/>
                  <a:pt x="8126270" y="1518428"/>
                </a:cubicBezTo>
                <a:cubicBezTo>
                  <a:pt x="8123899" y="1516531"/>
                  <a:pt x="8116785" y="1516531"/>
                  <a:pt x="8114889" y="1518428"/>
                </a:cubicBezTo>
                <a:cubicBezTo>
                  <a:pt x="8102085" y="1533129"/>
                  <a:pt x="8085962" y="1537871"/>
                  <a:pt x="8066993" y="1538345"/>
                </a:cubicBezTo>
                <a:cubicBezTo>
                  <a:pt x="8062251" y="1538345"/>
                  <a:pt x="8057509" y="1542613"/>
                  <a:pt x="8050396" y="1545933"/>
                </a:cubicBezTo>
                <a:cubicBezTo>
                  <a:pt x="8048973" y="1544984"/>
                  <a:pt x="8041860" y="1539294"/>
                  <a:pt x="8041860" y="1539768"/>
                </a:cubicBezTo>
                <a:cubicBezTo>
                  <a:pt x="8022418" y="1563004"/>
                  <a:pt x="7987326" y="1550675"/>
                  <a:pt x="7966934" y="1571066"/>
                </a:cubicBezTo>
                <a:cubicBezTo>
                  <a:pt x="7961244" y="1570592"/>
                  <a:pt x="7954605" y="1568221"/>
                  <a:pt x="7948440" y="1569169"/>
                </a:cubicBezTo>
                <a:cubicBezTo>
                  <a:pt x="7933740" y="1571066"/>
                  <a:pt x="7919513" y="1573911"/>
                  <a:pt x="7905287" y="1577705"/>
                </a:cubicBezTo>
                <a:cubicBezTo>
                  <a:pt x="7901019" y="1578653"/>
                  <a:pt x="7898648" y="1585766"/>
                  <a:pt x="7894854" y="1588137"/>
                </a:cubicBezTo>
                <a:cubicBezTo>
                  <a:pt x="7856443" y="1612796"/>
                  <a:pt x="7817557" y="1636981"/>
                  <a:pt x="7778672" y="1661166"/>
                </a:cubicBezTo>
                <a:cubicBezTo>
                  <a:pt x="7762549" y="1671125"/>
                  <a:pt x="7746426" y="1682032"/>
                  <a:pt x="7729354" y="1689145"/>
                </a:cubicBezTo>
                <a:cubicBezTo>
                  <a:pt x="7694736" y="1703371"/>
                  <a:pt x="7659170" y="1715226"/>
                  <a:pt x="7624079" y="1728979"/>
                </a:cubicBezTo>
                <a:cubicBezTo>
                  <a:pt x="7617440" y="1731350"/>
                  <a:pt x="7612224" y="1737040"/>
                  <a:pt x="7609853" y="1738937"/>
                </a:cubicBezTo>
                <a:cubicBezTo>
                  <a:pt x="7613646" y="1748895"/>
                  <a:pt x="7616017" y="1756009"/>
                  <a:pt x="7619337" y="1762173"/>
                </a:cubicBezTo>
                <a:cubicBezTo>
                  <a:pt x="7635934" y="1793471"/>
                  <a:pt x="7617914" y="1810069"/>
                  <a:pt x="7592307" y="1825244"/>
                </a:cubicBezTo>
                <a:cubicBezTo>
                  <a:pt x="7591833" y="1816708"/>
                  <a:pt x="7591358" y="1809120"/>
                  <a:pt x="7590884" y="1801533"/>
                </a:cubicBezTo>
                <a:cubicBezTo>
                  <a:pt x="7588987" y="1801059"/>
                  <a:pt x="7587564" y="1800110"/>
                  <a:pt x="7585668" y="1799636"/>
                </a:cubicBezTo>
                <a:cubicBezTo>
                  <a:pt x="7586616" y="1822873"/>
                  <a:pt x="7575709" y="1834254"/>
                  <a:pt x="7549627" y="1830934"/>
                </a:cubicBezTo>
                <a:cubicBezTo>
                  <a:pt x="7552473" y="1824295"/>
                  <a:pt x="7554844" y="1814811"/>
                  <a:pt x="7560061" y="1807224"/>
                </a:cubicBezTo>
                <a:cubicBezTo>
                  <a:pt x="7568596" y="1794894"/>
                  <a:pt x="7583296" y="1785884"/>
                  <a:pt x="7572864" y="1766441"/>
                </a:cubicBezTo>
                <a:cubicBezTo>
                  <a:pt x="7570019" y="1761699"/>
                  <a:pt x="7575235" y="1752215"/>
                  <a:pt x="7577132" y="1742256"/>
                </a:cubicBezTo>
                <a:cubicBezTo>
                  <a:pt x="7544411" y="1758854"/>
                  <a:pt x="7513587" y="1774503"/>
                  <a:pt x="7482290" y="1790152"/>
                </a:cubicBezTo>
                <a:cubicBezTo>
                  <a:pt x="7482764" y="1791574"/>
                  <a:pt x="7483712" y="1792997"/>
                  <a:pt x="7484187" y="1794420"/>
                </a:cubicBezTo>
                <a:cubicBezTo>
                  <a:pt x="7479444" y="1792523"/>
                  <a:pt x="7474702" y="1790152"/>
                  <a:pt x="7469485" y="1787781"/>
                </a:cubicBezTo>
                <a:cubicBezTo>
                  <a:pt x="7465692" y="1806275"/>
                  <a:pt x="7457156" y="1814811"/>
                  <a:pt x="7437239" y="1815759"/>
                </a:cubicBezTo>
                <a:cubicBezTo>
                  <a:pt x="7419693" y="1816708"/>
                  <a:pt x="7402622" y="1824769"/>
                  <a:pt x="7385550" y="1829986"/>
                </a:cubicBezTo>
                <a:cubicBezTo>
                  <a:pt x="7379385" y="1831883"/>
                  <a:pt x="7372747" y="1833779"/>
                  <a:pt x="7365633" y="1835676"/>
                </a:cubicBezTo>
                <a:cubicBezTo>
                  <a:pt x="7363736" y="1841841"/>
                  <a:pt x="7361365" y="1849903"/>
                  <a:pt x="7358520" y="1860335"/>
                </a:cubicBezTo>
                <a:cubicBezTo>
                  <a:pt x="7350932" y="1855119"/>
                  <a:pt x="7343819" y="1850851"/>
                  <a:pt x="7337181" y="1846583"/>
                </a:cubicBezTo>
                <a:cubicBezTo>
                  <a:pt x="7332439" y="1856542"/>
                  <a:pt x="7327696" y="1866500"/>
                  <a:pt x="7322480" y="1877881"/>
                </a:cubicBezTo>
                <a:cubicBezTo>
                  <a:pt x="7312995" y="1877881"/>
                  <a:pt x="7301615" y="1877881"/>
                  <a:pt x="7289759" y="1877881"/>
                </a:cubicBezTo>
                <a:cubicBezTo>
                  <a:pt x="7285966" y="1894479"/>
                  <a:pt x="7267471" y="1899221"/>
                  <a:pt x="7215782" y="1892108"/>
                </a:cubicBezTo>
                <a:cubicBezTo>
                  <a:pt x="7231905" y="1884046"/>
                  <a:pt x="7248029" y="1875984"/>
                  <a:pt x="7263678" y="1868397"/>
                </a:cubicBezTo>
                <a:cubicBezTo>
                  <a:pt x="7261781" y="1865077"/>
                  <a:pt x="7259884" y="1861758"/>
                  <a:pt x="7257513" y="1858438"/>
                </a:cubicBezTo>
                <a:cubicBezTo>
                  <a:pt x="7234750" y="1870294"/>
                  <a:pt x="7212463" y="1882149"/>
                  <a:pt x="7186381" y="1895901"/>
                </a:cubicBezTo>
                <a:cubicBezTo>
                  <a:pt x="7158876" y="1880252"/>
                  <a:pt x="7159351" y="1910602"/>
                  <a:pt x="7151289" y="1932416"/>
                </a:cubicBezTo>
                <a:cubicBezTo>
                  <a:pt x="7147496" y="1922457"/>
                  <a:pt x="7145125" y="1916292"/>
                  <a:pt x="7141331" y="1905860"/>
                </a:cubicBezTo>
                <a:cubicBezTo>
                  <a:pt x="7130898" y="1916767"/>
                  <a:pt x="7122362" y="1925777"/>
                  <a:pt x="7110507" y="1938106"/>
                </a:cubicBezTo>
                <a:cubicBezTo>
                  <a:pt x="7075415" y="1923880"/>
                  <a:pt x="7048859" y="1958497"/>
                  <a:pt x="7015190" y="1970827"/>
                </a:cubicBezTo>
                <a:cubicBezTo>
                  <a:pt x="6983892" y="1982208"/>
                  <a:pt x="6954017" y="1998331"/>
                  <a:pt x="6923667" y="2013506"/>
                </a:cubicBezTo>
                <a:cubicBezTo>
                  <a:pt x="6917977" y="2016351"/>
                  <a:pt x="6915132" y="2023939"/>
                  <a:pt x="6910390" y="2029155"/>
                </a:cubicBezTo>
                <a:cubicBezTo>
                  <a:pt x="6917503" y="2029155"/>
                  <a:pt x="6924141" y="2029629"/>
                  <a:pt x="6931254" y="2029155"/>
                </a:cubicBezTo>
                <a:cubicBezTo>
                  <a:pt x="6942162" y="2028207"/>
                  <a:pt x="6953069" y="2026310"/>
                  <a:pt x="6963501" y="2028681"/>
                </a:cubicBezTo>
                <a:cubicBezTo>
                  <a:pt x="6972511" y="2020619"/>
                  <a:pt x="6981996" y="2012083"/>
                  <a:pt x="6992902" y="2002125"/>
                </a:cubicBezTo>
                <a:cubicBezTo>
                  <a:pt x="7002861" y="2023939"/>
                  <a:pt x="7012345" y="2026784"/>
                  <a:pt x="7030839" y="2017300"/>
                </a:cubicBezTo>
                <a:cubicBezTo>
                  <a:pt x="7043169" y="2010661"/>
                  <a:pt x="7058818" y="2001651"/>
                  <a:pt x="7069251" y="2000702"/>
                </a:cubicBezTo>
                <a:cubicBezTo>
                  <a:pt x="7109084" y="1995960"/>
                  <a:pt x="7139908" y="1960868"/>
                  <a:pt x="7181639" y="1968456"/>
                </a:cubicBezTo>
                <a:cubicBezTo>
                  <a:pt x="7201556" y="1972249"/>
                  <a:pt x="7213411" y="1964188"/>
                  <a:pt x="7225266" y="1950910"/>
                </a:cubicBezTo>
                <a:cubicBezTo>
                  <a:pt x="7231431" y="1944271"/>
                  <a:pt x="7238070" y="1941426"/>
                  <a:pt x="7249451" y="1947116"/>
                </a:cubicBezTo>
                <a:cubicBezTo>
                  <a:pt x="7258461" y="1951858"/>
                  <a:pt x="7272213" y="1947590"/>
                  <a:pt x="7283594" y="1946168"/>
                </a:cubicBezTo>
                <a:cubicBezTo>
                  <a:pt x="7304460" y="1943797"/>
                  <a:pt x="7325799" y="1942848"/>
                  <a:pt x="7345716" y="1937632"/>
                </a:cubicBezTo>
                <a:cubicBezTo>
                  <a:pt x="7368005" y="1931941"/>
                  <a:pt x="7389818" y="1923406"/>
                  <a:pt x="7410684" y="1912973"/>
                </a:cubicBezTo>
                <a:cubicBezTo>
                  <a:pt x="7429177" y="1903963"/>
                  <a:pt x="7446724" y="1898747"/>
                  <a:pt x="7469960" y="1908705"/>
                </a:cubicBezTo>
                <a:cubicBezTo>
                  <a:pt x="7466166" y="1902540"/>
                  <a:pt x="7463321" y="1898747"/>
                  <a:pt x="7460001" y="1893530"/>
                </a:cubicBezTo>
                <a:cubicBezTo>
                  <a:pt x="7476599" y="1892582"/>
                  <a:pt x="7491300" y="1891633"/>
                  <a:pt x="7509794" y="1890685"/>
                </a:cubicBezTo>
                <a:cubicBezTo>
                  <a:pt x="7518330" y="1877881"/>
                  <a:pt x="7533979" y="1875036"/>
                  <a:pt x="7554844" y="1884520"/>
                </a:cubicBezTo>
                <a:cubicBezTo>
                  <a:pt x="7558638" y="1885943"/>
                  <a:pt x="7565277" y="1882149"/>
                  <a:pt x="7570019" y="1879304"/>
                </a:cubicBezTo>
                <a:cubicBezTo>
                  <a:pt x="7576658" y="1875510"/>
                  <a:pt x="7581874" y="1869345"/>
                  <a:pt x="7588513" y="1866974"/>
                </a:cubicBezTo>
                <a:cubicBezTo>
                  <a:pt x="7609378" y="1860810"/>
                  <a:pt x="7630718" y="1856067"/>
                  <a:pt x="7654428" y="1849903"/>
                </a:cubicBezTo>
                <a:cubicBezTo>
                  <a:pt x="7663438" y="1865077"/>
                  <a:pt x="7677191" y="1852274"/>
                  <a:pt x="7689520" y="1846583"/>
                </a:cubicBezTo>
                <a:cubicBezTo>
                  <a:pt x="7714180" y="1835202"/>
                  <a:pt x="7739787" y="1826192"/>
                  <a:pt x="7763972" y="1815285"/>
                </a:cubicBezTo>
                <a:cubicBezTo>
                  <a:pt x="7786260" y="1805327"/>
                  <a:pt x="7810918" y="1828563"/>
                  <a:pt x="7827516" y="1803904"/>
                </a:cubicBezTo>
                <a:cubicBezTo>
                  <a:pt x="7827991" y="1802956"/>
                  <a:pt x="7837000" y="1808172"/>
                  <a:pt x="7842691" y="1810543"/>
                </a:cubicBezTo>
                <a:cubicBezTo>
                  <a:pt x="7856917" y="1793471"/>
                  <a:pt x="7873515" y="1785884"/>
                  <a:pt x="7897699" y="1787781"/>
                </a:cubicBezTo>
                <a:cubicBezTo>
                  <a:pt x="7913349" y="1789203"/>
                  <a:pt x="7929946" y="1778771"/>
                  <a:pt x="7946069" y="1774503"/>
                </a:cubicBezTo>
                <a:cubicBezTo>
                  <a:pt x="7953657" y="1772606"/>
                  <a:pt x="7962192" y="1772606"/>
                  <a:pt x="7971677" y="1771183"/>
                </a:cubicBezTo>
                <a:cubicBezTo>
                  <a:pt x="7984006" y="1766916"/>
                  <a:pt x="7999181" y="1761699"/>
                  <a:pt x="8013882" y="1756957"/>
                </a:cubicBezTo>
                <a:cubicBezTo>
                  <a:pt x="8013882" y="1758380"/>
                  <a:pt x="8013882" y="1760277"/>
                  <a:pt x="8013882" y="1761699"/>
                </a:cubicBezTo>
                <a:cubicBezTo>
                  <a:pt x="8033324" y="1761699"/>
                  <a:pt x="8053241" y="1761699"/>
                  <a:pt x="8073158" y="1761699"/>
                </a:cubicBezTo>
                <a:cubicBezTo>
                  <a:pt x="8070313" y="1767390"/>
                  <a:pt x="8067942" y="1772606"/>
                  <a:pt x="8064622" y="1779719"/>
                </a:cubicBezTo>
                <a:cubicBezTo>
                  <a:pt x="7978790" y="1801533"/>
                  <a:pt x="7889638" y="1824295"/>
                  <a:pt x="7799538" y="1847532"/>
                </a:cubicBezTo>
                <a:cubicBezTo>
                  <a:pt x="7790528" y="1841367"/>
                  <a:pt x="7780569" y="1834254"/>
                  <a:pt x="7766817" y="1824769"/>
                </a:cubicBezTo>
                <a:cubicBezTo>
                  <a:pt x="7768714" y="1835676"/>
                  <a:pt x="7770136" y="1843738"/>
                  <a:pt x="7772507" y="1855119"/>
                </a:cubicBezTo>
                <a:cubicBezTo>
                  <a:pt x="7682407" y="1880726"/>
                  <a:pt x="7587090" y="1889736"/>
                  <a:pt x="7496990" y="1921035"/>
                </a:cubicBezTo>
                <a:cubicBezTo>
                  <a:pt x="7494145" y="1912973"/>
                  <a:pt x="7492248" y="1906808"/>
                  <a:pt x="7489877" y="1899695"/>
                </a:cubicBezTo>
                <a:cubicBezTo>
                  <a:pt x="7465218" y="1930519"/>
                  <a:pt x="7464269" y="1945694"/>
                  <a:pt x="7484661" y="1971301"/>
                </a:cubicBezTo>
                <a:cubicBezTo>
                  <a:pt x="7514062" y="1952807"/>
                  <a:pt x="7544411" y="1939055"/>
                  <a:pt x="7579503" y="1954229"/>
                </a:cubicBezTo>
                <a:cubicBezTo>
                  <a:pt x="7585668" y="1942848"/>
                  <a:pt x="7591358" y="1931941"/>
                  <a:pt x="7597049" y="1921509"/>
                </a:cubicBezTo>
                <a:cubicBezTo>
                  <a:pt x="7652532" y="1937158"/>
                  <a:pt x="7689994" y="1888314"/>
                  <a:pt x="7737415" y="1889736"/>
                </a:cubicBezTo>
                <a:cubicBezTo>
                  <a:pt x="7745952" y="1894479"/>
                  <a:pt x="7754962" y="1898747"/>
                  <a:pt x="7763497" y="1903489"/>
                </a:cubicBezTo>
                <a:cubicBezTo>
                  <a:pt x="7765868" y="1904911"/>
                  <a:pt x="7769188" y="1905385"/>
                  <a:pt x="7770136" y="1907757"/>
                </a:cubicBezTo>
                <a:cubicBezTo>
                  <a:pt x="7781043" y="1930045"/>
                  <a:pt x="7793847" y="1924354"/>
                  <a:pt x="7808547" y="1911550"/>
                </a:cubicBezTo>
                <a:cubicBezTo>
                  <a:pt x="7810918" y="1909653"/>
                  <a:pt x="7817083" y="1912025"/>
                  <a:pt x="7820877" y="1915344"/>
                </a:cubicBezTo>
                <a:cubicBezTo>
                  <a:pt x="7834155" y="1912973"/>
                  <a:pt x="7847433" y="1911076"/>
                  <a:pt x="7860237" y="1908705"/>
                </a:cubicBezTo>
                <a:cubicBezTo>
                  <a:pt x="7861185" y="1911550"/>
                  <a:pt x="7861659" y="1913921"/>
                  <a:pt x="7862608" y="1916767"/>
                </a:cubicBezTo>
                <a:cubicBezTo>
                  <a:pt x="7849804" y="1920560"/>
                  <a:pt x="7837000" y="1922931"/>
                  <a:pt x="7825145" y="1928148"/>
                </a:cubicBezTo>
                <a:cubicBezTo>
                  <a:pt x="7815661" y="1931941"/>
                  <a:pt x="7807125" y="1938580"/>
                  <a:pt x="7796692" y="1944745"/>
                </a:cubicBezTo>
                <a:cubicBezTo>
                  <a:pt x="7788631" y="1946642"/>
                  <a:pt x="7777249" y="1950436"/>
                  <a:pt x="7765868" y="1951858"/>
                </a:cubicBezTo>
                <a:cubicBezTo>
                  <a:pt x="7757333" y="1952807"/>
                  <a:pt x="7748323" y="1950910"/>
                  <a:pt x="7735993" y="1950436"/>
                </a:cubicBezTo>
                <a:cubicBezTo>
                  <a:pt x="7733148" y="1953755"/>
                  <a:pt x="7732199" y="1971775"/>
                  <a:pt x="7715602" y="1957549"/>
                </a:cubicBezTo>
                <a:cubicBezTo>
                  <a:pt x="7713705" y="1956126"/>
                  <a:pt x="7702324" y="1965610"/>
                  <a:pt x="7694262" y="1970353"/>
                </a:cubicBezTo>
                <a:cubicBezTo>
                  <a:pt x="7688098" y="1950910"/>
                  <a:pt x="7690943" y="1941900"/>
                  <a:pt x="7709912" y="1941426"/>
                </a:cubicBezTo>
                <a:cubicBezTo>
                  <a:pt x="7716551" y="1941426"/>
                  <a:pt x="7722715" y="1932890"/>
                  <a:pt x="7727457" y="1924828"/>
                </a:cubicBezTo>
                <a:cubicBezTo>
                  <a:pt x="7701850" y="1923880"/>
                  <a:pt x="7681933" y="1935261"/>
                  <a:pt x="7663913" y="1950436"/>
                </a:cubicBezTo>
                <a:cubicBezTo>
                  <a:pt x="7656325" y="1956600"/>
                  <a:pt x="7648738" y="1962291"/>
                  <a:pt x="7641151" y="1967982"/>
                </a:cubicBezTo>
                <a:cubicBezTo>
                  <a:pt x="7639254" y="1969404"/>
                  <a:pt x="7637357" y="1972724"/>
                  <a:pt x="7635460" y="1973198"/>
                </a:cubicBezTo>
                <a:cubicBezTo>
                  <a:pt x="7630718" y="1973672"/>
                  <a:pt x="7626450" y="1972249"/>
                  <a:pt x="7621708" y="1971775"/>
                </a:cubicBezTo>
                <a:cubicBezTo>
                  <a:pt x="7624553" y="1976992"/>
                  <a:pt x="7627873" y="1982208"/>
                  <a:pt x="7630718" y="1987424"/>
                </a:cubicBezTo>
                <a:cubicBezTo>
                  <a:pt x="7616017" y="1987424"/>
                  <a:pt x="7601317" y="1987424"/>
                  <a:pt x="7584245" y="1987424"/>
                </a:cubicBezTo>
                <a:cubicBezTo>
                  <a:pt x="7578554" y="1994063"/>
                  <a:pt x="7570493" y="2002125"/>
                  <a:pt x="7562906" y="2010186"/>
                </a:cubicBezTo>
                <a:cubicBezTo>
                  <a:pt x="7557689" y="1999280"/>
                  <a:pt x="7530185" y="1993115"/>
                  <a:pt x="7506000" y="2002599"/>
                </a:cubicBezTo>
                <a:cubicBezTo>
                  <a:pt x="7493196" y="2007341"/>
                  <a:pt x="7471857" y="2009712"/>
                  <a:pt x="7478496" y="2029155"/>
                </a:cubicBezTo>
                <a:cubicBezTo>
                  <a:pt x="7470434" y="2034846"/>
                  <a:pt x="7464269" y="2040062"/>
                  <a:pt x="7457630" y="2043856"/>
                </a:cubicBezTo>
                <a:cubicBezTo>
                  <a:pt x="7450517" y="2047649"/>
                  <a:pt x="7442456" y="2051443"/>
                  <a:pt x="7434868" y="2051443"/>
                </a:cubicBezTo>
                <a:cubicBezTo>
                  <a:pt x="7408787" y="2050969"/>
                  <a:pt x="7387447" y="2068989"/>
                  <a:pt x="7364685" y="2071360"/>
                </a:cubicBezTo>
                <a:cubicBezTo>
                  <a:pt x="7341448" y="2073731"/>
                  <a:pt x="7322480" y="2088431"/>
                  <a:pt x="7299244" y="2086535"/>
                </a:cubicBezTo>
                <a:cubicBezTo>
                  <a:pt x="7295924" y="2086060"/>
                  <a:pt x="7292605" y="2093648"/>
                  <a:pt x="7288337" y="2096019"/>
                </a:cubicBezTo>
                <a:cubicBezTo>
                  <a:pt x="7280275" y="2100287"/>
                  <a:pt x="7271739" y="2103606"/>
                  <a:pt x="7263203" y="2107400"/>
                </a:cubicBezTo>
                <a:cubicBezTo>
                  <a:pt x="7255142" y="2111194"/>
                  <a:pt x="7247080" y="2114513"/>
                  <a:pt x="7239018" y="2118307"/>
                </a:cubicBezTo>
                <a:cubicBezTo>
                  <a:pt x="7236173" y="2119730"/>
                  <a:pt x="7233328" y="2122101"/>
                  <a:pt x="7230008" y="2123049"/>
                </a:cubicBezTo>
                <a:cubicBezTo>
                  <a:pt x="7206772" y="2129214"/>
                  <a:pt x="7184010" y="2135379"/>
                  <a:pt x="7160773" y="2140595"/>
                </a:cubicBezTo>
                <a:cubicBezTo>
                  <a:pt x="7157454" y="2141543"/>
                  <a:pt x="7153660" y="2138224"/>
                  <a:pt x="7146073" y="2135853"/>
                </a:cubicBezTo>
                <a:cubicBezTo>
                  <a:pt x="7150341" y="2143914"/>
                  <a:pt x="7152712" y="2149131"/>
                  <a:pt x="7155557" y="2154347"/>
                </a:cubicBezTo>
                <a:cubicBezTo>
                  <a:pt x="7146073" y="2154347"/>
                  <a:pt x="7137063" y="2154347"/>
                  <a:pt x="7124733" y="2154347"/>
                </a:cubicBezTo>
                <a:cubicBezTo>
                  <a:pt x="7116672" y="2167625"/>
                  <a:pt x="7101497" y="2169996"/>
                  <a:pt x="7082528" y="2164306"/>
                </a:cubicBezTo>
                <a:cubicBezTo>
                  <a:pt x="7077786" y="2162883"/>
                  <a:pt x="7069251" y="2166677"/>
                  <a:pt x="7064983" y="2170470"/>
                </a:cubicBezTo>
                <a:cubicBezTo>
                  <a:pt x="7054550" y="2180903"/>
                  <a:pt x="7042220" y="2184222"/>
                  <a:pt x="7029417" y="2178532"/>
                </a:cubicBezTo>
                <a:cubicBezTo>
                  <a:pt x="7013768" y="2171419"/>
                  <a:pt x="6999067" y="2171419"/>
                  <a:pt x="6985315" y="2180429"/>
                </a:cubicBezTo>
                <a:cubicBezTo>
                  <a:pt x="6970614" y="2189913"/>
                  <a:pt x="6948327" y="2181377"/>
                  <a:pt x="6937894" y="2200820"/>
                </a:cubicBezTo>
                <a:cubicBezTo>
                  <a:pt x="6937894" y="2201294"/>
                  <a:pt x="6927935" y="2196078"/>
                  <a:pt x="6919874" y="2192284"/>
                </a:cubicBezTo>
                <a:cubicBezTo>
                  <a:pt x="6907070" y="2205088"/>
                  <a:pt x="6893792" y="2219788"/>
                  <a:pt x="6878617" y="2233066"/>
                </a:cubicBezTo>
                <a:cubicBezTo>
                  <a:pt x="6873401" y="2237334"/>
                  <a:pt x="6864391" y="2237334"/>
                  <a:pt x="6853484" y="2240654"/>
                </a:cubicBezTo>
                <a:cubicBezTo>
                  <a:pt x="6852061" y="2245396"/>
                  <a:pt x="6849690" y="2255829"/>
                  <a:pt x="6844948" y="2274323"/>
                </a:cubicBezTo>
                <a:cubicBezTo>
                  <a:pt x="6841629" y="2263416"/>
                  <a:pt x="6838309" y="2257725"/>
                  <a:pt x="6838309" y="2251561"/>
                </a:cubicBezTo>
                <a:cubicBezTo>
                  <a:pt x="6838309" y="2238757"/>
                  <a:pt x="6836412" y="2230695"/>
                  <a:pt x="6821712" y="2240654"/>
                </a:cubicBezTo>
                <a:cubicBezTo>
                  <a:pt x="6818392" y="2242551"/>
                  <a:pt x="6813650" y="2243973"/>
                  <a:pt x="6809856" y="2243499"/>
                </a:cubicBezTo>
                <a:cubicBezTo>
                  <a:pt x="6789465" y="2238283"/>
                  <a:pt x="6780929" y="2246818"/>
                  <a:pt x="6782826" y="2268632"/>
                </a:cubicBezTo>
                <a:cubicBezTo>
                  <a:pt x="6766703" y="2265313"/>
                  <a:pt x="6749631" y="2257251"/>
                  <a:pt x="6737302" y="2261045"/>
                </a:cubicBezTo>
                <a:cubicBezTo>
                  <a:pt x="6723550" y="2265313"/>
                  <a:pt x="6714066" y="2281910"/>
                  <a:pt x="6701736" y="2293766"/>
                </a:cubicBezTo>
                <a:cubicBezTo>
                  <a:pt x="6686087" y="2291395"/>
                  <a:pt x="6665696" y="2288549"/>
                  <a:pt x="6645779" y="2285704"/>
                </a:cubicBezTo>
                <a:cubicBezTo>
                  <a:pt x="6646727" y="2287601"/>
                  <a:pt x="6647202" y="2289023"/>
                  <a:pt x="6648150" y="2290920"/>
                </a:cubicBezTo>
                <a:cubicBezTo>
                  <a:pt x="6634398" y="2296137"/>
                  <a:pt x="6621120" y="2302776"/>
                  <a:pt x="6606894" y="2306095"/>
                </a:cubicBezTo>
                <a:cubicBezTo>
                  <a:pt x="6582708" y="2311786"/>
                  <a:pt x="6558524" y="2315579"/>
                  <a:pt x="6540029" y="2335022"/>
                </a:cubicBezTo>
                <a:cubicBezTo>
                  <a:pt x="6535287" y="2339764"/>
                  <a:pt x="6524381" y="2338342"/>
                  <a:pt x="6515370" y="2340238"/>
                </a:cubicBezTo>
                <a:cubicBezTo>
                  <a:pt x="6514422" y="2344980"/>
                  <a:pt x="6512999" y="2351145"/>
                  <a:pt x="6511102" y="2359207"/>
                </a:cubicBezTo>
                <a:cubicBezTo>
                  <a:pt x="6472217" y="2343558"/>
                  <a:pt x="6447084" y="2366320"/>
                  <a:pt x="6421002" y="2388608"/>
                </a:cubicBezTo>
                <a:cubicBezTo>
                  <a:pt x="6411518" y="2396670"/>
                  <a:pt x="6396817" y="2399515"/>
                  <a:pt x="6384488" y="2404731"/>
                </a:cubicBezTo>
                <a:cubicBezTo>
                  <a:pt x="6361251" y="2415164"/>
                  <a:pt x="6338489" y="2425597"/>
                  <a:pt x="6313356" y="2436978"/>
                </a:cubicBezTo>
                <a:cubicBezTo>
                  <a:pt x="6333747" y="2452627"/>
                  <a:pt x="6338964" y="2450730"/>
                  <a:pt x="6356509" y="2439823"/>
                </a:cubicBezTo>
                <a:cubicBezTo>
                  <a:pt x="6368365" y="2432710"/>
                  <a:pt x="6383539" y="2431287"/>
                  <a:pt x="6396817" y="2425597"/>
                </a:cubicBezTo>
                <a:cubicBezTo>
                  <a:pt x="6416260" y="2417061"/>
                  <a:pt x="6434754" y="2406154"/>
                  <a:pt x="6454197" y="2398566"/>
                </a:cubicBezTo>
                <a:cubicBezTo>
                  <a:pt x="6475536" y="2390505"/>
                  <a:pt x="6497825" y="2382917"/>
                  <a:pt x="6520113" y="2379124"/>
                </a:cubicBezTo>
                <a:cubicBezTo>
                  <a:pt x="6534813" y="2376753"/>
                  <a:pt x="6546668" y="2374382"/>
                  <a:pt x="6559472" y="2364897"/>
                </a:cubicBezTo>
                <a:cubicBezTo>
                  <a:pt x="6575595" y="2353042"/>
                  <a:pt x="6596935" y="2348774"/>
                  <a:pt x="6615903" y="2340713"/>
                </a:cubicBezTo>
                <a:cubicBezTo>
                  <a:pt x="6625862" y="2336445"/>
                  <a:pt x="6635820" y="2332177"/>
                  <a:pt x="6647202" y="2326960"/>
                </a:cubicBezTo>
                <a:cubicBezTo>
                  <a:pt x="6648150" y="2337393"/>
                  <a:pt x="6649098" y="2349723"/>
                  <a:pt x="6650521" y="2365846"/>
                </a:cubicBezTo>
                <a:cubicBezTo>
                  <a:pt x="6636769" y="2367743"/>
                  <a:pt x="6621120" y="2368217"/>
                  <a:pt x="6605945" y="2371536"/>
                </a:cubicBezTo>
                <a:cubicBezTo>
                  <a:pt x="6595512" y="2373907"/>
                  <a:pt x="6584131" y="2378650"/>
                  <a:pt x="6575595" y="2384814"/>
                </a:cubicBezTo>
                <a:cubicBezTo>
                  <a:pt x="6563740" y="2393824"/>
                  <a:pt x="6555678" y="2408051"/>
                  <a:pt x="6537658" y="2399041"/>
                </a:cubicBezTo>
                <a:cubicBezTo>
                  <a:pt x="6536710" y="2398566"/>
                  <a:pt x="6534813" y="2399515"/>
                  <a:pt x="6533865" y="2399989"/>
                </a:cubicBezTo>
                <a:cubicBezTo>
                  <a:pt x="6512051" y="2413741"/>
                  <a:pt x="6492134" y="2427019"/>
                  <a:pt x="6464630" y="2431761"/>
                </a:cubicBezTo>
                <a:cubicBezTo>
                  <a:pt x="6437599" y="2436503"/>
                  <a:pt x="6413889" y="2457369"/>
                  <a:pt x="6387807" y="2469224"/>
                </a:cubicBezTo>
                <a:cubicBezTo>
                  <a:pt x="6362200" y="2481079"/>
                  <a:pt x="6335644" y="2491512"/>
                  <a:pt x="6309088" y="2500522"/>
                </a:cubicBezTo>
                <a:cubicBezTo>
                  <a:pt x="6298181" y="2504316"/>
                  <a:pt x="6285852" y="2502893"/>
                  <a:pt x="6274945" y="2505264"/>
                </a:cubicBezTo>
                <a:cubicBezTo>
                  <a:pt x="6255502" y="2509532"/>
                  <a:pt x="6253131" y="2525655"/>
                  <a:pt x="6250286" y="2541305"/>
                </a:cubicBezTo>
                <a:cubicBezTo>
                  <a:pt x="6249812" y="2544150"/>
                  <a:pt x="6249812" y="2546995"/>
                  <a:pt x="6250286" y="2543676"/>
                </a:cubicBezTo>
                <a:cubicBezTo>
                  <a:pt x="6234637" y="2546521"/>
                  <a:pt x="6221359" y="2548418"/>
                  <a:pt x="6208555" y="2552211"/>
                </a:cubicBezTo>
                <a:cubicBezTo>
                  <a:pt x="6194329" y="2556005"/>
                  <a:pt x="6180577" y="2563118"/>
                  <a:pt x="6165876" y="2566438"/>
                </a:cubicBezTo>
                <a:cubicBezTo>
                  <a:pt x="6161608" y="2567386"/>
                  <a:pt x="6155443" y="2561221"/>
                  <a:pt x="6152598" y="2559325"/>
                </a:cubicBezTo>
                <a:cubicBezTo>
                  <a:pt x="6148804" y="2566438"/>
                  <a:pt x="6146908" y="2578767"/>
                  <a:pt x="6140743" y="2581138"/>
                </a:cubicBezTo>
                <a:cubicBezTo>
                  <a:pt x="6134104" y="2583509"/>
                  <a:pt x="6124145" y="2576870"/>
                  <a:pt x="6115135" y="2573551"/>
                </a:cubicBezTo>
                <a:cubicBezTo>
                  <a:pt x="6108022" y="2579242"/>
                  <a:pt x="6097115" y="2586355"/>
                  <a:pt x="6087631" y="2594890"/>
                </a:cubicBezTo>
                <a:cubicBezTo>
                  <a:pt x="6077198" y="2604375"/>
                  <a:pt x="6068663" y="2611488"/>
                  <a:pt x="6051591" y="2603426"/>
                </a:cubicBezTo>
                <a:cubicBezTo>
                  <a:pt x="6039261" y="2597736"/>
                  <a:pt x="5996108" y="2633776"/>
                  <a:pt x="5987572" y="2647528"/>
                </a:cubicBezTo>
                <a:cubicBezTo>
                  <a:pt x="5981882" y="2656538"/>
                  <a:pt x="5970500" y="2661754"/>
                  <a:pt x="5961490" y="2668867"/>
                </a:cubicBezTo>
                <a:cubicBezTo>
                  <a:pt x="5958171" y="2665074"/>
                  <a:pt x="5952006" y="2658435"/>
                  <a:pt x="5945367" y="2651322"/>
                </a:cubicBezTo>
                <a:cubicBezTo>
                  <a:pt x="5920708" y="2654167"/>
                  <a:pt x="5920708" y="2654167"/>
                  <a:pt x="5922605" y="2686413"/>
                </a:cubicBezTo>
                <a:cubicBezTo>
                  <a:pt x="5908379" y="2676455"/>
                  <a:pt x="5901740" y="2686887"/>
                  <a:pt x="5896049" y="2696846"/>
                </a:cubicBezTo>
                <a:cubicBezTo>
                  <a:pt x="5887513" y="2710598"/>
                  <a:pt x="5878503" y="2720557"/>
                  <a:pt x="5860957" y="2709176"/>
                </a:cubicBezTo>
                <a:cubicBezTo>
                  <a:pt x="5857163" y="2717237"/>
                  <a:pt x="5856215" y="2729093"/>
                  <a:pt x="5850525" y="2730989"/>
                </a:cubicBezTo>
                <a:cubicBezTo>
                  <a:pt x="5837247" y="2736680"/>
                  <a:pt x="5822072" y="2740948"/>
                  <a:pt x="5807371" y="2740474"/>
                </a:cubicBezTo>
                <a:cubicBezTo>
                  <a:pt x="5801681" y="2740474"/>
                  <a:pt x="5796465" y="2727670"/>
                  <a:pt x="5789351" y="2719134"/>
                </a:cubicBezTo>
                <a:cubicBezTo>
                  <a:pt x="5787454" y="2722928"/>
                  <a:pt x="5785083" y="2729093"/>
                  <a:pt x="5783661" y="2732412"/>
                </a:cubicBezTo>
                <a:cubicBezTo>
                  <a:pt x="5760425" y="2742845"/>
                  <a:pt x="5738610" y="2752803"/>
                  <a:pt x="5714426" y="2763710"/>
                </a:cubicBezTo>
                <a:cubicBezTo>
                  <a:pt x="5717745" y="2767504"/>
                  <a:pt x="5720591" y="2770349"/>
                  <a:pt x="5725333" y="2775565"/>
                </a:cubicBezTo>
                <a:cubicBezTo>
                  <a:pt x="5714426" y="2781256"/>
                  <a:pt x="5703993" y="2786946"/>
                  <a:pt x="5694035" y="2791689"/>
                </a:cubicBezTo>
                <a:cubicBezTo>
                  <a:pt x="5679334" y="2799276"/>
                  <a:pt x="5660365" y="2794534"/>
                  <a:pt x="5647088" y="2807812"/>
                </a:cubicBezTo>
                <a:cubicBezTo>
                  <a:pt x="5645665" y="2809235"/>
                  <a:pt x="5635706" y="2802121"/>
                  <a:pt x="5628593" y="2798327"/>
                </a:cubicBezTo>
                <a:cubicBezTo>
                  <a:pt x="5585440" y="2828203"/>
                  <a:pt x="5541812" y="2859975"/>
                  <a:pt x="5496288" y="2888902"/>
                </a:cubicBezTo>
                <a:cubicBezTo>
                  <a:pt x="5463093" y="2909767"/>
                  <a:pt x="5426579" y="2926365"/>
                  <a:pt x="5391961" y="2944859"/>
                </a:cubicBezTo>
                <a:cubicBezTo>
                  <a:pt x="5327943" y="2979477"/>
                  <a:pt x="5263924" y="3014568"/>
                  <a:pt x="5199431" y="3048237"/>
                </a:cubicBezTo>
                <a:cubicBezTo>
                  <a:pt x="5093207" y="3104194"/>
                  <a:pt x="4982716" y="3148770"/>
                  <a:pt x="4864163" y="3172955"/>
                </a:cubicBezTo>
                <a:cubicBezTo>
                  <a:pt x="4803464" y="3185285"/>
                  <a:pt x="4743713" y="3202356"/>
                  <a:pt x="4683488" y="3217531"/>
                </a:cubicBezTo>
                <a:cubicBezTo>
                  <a:pt x="4676849" y="3219428"/>
                  <a:pt x="4670684" y="3223222"/>
                  <a:pt x="4664045" y="3225593"/>
                </a:cubicBezTo>
                <a:cubicBezTo>
                  <a:pt x="4651242" y="3230335"/>
                  <a:pt x="4638438" y="3235551"/>
                  <a:pt x="4625160" y="3239345"/>
                </a:cubicBezTo>
                <a:cubicBezTo>
                  <a:pt x="4615676" y="3242190"/>
                  <a:pt x="4605717" y="3243613"/>
                  <a:pt x="4597656" y="3247407"/>
                </a:cubicBezTo>
                <a:cubicBezTo>
                  <a:pt x="4593388" y="3236974"/>
                  <a:pt x="4579161" y="3253097"/>
                  <a:pt x="4564461" y="3259262"/>
                </a:cubicBezTo>
                <a:cubicBezTo>
                  <a:pt x="4535060" y="3271117"/>
                  <a:pt x="4505658" y="3282024"/>
                  <a:pt x="4476731" y="3294354"/>
                </a:cubicBezTo>
                <a:cubicBezTo>
                  <a:pt x="4470567" y="3297199"/>
                  <a:pt x="4466299" y="3303838"/>
                  <a:pt x="4464876" y="3305261"/>
                </a:cubicBezTo>
                <a:cubicBezTo>
                  <a:pt x="4452547" y="3309054"/>
                  <a:pt x="4444011" y="3310003"/>
                  <a:pt x="4436423" y="3313796"/>
                </a:cubicBezTo>
                <a:cubicBezTo>
                  <a:pt x="4422197" y="3321384"/>
                  <a:pt x="4408919" y="3331342"/>
                  <a:pt x="4394693" y="3338455"/>
                </a:cubicBezTo>
                <a:cubicBezTo>
                  <a:pt x="4364817" y="3353156"/>
                  <a:pt x="4334468" y="3367382"/>
                  <a:pt x="4303170" y="3379712"/>
                </a:cubicBezTo>
                <a:cubicBezTo>
                  <a:pt x="4277562" y="3389670"/>
                  <a:pt x="4249584" y="3395361"/>
                  <a:pt x="4223502" y="3404845"/>
                </a:cubicBezTo>
                <a:cubicBezTo>
                  <a:pt x="4202163" y="3412907"/>
                  <a:pt x="4182245" y="3425711"/>
                  <a:pt x="4160432" y="3433298"/>
                </a:cubicBezTo>
                <a:cubicBezTo>
                  <a:pt x="4131031" y="3443256"/>
                  <a:pt x="4100681" y="3449895"/>
                  <a:pt x="4070806" y="3458906"/>
                </a:cubicBezTo>
                <a:cubicBezTo>
                  <a:pt x="4061321" y="3461751"/>
                  <a:pt x="4052786" y="3468864"/>
                  <a:pt x="4043775" y="3474080"/>
                </a:cubicBezTo>
                <a:cubicBezTo>
                  <a:pt x="4037137" y="3477874"/>
                  <a:pt x="4030023" y="3480719"/>
                  <a:pt x="4023384" y="3481668"/>
                </a:cubicBezTo>
                <a:cubicBezTo>
                  <a:pt x="4015323" y="3488306"/>
                  <a:pt x="4007261" y="3495420"/>
                  <a:pt x="3999200" y="3502059"/>
                </a:cubicBezTo>
                <a:cubicBezTo>
                  <a:pt x="3991612" y="3508223"/>
                  <a:pt x="3982602" y="3512491"/>
                  <a:pt x="3975963" y="3519130"/>
                </a:cubicBezTo>
                <a:cubicBezTo>
                  <a:pt x="3949881" y="3545212"/>
                  <a:pt x="3922851" y="3568448"/>
                  <a:pt x="3886811" y="3580778"/>
                </a:cubicBezTo>
                <a:cubicBezTo>
                  <a:pt x="3872110" y="3585994"/>
                  <a:pt x="3860255" y="3600221"/>
                  <a:pt x="3846977" y="3609705"/>
                </a:cubicBezTo>
                <a:cubicBezTo>
                  <a:pt x="3840338" y="3614447"/>
                  <a:pt x="3832277" y="3617292"/>
                  <a:pt x="3827060" y="3622509"/>
                </a:cubicBezTo>
                <a:cubicBezTo>
                  <a:pt x="3819473" y="3630096"/>
                  <a:pt x="3812360" y="3638632"/>
                  <a:pt x="3808092" y="3648590"/>
                </a:cubicBezTo>
                <a:cubicBezTo>
                  <a:pt x="3799556" y="3668507"/>
                  <a:pt x="3777742" y="3668033"/>
                  <a:pt x="3763990" y="3680362"/>
                </a:cubicBezTo>
                <a:cubicBezTo>
                  <a:pt x="3751661" y="3691270"/>
                  <a:pt x="3731744" y="3694115"/>
                  <a:pt x="3715146" y="3700279"/>
                </a:cubicBezTo>
                <a:cubicBezTo>
                  <a:pt x="3704239" y="3704073"/>
                  <a:pt x="3691910" y="3705496"/>
                  <a:pt x="3683374" y="3712135"/>
                </a:cubicBezTo>
                <a:cubicBezTo>
                  <a:pt x="3676735" y="3716877"/>
                  <a:pt x="3674364" y="3727784"/>
                  <a:pt x="3667725" y="3740588"/>
                </a:cubicBezTo>
                <a:cubicBezTo>
                  <a:pt x="3664880" y="3730155"/>
                  <a:pt x="3663931" y="3725413"/>
                  <a:pt x="3662509" y="3720671"/>
                </a:cubicBezTo>
                <a:cubicBezTo>
                  <a:pt x="3653025" y="3720671"/>
                  <a:pt x="3644489" y="3720671"/>
                  <a:pt x="3629314" y="3720671"/>
                </a:cubicBezTo>
                <a:cubicBezTo>
                  <a:pt x="3638324" y="3729207"/>
                  <a:pt x="3643540" y="3734423"/>
                  <a:pt x="3649705" y="3740113"/>
                </a:cubicBezTo>
                <a:cubicBezTo>
                  <a:pt x="3629314" y="3753865"/>
                  <a:pt x="3607026" y="3750546"/>
                  <a:pt x="3585212" y="3748175"/>
                </a:cubicBezTo>
                <a:cubicBezTo>
                  <a:pt x="3579996" y="3747701"/>
                  <a:pt x="3571934" y="3743433"/>
                  <a:pt x="3569563" y="3745330"/>
                </a:cubicBezTo>
                <a:cubicBezTo>
                  <a:pt x="3552017" y="3761453"/>
                  <a:pt x="3517874" y="3751494"/>
                  <a:pt x="3512183" y="3784215"/>
                </a:cubicBezTo>
                <a:cubicBezTo>
                  <a:pt x="3503173" y="3777576"/>
                  <a:pt x="3495586" y="3771886"/>
                  <a:pt x="3487998" y="3766669"/>
                </a:cubicBezTo>
                <a:cubicBezTo>
                  <a:pt x="3485153" y="3774731"/>
                  <a:pt x="3482782" y="3780896"/>
                  <a:pt x="3480411" y="3787535"/>
                </a:cubicBezTo>
                <a:cubicBezTo>
                  <a:pt x="3479463" y="3785638"/>
                  <a:pt x="3478514" y="3783741"/>
                  <a:pt x="3477566" y="3781370"/>
                </a:cubicBezTo>
                <a:cubicBezTo>
                  <a:pt x="3470453" y="3783741"/>
                  <a:pt x="3463814" y="3786112"/>
                  <a:pt x="3456701" y="3788009"/>
                </a:cubicBezTo>
                <a:cubicBezTo>
                  <a:pt x="3449113" y="3789906"/>
                  <a:pt x="3441052" y="3791802"/>
                  <a:pt x="3433464" y="3791328"/>
                </a:cubicBezTo>
                <a:cubicBezTo>
                  <a:pt x="3415444" y="3790380"/>
                  <a:pt x="3403115" y="3795122"/>
                  <a:pt x="3404537" y="3822152"/>
                </a:cubicBezTo>
                <a:cubicBezTo>
                  <a:pt x="3399321" y="3813616"/>
                  <a:pt x="3397424" y="3810771"/>
                  <a:pt x="3395527" y="3808400"/>
                </a:cubicBezTo>
                <a:cubicBezTo>
                  <a:pt x="3378455" y="3821204"/>
                  <a:pt x="3361384" y="3834482"/>
                  <a:pt x="3343364" y="3848708"/>
                </a:cubicBezTo>
                <a:cubicBezTo>
                  <a:pt x="3340044" y="3842543"/>
                  <a:pt x="3336725" y="3837327"/>
                  <a:pt x="3333879" y="3831636"/>
                </a:cubicBezTo>
                <a:cubicBezTo>
                  <a:pt x="3331983" y="3831162"/>
                  <a:pt x="3330560" y="3830688"/>
                  <a:pt x="3328663" y="3830688"/>
                </a:cubicBezTo>
                <a:cubicBezTo>
                  <a:pt x="3326766" y="3838750"/>
                  <a:pt x="3325344" y="3846811"/>
                  <a:pt x="3323447" y="3854873"/>
                </a:cubicBezTo>
                <a:cubicBezTo>
                  <a:pt x="3322498" y="3854873"/>
                  <a:pt x="3321550" y="3854873"/>
                  <a:pt x="3320602" y="3854873"/>
                </a:cubicBezTo>
                <a:cubicBezTo>
                  <a:pt x="3319653" y="3843018"/>
                  <a:pt x="3319179" y="3830688"/>
                  <a:pt x="3318230" y="3817410"/>
                </a:cubicBezTo>
                <a:cubicBezTo>
                  <a:pt x="3340519" y="3817884"/>
                  <a:pt x="3354745" y="3811719"/>
                  <a:pt x="3365652" y="3789906"/>
                </a:cubicBezTo>
                <a:cubicBezTo>
                  <a:pt x="3373713" y="3773782"/>
                  <a:pt x="3395053" y="3764298"/>
                  <a:pt x="3417815" y="3772360"/>
                </a:cubicBezTo>
                <a:cubicBezTo>
                  <a:pt x="3417815" y="3772834"/>
                  <a:pt x="3417341" y="3777102"/>
                  <a:pt x="3416867" y="3780896"/>
                </a:cubicBezTo>
                <a:cubicBezTo>
                  <a:pt x="3433938" y="3786586"/>
                  <a:pt x="3448165" y="3784689"/>
                  <a:pt x="3451484" y="3769989"/>
                </a:cubicBezTo>
                <a:cubicBezTo>
                  <a:pt x="3463340" y="3766669"/>
                  <a:pt x="3474246" y="3767144"/>
                  <a:pt x="3477566" y="3761927"/>
                </a:cubicBezTo>
                <a:cubicBezTo>
                  <a:pt x="3496534" y="3736320"/>
                  <a:pt x="3520245" y="3721145"/>
                  <a:pt x="3552491" y="3720196"/>
                </a:cubicBezTo>
                <a:cubicBezTo>
                  <a:pt x="3555811" y="3720196"/>
                  <a:pt x="3558656" y="3717825"/>
                  <a:pt x="3562450" y="3716877"/>
                </a:cubicBezTo>
                <a:cubicBezTo>
                  <a:pt x="3566243" y="3724464"/>
                  <a:pt x="3570037" y="3731578"/>
                  <a:pt x="3574780" y="3740588"/>
                </a:cubicBezTo>
                <a:cubicBezTo>
                  <a:pt x="3586160" y="3707393"/>
                  <a:pt x="3610820" y="3692218"/>
                  <a:pt x="3635953" y="3677991"/>
                </a:cubicBezTo>
                <a:cubicBezTo>
                  <a:pt x="3635004" y="3676095"/>
                  <a:pt x="3634056" y="3674198"/>
                  <a:pt x="3632633" y="3671827"/>
                </a:cubicBezTo>
                <a:cubicBezTo>
                  <a:pt x="3609871" y="3675146"/>
                  <a:pt x="3577625" y="3670404"/>
                  <a:pt x="3566243" y="3683208"/>
                </a:cubicBezTo>
                <a:cubicBezTo>
                  <a:pt x="3546801" y="3705496"/>
                  <a:pt x="3511709" y="3684631"/>
                  <a:pt x="3505544" y="3707867"/>
                </a:cubicBezTo>
                <a:cubicBezTo>
                  <a:pt x="3477566" y="3712609"/>
                  <a:pt x="3455752" y="3716403"/>
                  <a:pt x="3431093" y="3720671"/>
                </a:cubicBezTo>
                <a:cubicBezTo>
                  <a:pt x="3422083" y="3737742"/>
                  <a:pt x="3414496" y="3739165"/>
                  <a:pt x="3403115" y="3724939"/>
                </a:cubicBezTo>
                <a:cubicBezTo>
                  <a:pt x="3396001" y="3730629"/>
                  <a:pt x="3389837" y="3738691"/>
                  <a:pt x="3381775" y="3741062"/>
                </a:cubicBezTo>
                <a:cubicBezTo>
                  <a:pt x="3354271" y="3749598"/>
                  <a:pt x="3326292" y="3753865"/>
                  <a:pt x="3299262" y="3765721"/>
                </a:cubicBezTo>
                <a:cubicBezTo>
                  <a:pt x="3279819" y="3774257"/>
                  <a:pt x="3254686" y="3770937"/>
                  <a:pt x="3229079" y="3772834"/>
                </a:cubicBezTo>
                <a:cubicBezTo>
                  <a:pt x="3219594" y="3789431"/>
                  <a:pt x="3203471" y="3792751"/>
                  <a:pt x="3179760" y="3795122"/>
                </a:cubicBezTo>
                <a:cubicBezTo>
                  <a:pt x="3156050" y="3797493"/>
                  <a:pt x="3129020" y="3807452"/>
                  <a:pt x="3107206" y="3817884"/>
                </a:cubicBezTo>
                <a:cubicBezTo>
                  <a:pt x="3084918" y="3828791"/>
                  <a:pt x="3059785" y="3832585"/>
                  <a:pt x="3039394" y="3845863"/>
                </a:cubicBezTo>
                <a:cubicBezTo>
                  <a:pt x="3035126" y="3848708"/>
                  <a:pt x="3031332" y="3852027"/>
                  <a:pt x="3027064" y="3854873"/>
                </a:cubicBezTo>
                <a:cubicBezTo>
                  <a:pt x="3023270" y="3857718"/>
                  <a:pt x="3018054" y="3862934"/>
                  <a:pt x="3015683" y="3861986"/>
                </a:cubicBezTo>
                <a:cubicBezTo>
                  <a:pt x="2987230" y="3851079"/>
                  <a:pt x="2965891" y="3875264"/>
                  <a:pt x="2939335" y="3876687"/>
                </a:cubicBezTo>
                <a:cubicBezTo>
                  <a:pt x="2914676" y="3878109"/>
                  <a:pt x="2890491" y="3889016"/>
                  <a:pt x="2866306" y="3896129"/>
                </a:cubicBezTo>
                <a:cubicBezTo>
                  <a:pt x="2842596" y="3903242"/>
                  <a:pt x="2819359" y="3911778"/>
                  <a:pt x="2795174" y="3918892"/>
                </a:cubicBezTo>
                <a:cubicBezTo>
                  <a:pt x="2789010" y="3920788"/>
                  <a:pt x="2781896" y="3919840"/>
                  <a:pt x="2775257" y="3920314"/>
                </a:cubicBezTo>
                <a:cubicBezTo>
                  <a:pt x="2761031" y="3926953"/>
                  <a:pt x="2746330" y="3934066"/>
                  <a:pt x="2730207" y="3941654"/>
                </a:cubicBezTo>
                <a:cubicBezTo>
                  <a:pt x="2725939" y="3935489"/>
                  <a:pt x="2722145" y="3930747"/>
                  <a:pt x="2719774" y="3927427"/>
                </a:cubicBezTo>
                <a:cubicBezTo>
                  <a:pt x="2713136" y="3935489"/>
                  <a:pt x="2706497" y="3943076"/>
                  <a:pt x="2699383" y="3951138"/>
                </a:cubicBezTo>
                <a:cubicBezTo>
                  <a:pt x="2697487" y="3949715"/>
                  <a:pt x="2695590" y="3948767"/>
                  <a:pt x="2693693" y="3947344"/>
                </a:cubicBezTo>
                <a:cubicBezTo>
                  <a:pt x="2694641" y="3942602"/>
                  <a:pt x="2695590" y="3938334"/>
                  <a:pt x="2697012" y="3931221"/>
                </a:cubicBezTo>
                <a:cubicBezTo>
                  <a:pt x="2684683" y="3934541"/>
                  <a:pt x="2674250" y="3936912"/>
                  <a:pt x="2664292" y="3939283"/>
                </a:cubicBezTo>
                <a:cubicBezTo>
                  <a:pt x="2659075" y="3965364"/>
                  <a:pt x="2656230" y="3967735"/>
                  <a:pt x="2630623" y="3965838"/>
                </a:cubicBezTo>
                <a:cubicBezTo>
                  <a:pt x="2639158" y="3958251"/>
                  <a:pt x="2645797" y="3952086"/>
                  <a:pt x="2652436" y="3945921"/>
                </a:cubicBezTo>
                <a:cubicBezTo>
                  <a:pt x="2651962" y="3944973"/>
                  <a:pt x="2651488" y="3943550"/>
                  <a:pt x="2651014" y="3942602"/>
                </a:cubicBezTo>
                <a:cubicBezTo>
                  <a:pt x="2641529" y="3945447"/>
                  <a:pt x="2631571" y="3948767"/>
                  <a:pt x="2622087" y="3951612"/>
                </a:cubicBezTo>
                <a:cubicBezTo>
                  <a:pt x="2618293" y="3962045"/>
                  <a:pt x="2626829" y="3981487"/>
                  <a:pt x="2601696" y="3974849"/>
                </a:cubicBezTo>
                <a:cubicBezTo>
                  <a:pt x="2604067" y="3965838"/>
                  <a:pt x="2606438" y="3957777"/>
                  <a:pt x="2608809" y="3949715"/>
                </a:cubicBezTo>
                <a:cubicBezTo>
                  <a:pt x="2592211" y="3946870"/>
                  <a:pt x="2592211" y="3946870"/>
                  <a:pt x="2586521" y="3986704"/>
                </a:cubicBezTo>
                <a:cubicBezTo>
                  <a:pt x="2581779" y="3981013"/>
                  <a:pt x="2578459" y="3976271"/>
                  <a:pt x="2574666" y="3971529"/>
                </a:cubicBezTo>
                <a:cubicBezTo>
                  <a:pt x="2564233" y="3993343"/>
                  <a:pt x="2564233" y="3993343"/>
                  <a:pt x="2540997" y="3992394"/>
                </a:cubicBezTo>
                <a:cubicBezTo>
                  <a:pt x="2543842" y="3980065"/>
                  <a:pt x="2547161" y="3968684"/>
                  <a:pt x="2550006" y="3955880"/>
                </a:cubicBezTo>
                <a:cubicBezTo>
                  <a:pt x="2547635" y="3954932"/>
                  <a:pt x="2545264" y="3952561"/>
                  <a:pt x="2542893" y="3952561"/>
                </a:cubicBezTo>
                <a:cubicBezTo>
                  <a:pt x="2494998" y="3957777"/>
                  <a:pt x="2445206" y="3947344"/>
                  <a:pt x="2399207" y="3968209"/>
                </a:cubicBezTo>
                <a:cubicBezTo>
                  <a:pt x="2389248" y="3972952"/>
                  <a:pt x="2380238" y="3980539"/>
                  <a:pt x="2371703" y="3988601"/>
                </a:cubicBezTo>
                <a:cubicBezTo>
                  <a:pt x="2353683" y="4005198"/>
                  <a:pt x="2333766" y="4014208"/>
                  <a:pt x="2308632" y="4019899"/>
                </a:cubicBezTo>
                <a:cubicBezTo>
                  <a:pt x="2274963" y="4027486"/>
                  <a:pt x="2239397" y="4026063"/>
                  <a:pt x="2208099" y="4044083"/>
                </a:cubicBezTo>
                <a:cubicBezTo>
                  <a:pt x="2202409" y="4047403"/>
                  <a:pt x="2196244" y="4050723"/>
                  <a:pt x="2192925" y="4052619"/>
                </a:cubicBezTo>
                <a:cubicBezTo>
                  <a:pt x="2199564" y="4066846"/>
                  <a:pt x="2205254" y="4078701"/>
                  <a:pt x="2211419" y="4091979"/>
                </a:cubicBezTo>
                <a:cubicBezTo>
                  <a:pt x="2203831" y="4109051"/>
                  <a:pt x="2195296" y="4128019"/>
                  <a:pt x="2186286" y="4147462"/>
                </a:cubicBezTo>
                <a:cubicBezTo>
                  <a:pt x="2175379" y="4140349"/>
                  <a:pt x="2168265" y="4135606"/>
                  <a:pt x="2158781" y="4129442"/>
                </a:cubicBezTo>
                <a:cubicBezTo>
                  <a:pt x="2157833" y="4138452"/>
                  <a:pt x="2157359" y="4144142"/>
                  <a:pt x="2156410" y="4149833"/>
                </a:cubicBezTo>
                <a:cubicBezTo>
                  <a:pt x="2154039" y="4150781"/>
                  <a:pt x="2152142" y="4151256"/>
                  <a:pt x="2149771" y="4152204"/>
                </a:cubicBezTo>
                <a:cubicBezTo>
                  <a:pt x="2146452" y="4143668"/>
                  <a:pt x="2143132" y="4135606"/>
                  <a:pt x="2138864" y="4124225"/>
                </a:cubicBezTo>
                <a:cubicBezTo>
                  <a:pt x="2120844" y="4142720"/>
                  <a:pt x="2102824" y="4161688"/>
                  <a:pt x="2083381" y="4182079"/>
                </a:cubicBezTo>
                <a:cubicBezTo>
                  <a:pt x="2071526" y="4182554"/>
                  <a:pt x="2056351" y="4183502"/>
                  <a:pt x="2039754" y="4184451"/>
                </a:cubicBezTo>
                <a:cubicBezTo>
                  <a:pt x="2038331" y="4180657"/>
                  <a:pt x="2036434" y="4174492"/>
                  <a:pt x="2034063" y="4167379"/>
                </a:cubicBezTo>
                <a:cubicBezTo>
                  <a:pt x="2025053" y="4172121"/>
                  <a:pt x="2016992" y="4176389"/>
                  <a:pt x="2007507" y="4181605"/>
                </a:cubicBezTo>
                <a:cubicBezTo>
                  <a:pt x="2005611" y="4174492"/>
                  <a:pt x="2003714" y="4169276"/>
                  <a:pt x="2003240" y="4166430"/>
                </a:cubicBezTo>
                <a:cubicBezTo>
                  <a:pt x="1989487" y="4177337"/>
                  <a:pt x="1975261" y="4188244"/>
                  <a:pt x="1961035" y="4199151"/>
                </a:cubicBezTo>
                <a:cubicBezTo>
                  <a:pt x="1959138" y="4197729"/>
                  <a:pt x="1957715" y="4196306"/>
                  <a:pt x="1955818" y="4194409"/>
                </a:cubicBezTo>
                <a:cubicBezTo>
                  <a:pt x="1956293" y="4191564"/>
                  <a:pt x="1957715" y="4188244"/>
                  <a:pt x="1956767" y="4185873"/>
                </a:cubicBezTo>
                <a:cubicBezTo>
                  <a:pt x="1954870" y="4179234"/>
                  <a:pt x="1952025" y="4173069"/>
                  <a:pt x="1949654" y="4166905"/>
                </a:cubicBezTo>
                <a:cubicBezTo>
                  <a:pt x="1947757" y="4172121"/>
                  <a:pt x="1946334" y="4177337"/>
                  <a:pt x="1943015" y="4181605"/>
                </a:cubicBezTo>
                <a:cubicBezTo>
                  <a:pt x="1937798" y="4188718"/>
                  <a:pt x="1932582" y="4197254"/>
                  <a:pt x="1924995" y="4201048"/>
                </a:cubicBezTo>
                <a:cubicBezTo>
                  <a:pt x="1910768" y="4207687"/>
                  <a:pt x="1895119" y="4213852"/>
                  <a:pt x="1879470" y="4215749"/>
                </a:cubicBezTo>
                <a:cubicBezTo>
                  <a:pt x="1849595" y="4219542"/>
                  <a:pt x="1853863" y="4243253"/>
                  <a:pt x="1848172" y="4261747"/>
                </a:cubicBezTo>
                <a:cubicBezTo>
                  <a:pt x="1842956" y="4277870"/>
                  <a:pt x="1838688" y="4294942"/>
                  <a:pt x="1830152" y="4309643"/>
                </a:cubicBezTo>
                <a:cubicBezTo>
                  <a:pt x="1825884" y="4316756"/>
                  <a:pt x="1814029" y="4321024"/>
                  <a:pt x="1804545" y="4322920"/>
                </a:cubicBezTo>
                <a:cubicBezTo>
                  <a:pt x="1787473" y="4326240"/>
                  <a:pt x="1770401" y="4327188"/>
                  <a:pt x="1769927" y="4351848"/>
                </a:cubicBezTo>
                <a:cubicBezTo>
                  <a:pt x="1769927" y="4345683"/>
                  <a:pt x="1769927" y="4339518"/>
                  <a:pt x="1769927" y="4332405"/>
                </a:cubicBezTo>
                <a:cubicBezTo>
                  <a:pt x="1752381" y="4329085"/>
                  <a:pt x="1735310" y="4323395"/>
                  <a:pt x="1717764" y="4320075"/>
                </a:cubicBezTo>
                <a:cubicBezTo>
                  <a:pt x="1696424" y="4315807"/>
                  <a:pt x="1672239" y="4331456"/>
                  <a:pt x="1653745" y="4311539"/>
                </a:cubicBezTo>
                <a:cubicBezTo>
                  <a:pt x="1650900" y="4308220"/>
                  <a:pt x="1640467" y="4312962"/>
                  <a:pt x="1633828" y="4312488"/>
                </a:cubicBezTo>
                <a:cubicBezTo>
                  <a:pt x="1623870" y="4312014"/>
                  <a:pt x="1613437" y="4310591"/>
                  <a:pt x="1603479" y="4309643"/>
                </a:cubicBezTo>
                <a:cubicBezTo>
                  <a:pt x="1594468" y="4308694"/>
                  <a:pt x="1584984" y="4305375"/>
                  <a:pt x="1577397" y="4307746"/>
                </a:cubicBezTo>
                <a:cubicBezTo>
                  <a:pt x="1560799" y="4312962"/>
                  <a:pt x="1546099" y="4323395"/>
                  <a:pt x="1529501" y="4327663"/>
                </a:cubicBezTo>
                <a:cubicBezTo>
                  <a:pt x="1518120" y="4330508"/>
                  <a:pt x="1504368" y="4329560"/>
                  <a:pt x="1492987" y="4325766"/>
                </a:cubicBezTo>
                <a:cubicBezTo>
                  <a:pt x="1461215" y="4314859"/>
                  <a:pt x="1429917" y="4301581"/>
                  <a:pt x="1398145" y="4289251"/>
                </a:cubicBezTo>
                <a:cubicBezTo>
                  <a:pt x="1393877" y="4287354"/>
                  <a:pt x="1390557" y="4283561"/>
                  <a:pt x="1386763" y="4281190"/>
                </a:cubicBezTo>
                <a:cubicBezTo>
                  <a:pt x="1378702" y="4275499"/>
                  <a:pt x="1368269" y="4264118"/>
                  <a:pt x="1362579" y="4266015"/>
                </a:cubicBezTo>
                <a:cubicBezTo>
                  <a:pt x="1339342" y="4274551"/>
                  <a:pt x="1325590" y="4256531"/>
                  <a:pt x="1310415" y="4248469"/>
                </a:cubicBezTo>
                <a:cubicBezTo>
                  <a:pt x="1287179" y="4235666"/>
                  <a:pt x="1268210" y="4215749"/>
                  <a:pt x="1248293" y="4197729"/>
                </a:cubicBezTo>
                <a:cubicBezTo>
                  <a:pt x="1234067" y="4184925"/>
                  <a:pt x="1222212" y="4169276"/>
                  <a:pt x="1207985" y="4156472"/>
                </a:cubicBezTo>
                <a:cubicBezTo>
                  <a:pt x="1200398" y="4149833"/>
                  <a:pt x="1190914" y="4140823"/>
                  <a:pt x="1178584" y="4152678"/>
                </a:cubicBezTo>
                <a:cubicBezTo>
                  <a:pt x="1176687" y="4154575"/>
                  <a:pt x="1167203" y="4152678"/>
                  <a:pt x="1163884" y="4149833"/>
                </a:cubicBezTo>
                <a:cubicBezTo>
                  <a:pt x="1154874" y="4140823"/>
                  <a:pt x="1146812" y="4129916"/>
                  <a:pt x="1137328" y="4118535"/>
                </a:cubicBezTo>
                <a:cubicBezTo>
                  <a:pt x="1131163" y="4127071"/>
                  <a:pt x="1125472" y="4134184"/>
                  <a:pt x="1120256" y="4141771"/>
                </a:cubicBezTo>
                <a:cubicBezTo>
                  <a:pt x="1119308" y="4141297"/>
                  <a:pt x="1118359" y="4141297"/>
                  <a:pt x="1116937" y="4140823"/>
                </a:cubicBezTo>
                <a:cubicBezTo>
                  <a:pt x="1117885" y="4135132"/>
                  <a:pt x="1118833" y="4128968"/>
                  <a:pt x="1119782" y="4121854"/>
                </a:cubicBezTo>
                <a:cubicBezTo>
                  <a:pt x="1087061" y="4108577"/>
                  <a:pt x="1073309" y="4081546"/>
                  <a:pt x="1071412" y="4046455"/>
                </a:cubicBezTo>
                <a:cubicBezTo>
                  <a:pt x="1064773" y="4047403"/>
                  <a:pt x="1059557" y="4048351"/>
                  <a:pt x="1054341" y="4048826"/>
                </a:cubicBezTo>
                <a:cubicBezTo>
                  <a:pt x="1055289" y="4046929"/>
                  <a:pt x="1056237" y="4045506"/>
                  <a:pt x="1057186" y="4043609"/>
                </a:cubicBezTo>
                <a:cubicBezTo>
                  <a:pt x="1039640" y="4031280"/>
                  <a:pt x="1020197" y="4020373"/>
                  <a:pt x="1005022" y="4005198"/>
                </a:cubicBezTo>
                <a:cubicBezTo>
                  <a:pt x="998384" y="3998085"/>
                  <a:pt x="1000280" y="3982436"/>
                  <a:pt x="998858" y="3974849"/>
                </a:cubicBezTo>
                <a:cubicBezTo>
                  <a:pt x="990796" y="3972477"/>
                  <a:pt x="983209" y="3972952"/>
                  <a:pt x="978467" y="3969158"/>
                </a:cubicBezTo>
                <a:cubicBezTo>
                  <a:pt x="950962" y="3947344"/>
                  <a:pt x="925355" y="3922685"/>
                  <a:pt x="896428" y="3902294"/>
                </a:cubicBezTo>
                <a:cubicBezTo>
                  <a:pt x="885521" y="3894707"/>
                  <a:pt x="867975" y="3896129"/>
                  <a:pt x="850429" y="3893284"/>
                </a:cubicBezTo>
                <a:cubicBezTo>
                  <a:pt x="852326" y="3903242"/>
                  <a:pt x="853275" y="3907984"/>
                  <a:pt x="854223" y="3913675"/>
                </a:cubicBezTo>
                <a:cubicBezTo>
                  <a:pt x="846161" y="3908933"/>
                  <a:pt x="838574" y="3905139"/>
                  <a:pt x="831461" y="3899923"/>
                </a:cubicBezTo>
                <a:cubicBezTo>
                  <a:pt x="824822" y="3895181"/>
                  <a:pt x="818657" y="3888542"/>
                  <a:pt x="814389" y="3884748"/>
                </a:cubicBezTo>
                <a:cubicBezTo>
                  <a:pt x="802534" y="3880955"/>
                  <a:pt x="792101" y="3877161"/>
                  <a:pt x="781194" y="3874315"/>
                </a:cubicBezTo>
                <a:cubicBezTo>
                  <a:pt x="754164" y="3867202"/>
                  <a:pt x="762700" y="3837801"/>
                  <a:pt x="748948" y="3822152"/>
                </a:cubicBezTo>
                <a:cubicBezTo>
                  <a:pt x="742309" y="3814565"/>
                  <a:pt x="738515" y="3804132"/>
                  <a:pt x="733773" y="3795122"/>
                </a:cubicBezTo>
                <a:cubicBezTo>
                  <a:pt x="726186" y="3780896"/>
                  <a:pt x="718124" y="3766195"/>
                  <a:pt x="707691" y="3747227"/>
                </a:cubicBezTo>
                <a:cubicBezTo>
                  <a:pt x="670229" y="3723516"/>
                  <a:pt x="619962" y="3704073"/>
                  <a:pt x="603839" y="3646694"/>
                </a:cubicBezTo>
                <a:cubicBezTo>
                  <a:pt x="600994" y="3637209"/>
                  <a:pt x="593880" y="3628674"/>
                  <a:pt x="587716" y="3620612"/>
                </a:cubicBezTo>
                <a:cubicBezTo>
                  <a:pt x="567799" y="3596427"/>
                  <a:pt x="558314" y="3565129"/>
                  <a:pt x="539346" y="3540470"/>
                </a:cubicBezTo>
                <a:cubicBezTo>
                  <a:pt x="535078" y="3534780"/>
                  <a:pt x="526542" y="3532883"/>
                  <a:pt x="522274" y="3527666"/>
                </a:cubicBezTo>
                <a:cubicBezTo>
                  <a:pt x="505677" y="3506801"/>
                  <a:pt x="487183" y="3488781"/>
                  <a:pt x="465843" y="3472183"/>
                </a:cubicBezTo>
                <a:cubicBezTo>
                  <a:pt x="450668" y="3460802"/>
                  <a:pt x="443081" y="3438989"/>
                  <a:pt x="430277" y="3423814"/>
                </a:cubicBezTo>
                <a:cubicBezTo>
                  <a:pt x="419370" y="3410536"/>
                  <a:pt x="401350" y="3401052"/>
                  <a:pt x="393763" y="3386351"/>
                </a:cubicBezTo>
                <a:cubicBezTo>
                  <a:pt x="383804" y="3367382"/>
                  <a:pt x="364836" y="3353156"/>
                  <a:pt x="365784" y="3328497"/>
                </a:cubicBezTo>
                <a:cubicBezTo>
                  <a:pt x="365784" y="3323281"/>
                  <a:pt x="357248" y="3314271"/>
                  <a:pt x="352032" y="3313322"/>
                </a:cubicBezTo>
                <a:cubicBezTo>
                  <a:pt x="329744" y="3310477"/>
                  <a:pt x="317889" y="3299096"/>
                  <a:pt x="313621" y="3277282"/>
                </a:cubicBezTo>
                <a:cubicBezTo>
                  <a:pt x="312672" y="3271117"/>
                  <a:pt x="308405" y="3265427"/>
                  <a:pt x="305085" y="3258313"/>
                </a:cubicBezTo>
                <a:cubicBezTo>
                  <a:pt x="313621" y="3245510"/>
                  <a:pt x="308405" y="3220376"/>
                  <a:pt x="297023" y="3206624"/>
                </a:cubicBezTo>
                <a:cubicBezTo>
                  <a:pt x="284694" y="3190976"/>
                  <a:pt x="276632" y="3172007"/>
                  <a:pt x="265725" y="3153039"/>
                </a:cubicBezTo>
                <a:cubicBezTo>
                  <a:pt x="237747" y="3150193"/>
                  <a:pt x="237747" y="3150193"/>
                  <a:pt x="247231" y="3183862"/>
                </a:cubicBezTo>
                <a:cubicBezTo>
                  <a:pt x="232531" y="3173904"/>
                  <a:pt x="215933" y="3163471"/>
                  <a:pt x="200284" y="3153039"/>
                </a:cubicBezTo>
                <a:cubicBezTo>
                  <a:pt x="220675" y="3154935"/>
                  <a:pt x="212139" y="3138812"/>
                  <a:pt x="211665" y="3125060"/>
                </a:cubicBezTo>
                <a:cubicBezTo>
                  <a:pt x="215459" y="3126957"/>
                  <a:pt x="218304" y="3128379"/>
                  <a:pt x="221624" y="3130276"/>
                </a:cubicBezTo>
                <a:cubicBezTo>
                  <a:pt x="231108" y="3108937"/>
                  <a:pt x="222098" y="3094236"/>
                  <a:pt x="205975" y="3081432"/>
                </a:cubicBezTo>
                <a:cubicBezTo>
                  <a:pt x="198861" y="3075742"/>
                  <a:pt x="190326" y="3073371"/>
                  <a:pt x="199336" y="3059144"/>
                </a:cubicBezTo>
                <a:cubicBezTo>
                  <a:pt x="204552" y="3050608"/>
                  <a:pt x="196490" y="3033063"/>
                  <a:pt x="192697" y="3020259"/>
                </a:cubicBezTo>
                <a:cubicBezTo>
                  <a:pt x="192222" y="3018362"/>
                  <a:pt x="181790" y="3019311"/>
                  <a:pt x="172306" y="3018362"/>
                </a:cubicBezTo>
                <a:cubicBezTo>
                  <a:pt x="171831" y="3015517"/>
                  <a:pt x="170409" y="3008404"/>
                  <a:pt x="168512" y="2997023"/>
                </a:cubicBezTo>
                <a:cubicBezTo>
                  <a:pt x="177996" y="3000342"/>
                  <a:pt x="183687" y="3002239"/>
                  <a:pt x="192697" y="3005558"/>
                </a:cubicBezTo>
                <a:cubicBezTo>
                  <a:pt x="178945" y="2970941"/>
                  <a:pt x="158079" y="2938220"/>
                  <a:pt x="179419" y="2897912"/>
                </a:cubicBezTo>
                <a:cubicBezTo>
                  <a:pt x="167563" y="2865666"/>
                  <a:pt x="154285" y="2829626"/>
                  <a:pt x="140533" y="2793585"/>
                </a:cubicBezTo>
                <a:cubicBezTo>
                  <a:pt x="153337" y="2789792"/>
                  <a:pt x="153337" y="2789792"/>
                  <a:pt x="159502" y="2807338"/>
                </a:cubicBezTo>
                <a:cubicBezTo>
                  <a:pt x="159976" y="2799276"/>
                  <a:pt x="160450" y="2790740"/>
                  <a:pt x="160924" y="2781256"/>
                </a:cubicBezTo>
                <a:cubicBezTo>
                  <a:pt x="154285" y="2780307"/>
                  <a:pt x="148595" y="2779833"/>
                  <a:pt x="140059" y="2778885"/>
                </a:cubicBezTo>
                <a:cubicBezTo>
                  <a:pt x="162821" y="2758494"/>
                  <a:pt x="141008" y="2760390"/>
                  <a:pt x="126781" y="2756123"/>
                </a:cubicBezTo>
                <a:cubicBezTo>
                  <a:pt x="155234" y="2740474"/>
                  <a:pt x="151914" y="2721979"/>
                  <a:pt x="139585" y="2700640"/>
                </a:cubicBezTo>
                <a:cubicBezTo>
                  <a:pt x="135791" y="2694475"/>
                  <a:pt x="136740" y="2685939"/>
                  <a:pt x="134843" y="2678352"/>
                </a:cubicBezTo>
                <a:cubicBezTo>
                  <a:pt x="130101" y="2663651"/>
                  <a:pt x="130575" y="2648951"/>
                  <a:pt x="108761" y="2640889"/>
                </a:cubicBezTo>
                <a:cubicBezTo>
                  <a:pt x="89318" y="2633776"/>
                  <a:pt x="75092" y="2611488"/>
                  <a:pt x="58969" y="2595365"/>
                </a:cubicBezTo>
                <a:cubicBezTo>
                  <a:pt x="56598" y="2592993"/>
                  <a:pt x="56124" y="2587777"/>
                  <a:pt x="56598" y="2584458"/>
                </a:cubicBezTo>
                <a:cubicBezTo>
                  <a:pt x="59443" y="2564067"/>
                  <a:pt x="56598" y="2546521"/>
                  <a:pt x="36681" y="2534665"/>
                </a:cubicBezTo>
                <a:cubicBezTo>
                  <a:pt x="29093" y="2537511"/>
                  <a:pt x="20083" y="2540356"/>
                  <a:pt x="11548" y="2543676"/>
                </a:cubicBezTo>
                <a:cubicBezTo>
                  <a:pt x="9651" y="2542253"/>
                  <a:pt x="7754" y="2541305"/>
                  <a:pt x="5857" y="2539882"/>
                </a:cubicBezTo>
                <a:cubicBezTo>
                  <a:pt x="11073" y="2527552"/>
                  <a:pt x="16764" y="2514748"/>
                  <a:pt x="20558" y="2506213"/>
                </a:cubicBezTo>
                <a:cubicBezTo>
                  <a:pt x="18661" y="2489141"/>
                  <a:pt x="18187" y="2474915"/>
                  <a:pt x="15815" y="2460688"/>
                </a:cubicBezTo>
                <a:cubicBezTo>
                  <a:pt x="13919" y="2449307"/>
                  <a:pt x="11073" y="2437926"/>
                  <a:pt x="5383" y="2427968"/>
                </a:cubicBezTo>
                <a:cubicBezTo>
                  <a:pt x="-4576" y="2411370"/>
                  <a:pt x="1115" y="2395721"/>
                  <a:pt x="7754" y="2377227"/>
                </a:cubicBezTo>
                <a:cubicBezTo>
                  <a:pt x="14867" y="2355887"/>
                  <a:pt x="32413" y="2342609"/>
                  <a:pt x="39052" y="2322218"/>
                </a:cubicBezTo>
                <a:cubicBezTo>
                  <a:pt x="48536" y="2293291"/>
                  <a:pt x="73195" y="2290446"/>
                  <a:pt x="97380" y="2288075"/>
                </a:cubicBezTo>
                <a:cubicBezTo>
                  <a:pt x="125359" y="2285230"/>
                  <a:pt x="150492" y="2289023"/>
                  <a:pt x="160924" y="2320796"/>
                </a:cubicBezTo>
                <a:cubicBezTo>
                  <a:pt x="165192" y="2334074"/>
                  <a:pt x="170883" y="2346403"/>
                  <a:pt x="176573" y="2361578"/>
                </a:cubicBezTo>
                <a:cubicBezTo>
                  <a:pt x="180841" y="2356836"/>
                  <a:pt x="183212" y="2353516"/>
                  <a:pt x="185584" y="2351619"/>
                </a:cubicBezTo>
                <a:cubicBezTo>
                  <a:pt x="191274" y="2359681"/>
                  <a:pt x="196490" y="2366794"/>
                  <a:pt x="201233" y="2373907"/>
                </a:cubicBezTo>
                <a:cubicBezTo>
                  <a:pt x="202655" y="2373433"/>
                  <a:pt x="203604" y="2372485"/>
                  <a:pt x="205026" y="2372011"/>
                </a:cubicBezTo>
                <a:cubicBezTo>
                  <a:pt x="205026" y="2368691"/>
                  <a:pt x="205026" y="2364897"/>
                  <a:pt x="205026" y="2361578"/>
                </a:cubicBezTo>
                <a:cubicBezTo>
                  <a:pt x="255293" y="2360155"/>
                  <a:pt x="306508" y="2365846"/>
                  <a:pt x="349187" y="2328383"/>
                </a:cubicBezTo>
                <a:cubicBezTo>
                  <a:pt x="355826" y="2341187"/>
                  <a:pt x="365310" y="2342609"/>
                  <a:pt x="381433" y="2331703"/>
                </a:cubicBezTo>
                <a:cubicBezTo>
                  <a:pt x="391866" y="2324589"/>
                  <a:pt x="407989" y="2324589"/>
                  <a:pt x="421741" y="2322692"/>
                </a:cubicBezTo>
                <a:cubicBezTo>
                  <a:pt x="440710" y="2319847"/>
                  <a:pt x="460152" y="2320321"/>
                  <a:pt x="478173" y="2316053"/>
                </a:cubicBezTo>
                <a:cubicBezTo>
                  <a:pt x="493347" y="2312260"/>
                  <a:pt x="507574" y="2304672"/>
                  <a:pt x="520852" y="2297085"/>
                </a:cubicBezTo>
                <a:cubicBezTo>
                  <a:pt x="545985" y="2283333"/>
                  <a:pt x="570170" y="2268158"/>
                  <a:pt x="595303" y="2254880"/>
                </a:cubicBezTo>
                <a:cubicBezTo>
                  <a:pt x="600519" y="2252035"/>
                  <a:pt x="609055" y="2254406"/>
                  <a:pt x="616168" y="2255354"/>
                </a:cubicBezTo>
                <a:cubicBezTo>
                  <a:pt x="626127" y="2256777"/>
                  <a:pt x="636085" y="2261993"/>
                  <a:pt x="645570" y="2260571"/>
                </a:cubicBezTo>
                <a:cubicBezTo>
                  <a:pt x="656476" y="2259148"/>
                  <a:pt x="666435" y="2254880"/>
                  <a:pt x="666909" y="2274797"/>
                </a:cubicBezTo>
                <a:cubicBezTo>
                  <a:pt x="675445" y="2262942"/>
                  <a:pt x="680661" y="2254880"/>
                  <a:pt x="686826" y="2245870"/>
                </a:cubicBezTo>
                <a:cubicBezTo>
                  <a:pt x="689671" y="2256777"/>
                  <a:pt x="692042" y="2265313"/>
                  <a:pt x="694413" y="2275271"/>
                </a:cubicBezTo>
                <a:cubicBezTo>
                  <a:pt x="710062" y="2269106"/>
                  <a:pt x="728082" y="2254880"/>
                  <a:pt x="738041" y="2259148"/>
                </a:cubicBezTo>
                <a:cubicBezTo>
                  <a:pt x="756535" y="2267210"/>
                  <a:pt x="769339" y="2258200"/>
                  <a:pt x="782143" y="2253458"/>
                </a:cubicBezTo>
                <a:cubicBezTo>
                  <a:pt x="798740" y="2246818"/>
                  <a:pt x="813441" y="2234489"/>
                  <a:pt x="829564" y="2225479"/>
                </a:cubicBezTo>
                <a:cubicBezTo>
                  <a:pt x="834780" y="2222159"/>
                  <a:pt x="842368" y="2222634"/>
                  <a:pt x="847584" y="2219314"/>
                </a:cubicBezTo>
                <a:cubicBezTo>
                  <a:pt x="867975" y="2206985"/>
                  <a:pt x="888366" y="2195129"/>
                  <a:pt x="907335" y="2181377"/>
                </a:cubicBezTo>
                <a:cubicBezTo>
                  <a:pt x="914922" y="2176161"/>
                  <a:pt x="919664" y="2166677"/>
                  <a:pt x="925829" y="2159089"/>
                </a:cubicBezTo>
                <a:cubicBezTo>
                  <a:pt x="933416" y="2159089"/>
                  <a:pt x="941004" y="2159089"/>
                  <a:pt x="950014" y="2159089"/>
                </a:cubicBezTo>
                <a:cubicBezTo>
                  <a:pt x="949540" y="2161934"/>
                  <a:pt x="948591" y="2166202"/>
                  <a:pt x="947643" y="2170944"/>
                </a:cubicBezTo>
                <a:cubicBezTo>
                  <a:pt x="976096" y="2174738"/>
                  <a:pt x="997909" y="2165728"/>
                  <a:pt x="1007394" y="2145337"/>
                </a:cubicBezTo>
                <a:cubicBezTo>
                  <a:pt x="1011661" y="2147708"/>
                  <a:pt x="1016404" y="2149605"/>
                  <a:pt x="1020197" y="2151502"/>
                </a:cubicBezTo>
                <a:cubicBezTo>
                  <a:pt x="1032053" y="2142018"/>
                  <a:pt x="1042959" y="2131585"/>
                  <a:pt x="1055763" y="2124946"/>
                </a:cubicBezTo>
                <a:cubicBezTo>
                  <a:pt x="1068567" y="2118307"/>
                  <a:pt x="1083742" y="2115936"/>
                  <a:pt x="1099865" y="2114513"/>
                </a:cubicBezTo>
                <a:cubicBezTo>
                  <a:pt x="1079948" y="2126369"/>
                  <a:pt x="1059557" y="2138224"/>
                  <a:pt x="1036321" y="2151976"/>
                </a:cubicBezTo>
                <a:cubicBezTo>
                  <a:pt x="1047227" y="2156718"/>
                  <a:pt x="1052444" y="2159089"/>
                  <a:pt x="1064773" y="2164780"/>
                </a:cubicBezTo>
                <a:cubicBezTo>
                  <a:pt x="1053392" y="2172841"/>
                  <a:pt x="1045331" y="2178058"/>
                  <a:pt x="1037743" y="2183274"/>
                </a:cubicBezTo>
                <a:cubicBezTo>
                  <a:pt x="1034898" y="2185171"/>
                  <a:pt x="1031578" y="2187068"/>
                  <a:pt x="1029682" y="2189913"/>
                </a:cubicBezTo>
                <a:cubicBezTo>
                  <a:pt x="1022094" y="2203191"/>
                  <a:pt x="1016878" y="2219314"/>
                  <a:pt x="1006445" y="2230221"/>
                </a:cubicBezTo>
                <a:cubicBezTo>
                  <a:pt x="997909" y="2239231"/>
                  <a:pt x="983209" y="2242076"/>
                  <a:pt x="969931" y="2248715"/>
                </a:cubicBezTo>
                <a:cubicBezTo>
                  <a:pt x="974673" y="2253932"/>
                  <a:pt x="980838" y="2261045"/>
                  <a:pt x="986528" y="2267684"/>
                </a:cubicBezTo>
                <a:cubicBezTo>
                  <a:pt x="970879" y="2283333"/>
                  <a:pt x="954756" y="2302776"/>
                  <a:pt x="931520" y="2301353"/>
                </a:cubicBezTo>
                <a:cubicBezTo>
                  <a:pt x="920613" y="2307043"/>
                  <a:pt x="913025" y="2311311"/>
                  <a:pt x="905438" y="2315105"/>
                </a:cubicBezTo>
                <a:cubicBezTo>
                  <a:pt x="890737" y="2322692"/>
                  <a:pt x="876037" y="2335970"/>
                  <a:pt x="861336" y="2336445"/>
                </a:cubicBezTo>
                <a:cubicBezTo>
                  <a:pt x="837151" y="2336919"/>
                  <a:pt x="838100" y="2356836"/>
                  <a:pt x="827193" y="2366794"/>
                </a:cubicBezTo>
                <a:cubicBezTo>
                  <a:pt x="828141" y="2369165"/>
                  <a:pt x="829090" y="2372011"/>
                  <a:pt x="829564" y="2374382"/>
                </a:cubicBezTo>
                <a:cubicBezTo>
                  <a:pt x="850903" y="2369640"/>
                  <a:pt x="873191" y="2366794"/>
                  <a:pt x="893108" y="2359207"/>
                </a:cubicBezTo>
                <a:cubicBezTo>
                  <a:pt x="920613" y="2348300"/>
                  <a:pt x="946694" y="2332651"/>
                  <a:pt x="973250" y="2319373"/>
                </a:cubicBezTo>
                <a:cubicBezTo>
                  <a:pt x="974673" y="2318425"/>
                  <a:pt x="977518" y="2319847"/>
                  <a:pt x="980363" y="2319847"/>
                </a:cubicBezTo>
                <a:cubicBezTo>
                  <a:pt x="978941" y="2327909"/>
                  <a:pt x="977518" y="2335970"/>
                  <a:pt x="975147" y="2350671"/>
                </a:cubicBezTo>
                <a:cubicBezTo>
                  <a:pt x="990322" y="2339764"/>
                  <a:pt x="1001229" y="2331703"/>
                  <a:pt x="1010239" y="2325538"/>
                </a:cubicBezTo>
                <a:cubicBezTo>
                  <a:pt x="1018300" y="2325538"/>
                  <a:pt x="1027310" y="2327435"/>
                  <a:pt x="1035372" y="2325063"/>
                </a:cubicBezTo>
                <a:cubicBezTo>
                  <a:pt x="1065247" y="2316053"/>
                  <a:pt x="1094174" y="2305621"/>
                  <a:pt x="1123576" y="2296137"/>
                </a:cubicBezTo>
                <a:cubicBezTo>
                  <a:pt x="1162935" y="2283333"/>
                  <a:pt x="1202295" y="2269581"/>
                  <a:pt x="1242129" y="2258674"/>
                </a:cubicBezTo>
                <a:cubicBezTo>
                  <a:pt x="1314683" y="2238757"/>
                  <a:pt x="1387712" y="2221211"/>
                  <a:pt x="1460266" y="2201294"/>
                </a:cubicBezTo>
                <a:cubicBezTo>
                  <a:pt x="1528079" y="2182326"/>
                  <a:pt x="1594943" y="2160038"/>
                  <a:pt x="1663229" y="2142018"/>
                </a:cubicBezTo>
                <a:cubicBezTo>
                  <a:pt x="1710176" y="2129688"/>
                  <a:pt x="1758072" y="2122101"/>
                  <a:pt x="1805967" y="2112142"/>
                </a:cubicBezTo>
                <a:cubicBezTo>
                  <a:pt x="1860976" y="2100287"/>
                  <a:pt x="1915510" y="2087483"/>
                  <a:pt x="1970519" y="2076576"/>
                </a:cubicBezTo>
                <a:cubicBezTo>
                  <a:pt x="2016517" y="2067566"/>
                  <a:pt x="2062990" y="2061401"/>
                  <a:pt x="2108989" y="2051917"/>
                </a:cubicBezTo>
                <a:cubicBezTo>
                  <a:pt x="2143607" y="2044804"/>
                  <a:pt x="2178224" y="2035794"/>
                  <a:pt x="2211419" y="2023939"/>
                </a:cubicBezTo>
                <a:cubicBezTo>
                  <a:pt x="2252675" y="2008764"/>
                  <a:pt x="2292509" y="1988847"/>
                  <a:pt x="2333291" y="1972249"/>
                </a:cubicBezTo>
                <a:cubicBezTo>
                  <a:pt x="2392568" y="1948539"/>
                  <a:pt x="2452793" y="1925777"/>
                  <a:pt x="2512544" y="1903489"/>
                </a:cubicBezTo>
                <a:cubicBezTo>
                  <a:pt x="2557594" y="1886891"/>
                  <a:pt x="2603118" y="1872665"/>
                  <a:pt x="2647694" y="1855119"/>
                </a:cubicBezTo>
                <a:cubicBezTo>
                  <a:pt x="2677095" y="1843738"/>
                  <a:pt x="2704600" y="1828089"/>
                  <a:pt x="2733527" y="1815285"/>
                </a:cubicBezTo>
                <a:cubicBezTo>
                  <a:pt x="2764350" y="1801533"/>
                  <a:pt x="2795174" y="1789203"/>
                  <a:pt x="2826472" y="1775926"/>
                </a:cubicBezTo>
                <a:cubicBezTo>
                  <a:pt x="2854451" y="1764070"/>
                  <a:pt x="2881955" y="1752689"/>
                  <a:pt x="2909934" y="1740360"/>
                </a:cubicBezTo>
                <a:cubicBezTo>
                  <a:pt x="2996715" y="1701948"/>
                  <a:pt x="3083021" y="1663063"/>
                  <a:pt x="3169802" y="1625600"/>
                </a:cubicBezTo>
                <a:cubicBezTo>
                  <a:pt x="3227656" y="1600941"/>
                  <a:pt x="3286458" y="1579127"/>
                  <a:pt x="3344312" y="1555891"/>
                </a:cubicBezTo>
                <a:cubicBezTo>
                  <a:pt x="3359013" y="1549726"/>
                  <a:pt x="3372765" y="1540242"/>
                  <a:pt x="3387466" y="1534077"/>
                </a:cubicBezTo>
                <a:cubicBezTo>
                  <a:pt x="3397424" y="1529809"/>
                  <a:pt x="3409279" y="1530758"/>
                  <a:pt x="3419238" y="1526490"/>
                </a:cubicBezTo>
                <a:cubicBezTo>
                  <a:pt x="3468556" y="1504676"/>
                  <a:pt x="3516926" y="1481914"/>
                  <a:pt x="3561976" y="1451090"/>
                </a:cubicBezTo>
                <a:cubicBezTo>
                  <a:pt x="3598016" y="1426905"/>
                  <a:pt x="3638798" y="1411256"/>
                  <a:pt x="3681477" y="1398927"/>
                </a:cubicBezTo>
                <a:cubicBezTo>
                  <a:pt x="3741228" y="1382329"/>
                  <a:pt x="3802876" y="1369051"/>
                  <a:pt x="3858358" y="1337753"/>
                </a:cubicBezTo>
                <a:cubicBezTo>
                  <a:pt x="3880172" y="1325424"/>
                  <a:pt x="3906254" y="1320207"/>
                  <a:pt x="3930439" y="1311197"/>
                </a:cubicBezTo>
                <a:cubicBezTo>
                  <a:pt x="3969798" y="1296497"/>
                  <a:pt x="4008684" y="1280848"/>
                  <a:pt x="4048043" y="1265673"/>
                </a:cubicBezTo>
                <a:cubicBezTo>
                  <a:pt x="4084558" y="1251447"/>
                  <a:pt x="4120598" y="1236746"/>
                  <a:pt x="4157112" y="1222520"/>
                </a:cubicBezTo>
                <a:cubicBezTo>
                  <a:pt x="4187462" y="1210664"/>
                  <a:pt x="4217337" y="1198809"/>
                  <a:pt x="4247687" y="1187428"/>
                </a:cubicBezTo>
                <a:cubicBezTo>
                  <a:pt x="4273769" y="1177469"/>
                  <a:pt x="4300325" y="1168459"/>
                  <a:pt x="4326406" y="1158501"/>
                </a:cubicBezTo>
                <a:cubicBezTo>
                  <a:pt x="4340633" y="1153285"/>
                  <a:pt x="4354859" y="1148068"/>
                  <a:pt x="4369085" y="1142852"/>
                </a:cubicBezTo>
                <a:cubicBezTo>
                  <a:pt x="4379518" y="1139058"/>
                  <a:pt x="4389476" y="1134316"/>
                  <a:pt x="4399909" y="1130522"/>
                </a:cubicBezTo>
                <a:cubicBezTo>
                  <a:pt x="4399435" y="1128626"/>
                  <a:pt x="4399435" y="1126729"/>
                  <a:pt x="4398961" y="1124358"/>
                </a:cubicBezTo>
                <a:cubicBezTo>
                  <a:pt x="4387579" y="1124358"/>
                  <a:pt x="4376199" y="1124358"/>
                  <a:pt x="4364343" y="1124358"/>
                </a:cubicBezTo>
                <a:cubicBezTo>
                  <a:pt x="4361498" y="1103492"/>
                  <a:pt x="4404177" y="1084998"/>
                  <a:pt x="4451124" y="1084050"/>
                </a:cubicBezTo>
                <a:cubicBezTo>
                  <a:pt x="4440217" y="1089740"/>
                  <a:pt x="4428836" y="1094008"/>
                  <a:pt x="4418878" y="1101121"/>
                </a:cubicBezTo>
                <a:cubicBezTo>
                  <a:pt x="4413661" y="1104915"/>
                  <a:pt x="4411290" y="1112977"/>
                  <a:pt x="4407971" y="1119141"/>
                </a:cubicBezTo>
                <a:cubicBezTo>
                  <a:pt x="4413187" y="1121512"/>
                  <a:pt x="4419352" y="1127677"/>
                  <a:pt x="4423620" y="1126255"/>
                </a:cubicBezTo>
                <a:cubicBezTo>
                  <a:pt x="4447805" y="1119141"/>
                  <a:pt x="4471989" y="1110131"/>
                  <a:pt x="4496174" y="1101595"/>
                </a:cubicBezTo>
                <a:cubicBezTo>
                  <a:pt x="4496174" y="1099699"/>
                  <a:pt x="4496174" y="1097328"/>
                  <a:pt x="4495700" y="1095431"/>
                </a:cubicBezTo>
                <a:cubicBezTo>
                  <a:pt x="4490010" y="1093534"/>
                  <a:pt x="4483845" y="1091637"/>
                  <a:pt x="4478154" y="1089740"/>
                </a:cubicBezTo>
                <a:cubicBezTo>
                  <a:pt x="4482896" y="1086895"/>
                  <a:pt x="4489535" y="1084998"/>
                  <a:pt x="4492381" y="1081204"/>
                </a:cubicBezTo>
                <a:cubicBezTo>
                  <a:pt x="4505658" y="1061762"/>
                  <a:pt x="4527472" y="1059865"/>
                  <a:pt x="4543121" y="1067452"/>
                </a:cubicBezTo>
                <a:cubicBezTo>
                  <a:pt x="4559719" y="1075040"/>
                  <a:pt x="4569203" y="1066978"/>
                  <a:pt x="4573945" y="1058916"/>
                </a:cubicBezTo>
                <a:cubicBezTo>
                  <a:pt x="4584852" y="1041371"/>
                  <a:pt x="4591491" y="1050381"/>
                  <a:pt x="4598130" y="1054648"/>
                </a:cubicBezTo>
                <a:cubicBezTo>
                  <a:pt x="4616624" y="1048484"/>
                  <a:pt x="4635592" y="1042319"/>
                  <a:pt x="4654087" y="1036154"/>
                </a:cubicBezTo>
                <a:cubicBezTo>
                  <a:pt x="4666416" y="1031886"/>
                  <a:pt x="4678272" y="1027618"/>
                  <a:pt x="4690601" y="1023825"/>
                </a:cubicBezTo>
                <a:cubicBezTo>
                  <a:pt x="4723322" y="1013866"/>
                  <a:pt x="4755094" y="1001062"/>
                  <a:pt x="4786392" y="986836"/>
                </a:cubicBezTo>
                <a:cubicBezTo>
                  <a:pt x="4802041" y="979723"/>
                  <a:pt x="4821010" y="981145"/>
                  <a:pt x="4837133" y="974507"/>
                </a:cubicBezTo>
                <a:cubicBezTo>
                  <a:pt x="4843298" y="972135"/>
                  <a:pt x="4845669" y="959332"/>
                  <a:pt x="4850411" y="949847"/>
                </a:cubicBezTo>
                <a:cubicBezTo>
                  <a:pt x="4839504" y="946054"/>
                  <a:pt x="4831917" y="944157"/>
                  <a:pt x="4827649" y="942260"/>
                </a:cubicBezTo>
                <a:cubicBezTo>
                  <a:pt x="4824803" y="929456"/>
                  <a:pt x="4822432" y="918075"/>
                  <a:pt x="4819587" y="904797"/>
                </a:cubicBezTo>
                <a:cubicBezTo>
                  <a:pt x="4832865" y="894365"/>
                  <a:pt x="4839504" y="878716"/>
                  <a:pt x="4827174" y="858324"/>
                </a:cubicBezTo>
                <a:cubicBezTo>
                  <a:pt x="4830968" y="857376"/>
                  <a:pt x="4834288" y="856428"/>
                  <a:pt x="4840927" y="854057"/>
                </a:cubicBezTo>
                <a:cubicBezTo>
                  <a:pt x="4806309" y="837933"/>
                  <a:pt x="4848514" y="821336"/>
                  <a:pt x="4840452" y="801893"/>
                </a:cubicBezTo>
                <a:cubicBezTo>
                  <a:pt x="4847091" y="808058"/>
                  <a:pt x="4853730" y="814697"/>
                  <a:pt x="4860369" y="820387"/>
                </a:cubicBezTo>
                <a:cubicBezTo>
                  <a:pt x="4868905" y="818965"/>
                  <a:pt x="4881709" y="812800"/>
                  <a:pt x="4889770" y="817068"/>
                </a:cubicBezTo>
                <a:cubicBezTo>
                  <a:pt x="4899729" y="821810"/>
                  <a:pt x="4905419" y="835088"/>
                  <a:pt x="4915852" y="848366"/>
                </a:cubicBezTo>
                <a:cubicBezTo>
                  <a:pt x="4917275" y="844572"/>
                  <a:pt x="4918698" y="839356"/>
                  <a:pt x="4920594" y="833665"/>
                </a:cubicBezTo>
                <a:cubicBezTo>
                  <a:pt x="4922965" y="834614"/>
                  <a:pt x="4924862" y="836037"/>
                  <a:pt x="4927233" y="836985"/>
                </a:cubicBezTo>
                <a:cubicBezTo>
                  <a:pt x="4926285" y="843624"/>
                  <a:pt x="4926759" y="850737"/>
                  <a:pt x="4923440" y="856428"/>
                </a:cubicBezTo>
                <a:cubicBezTo>
                  <a:pt x="4920594" y="861644"/>
                  <a:pt x="4913956" y="864963"/>
                  <a:pt x="4910636" y="867809"/>
                </a:cubicBezTo>
                <a:cubicBezTo>
                  <a:pt x="4904471" y="865438"/>
                  <a:pt x="4894038" y="858799"/>
                  <a:pt x="4891667" y="860696"/>
                </a:cubicBezTo>
                <a:cubicBezTo>
                  <a:pt x="4882657" y="868757"/>
                  <a:pt x="4869854" y="880138"/>
                  <a:pt x="4870802" y="889623"/>
                </a:cubicBezTo>
                <a:cubicBezTo>
                  <a:pt x="4872225" y="909539"/>
                  <a:pt x="4885977" y="923292"/>
                  <a:pt x="4909687" y="920921"/>
                </a:cubicBezTo>
                <a:cubicBezTo>
                  <a:pt x="4910162" y="922817"/>
                  <a:pt x="4910636" y="924240"/>
                  <a:pt x="4911110" y="926137"/>
                </a:cubicBezTo>
                <a:cubicBezTo>
                  <a:pt x="4894987" y="934673"/>
                  <a:pt x="4878390" y="943208"/>
                  <a:pt x="4862266" y="951744"/>
                </a:cubicBezTo>
                <a:cubicBezTo>
                  <a:pt x="4862740" y="953167"/>
                  <a:pt x="4863214" y="954590"/>
                  <a:pt x="4863689" y="955538"/>
                </a:cubicBezTo>
                <a:cubicBezTo>
                  <a:pt x="4893564" y="945105"/>
                  <a:pt x="4923914" y="935147"/>
                  <a:pt x="4953789" y="924714"/>
                </a:cubicBezTo>
                <a:cubicBezTo>
                  <a:pt x="4959954" y="922343"/>
                  <a:pt x="4965644" y="919498"/>
                  <a:pt x="4971809" y="917127"/>
                </a:cubicBezTo>
                <a:cubicBezTo>
                  <a:pt x="4971809" y="917127"/>
                  <a:pt x="4971809" y="915704"/>
                  <a:pt x="4971335" y="915230"/>
                </a:cubicBezTo>
                <a:cubicBezTo>
                  <a:pt x="4970386" y="914282"/>
                  <a:pt x="4968964" y="913807"/>
                  <a:pt x="4968015" y="913333"/>
                </a:cubicBezTo>
                <a:lnTo>
                  <a:pt x="4967541" y="913807"/>
                </a:lnTo>
                <a:cubicBezTo>
                  <a:pt x="5010220" y="914282"/>
                  <a:pt x="5047209" y="892468"/>
                  <a:pt x="5086094" y="880138"/>
                </a:cubicBezTo>
                <a:cubicBezTo>
                  <a:pt x="5133515" y="864963"/>
                  <a:pt x="5179040" y="844098"/>
                  <a:pt x="5226461" y="828923"/>
                </a:cubicBezTo>
                <a:cubicBezTo>
                  <a:pt x="5250172" y="821336"/>
                  <a:pt x="5276253" y="819913"/>
                  <a:pt x="5300913" y="814697"/>
                </a:cubicBezTo>
                <a:cubicBezTo>
                  <a:pt x="5309923" y="812800"/>
                  <a:pt x="5317984" y="805687"/>
                  <a:pt x="5326520" y="802367"/>
                </a:cubicBezTo>
                <a:cubicBezTo>
                  <a:pt x="5352127" y="792409"/>
                  <a:pt x="5377735" y="781976"/>
                  <a:pt x="5403817" y="772966"/>
                </a:cubicBezTo>
                <a:cubicBezTo>
                  <a:pt x="5437960" y="761585"/>
                  <a:pt x="5472577" y="751627"/>
                  <a:pt x="5507195" y="740720"/>
                </a:cubicBezTo>
                <a:cubicBezTo>
                  <a:pt x="5531854" y="732658"/>
                  <a:pt x="5556039" y="722226"/>
                  <a:pt x="5581172" y="714638"/>
                </a:cubicBezTo>
                <a:cubicBezTo>
                  <a:pt x="5588285" y="712267"/>
                  <a:pt x="5597295" y="715112"/>
                  <a:pt x="5607728" y="715587"/>
                </a:cubicBezTo>
                <a:cubicBezTo>
                  <a:pt x="5621006" y="689031"/>
                  <a:pt x="5652304" y="694247"/>
                  <a:pt x="5676489" y="684763"/>
                </a:cubicBezTo>
                <a:cubicBezTo>
                  <a:pt x="5714900" y="669588"/>
                  <a:pt x="5754734" y="657258"/>
                  <a:pt x="5794568" y="644929"/>
                </a:cubicBezTo>
                <a:cubicBezTo>
                  <a:pt x="5836773" y="631651"/>
                  <a:pt x="5879926" y="620270"/>
                  <a:pt x="5922605" y="607940"/>
                </a:cubicBezTo>
                <a:cubicBezTo>
                  <a:pt x="5938728" y="603198"/>
                  <a:pt x="5954377" y="598930"/>
                  <a:pt x="5970500" y="594188"/>
                </a:cubicBezTo>
                <a:cubicBezTo>
                  <a:pt x="6014602" y="580436"/>
                  <a:pt x="6058704" y="565735"/>
                  <a:pt x="6102806" y="552457"/>
                </a:cubicBezTo>
                <a:cubicBezTo>
                  <a:pt x="6117032" y="548190"/>
                  <a:pt x="6132681" y="546767"/>
                  <a:pt x="6147382" y="543922"/>
                </a:cubicBezTo>
                <a:cubicBezTo>
                  <a:pt x="6152598" y="542973"/>
                  <a:pt x="6157814" y="540602"/>
                  <a:pt x="6163030" y="538231"/>
                </a:cubicBezTo>
                <a:cubicBezTo>
                  <a:pt x="6168247" y="536334"/>
                  <a:pt x="6172515" y="532541"/>
                  <a:pt x="6177731" y="531592"/>
                </a:cubicBezTo>
                <a:cubicBezTo>
                  <a:pt x="6192432" y="528747"/>
                  <a:pt x="6207606" y="526850"/>
                  <a:pt x="6222307" y="524953"/>
                </a:cubicBezTo>
                <a:cubicBezTo>
                  <a:pt x="6221833" y="529221"/>
                  <a:pt x="6220885" y="534437"/>
                  <a:pt x="6219936" y="540128"/>
                </a:cubicBezTo>
                <a:cubicBezTo>
                  <a:pt x="6225627" y="540602"/>
                  <a:pt x="6231317" y="541551"/>
                  <a:pt x="6237008" y="541076"/>
                </a:cubicBezTo>
                <a:cubicBezTo>
                  <a:pt x="6246492" y="540602"/>
                  <a:pt x="6258822" y="533015"/>
                  <a:pt x="6262141" y="554829"/>
                </a:cubicBezTo>
                <a:cubicBezTo>
                  <a:pt x="6270203" y="541551"/>
                  <a:pt x="6276367" y="531118"/>
                  <a:pt x="6282532" y="520685"/>
                </a:cubicBezTo>
                <a:cubicBezTo>
                  <a:pt x="6284429" y="521159"/>
                  <a:pt x="6286800" y="521634"/>
                  <a:pt x="6288697" y="522582"/>
                </a:cubicBezTo>
                <a:cubicBezTo>
                  <a:pt x="6285852" y="530170"/>
                  <a:pt x="6282532" y="537757"/>
                  <a:pt x="6280635" y="545344"/>
                </a:cubicBezTo>
                <a:cubicBezTo>
                  <a:pt x="6279212" y="550086"/>
                  <a:pt x="6281584" y="556251"/>
                  <a:pt x="6280635" y="560993"/>
                </a:cubicBezTo>
                <a:cubicBezTo>
                  <a:pt x="6277790" y="572374"/>
                  <a:pt x="6277316" y="588972"/>
                  <a:pt x="6269728" y="593714"/>
                </a:cubicBezTo>
                <a:cubicBezTo>
                  <a:pt x="6255502" y="602724"/>
                  <a:pt x="6243647" y="619796"/>
                  <a:pt x="6220885" y="614579"/>
                </a:cubicBezTo>
                <a:cubicBezTo>
                  <a:pt x="6215194" y="613157"/>
                  <a:pt x="6206184" y="628331"/>
                  <a:pt x="6198122" y="635919"/>
                </a:cubicBezTo>
                <a:cubicBezTo>
                  <a:pt x="6188638" y="629280"/>
                  <a:pt x="6178206" y="622167"/>
                  <a:pt x="6166824" y="614579"/>
                </a:cubicBezTo>
                <a:cubicBezTo>
                  <a:pt x="6131258" y="647774"/>
                  <a:pt x="6081940" y="634496"/>
                  <a:pt x="6035942" y="647774"/>
                </a:cubicBezTo>
                <a:cubicBezTo>
                  <a:pt x="6033571" y="651094"/>
                  <a:pt x="6029303" y="662949"/>
                  <a:pt x="6021715" y="665794"/>
                </a:cubicBezTo>
                <a:cubicBezTo>
                  <a:pt x="6014128" y="668640"/>
                  <a:pt x="6003221" y="663423"/>
                  <a:pt x="5993263" y="661526"/>
                </a:cubicBezTo>
                <a:cubicBezTo>
                  <a:pt x="5993263" y="659630"/>
                  <a:pt x="5993263" y="657258"/>
                  <a:pt x="5992789" y="655362"/>
                </a:cubicBezTo>
                <a:cubicBezTo>
                  <a:pt x="5979985" y="663423"/>
                  <a:pt x="5967181" y="670536"/>
                  <a:pt x="5955326" y="679546"/>
                </a:cubicBezTo>
                <a:cubicBezTo>
                  <a:pt x="5941099" y="690453"/>
                  <a:pt x="5916915" y="688082"/>
                  <a:pt x="5904111" y="672907"/>
                </a:cubicBezTo>
                <a:cubicBezTo>
                  <a:pt x="5895100" y="679546"/>
                  <a:pt x="5886565" y="686185"/>
                  <a:pt x="5877555" y="692824"/>
                </a:cubicBezTo>
                <a:cubicBezTo>
                  <a:pt x="5878503" y="697567"/>
                  <a:pt x="5879452" y="702783"/>
                  <a:pt x="5880400" y="707051"/>
                </a:cubicBezTo>
                <a:cubicBezTo>
                  <a:pt x="5826340" y="711319"/>
                  <a:pt x="5782712" y="739771"/>
                  <a:pt x="5730075" y="759214"/>
                </a:cubicBezTo>
                <a:cubicBezTo>
                  <a:pt x="5731023" y="751152"/>
                  <a:pt x="5731497" y="743565"/>
                  <a:pt x="5732446" y="734555"/>
                </a:cubicBezTo>
                <a:cubicBezTo>
                  <a:pt x="5730075" y="735029"/>
                  <a:pt x="5725807" y="735504"/>
                  <a:pt x="5722488" y="737400"/>
                </a:cubicBezTo>
                <a:cubicBezTo>
                  <a:pt x="5708261" y="744514"/>
                  <a:pt x="5693560" y="750204"/>
                  <a:pt x="5680757" y="759214"/>
                </a:cubicBezTo>
                <a:cubicBezTo>
                  <a:pt x="5672695" y="764905"/>
                  <a:pt x="5667478" y="774863"/>
                  <a:pt x="5659891" y="784822"/>
                </a:cubicBezTo>
                <a:cubicBezTo>
                  <a:pt x="5659891" y="775812"/>
                  <a:pt x="5659891" y="765379"/>
                  <a:pt x="5659891" y="752575"/>
                </a:cubicBezTo>
                <a:cubicBezTo>
                  <a:pt x="5637129" y="747833"/>
                  <a:pt x="5616738" y="760637"/>
                  <a:pt x="5598244" y="771544"/>
                </a:cubicBezTo>
                <a:cubicBezTo>
                  <a:pt x="5581646" y="781028"/>
                  <a:pt x="5572162" y="801419"/>
                  <a:pt x="5556039" y="813274"/>
                </a:cubicBezTo>
                <a:cubicBezTo>
                  <a:pt x="5547029" y="819913"/>
                  <a:pt x="5531854" y="817542"/>
                  <a:pt x="5513834" y="819913"/>
                </a:cubicBezTo>
                <a:cubicBezTo>
                  <a:pt x="5519524" y="812326"/>
                  <a:pt x="5521896" y="809955"/>
                  <a:pt x="5524741" y="805687"/>
                </a:cubicBezTo>
                <a:cubicBezTo>
                  <a:pt x="5504824" y="793357"/>
                  <a:pt x="5496762" y="811852"/>
                  <a:pt x="5489649" y="820862"/>
                </a:cubicBezTo>
                <a:cubicBezTo>
                  <a:pt x="5480639" y="831769"/>
                  <a:pt x="5473051" y="840304"/>
                  <a:pt x="5458351" y="840779"/>
                </a:cubicBezTo>
                <a:cubicBezTo>
                  <a:pt x="5451712" y="841253"/>
                  <a:pt x="5445547" y="845995"/>
                  <a:pt x="5437960" y="849314"/>
                </a:cubicBezTo>
                <a:cubicBezTo>
                  <a:pt x="5435589" y="842675"/>
                  <a:pt x="5433218" y="836511"/>
                  <a:pt x="5430847" y="828449"/>
                </a:cubicBezTo>
                <a:cubicBezTo>
                  <a:pt x="5415198" y="834614"/>
                  <a:pt x="5400023" y="840304"/>
                  <a:pt x="5385322" y="845995"/>
                </a:cubicBezTo>
                <a:cubicBezTo>
                  <a:pt x="5385322" y="847892"/>
                  <a:pt x="5385322" y="849789"/>
                  <a:pt x="5385797" y="850263"/>
                </a:cubicBezTo>
                <a:cubicBezTo>
                  <a:pt x="5410930" y="864963"/>
                  <a:pt x="5410930" y="864963"/>
                  <a:pt x="5392910" y="903375"/>
                </a:cubicBezTo>
                <a:cubicBezTo>
                  <a:pt x="5391961" y="905746"/>
                  <a:pt x="5390539" y="908117"/>
                  <a:pt x="5389116" y="910488"/>
                </a:cubicBezTo>
                <a:cubicBezTo>
                  <a:pt x="5395281" y="916653"/>
                  <a:pt x="5401445" y="922343"/>
                  <a:pt x="5407136" y="928508"/>
                </a:cubicBezTo>
                <a:cubicBezTo>
                  <a:pt x="5390064" y="911911"/>
                  <a:pt x="5376313" y="936095"/>
                  <a:pt x="5359715" y="938466"/>
                </a:cubicBezTo>
                <a:cubicBezTo>
                  <a:pt x="5365405" y="915704"/>
                  <a:pt x="5365405" y="915704"/>
                  <a:pt x="5338376" y="917127"/>
                </a:cubicBezTo>
                <a:cubicBezTo>
                  <a:pt x="5341221" y="907168"/>
                  <a:pt x="5343592" y="898158"/>
                  <a:pt x="5347860" y="882984"/>
                </a:cubicBezTo>
                <a:cubicBezTo>
                  <a:pt x="5357344" y="896261"/>
                  <a:pt x="5362560" y="903375"/>
                  <a:pt x="5367777" y="910962"/>
                </a:cubicBezTo>
                <a:cubicBezTo>
                  <a:pt x="5368725" y="910488"/>
                  <a:pt x="5369673" y="910014"/>
                  <a:pt x="5371096" y="909539"/>
                </a:cubicBezTo>
                <a:cubicBezTo>
                  <a:pt x="5366828" y="900055"/>
                  <a:pt x="5362560" y="890097"/>
                  <a:pt x="5358766" y="880612"/>
                </a:cubicBezTo>
                <a:cubicBezTo>
                  <a:pt x="5349756" y="883458"/>
                  <a:pt x="5342643" y="885829"/>
                  <a:pt x="5335056" y="888200"/>
                </a:cubicBezTo>
                <a:cubicBezTo>
                  <a:pt x="5331262" y="880612"/>
                  <a:pt x="5336953" y="861644"/>
                  <a:pt x="5316561" y="867809"/>
                </a:cubicBezTo>
                <a:cubicBezTo>
                  <a:pt x="5324149" y="892942"/>
                  <a:pt x="5344540" y="913807"/>
                  <a:pt x="5334582" y="943683"/>
                </a:cubicBezTo>
                <a:cubicBezTo>
                  <a:pt x="5338376" y="938941"/>
                  <a:pt x="5342643" y="934198"/>
                  <a:pt x="5346437" y="929456"/>
                </a:cubicBezTo>
                <a:cubicBezTo>
                  <a:pt x="5351179" y="932776"/>
                  <a:pt x="5355447" y="935621"/>
                  <a:pt x="5359715" y="938466"/>
                </a:cubicBezTo>
                <a:close/>
                <a:moveTo>
                  <a:pt x="7674820" y="629754"/>
                </a:moveTo>
                <a:cubicBezTo>
                  <a:pt x="7684304" y="624538"/>
                  <a:pt x="7693788" y="619321"/>
                  <a:pt x="7703272" y="614105"/>
                </a:cubicBezTo>
                <a:cubicBezTo>
                  <a:pt x="7701375" y="609363"/>
                  <a:pt x="7699953" y="605095"/>
                  <a:pt x="7699004" y="602724"/>
                </a:cubicBezTo>
                <a:cubicBezTo>
                  <a:pt x="7704221" y="600827"/>
                  <a:pt x="7709912" y="599879"/>
                  <a:pt x="7713231" y="597033"/>
                </a:cubicBezTo>
                <a:cubicBezTo>
                  <a:pt x="7715128" y="595611"/>
                  <a:pt x="7715602" y="588498"/>
                  <a:pt x="7714180" y="587075"/>
                </a:cubicBezTo>
                <a:cubicBezTo>
                  <a:pt x="7708489" y="581859"/>
                  <a:pt x="7700901" y="574271"/>
                  <a:pt x="7695211" y="574745"/>
                </a:cubicBezTo>
                <a:cubicBezTo>
                  <a:pt x="7665810" y="578065"/>
                  <a:pt x="7639254" y="593714"/>
                  <a:pt x="7608904" y="595137"/>
                </a:cubicBezTo>
                <a:cubicBezTo>
                  <a:pt x="7590410" y="596085"/>
                  <a:pt x="7589461" y="616002"/>
                  <a:pt x="7579029" y="624064"/>
                </a:cubicBezTo>
                <a:cubicBezTo>
                  <a:pt x="7560535" y="638290"/>
                  <a:pt x="7583771" y="647774"/>
                  <a:pt x="7580925" y="659630"/>
                </a:cubicBezTo>
                <a:cubicBezTo>
                  <a:pt x="7589936" y="659155"/>
                  <a:pt x="7598946" y="659155"/>
                  <a:pt x="7607956" y="657733"/>
                </a:cubicBezTo>
                <a:cubicBezTo>
                  <a:pt x="7611275" y="657258"/>
                  <a:pt x="7614595" y="653939"/>
                  <a:pt x="7617914" y="652516"/>
                </a:cubicBezTo>
                <a:cubicBezTo>
                  <a:pt x="7636883" y="644455"/>
                  <a:pt x="7656325" y="636867"/>
                  <a:pt x="7675294" y="628806"/>
                </a:cubicBezTo>
                <a:cubicBezTo>
                  <a:pt x="7675294" y="629280"/>
                  <a:pt x="7674820" y="629754"/>
                  <a:pt x="7674820" y="629754"/>
                </a:cubicBezTo>
                <a:close/>
                <a:moveTo>
                  <a:pt x="7365633" y="713215"/>
                </a:moveTo>
                <a:cubicBezTo>
                  <a:pt x="7362788" y="711319"/>
                  <a:pt x="7357571" y="709422"/>
                  <a:pt x="7357571" y="707525"/>
                </a:cubicBezTo>
                <a:cubicBezTo>
                  <a:pt x="7358046" y="681443"/>
                  <a:pt x="7345242" y="688556"/>
                  <a:pt x="7331490" y="696618"/>
                </a:cubicBezTo>
                <a:cubicBezTo>
                  <a:pt x="7333387" y="701360"/>
                  <a:pt x="7335284" y="705628"/>
                  <a:pt x="7337181" y="710370"/>
                </a:cubicBezTo>
                <a:cubicBezTo>
                  <a:pt x="7330068" y="712741"/>
                  <a:pt x="7324851" y="714638"/>
                  <a:pt x="7318686" y="717009"/>
                </a:cubicBezTo>
                <a:cubicBezTo>
                  <a:pt x="7313470" y="706577"/>
                  <a:pt x="7310624" y="694721"/>
                  <a:pt x="7303037" y="689031"/>
                </a:cubicBezTo>
                <a:cubicBezTo>
                  <a:pt x="7296398" y="683814"/>
                  <a:pt x="7284069" y="685237"/>
                  <a:pt x="7273636" y="683814"/>
                </a:cubicBezTo>
                <a:cubicBezTo>
                  <a:pt x="7274110" y="688082"/>
                  <a:pt x="7274110" y="693773"/>
                  <a:pt x="7274584" y="696618"/>
                </a:cubicBezTo>
                <a:cubicBezTo>
                  <a:pt x="7262729" y="692350"/>
                  <a:pt x="7251822" y="685237"/>
                  <a:pt x="7240915" y="685711"/>
                </a:cubicBezTo>
                <a:cubicBezTo>
                  <a:pt x="7229534" y="686660"/>
                  <a:pt x="7219102" y="695195"/>
                  <a:pt x="7208195" y="700412"/>
                </a:cubicBezTo>
                <a:cubicBezTo>
                  <a:pt x="7208195" y="700886"/>
                  <a:pt x="7208669" y="701834"/>
                  <a:pt x="7208669" y="702309"/>
                </a:cubicBezTo>
                <a:cubicBezTo>
                  <a:pt x="7192546" y="708473"/>
                  <a:pt x="7176423" y="715112"/>
                  <a:pt x="7155083" y="723174"/>
                </a:cubicBezTo>
                <a:cubicBezTo>
                  <a:pt x="7166464" y="727442"/>
                  <a:pt x="7175000" y="729339"/>
                  <a:pt x="7181639" y="733607"/>
                </a:cubicBezTo>
                <a:cubicBezTo>
                  <a:pt x="7204875" y="750678"/>
                  <a:pt x="7227637" y="757791"/>
                  <a:pt x="7252771" y="736926"/>
                </a:cubicBezTo>
                <a:cubicBezTo>
                  <a:pt x="7256090" y="734081"/>
                  <a:pt x="7263678" y="735978"/>
                  <a:pt x="7268894" y="735504"/>
                </a:cubicBezTo>
                <a:cubicBezTo>
                  <a:pt x="7280275" y="735029"/>
                  <a:pt x="7291656" y="735504"/>
                  <a:pt x="7303037" y="734081"/>
                </a:cubicBezTo>
                <a:cubicBezTo>
                  <a:pt x="7321057" y="731710"/>
                  <a:pt x="7339077" y="728390"/>
                  <a:pt x="7356623" y="724122"/>
                </a:cubicBezTo>
                <a:cubicBezTo>
                  <a:pt x="7360417" y="723174"/>
                  <a:pt x="7362314" y="716535"/>
                  <a:pt x="7365633" y="713215"/>
                </a:cubicBezTo>
                <a:cubicBezTo>
                  <a:pt x="7380808" y="712741"/>
                  <a:pt x="7396457" y="712741"/>
                  <a:pt x="7413529" y="712741"/>
                </a:cubicBezTo>
                <a:cubicBezTo>
                  <a:pt x="7417797" y="698989"/>
                  <a:pt x="7422064" y="686660"/>
                  <a:pt x="7427281" y="671011"/>
                </a:cubicBezTo>
                <a:cubicBezTo>
                  <a:pt x="7432497" y="672433"/>
                  <a:pt x="7441033" y="677650"/>
                  <a:pt x="7448146" y="676227"/>
                </a:cubicBezTo>
                <a:cubicBezTo>
                  <a:pt x="7457630" y="674330"/>
                  <a:pt x="7466166" y="667691"/>
                  <a:pt x="7475176" y="663423"/>
                </a:cubicBezTo>
                <a:cubicBezTo>
                  <a:pt x="7476599" y="664372"/>
                  <a:pt x="7477547" y="665320"/>
                  <a:pt x="7478970" y="666268"/>
                </a:cubicBezTo>
                <a:cubicBezTo>
                  <a:pt x="7474228" y="675753"/>
                  <a:pt x="7469011" y="684763"/>
                  <a:pt x="7464269" y="693773"/>
                </a:cubicBezTo>
                <a:cubicBezTo>
                  <a:pt x="7479919" y="690453"/>
                  <a:pt x="7479919" y="690453"/>
                  <a:pt x="7482290" y="660578"/>
                </a:cubicBezTo>
                <a:cubicBezTo>
                  <a:pt x="7488929" y="657733"/>
                  <a:pt x="7495567" y="654887"/>
                  <a:pt x="7503629" y="651568"/>
                </a:cubicBezTo>
                <a:cubicBezTo>
                  <a:pt x="7498887" y="647300"/>
                  <a:pt x="7496516" y="644929"/>
                  <a:pt x="7493196" y="641609"/>
                </a:cubicBezTo>
                <a:cubicBezTo>
                  <a:pt x="7500309" y="638764"/>
                  <a:pt x="7505526" y="636393"/>
                  <a:pt x="7511216" y="634022"/>
                </a:cubicBezTo>
                <a:cubicBezTo>
                  <a:pt x="7510268" y="632125"/>
                  <a:pt x="7509319" y="629754"/>
                  <a:pt x="7508845" y="627857"/>
                </a:cubicBezTo>
                <a:cubicBezTo>
                  <a:pt x="7493671" y="643032"/>
                  <a:pt x="7469485" y="631651"/>
                  <a:pt x="7455259" y="651568"/>
                </a:cubicBezTo>
                <a:cubicBezTo>
                  <a:pt x="7451940" y="656310"/>
                  <a:pt x="7431074" y="651094"/>
                  <a:pt x="7430126" y="653939"/>
                </a:cubicBezTo>
                <a:cubicBezTo>
                  <a:pt x="7424435" y="672433"/>
                  <a:pt x="7409261" y="662949"/>
                  <a:pt x="7399302" y="665794"/>
                </a:cubicBezTo>
                <a:cubicBezTo>
                  <a:pt x="7391715" y="668165"/>
                  <a:pt x="7381756" y="663897"/>
                  <a:pt x="7378437" y="662949"/>
                </a:cubicBezTo>
                <a:cubicBezTo>
                  <a:pt x="7372747" y="682866"/>
                  <a:pt x="7368953" y="698041"/>
                  <a:pt x="7365633" y="713215"/>
                </a:cubicBezTo>
                <a:close/>
                <a:moveTo>
                  <a:pt x="10889031" y="380318"/>
                </a:moveTo>
                <a:cubicBezTo>
                  <a:pt x="10886185" y="380318"/>
                  <a:pt x="10882866" y="380318"/>
                  <a:pt x="10880020" y="380318"/>
                </a:cubicBezTo>
                <a:cubicBezTo>
                  <a:pt x="10864846" y="385060"/>
                  <a:pt x="10840662" y="370834"/>
                  <a:pt x="10838764" y="407348"/>
                </a:cubicBezTo>
                <a:cubicBezTo>
                  <a:pt x="10833074" y="392174"/>
                  <a:pt x="10829280" y="383164"/>
                  <a:pt x="10825012" y="371783"/>
                </a:cubicBezTo>
                <a:cubicBezTo>
                  <a:pt x="10822167" y="377473"/>
                  <a:pt x="10820270" y="380318"/>
                  <a:pt x="10818847" y="382689"/>
                </a:cubicBezTo>
                <a:cubicBezTo>
                  <a:pt x="10813157" y="378896"/>
                  <a:pt x="10807940" y="374628"/>
                  <a:pt x="10799404" y="368937"/>
                </a:cubicBezTo>
                <a:cubicBezTo>
                  <a:pt x="10807467" y="367515"/>
                  <a:pt x="10811734" y="367040"/>
                  <a:pt x="10817425" y="366092"/>
                </a:cubicBezTo>
                <a:cubicBezTo>
                  <a:pt x="10793714" y="347598"/>
                  <a:pt x="10787075" y="348072"/>
                  <a:pt x="10783756" y="366092"/>
                </a:cubicBezTo>
                <a:cubicBezTo>
                  <a:pt x="10774272" y="363721"/>
                  <a:pt x="10764313" y="361350"/>
                  <a:pt x="10754354" y="358505"/>
                </a:cubicBezTo>
                <a:cubicBezTo>
                  <a:pt x="10753881" y="360876"/>
                  <a:pt x="10752932" y="362773"/>
                  <a:pt x="10752458" y="365144"/>
                </a:cubicBezTo>
                <a:cubicBezTo>
                  <a:pt x="10754829" y="368463"/>
                  <a:pt x="10757200" y="372257"/>
                  <a:pt x="10759571" y="375102"/>
                </a:cubicBezTo>
                <a:cubicBezTo>
                  <a:pt x="10728747" y="387906"/>
                  <a:pt x="10698871" y="399761"/>
                  <a:pt x="10667574" y="413039"/>
                </a:cubicBezTo>
                <a:cubicBezTo>
                  <a:pt x="10668048" y="408297"/>
                  <a:pt x="10668522" y="407348"/>
                  <a:pt x="10668522" y="405926"/>
                </a:cubicBezTo>
                <a:cubicBezTo>
                  <a:pt x="10669945" y="391699"/>
                  <a:pt x="10690335" y="381741"/>
                  <a:pt x="10676584" y="362773"/>
                </a:cubicBezTo>
                <a:cubicBezTo>
                  <a:pt x="10672790" y="357556"/>
                  <a:pt x="10679903" y="341433"/>
                  <a:pt x="10686543" y="333846"/>
                </a:cubicBezTo>
                <a:cubicBezTo>
                  <a:pt x="10689862" y="329578"/>
                  <a:pt x="10702665" y="332897"/>
                  <a:pt x="10714995" y="332897"/>
                </a:cubicBezTo>
                <a:cubicBezTo>
                  <a:pt x="10715469" y="331949"/>
                  <a:pt x="10719263" y="326732"/>
                  <a:pt x="10721159" y="323887"/>
                </a:cubicBezTo>
                <a:cubicBezTo>
                  <a:pt x="10755777" y="329103"/>
                  <a:pt x="10786601" y="340959"/>
                  <a:pt x="10819796" y="332423"/>
                </a:cubicBezTo>
                <a:cubicBezTo>
                  <a:pt x="10825486" y="331000"/>
                  <a:pt x="10830228" y="324361"/>
                  <a:pt x="10835920" y="323413"/>
                </a:cubicBezTo>
                <a:cubicBezTo>
                  <a:pt x="10849671" y="321042"/>
                  <a:pt x="10866269" y="325784"/>
                  <a:pt x="10869114" y="303970"/>
                </a:cubicBezTo>
                <a:cubicBezTo>
                  <a:pt x="10869588" y="301599"/>
                  <a:pt x="10879547" y="298280"/>
                  <a:pt x="10884289" y="299228"/>
                </a:cubicBezTo>
                <a:cubicBezTo>
                  <a:pt x="10902309" y="303970"/>
                  <a:pt x="10918432" y="306815"/>
                  <a:pt x="10937875" y="301599"/>
                </a:cubicBezTo>
                <a:cubicBezTo>
                  <a:pt x="10958265" y="296383"/>
                  <a:pt x="10962534" y="297805"/>
                  <a:pt x="10955894" y="274095"/>
                </a:cubicBezTo>
                <a:cubicBezTo>
                  <a:pt x="10931236" y="275517"/>
                  <a:pt x="10905629" y="275992"/>
                  <a:pt x="10880495" y="277888"/>
                </a:cubicBezTo>
                <a:cubicBezTo>
                  <a:pt x="10863423" y="279311"/>
                  <a:pt x="10843506" y="289744"/>
                  <a:pt x="10829755" y="284053"/>
                </a:cubicBezTo>
                <a:cubicBezTo>
                  <a:pt x="10806517" y="274095"/>
                  <a:pt x="10785178" y="284053"/>
                  <a:pt x="10764788" y="285476"/>
                </a:cubicBezTo>
                <a:cubicBezTo>
                  <a:pt x="10740128" y="286899"/>
                  <a:pt x="10715469" y="296857"/>
                  <a:pt x="10688914" y="295909"/>
                </a:cubicBezTo>
                <a:cubicBezTo>
                  <a:pt x="10677532" y="295434"/>
                  <a:pt x="10665677" y="303496"/>
                  <a:pt x="10653348" y="307764"/>
                </a:cubicBezTo>
                <a:cubicBezTo>
                  <a:pt x="10651450" y="301599"/>
                  <a:pt x="10650502" y="296857"/>
                  <a:pt x="10648131" y="287847"/>
                </a:cubicBezTo>
                <a:cubicBezTo>
                  <a:pt x="10641492" y="296383"/>
                  <a:pt x="10637224" y="302548"/>
                  <a:pt x="10631534" y="310135"/>
                </a:cubicBezTo>
                <a:cubicBezTo>
                  <a:pt x="10629162" y="294960"/>
                  <a:pt x="10624895" y="285476"/>
                  <a:pt x="10609246" y="297805"/>
                </a:cubicBezTo>
                <a:cubicBezTo>
                  <a:pt x="10604977" y="301125"/>
                  <a:pt x="10595968" y="299702"/>
                  <a:pt x="10589329" y="299228"/>
                </a:cubicBezTo>
                <a:cubicBezTo>
                  <a:pt x="10559453" y="297331"/>
                  <a:pt x="10532424" y="304444"/>
                  <a:pt x="10509661" y="323887"/>
                </a:cubicBezTo>
                <a:cubicBezTo>
                  <a:pt x="10493064" y="306341"/>
                  <a:pt x="10472198" y="308712"/>
                  <a:pt x="10459394" y="330526"/>
                </a:cubicBezTo>
                <a:cubicBezTo>
                  <a:pt x="10457498" y="325310"/>
                  <a:pt x="10455600" y="320568"/>
                  <a:pt x="10454179" y="316774"/>
                </a:cubicBezTo>
                <a:cubicBezTo>
                  <a:pt x="10430941" y="319145"/>
                  <a:pt x="10409128" y="321516"/>
                  <a:pt x="10387314" y="324361"/>
                </a:cubicBezTo>
                <a:cubicBezTo>
                  <a:pt x="10374511" y="325784"/>
                  <a:pt x="10362181" y="328155"/>
                  <a:pt x="10349852" y="330526"/>
                </a:cubicBezTo>
                <a:cubicBezTo>
                  <a:pt x="10327089" y="335268"/>
                  <a:pt x="10304327" y="340485"/>
                  <a:pt x="10281565" y="345227"/>
                </a:cubicBezTo>
                <a:cubicBezTo>
                  <a:pt x="10253112" y="351391"/>
                  <a:pt x="10224186" y="356134"/>
                  <a:pt x="10195733" y="362773"/>
                </a:cubicBezTo>
                <a:cubicBezTo>
                  <a:pt x="10170125" y="368463"/>
                  <a:pt x="10144518" y="375576"/>
                  <a:pt x="10116538" y="382689"/>
                </a:cubicBezTo>
                <a:cubicBezTo>
                  <a:pt x="10105158" y="413513"/>
                  <a:pt x="10091880" y="441492"/>
                  <a:pt x="10054417" y="433430"/>
                </a:cubicBezTo>
                <a:cubicBezTo>
                  <a:pt x="10047304" y="432008"/>
                  <a:pt x="10027861" y="440069"/>
                  <a:pt x="10031180" y="422523"/>
                </a:cubicBezTo>
                <a:cubicBezTo>
                  <a:pt x="10016954" y="414462"/>
                  <a:pt x="10004150" y="407348"/>
                  <a:pt x="9990399" y="399761"/>
                </a:cubicBezTo>
                <a:cubicBezTo>
                  <a:pt x="9989450" y="403081"/>
                  <a:pt x="9988501" y="406874"/>
                  <a:pt x="9988028" y="409245"/>
                </a:cubicBezTo>
                <a:cubicBezTo>
                  <a:pt x="9976646" y="409245"/>
                  <a:pt x="9966688" y="407823"/>
                  <a:pt x="9957677" y="409720"/>
                </a:cubicBezTo>
                <a:cubicBezTo>
                  <a:pt x="9933493" y="414462"/>
                  <a:pt x="9909308" y="420626"/>
                  <a:pt x="9885124" y="426791"/>
                </a:cubicBezTo>
                <a:cubicBezTo>
                  <a:pt x="9869000" y="430585"/>
                  <a:pt x="9852877" y="434853"/>
                  <a:pt x="9837228" y="439121"/>
                </a:cubicBezTo>
                <a:cubicBezTo>
                  <a:pt x="9824424" y="442914"/>
                  <a:pt x="9812094" y="449553"/>
                  <a:pt x="9799291" y="450502"/>
                </a:cubicBezTo>
                <a:cubicBezTo>
                  <a:pt x="9779848" y="452399"/>
                  <a:pt x="9774157" y="458089"/>
                  <a:pt x="9781271" y="475635"/>
                </a:cubicBezTo>
                <a:cubicBezTo>
                  <a:pt x="9779374" y="476109"/>
                  <a:pt x="9777003" y="477058"/>
                  <a:pt x="9775580" y="476583"/>
                </a:cubicBezTo>
                <a:cubicBezTo>
                  <a:pt x="9773684" y="476109"/>
                  <a:pt x="9771313" y="474212"/>
                  <a:pt x="9771313" y="472790"/>
                </a:cubicBezTo>
                <a:cubicBezTo>
                  <a:pt x="9763725" y="443389"/>
                  <a:pt x="9746653" y="458563"/>
                  <a:pt x="9732426" y="464728"/>
                </a:cubicBezTo>
                <a:cubicBezTo>
                  <a:pt x="9724840" y="468048"/>
                  <a:pt x="9717727" y="473264"/>
                  <a:pt x="9710139" y="476109"/>
                </a:cubicBezTo>
                <a:cubicBezTo>
                  <a:pt x="9703974" y="478480"/>
                  <a:pt x="9696387" y="479903"/>
                  <a:pt x="9690696" y="478480"/>
                </a:cubicBezTo>
                <a:cubicBezTo>
                  <a:pt x="9682161" y="476109"/>
                  <a:pt x="9663666" y="477058"/>
                  <a:pt x="9661769" y="484645"/>
                </a:cubicBezTo>
                <a:cubicBezTo>
                  <a:pt x="9659398" y="492707"/>
                  <a:pt x="9662717" y="502665"/>
                  <a:pt x="9664140" y="516892"/>
                </a:cubicBezTo>
                <a:cubicBezTo>
                  <a:pt x="9655604" y="514995"/>
                  <a:pt x="9645172" y="512624"/>
                  <a:pt x="9631894" y="509778"/>
                </a:cubicBezTo>
                <a:cubicBezTo>
                  <a:pt x="9638533" y="503139"/>
                  <a:pt x="9642327" y="500294"/>
                  <a:pt x="9649440" y="493181"/>
                </a:cubicBezTo>
                <a:cubicBezTo>
                  <a:pt x="9638059" y="495078"/>
                  <a:pt x="9632368" y="496500"/>
                  <a:pt x="9625729" y="497449"/>
                </a:cubicBezTo>
                <a:cubicBezTo>
                  <a:pt x="9624780" y="491758"/>
                  <a:pt x="9623832" y="486542"/>
                  <a:pt x="9621935" y="478955"/>
                </a:cubicBezTo>
                <a:cubicBezTo>
                  <a:pt x="9594905" y="491758"/>
                  <a:pt x="9568824" y="504562"/>
                  <a:pt x="9542742" y="516892"/>
                </a:cubicBezTo>
                <a:cubicBezTo>
                  <a:pt x="9540845" y="510253"/>
                  <a:pt x="9541319" y="508356"/>
                  <a:pt x="9542268" y="506933"/>
                </a:cubicBezTo>
                <a:cubicBezTo>
                  <a:pt x="9542742" y="505510"/>
                  <a:pt x="9543690" y="504562"/>
                  <a:pt x="9544164" y="503139"/>
                </a:cubicBezTo>
                <a:cubicBezTo>
                  <a:pt x="9529938" y="514995"/>
                  <a:pt x="9517609" y="524005"/>
                  <a:pt x="9502434" y="506459"/>
                </a:cubicBezTo>
                <a:cubicBezTo>
                  <a:pt x="9496269" y="514995"/>
                  <a:pt x="9489630" y="523056"/>
                  <a:pt x="9483466" y="531592"/>
                </a:cubicBezTo>
                <a:cubicBezTo>
                  <a:pt x="9481569" y="531118"/>
                  <a:pt x="9479672" y="530644"/>
                  <a:pt x="9477775" y="529695"/>
                </a:cubicBezTo>
                <a:cubicBezTo>
                  <a:pt x="9479672" y="522108"/>
                  <a:pt x="9481569" y="514520"/>
                  <a:pt x="9482991" y="506933"/>
                </a:cubicBezTo>
                <a:cubicBezTo>
                  <a:pt x="9482043" y="506459"/>
                  <a:pt x="9481094" y="505985"/>
                  <a:pt x="9479672" y="505036"/>
                </a:cubicBezTo>
                <a:cubicBezTo>
                  <a:pt x="9475878" y="511675"/>
                  <a:pt x="9472558" y="518314"/>
                  <a:pt x="9467816" y="526376"/>
                </a:cubicBezTo>
                <a:cubicBezTo>
                  <a:pt x="9467816" y="526376"/>
                  <a:pt x="9464971" y="526376"/>
                  <a:pt x="9462126" y="527324"/>
                </a:cubicBezTo>
                <a:cubicBezTo>
                  <a:pt x="9443157" y="531118"/>
                  <a:pt x="9424663" y="544396"/>
                  <a:pt x="9406169" y="522582"/>
                </a:cubicBezTo>
                <a:cubicBezTo>
                  <a:pt x="9398581" y="513572"/>
                  <a:pt x="9382932" y="522582"/>
                  <a:pt x="9384829" y="533489"/>
                </a:cubicBezTo>
                <a:cubicBezTo>
                  <a:pt x="9388623" y="553880"/>
                  <a:pt x="9384355" y="568581"/>
                  <a:pt x="9361118" y="575694"/>
                </a:cubicBezTo>
                <a:cubicBezTo>
                  <a:pt x="9369655" y="579013"/>
                  <a:pt x="9376768" y="579013"/>
                  <a:pt x="9383881" y="579488"/>
                </a:cubicBezTo>
                <a:cubicBezTo>
                  <a:pt x="9390520" y="579962"/>
                  <a:pt x="9401427" y="579013"/>
                  <a:pt x="9402375" y="581859"/>
                </a:cubicBezTo>
                <a:cubicBezTo>
                  <a:pt x="9412334" y="608415"/>
                  <a:pt x="9428457" y="597982"/>
                  <a:pt x="9446003" y="592291"/>
                </a:cubicBezTo>
                <a:cubicBezTo>
                  <a:pt x="9456435" y="588972"/>
                  <a:pt x="9468765" y="591343"/>
                  <a:pt x="9480146" y="591343"/>
                </a:cubicBezTo>
                <a:cubicBezTo>
                  <a:pt x="9484888" y="591343"/>
                  <a:pt x="9491527" y="592291"/>
                  <a:pt x="9493898" y="589920"/>
                </a:cubicBezTo>
                <a:cubicBezTo>
                  <a:pt x="9503382" y="579488"/>
                  <a:pt x="9511918" y="577117"/>
                  <a:pt x="9522351" y="588023"/>
                </a:cubicBezTo>
                <a:cubicBezTo>
                  <a:pt x="9523299" y="588972"/>
                  <a:pt x="9528042" y="586127"/>
                  <a:pt x="9530887" y="585652"/>
                </a:cubicBezTo>
                <a:cubicBezTo>
                  <a:pt x="9544639" y="582807"/>
                  <a:pt x="9558391" y="580910"/>
                  <a:pt x="9571669" y="576642"/>
                </a:cubicBezTo>
                <a:cubicBezTo>
                  <a:pt x="9590637" y="570478"/>
                  <a:pt x="9618616" y="582333"/>
                  <a:pt x="9626203" y="548664"/>
                </a:cubicBezTo>
                <a:cubicBezTo>
                  <a:pt x="9624780" y="570952"/>
                  <a:pt x="9639007" y="567158"/>
                  <a:pt x="9650388" y="566684"/>
                </a:cubicBezTo>
                <a:cubicBezTo>
                  <a:pt x="9664140" y="566210"/>
                  <a:pt x="9681686" y="569055"/>
                  <a:pt x="9691645" y="561942"/>
                </a:cubicBezTo>
                <a:cubicBezTo>
                  <a:pt x="9710613" y="548190"/>
                  <a:pt x="9718675" y="567158"/>
                  <a:pt x="9731478" y="570003"/>
                </a:cubicBezTo>
                <a:cubicBezTo>
                  <a:pt x="9732426" y="570003"/>
                  <a:pt x="9733849" y="569055"/>
                  <a:pt x="9735272" y="568107"/>
                </a:cubicBezTo>
                <a:cubicBezTo>
                  <a:pt x="9736695" y="560519"/>
                  <a:pt x="9738118" y="552457"/>
                  <a:pt x="9739066" y="549138"/>
                </a:cubicBezTo>
                <a:cubicBezTo>
                  <a:pt x="9753766" y="547241"/>
                  <a:pt x="9765621" y="544870"/>
                  <a:pt x="9777003" y="544870"/>
                </a:cubicBezTo>
                <a:cubicBezTo>
                  <a:pt x="9781271" y="544870"/>
                  <a:pt x="9788858" y="551509"/>
                  <a:pt x="9788858" y="554354"/>
                </a:cubicBezTo>
                <a:cubicBezTo>
                  <a:pt x="9786961" y="568107"/>
                  <a:pt x="9795972" y="569529"/>
                  <a:pt x="9804981" y="570478"/>
                </a:cubicBezTo>
                <a:cubicBezTo>
                  <a:pt x="9822527" y="572374"/>
                  <a:pt x="9840074" y="572849"/>
                  <a:pt x="9857619" y="575220"/>
                </a:cubicBezTo>
                <a:cubicBezTo>
                  <a:pt x="9892710" y="580436"/>
                  <a:pt x="9924957" y="568107"/>
                  <a:pt x="9958627" y="561468"/>
                </a:cubicBezTo>
                <a:cubicBezTo>
                  <a:pt x="9967162" y="559571"/>
                  <a:pt x="9976172" y="562890"/>
                  <a:pt x="9984708" y="561468"/>
                </a:cubicBezTo>
                <a:cubicBezTo>
                  <a:pt x="9997037" y="559571"/>
                  <a:pt x="10008892" y="554829"/>
                  <a:pt x="10021222" y="553406"/>
                </a:cubicBezTo>
                <a:cubicBezTo>
                  <a:pt x="10044458" y="550086"/>
                  <a:pt x="10068169" y="548190"/>
                  <a:pt x="10091880" y="545344"/>
                </a:cubicBezTo>
                <a:cubicBezTo>
                  <a:pt x="10127446" y="541076"/>
                  <a:pt x="10162538" y="535386"/>
                  <a:pt x="10198577" y="531592"/>
                </a:cubicBezTo>
                <a:cubicBezTo>
                  <a:pt x="10210433" y="530644"/>
                  <a:pt x="10223711" y="538231"/>
                  <a:pt x="10234618" y="534912"/>
                </a:cubicBezTo>
                <a:cubicBezTo>
                  <a:pt x="10249793" y="530644"/>
                  <a:pt x="10270657" y="538231"/>
                  <a:pt x="10278720" y="516417"/>
                </a:cubicBezTo>
                <a:cubicBezTo>
                  <a:pt x="10279194" y="515469"/>
                  <a:pt x="10284884" y="516892"/>
                  <a:pt x="10287730" y="517366"/>
                </a:cubicBezTo>
                <a:cubicBezTo>
                  <a:pt x="10297214" y="517840"/>
                  <a:pt x="10307173" y="520211"/>
                  <a:pt x="10316657" y="519263"/>
                </a:cubicBezTo>
                <a:cubicBezTo>
                  <a:pt x="10334676" y="517366"/>
                  <a:pt x="10352696" y="512624"/>
                  <a:pt x="10370717" y="511675"/>
                </a:cubicBezTo>
                <a:cubicBezTo>
                  <a:pt x="10394427" y="510253"/>
                  <a:pt x="10419086" y="514520"/>
                  <a:pt x="10442323" y="511201"/>
                </a:cubicBezTo>
                <a:cubicBezTo>
                  <a:pt x="10465559" y="507881"/>
                  <a:pt x="10487847" y="497923"/>
                  <a:pt x="10511558" y="490810"/>
                </a:cubicBezTo>
                <a:cubicBezTo>
                  <a:pt x="10512506" y="493181"/>
                  <a:pt x="10513455" y="497449"/>
                  <a:pt x="10515826" y="505036"/>
                </a:cubicBezTo>
                <a:cubicBezTo>
                  <a:pt x="10520568" y="494604"/>
                  <a:pt x="10523413" y="487965"/>
                  <a:pt x="10526732" y="479903"/>
                </a:cubicBezTo>
                <a:cubicBezTo>
                  <a:pt x="10531949" y="483697"/>
                  <a:pt x="10535743" y="486542"/>
                  <a:pt x="10534795" y="485594"/>
                </a:cubicBezTo>
                <a:cubicBezTo>
                  <a:pt x="10556608" y="479903"/>
                  <a:pt x="10576051" y="469470"/>
                  <a:pt x="10593122" y="472316"/>
                </a:cubicBezTo>
                <a:cubicBezTo>
                  <a:pt x="10620626" y="476109"/>
                  <a:pt x="10642914" y="464254"/>
                  <a:pt x="10668522" y="463780"/>
                </a:cubicBezTo>
                <a:cubicBezTo>
                  <a:pt x="10668048" y="460934"/>
                  <a:pt x="10667574" y="457615"/>
                  <a:pt x="10667099" y="454770"/>
                </a:cubicBezTo>
                <a:cubicBezTo>
                  <a:pt x="10657615" y="456667"/>
                  <a:pt x="10648606" y="458563"/>
                  <a:pt x="10637699" y="460934"/>
                </a:cubicBezTo>
                <a:cubicBezTo>
                  <a:pt x="10639595" y="455718"/>
                  <a:pt x="10641018" y="452399"/>
                  <a:pt x="10642914" y="447182"/>
                </a:cubicBezTo>
                <a:cubicBezTo>
                  <a:pt x="10622049" y="449079"/>
                  <a:pt x="10600710" y="445760"/>
                  <a:pt x="10585535" y="453821"/>
                </a:cubicBezTo>
                <a:cubicBezTo>
                  <a:pt x="10565144" y="464728"/>
                  <a:pt x="10551392" y="452399"/>
                  <a:pt x="10534795" y="453347"/>
                </a:cubicBezTo>
                <a:cubicBezTo>
                  <a:pt x="10534795" y="450976"/>
                  <a:pt x="10534320" y="448605"/>
                  <a:pt x="10534320" y="446234"/>
                </a:cubicBezTo>
                <a:cubicBezTo>
                  <a:pt x="10576051" y="439595"/>
                  <a:pt x="10617782" y="432482"/>
                  <a:pt x="10661883" y="425369"/>
                </a:cubicBezTo>
                <a:cubicBezTo>
                  <a:pt x="10669471" y="436750"/>
                  <a:pt x="10675636" y="449079"/>
                  <a:pt x="10684645" y="458563"/>
                </a:cubicBezTo>
                <a:cubicBezTo>
                  <a:pt x="10688439" y="462831"/>
                  <a:pt x="10698398" y="464254"/>
                  <a:pt x="10704562" y="463306"/>
                </a:cubicBezTo>
                <a:cubicBezTo>
                  <a:pt x="10720211" y="461409"/>
                  <a:pt x="10735386" y="457141"/>
                  <a:pt x="10750561" y="453347"/>
                </a:cubicBezTo>
                <a:cubicBezTo>
                  <a:pt x="10755777" y="451924"/>
                  <a:pt x="10764313" y="450976"/>
                  <a:pt x="10765736" y="447182"/>
                </a:cubicBezTo>
                <a:cubicBezTo>
                  <a:pt x="10771901" y="432956"/>
                  <a:pt x="10784230" y="435801"/>
                  <a:pt x="10795137" y="433904"/>
                </a:cubicBezTo>
                <a:cubicBezTo>
                  <a:pt x="10800354" y="432956"/>
                  <a:pt x="10805569" y="431533"/>
                  <a:pt x="10810786" y="430111"/>
                </a:cubicBezTo>
                <a:cubicBezTo>
                  <a:pt x="10811260" y="430111"/>
                  <a:pt x="10811734" y="428688"/>
                  <a:pt x="10812682" y="427740"/>
                </a:cubicBezTo>
                <a:cubicBezTo>
                  <a:pt x="10809363" y="426791"/>
                  <a:pt x="10806044" y="425843"/>
                  <a:pt x="10803198" y="424894"/>
                </a:cubicBezTo>
                <a:cubicBezTo>
                  <a:pt x="10806044" y="419678"/>
                  <a:pt x="10808889" y="415410"/>
                  <a:pt x="10812682" y="409245"/>
                </a:cubicBezTo>
                <a:cubicBezTo>
                  <a:pt x="10817425" y="416833"/>
                  <a:pt x="10821218" y="422997"/>
                  <a:pt x="10825486" y="430111"/>
                </a:cubicBezTo>
                <a:cubicBezTo>
                  <a:pt x="10890927" y="413039"/>
                  <a:pt x="10960636" y="428214"/>
                  <a:pt x="11027026" y="412091"/>
                </a:cubicBezTo>
                <a:cubicBezTo>
                  <a:pt x="11027026" y="410194"/>
                  <a:pt x="11027026" y="408297"/>
                  <a:pt x="11027026" y="406874"/>
                </a:cubicBezTo>
                <a:cubicBezTo>
                  <a:pt x="11012800" y="406874"/>
                  <a:pt x="10998100" y="406874"/>
                  <a:pt x="10983874" y="406874"/>
                </a:cubicBezTo>
                <a:cubicBezTo>
                  <a:pt x="10983874" y="404977"/>
                  <a:pt x="10983399" y="403081"/>
                  <a:pt x="10983399" y="401184"/>
                </a:cubicBezTo>
                <a:cubicBezTo>
                  <a:pt x="11010903" y="395967"/>
                  <a:pt x="11038882" y="390751"/>
                  <a:pt x="11067334" y="385060"/>
                </a:cubicBezTo>
                <a:cubicBezTo>
                  <a:pt x="11055479" y="358030"/>
                  <a:pt x="11041253" y="391225"/>
                  <a:pt x="11030347" y="378896"/>
                </a:cubicBezTo>
                <a:cubicBezTo>
                  <a:pt x="11033191" y="361350"/>
                  <a:pt x="11033191" y="359453"/>
                  <a:pt x="11014223" y="359453"/>
                </a:cubicBezTo>
                <a:cubicBezTo>
                  <a:pt x="10989089" y="358979"/>
                  <a:pt x="10963957" y="362773"/>
                  <a:pt x="10938823" y="363721"/>
                </a:cubicBezTo>
                <a:cubicBezTo>
                  <a:pt x="10919855" y="363247"/>
                  <a:pt x="10902309" y="366566"/>
                  <a:pt x="10889031" y="380318"/>
                </a:cubicBezTo>
                <a:close/>
                <a:moveTo>
                  <a:pt x="4786392" y="1104441"/>
                </a:moveTo>
                <a:cubicBezTo>
                  <a:pt x="4797299" y="1113925"/>
                  <a:pt x="4802515" y="1121987"/>
                  <a:pt x="4809628" y="1124358"/>
                </a:cubicBezTo>
                <a:cubicBezTo>
                  <a:pt x="4830494" y="1130997"/>
                  <a:pt x="4848988" y="1148542"/>
                  <a:pt x="4873647" y="1143326"/>
                </a:cubicBezTo>
                <a:cubicBezTo>
                  <a:pt x="4876019" y="1142852"/>
                  <a:pt x="4879812" y="1142852"/>
                  <a:pt x="4881709" y="1144275"/>
                </a:cubicBezTo>
                <a:cubicBezTo>
                  <a:pt x="4903997" y="1158501"/>
                  <a:pt x="4926285" y="1160872"/>
                  <a:pt x="4950470" y="1149965"/>
                </a:cubicBezTo>
                <a:cubicBezTo>
                  <a:pt x="4957109" y="1147120"/>
                  <a:pt x="4966593" y="1148542"/>
                  <a:pt x="4972757" y="1145223"/>
                </a:cubicBezTo>
                <a:cubicBezTo>
                  <a:pt x="4986984" y="1136687"/>
                  <a:pt x="5000262" y="1126255"/>
                  <a:pt x="5015436" y="1115822"/>
                </a:cubicBezTo>
                <a:cubicBezTo>
                  <a:pt x="5015436" y="1115348"/>
                  <a:pt x="5018282" y="1120090"/>
                  <a:pt x="5021601" y="1124832"/>
                </a:cubicBezTo>
                <a:cubicBezTo>
                  <a:pt x="5051477" y="1114399"/>
                  <a:pt x="5080404" y="1105389"/>
                  <a:pt x="5108857" y="1094482"/>
                </a:cubicBezTo>
                <a:cubicBezTo>
                  <a:pt x="5113599" y="1092585"/>
                  <a:pt x="5118341" y="1085472"/>
                  <a:pt x="5119289" y="1080256"/>
                </a:cubicBezTo>
                <a:cubicBezTo>
                  <a:pt x="5122609" y="1060813"/>
                  <a:pt x="5124031" y="1040896"/>
                  <a:pt x="5126402" y="1021454"/>
                </a:cubicBezTo>
                <a:cubicBezTo>
                  <a:pt x="5133515" y="1031886"/>
                  <a:pt x="5140155" y="1043267"/>
                  <a:pt x="5141103" y="1055123"/>
                </a:cubicBezTo>
                <a:cubicBezTo>
                  <a:pt x="5142526" y="1075040"/>
                  <a:pt x="5152010" y="1082153"/>
                  <a:pt x="5170978" y="1075514"/>
                </a:cubicBezTo>
                <a:cubicBezTo>
                  <a:pt x="5202276" y="1064607"/>
                  <a:pt x="5233100" y="1054174"/>
                  <a:pt x="5263924" y="1043267"/>
                </a:cubicBezTo>
                <a:cubicBezTo>
                  <a:pt x="5260131" y="1039948"/>
                  <a:pt x="5254914" y="1037103"/>
                  <a:pt x="5252069" y="1032835"/>
                </a:cubicBezTo>
                <a:cubicBezTo>
                  <a:pt x="5245904" y="1024773"/>
                  <a:pt x="5243058" y="1013866"/>
                  <a:pt x="5235471" y="1007701"/>
                </a:cubicBezTo>
                <a:cubicBezTo>
                  <a:pt x="5223142" y="996794"/>
                  <a:pt x="5222194" y="988259"/>
                  <a:pt x="5235945" y="974981"/>
                </a:cubicBezTo>
                <a:cubicBezTo>
                  <a:pt x="5235945" y="981145"/>
                  <a:pt x="5235945" y="987310"/>
                  <a:pt x="5235945" y="997269"/>
                </a:cubicBezTo>
                <a:cubicBezTo>
                  <a:pt x="5242110" y="987784"/>
                  <a:pt x="5245429" y="982094"/>
                  <a:pt x="5249223" y="976403"/>
                </a:cubicBezTo>
                <a:cubicBezTo>
                  <a:pt x="5252543" y="978300"/>
                  <a:pt x="5253491" y="978774"/>
                  <a:pt x="5254914" y="979249"/>
                </a:cubicBezTo>
                <a:cubicBezTo>
                  <a:pt x="5269615" y="991104"/>
                  <a:pt x="5311819" y="986836"/>
                  <a:pt x="5311345" y="972610"/>
                </a:cubicBezTo>
                <a:cubicBezTo>
                  <a:pt x="5307077" y="971187"/>
                  <a:pt x="5302335" y="969764"/>
                  <a:pt x="5293325" y="967393"/>
                </a:cubicBezTo>
                <a:cubicBezTo>
                  <a:pt x="5318458" y="961229"/>
                  <a:pt x="5314665" y="945580"/>
                  <a:pt x="5312294" y="929931"/>
                </a:cubicBezTo>
                <a:cubicBezTo>
                  <a:pt x="5309923" y="915230"/>
                  <a:pt x="5309923" y="900529"/>
                  <a:pt x="5308026" y="880138"/>
                </a:cubicBezTo>
                <a:cubicBezTo>
                  <a:pt x="5289531" y="890571"/>
                  <a:pt x="5273408" y="899581"/>
                  <a:pt x="5257759" y="908591"/>
                </a:cubicBezTo>
                <a:cubicBezTo>
                  <a:pt x="5258234" y="910014"/>
                  <a:pt x="5258708" y="911911"/>
                  <a:pt x="5259656" y="913333"/>
                </a:cubicBezTo>
                <a:cubicBezTo>
                  <a:pt x="5263924" y="913333"/>
                  <a:pt x="5268666" y="913333"/>
                  <a:pt x="5272934" y="913333"/>
                </a:cubicBezTo>
                <a:cubicBezTo>
                  <a:pt x="5273408" y="914756"/>
                  <a:pt x="5273408" y="915704"/>
                  <a:pt x="5273882" y="917127"/>
                </a:cubicBezTo>
                <a:cubicBezTo>
                  <a:pt x="5257285" y="925188"/>
                  <a:pt x="5240687" y="933724"/>
                  <a:pt x="5220771" y="943683"/>
                </a:cubicBezTo>
                <a:cubicBezTo>
                  <a:pt x="5221245" y="942734"/>
                  <a:pt x="5220297" y="946528"/>
                  <a:pt x="5218400" y="954115"/>
                </a:cubicBezTo>
                <a:cubicBezTo>
                  <a:pt x="5214132" y="945105"/>
                  <a:pt x="5211761" y="940363"/>
                  <a:pt x="5209389" y="935147"/>
                </a:cubicBezTo>
                <a:cubicBezTo>
                  <a:pt x="5207967" y="935621"/>
                  <a:pt x="5206544" y="936095"/>
                  <a:pt x="5205121" y="936095"/>
                </a:cubicBezTo>
                <a:cubicBezTo>
                  <a:pt x="5205596" y="942260"/>
                  <a:pt x="5206544" y="948425"/>
                  <a:pt x="5207492" y="957435"/>
                </a:cubicBezTo>
                <a:cubicBezTo>
                  <a:pt x="5182834" y="956012"/>
                  <a:pt x="5159597" y="958857"/>
                  <a:pt x="5164339" y="990630"/>
                </a:cubicBezTo>
                <a:cubicBezTo>
                  <a:pt x="5153433" y="994898"/>
                  <a:pt x="5144423" y="998691"/>
                  <a:pt x="5134464" y="1002485"/>
                </a:cubicBezTo>
                <a:cubicBezTo>
                  <a:pt x="5133515" y="996794"/>
                  <a:pt x="5132093" y="989681"/>
                  <a:pt x="5131144" y="982094"/>
                </a:cubicBezTo>
                <a:cubicBezTo>
                  <a:pt x="5130196" y="982094"/>
                  <a:pt x="5129247" y="982094"/>
                  <a:pt x="5128773" y="982094"/>
                </a:cubicBezTo>
                <a:cubicBezTo>
                  <a:pt x="5128773" y="989681"/>
                  <a:pt x="5128773" y="997269"/>
                  <a:pt x="5128773" y="1004856"/>
                </a:cubicBezTo>
                <a:cubicBezTo>
                  <a:pt x="5109805" y="1003434"/>
                  <a:pt x="5087517" y="1019082"/>
                  <a:pt x="5087043" y="1037103"/>
                </a:cubicBezTo>
                <a:cubicBezTo>
                  <a:pt x="5082775" y="1029515"/>
                  <a:pt x="5079455" y="1024773"/>
                  <a:pt x="5073765" y="1014340"/>
                </a:cubicBezTo>
                <a:cubicBezTo>
                  <a:pt x="5070920" y="1031412"/>
                  <a:pt x="5069023" y="1043742"/>
                  <a:pt x="5066652" y="1057494"/>
                </a:cubicBezTo>
                <a:cubicBezTo>
                  <a:pt x="5063332" y="1053226"/>
                  <a:pt x="5060013" y="1049432"/>
                  <a:pt x="5053848" y="1041371"/>
                </a:cubicBezTo>
                <a:cubicBezTo>
                  <a:pt x="5053848" y="1057968"/>
                  <a:pt x="5053848" y="1068875"/>
                  <a:pt x="5053848" y="1079308"/>
                </a:cubicBezTo>
                <a:cubicBezTo>
                  <a:pt x="5059538" y="1084524"/>
                  <a:pt x="5064755" y="1089266"/>
                  <a:pt x="5069971" y="1094482"/>
                </a:cubicBezTo>
                <a:cubicBezTo>
                  <a:pt x="5069023" y="1095431"/>
                  <a:pt x="5067600" y="1096379"/>
                  <a:pt x="5066652" y="1097328"/>
                </a:cubicBezTo>
                <a:cubicBezTo>
                  <a:pt x="5058116" y="1095431"/>
                  <a:pt x="5050054" y="1093534"/>
                  <a:pt x="5040096" y="1091163"/>
                </a:cubicBezTo>
                <a:cubicBezTo>
                  <a:pt x="5040570" y="1087843"/>
                  <a:pt x="5041518" y="1082153"/>
                  <a:pt x="5042467" y="1076936"/>
                </a:cubicBezTo>
                <a:cubicBezTo>
                  <a:pt x="5042941" y="1078359"/>
                  <a:pt x="5043415" y="1080256"/>
                  <a:pt x="5044364" y="1081679"/>
                </a:cubicBezTo>
                <a:cubicBezTo>
                  <a:pt x="5027292" y="1093060"/>
                  <a:pt x="5009746" y="1103967"/>
                  <a:pt x="4992675" y="1115348"/>
                </a:cubicBezTo>
                <a:cubicBezTo>
                  <a:pt x="4990304" y="1112977"/>
                  <a:pt x="4987933" y="1110606"/>
                  <a:pt x="4985561" y="1108234"/>
                </a:cubicBezTo>
                <a:cubicBezTo>
                  <a:pt x="4998839" y="1086421"/>
                  <a:pt x="5012117" y="1064133"/>
                  <a:pt x="5027766" y="1038525"/>
                </a:cubicBezTo>
                <a:cubicBezTo>
                  <a:pt x="5016385" y="1044690"/>
                  <a:pt x="5008323" y="1048958"/>
                  <a:pt x="4999314" y="1054174"/>
                </a:cubicBezTo>
                <a:cubicBezTo>
                  <a:pt x="4997417" y="1048958"/>
                  <a:pt x="4995994" y="1044216"/>
                  <a:pt x="4994572" y="1039474"/>
                </a:cubicBezTo>
                <a:cubicBezTo>
                  <a:pt x="5000262" y="1037103"/>
                  <a:pt x="5005478" y="1034731"/>
                  <a:pt x="5011643" y="1032360"/>
                </a:cubicBezTo>
                <a:cubicBezTo>
                  <a:pt x="4996943" y="1022402"/>
                  <a:pt x="4986510" y="1021454"/>
                  <a:pt x="4985087" y="1039948"/>
                </a:cubicBezTo>
                <a:cubicBezTo>
                  <a:pt x="4983664" y="1058442"/>
                  <a:pt x="4967541" y="1063659"/>
                  <a:pt x="4956635" y="1072669"/>
                </a:cubicBezTo>
                <a:cubicBezTo>
                  <a:pt x="4950470" y="1077411"/>
                  <a:pt x="4941459" y="1079308"/>
                  <a:pt x="4930078" y="1084050"/>
                </a:cubicBezTo>
                <a:cubicBezTo>
                  <a:pt x="4910636" y="1075988"/>
                  <a:pt x="4902574" y="1049432"/>
                  <a:pt x="4879338" y="1030464"/>
                </a:cubicBezTo>
                <a:cubicBezTo>
                  <a:pt x="4873647" y="1033783"/>
                  <a:pt x="4865585" y="1038999"/>
                  <a:pt x="4854679" y="1045638"/>
                </a:cubicBezTo>
                <a:cubicBezTo>
                  <a:pt x="4864163" y="1052752"/>
                  <a:pt x="4868905" y="1056071"/>
                  <a:pt x="4875070" y="1060813"/>
                </a:cubicBezTo>
                <a:cubicBezTo>
                  <a:pt x="4845194" y="1074091"/>
                  <a:pt x="4819113" y="1087843"/>
                  <a:pt x="4786392" y="1104441"/>
                </a:cubicBezTo>
                <a:close/>
                <a:moveTo>
                  <a:pt x="10614936" y="142264"/>
                </a:moveTo>
                <a:cubicBezTo>
                  <a:pt x="10612565" y="146057"/>
                  <a:pt x="10608298" y="152696"/>
                  <a:pt x="10604504" y="158861"/>
                </a:cubicBezTo>
                <a:cubicBezTo>
                  <a:pt x="10599287" y="156016"/>
                  <a:pt x="10595019" y="153645"/>
                  <a:pt x="10587906" y="149851"/>
                </a:cubicBezTo>
                <a:cubicBezTo>
                  <a:pt x="10589803" y="158387"/>
                  <a:pt x="10590751" y="164077"/>
                  <a:pt x="10591225" y="166923"/>
                </a:cubicBezTo>
                <a:cubicBezTo>
                  <a:pt x="10582216" y="167397"/>
                  <a:pt x="10574153" y="166449"/>
                  <a:pt x="10567040" y="168820"/>
                </a:cubicBezTo>
                <a:cubicBezTo>
                  <a:pt x="10557556" y="172139"/>
                  <a:pt x="10548546" y="177830"/>
                  <a:pt x="10539537" y="182098"/>
                </a:cubicBezTo>
                <a:cubicBezTo>
                  <a:pt x="10538587" y="180201"/>
                  <a:pt x="10537166" y="177830"/>
                  <a:pt x="10536216" y="175933"/>
                </a:cubicBezTo>
                <a:cubicBezTo>
                  <a:pt x="10545701" y="169768"/>
                  <a:pt x="10555185" y="164077"/>
                  <a:pt x="10564196" y="157913"/>
                </a:cubicBezTo>
                <a:cubicBezTo>
                  <a:pt x="10563247" y="155542"/>
                  <a:pt x="10562298" y="153171"/>
                  <a:pt x="10561350" y="150800"/>
                </a:cubicBezTo>
                <a:cubicBezTo>
                  <a:pt x="10551392" y="152696"/>
                  <a:pt x="10540010" y="152222"/>
                  <a:pt x="10532424" y="157439"/>
                </a:cubicBezTo>
                <a:cubicBezTo>
                  <a:pt x="10512032" y="170716"/>
                  <a:pt x="10492116" y="174510"/>
                  <a:pt x="10470301" y="161232"/>
                </a:cubicBezTo>
                <a:cubicBezTo>
                  <a:pt x="10468405" y="159810"/>
                  <a:pt x="10464611" y="160758"/>
                  <a:pt x="10462240" y="160758"/>
                </a:cubicBezTo>
                <a:cubicBezTo>
                  <a:pt x="10435210" y="157439"/>
                  <a:pt x="10410550" y="165026"/>
                  <a:pt x="10385418" y="173562"/>
                </a:cubicBezTo>
                <a:cubicBezTo>
                  <a:pt x="10380201" y="175459"/>
                  <a:pt x="10374511" y="175933"/>
                  <a:pt x="10369294" y="176407"/>
                </a:cubicBezTo>
                <a:cubicBezTo>
                  <a:pt x="10353171" y="177355"/>
                  <a:pt x="10337047" y="177355"/>
                  <a:pt x="10321399" y="178304"/>
                </a:cubicBezTo>
                <a:cubicBezTo>
                  <a:pt x="10317605" y="178778"/>
                  <a:pt x="10311915" y="180201"/>
                  <a:pt x="10310017" y="183046"/>
                </a:cubicBezTo>
                <a:cubicBezTo>
                  <a:pt x="10299110" y="198695"/>
                  <a:pt x="10280142" y="188262"/>
                  <a:pt x="10266390" y="196324"/>
                </a:cubicBezTo>
                <a:cubicBezTo>
                  <a:pt x="10260225" y="199643"/>
                  <a:pt x="10250267" y="195376"/>
                  <a:pt x="10241257" y="194901"/>
                </a:cubicBezTo>
                <a:cubicBezTo>
                  <a:pt x="10224186" y="236158"/>
                  <a:pt x="10264019" y="224302"/>
                  <a:pt x="10281091" y="231890"/>
                </a:cubicBezTo>
                <a:cubicBezTo>
                  <a:pt x="10284410" y="227148"/>
                  <a:pt x="10287730" y="222406"/>
                  <a:pt x="10291997" y="216241"/>
                </a:cubicBezTo>
                <a:cubicBezTo>
                  <a:pt x="10309544" y="242797"/>
                  <a:pt x="10325667" y="243745"/>
                  <a:pt x="10345110" y="221931"/>
                </a:cubicBezTo>
                <a:cubicBezTo>
                  <a:pt x="10353171" y="213396"/>
                  <a:pt x="10366923" y="204386"/>
                  <a:pt x="10373562" y="216241"/>
                </a:cubicBezTo>
                <a:cubicBezTo>
                  <a:pt x="10391582" y="248487"/>
                  <a:pt x="10421457" y="232364"/>
                  <a:pt x="10445168" y="236632"/>
                </a:cubicBezTo>
                <a:cubicBezTo>
                  <a:pt x="10462713" y="239951"/>
                  <a:pt x="10482631" y="230941"/>
                  <a:pt x="10501600" y="228570"/>
                </a:cubicBezTo>
                <a:cubicBezTo>
                  <a:pt x="10541433" y="223828"/>
                  <a:pt x="10581267" y="220509"/>
                  <a:pt x="10621101" y="215292"/>
                </a:cubicBezTo>
                <a:cubicBezTo>
                  <a:pt x="10625843" y="214818"/>
                  <a:pt x="10630111" y="208179"/>
                  <a:pt x="10634379" y="204386"/>
                </a:cubicBezTo>
                <a:cubicBezTo>
                  <a:pt x="10633430" y="203437"/>
                  <a:pt x="10632008" y="202014"/>
                  <a:pt x="10631059" y="201066"/>
                </a:cubicBezTo>
                <a:cubicBezTo>
                  <a:pt x="10616359" y="202489"/>
                  <a:pt x="10601658" y="204386"/>
                  <a:pt x="10586483" y="205808"/>
                </a:cubicBezTo>
                <a:cubicBezTo>
                  <a:pt x="10586009" y="203437"/>
                  <a:pt x="10585535" y="201540"/>
                  <a:pt x="10584587" y="199169"/>
                </a:cubicBezTo>
                <a:cubicBezTo>
                  <a:pt x="10589329" y="196324"/>
                  <a:pt x="10594071" y="191582"/>
                  <a:pt x="10599287" y="191108"/>
                </a:cubicBezTo>
                <a:cubicBezTo>
                  <a:pt x="10616359" y="188737"/>
                  <a:pt x="10633905" y="189211"/>
                  <a:pt x="10650977" y="186365"/>
                </a:cubicBezTo>
                <a:cubicBezTo>
                  <a:pt x="10701243" y="178304"/>
                  <a:pt x="10752458" y="182098"/>
                  <a:pt x="10801775" y="165500"/>
                </a:cubicBezTo>
                <a:cubicBezTo>
                  <a:pt x="10811734" y="162181"/>
                  <a:pt x="10824538" y="165500"/>
                  <a:pt x="10835920" y="165026"/>
                </a:cubicBezTo>
                <a:cubicBezTo>
                  <a:pt x="10843033" y="164552"/>
                  <a:pt x="10849671" y="163129"/>
                  <a:pt x="10856784" y="161706"/>
                </a:cubicBezTo>
                <a:cubicBezTo>
                  <a:pt x="10861527" y="160758"/>
                  <a:pt x="10866269" y="158387"/>
                  <a:pt x="10871011" y="156490"/>
                </a:cubicBezTo>
                <a:cubicBezTo>
                  <a:pt x="10888556" y="148428"/>
                  <a:pt x="10915586" y="161706"/>
                  <a:pt x="10921751" y="131831"/>
                </a:cubicBezTo>
                <a:cubicBezTo>
                  <a:pt x="10924597" y="132779"/>
                  <a:pt x="10926020" y="133254"/>
                  <a:pt x="10926968" y="133728"/>
                </a:cubicBezTo>
                <a:cubicBezTo>
                  <a:pt x="10930762" y="136099"/>
                  <a:pt x="10934555" y="138944"/>
                  <a:pt x="10938349" y="141790"/>
                </a:cubicBezTo>
                <a:cubicBezTo>
                  <a:pt x="10939772" y="139418"/>
                  <a:pt x="10943566" y="134676"/>
                  <a:pt x="10943091" y="134202"/>
                </a:cubicBezTo>
                <a:cubicBezTo>
                  <a:pt x="10939772" y="130408"/>
                  <a:pt x="10935504" y="125192"/>
                  <a:pt x="10931236" y="124718"/>
                </a:cubicBezTo>
                <a:cubicBezTo>
                  <a:pt x="10923174" y="123769"/>
                  <a:pt x="10914638" y="125666"/>
                  <a:pt x="10906577" y="125666"/>
                </a:cubicBezTo>
                <a:cubicBezTo>
                  <a:pt x="10893773" y="125666"/>
                  <a:pt x="10880970" y="125666"/>
                  <a:pt x="10866743" y="125666"/>
                </a:cubicBezTo>
                <a:cubicBezTo>
                  <a:pt x="10864846" y="128512"/>
                  <a:pt x="10862001" y="133728"/>
                  <a:pt x="10860578" y="136573"/>
                </a:cubicBezTo>
                <a:cubicBezTo>
                  <a:pt x="10853465" y="133254"/>
                  <a:pt x="10847775" y="127563"/>
                  <a:pt x="10842558" y="128037"/>
                </a:cubicBezTo>
                <a:cubicBezTo>
                  <a:pt x="10826909" y="128986"/>
                  <a:pt x="10811260" y="132305"/>
                  <a:pt x="10796085" y="134202"/>
                </a:cubicBezTo>
                <a:cubicBezTo>
                  <a:pt x="10787549" y="135151"/>
                  <a:pt x="10777117" y="133254"/>
                  <a:pt x="10770478" y="137047"/>
                </a:cubicBezTo>
                <a:cubicBezTo>
                  <a:pt x="10751510" y="147480"/>
                  <a:pt x="10733964" y="160284"/>
                  <a:pt x="10715944" y="172613"/>
                </a:cubicBezTo>
                <a:cubicBezTo>
                  <a:pt x="10714046" y="169768"/>
                  <a:pt x="10712150" y="166923"/>
                  <a:pt x="10710253" y="164077"/>
                </a:cubicBezTo>
                <a:cubicBezTo>
                  <a:pt x="10716417" y="160284"/>
                  <a:pt x="10722582" y="156490"/>
                  <a:pt x="10728747" y="152222"/>
                </a:cubicBezTo>
                <a:cubicBezTo>
                  <a:pt x="10736335" y="147006"/>
                  <a:pt x="10744396" y="141790"/>
                  <a:pt x="10751983" y="137047"/>
                </a:cubicBezTo>
                <a:cubicBezTo>
                  <a:pt x="10742499" y="136099"/>
                  <a:pt x="10736335" y="140841"/>
                  <a:pt x="10730170" y="140841"/>
                </a:cubicBezTo>
                <a:cubicBezTo>
                  <a:pt x="10716417" y="139893"/>
                  <a:pt x="10703140" y="137522"/>
                  <a:pt x="10701717" y="150800"/>
                </a:cubicBezTo>
                <a:cubicBezTo>
                  <a:pt x="10670893" y="146532"/>
                  <a:pt x="10643864" y="144161"/>
                  <a:pt x="10614936" y="142264"/>
                </a:cubicBezTo>
                <a:close/>
                <a:moveTo>
                  <a:pt x="11210547" y="135151"/>
                </a:moveTo>
                <a:cubicBezTo>
                  <a:pt x="11211021" y="137522"/>
                  <a:pt x="11211496" y="140367"/>
                  <a:pt x="11211969" y="142738"/>
                </a:cubicBezTo>
                <a:cubicBezTo>
                  <a:pt x="11221928" y="141315"/>
                  <a:pt x="11231887" y="138944"/>
                  <a:pt x="11241845" y="138944"/>
                </a:cubicBezTo>
                <a:cubicBezTo>
                  <a:pt x="11263184" y="138470"/>
                  <a:pt x="11284998" y="140841"/>
                  <a:pt x="11306338" y="139418"/>
                </a:cubicBezTo>
                <a:cubicBezTo>
                  <a:pt x="11320564" y="138470"/>
                  <a:pt x="11334316" y="131357"/>
                  <a:pt x="11348542" y="129934"/>
                </a:cubicBezTo>
                <a:cubicBezTo>
                  <a:pt x="11357553" y="128986"/>
                  <a:pt x="11367037" y="132779"/>
                  <a:pt x="11376522" y="133728"/>
                </a:cubicBezTo>
                <a:cubicBezTo>
                  <a:pt x="11389799" y="135151"/>
                  <a:pt x="11387902" y="123295"/>
                  <a:pt x="11392644" y="116182"/>
                </a:cubicBezTo>
                <a:cubicBezTo>
                  <a:pt x="11404974" y="99585"/>
                  <a:pt x="11430581" y="99585"/>
                  <a:pt x="11449550" y="113811"/>
                </a:cubicBezTo>
                <a:cubicBezTo>
                  <a:pt x="11450973" y="109543"/>
                  <a:pt x="11451446" y="103378"/>
                  <a:pt x="11453344" y="102904"/>
                </a:cubicBezTo>
                <a:cubicBezTo>
                  <a:pt x="11473261" y="99110"/>
                  <a:pt x="11493177" y="94368"/>
                  <a:pt x="11513569" y="93420"/>
                </a:cubicBezTo>
                <a:cubicBezTo>
                  <a:pt x="11525424" y="92946"/>
                  <a:pt x="11538702" y="98162"/>
                  <a:pt x="11534433" y="116656"/>
                </a:cubicBezTo>
                <a:cubicBezTo>
                  <a:pt x="11533960" y="119027"/>
                  <a:pt x="11537279" y="122821"/>
                  <a:pt x="11536804" y="122347"/>
                </a:cubicBezTo>
                <a:cubicBezTo>
                  <a:pt x="11556722" y="115708"/>
                  <a:pt x="11576639" y="111440"/>
                  <a:pt x="11593710" y="102430"/>
                </a:cubicBezTo>
                <a:cubicBezTo>
                  <a:pt x="11619318" y="89152"/>
                  <a:pt x="11642081" y="88678"/>
                  <a:pt x="11666739" y="103378"/>
                </a:cubicBezTo>
                <a:cubicBezTo>
                  <a:pt x="11670059" y="105275"/>
                  <a:pt x="11679068" y="101481"/>
                  <a:pt x="11683810" y="98162"/>
                </a:cubicBezTo>
                <a:cubicBezTo>
                  <a:pt x="11696615" y="88204"/>
                  <a:pt x="11708470" y="79193"/>
                  <a:pt x="11726964" y="84884"/>
                </a:cubicBezTo>
                <a:cubicBezTo>
                  <a:pt x="11729335" y="85832"/>
                  <a:pt x="11737397" y="75400"/>
                  <a:pt x="11739294" y="69235"/>
                </a:cubicBezTo>
                <a:cubicBezTo>
                  <a:pt x="11740242" y="66390"/>
                  <a:pt x="11731706" y="57380"/>
                  <a:pt x="11728387" y="57854"/>
                </a:cubicBezTo>
                <a:cubicBezTo>
                  <a:pt x="11713686" y="59277"/>
                  <a:pt x="11698511" y="65441"/>
                  <a:pt x="11697089" y="41256"/>
                </a:cubicBezTo>
                <a:cubicBezTo>
                  <a:pt x="11697089" y="39834"/>
                  <a:pt x="11690450" y="38885"/>
                  <a:pt x="11686181" y="37463"/>
                </a:cubicBezTo>
                <a:cubicBezTo>
                  <a:pt x="11687131" y="45524"/>
                  <a:pt x="11688079" y="51215"/>
                  <a:pt x="11689502" y="62122"/>
                </a:cubicBezTo>
                <a:cubicBezTo>
                  <a:pt x="11680966" y="54060"/>
                  <a:pt x="11676697" y="46947"/>
                  <a:pt x="11672904" y="46947"/>
                </a:cubicBezTo>
                <a:cubicBezTo>
                  <a:pt x="11654884" y="47421"/>
                  <a:pt x="11636389" y="51689"/>
                  <a:pt x="11618370" y="52163"/>
                </a:cubicBezTo>
                <a:cubicBezTo>
                  <a:pt x="11597504" y="52638"/>
                  <a:pt x="11576639" y="74451"/>
                  <a:pt x="11556248" y="52163"/>
                </a:cubicBezTo>
                <a:cubicBezTo>
                  <a:pt x="11554825" y="50741"/>
                  <a:pt x="11551031" y="52163"/>
                  <a:pt x="11547712" y="52163"/>
                </a:cubicBezTo>
                <a:cubicBezTo>
                  <a:pt x="11546289" y="59277"/>
                  <a:pt x="11544867" y="65916"/>
                  <a:pt x="11543918" y="72080"/>
                </a:cubicBezTo>
                <a:cubicBezTo>
                  <a:pt x="11533012" y="70658"/>
                  <a:pt x="11523527" y="69235"/>
                  <a:pt x="11514043" y="67812"/>
                </a:cubicBezTo>
                <a:cubicBezTo>
                  <a:pt x="11514517" y="69235"/>
                  <a:pt x="11515465" y="71132"/>
                  <a:pt x="11515940" y="72555"/>
                </a:cubicBezTo>
                <a:cubicBezTo>
                  <a:pt x="11506930" y="78245"/>
                  <a:pt x="11497446" y="83461"/>
                  <a:pt x="11488435" y="89152"/>
                </a:cubicBezTo>
                <a:cubicBezTo>
                  <a:pt x="11487012" y="83936"/>
                  <a:pt x="11485590" y="79193"/>
                  <a:pt x="11482745" y="70183"/>
                </a:cubicBezTo>
                <a:cubicBezTo>
                  <a:pt x="11473261" y="74451"/>
                  <a:pt x="11463776" y="78719"/>
                  <a:pt x="11452869" y="83936"/>
                </a:cubicBezTo>
                <a:cubicBezTo>
                  <a:pt x="11447179" y="81090"/>
                  <a:pt x="11439591" y="76348"/>
                  <a:pt x="11432004" y="72080"/>
                </a:cubicBezTo>
                <a:cubicBezTo>
                  <a:pt x="11415407" y="88204"/>
                  <a:pt x="11401180" y="88678"/>
                  <a:pt x="11386954" y="75400"/>
                </a:cubicBezTo>
                <a:cubicBezTo>
                  <a:pt x="11376522" y="83461"/>
                  <a:pt x="11367037" y="90575"/>
                  <a:pt x="11358027" y="97214"/>
                </a:cubicBezTo>
                <a:cubicBezTo>
                  <a:pt x="11361346" y="98162"/>
                  <a:pt x="11366563" y="99585"/>
                  <a:pt x="11371780" y="101007"/>
                </a:cubicBezTo>
                <a:cubicBezTo>
                  <a:pt x="11371780" y="103378"/>
                  <a:pt x="11371780" y="105275"/>
                  <a:pt x="11371780" y="107646"/>
                </a:cubicBezTo>
                <a:cubicBezTo>
                  <a:pt x="11344275" y="111914"/>
                  <a:pt x="11316770" y="116656"/>
                  <a:pt x="11289266" y="120924"/>
                </a:cubicBezTo>
                <a:cubicBezTo>
                  <a:pt x="11288792" y="119502"/>
                  <a:pt x="11288318" y="118079"/>
                  <a:pt x="11288318" y="116182"/>
                </a:cubicBezTo>
                <a:cubicBezTo>
                  <a:pt x="11294008" y="113811"/>
                  <a:pt x="11299225" y="111440"/>
                  <a:pt x="11306338" y="108120"/>
                </a:cubicBezTo>
                <a:cubicBezTo>
                  <a:pt x="11294956" y="104801"/>
                  <a:pt x="11286421" y="102430"/>
                  <a:pt x="11275040" y="99110"/>
                </a:cubicBezTo>
                <a:cubicBezTo>
                  <a:pt x="11278833" y="107172"/>
                  <a:pt x="11280730" y="112388"/>
                  <a:pt x="11284050" y="119502"/>
                </a:cubicBezTo>
                <a:cubicBezTo>
                  <a:pt x="11257494" y="123769"/>
                  <a:pt x="11233783" y="129460"/>
                  <a:pt x="11210547" y="135151"/>
                </a:cubicBezTo>
                <a:close/>
                <a:moveTo>
                  <a:pt x="8204515" y="1355773"/>
                </a:moveTo>
                <a:cubicBezTo>
                  <a:pt x="8222535" y="1354825"/>
                  <a:pt x="8223483" y="1377587"/>
                  <a:pt x="8241978" y="1367154"/>
                </a:cubicBezTo>
                <a:cubicBezTo>
                  <a:pt x="8257627" y="1358144"/>
                  <a:pt x="8277543" y="1356248"/>
                  <a:pt x="8296038" y="1352928"/>
                </a:cubicBezTo>
                <a:cubicBezTo>
                  <a:pt x="8328759" y="1346763"/>
                  <a:pt x="8361954" y="1342021"/>
                  <a:pt x="8394674" y="1335856"/>
                </a:cubicBezTo>
                <a:cubicBezTo>
                  <a:pt x="8397993" y="1335382"/>
                  <a:pt x="8400838" y="1329692"/>
                  <a:pt x="8402735" y="1325898"/>
                </a:cubicBezTo>
                <a:cubicBezTo>
                  <a:pt x="8404158" y="1322578"/>
                  <a:pt x="8404158" y="1318311"/>
                  <a:pt x="8404632" y="1314517"/>
                </a:cubicBezTo>
                <a:cubicBezTo>
                  <a:pt x="8406055" y="1314991"/>
                  <a:pt x="8407952" y="1315465"/>
                  <a:pt x="8409375" y="1315939"/>
                </a:cubicBezTo>
                <a:cubicBezTo>
                  <a:pt x="8410797" y="1322104"/>
                  <a:pt x="8412694" y="1327795"/>
                  <a:pt x="8414117" y="1333959"/>
                </a:cubicBezTo>
                <a:cubicBezTo>
                  <a:pt x="8416014" y="1333485"/>
                  <a:pt x="8418385" y="1333011"/>
                  <a:pt x="8420281" y="1332537"/>
                </a:cubicBezTo>
                <a:cubicBezTo>
                  <a:pt x="8419333" y="1315465"/>
                  <a:pt x="8418385" y="1298394"/>
                  <a:pt x="8416962" y="1278951"/>
                </a:cubicBezTo>
                <a:cubicBezTo>
                  <a:pt x="8405106" y="1281322"/>
                  <a:pt x="8391354" y="1284167"/>
                  <a:pt x="8377602" y="1287013"/>
                </a:cubicBezTo>
                <a:cubicBezTo>
                  <a:pt x="8378077" y="1289384"/>
                  <a:pt x="8378551" y="1291755"/>
                  <a:pt x="8378551" y="1293651"/>
                </a:cubicBezTo>
                <a:cubicBezTo>
                  <a:pt x="8388035" y="1292703"/>
                  <a:pt x="8397519" y="1291280"/>
                  <a:pt x="8407003" y="1290332"/>
                </a:cubicBezTo>
                <a:cubicBezTo>
                  <a:pt x="8407952" y="1292229"/>
                  <a:pt x="8408900" y="1294126"/>
                  <a:pt x="8409849" y="1296023"/>
                </a:cubicBezTo>
                <a:cubicBezTo>
                  <a:pt x="8395148" y="1304558"/>
                  <a:pt x="8380448" y="1312620"/>
                  <a:pt x="8363850" y="1322104"/>
                </a:cubicBezTo>
                <a:cubicBezTo>
                  <a:pt x="8364799" y="1295548"/>
                  <a:pt x="8360531" y="1292229"/>
                  <a:pt x="8336820" y="1297919"/>
                </a:cubicBezTo>
                <a:cubicBezTo>
                  <a:pt x="8333975" y="1298394"/>
                  <a:pt x="8330656" y="1297445"/>
                  <a:pt x="8328759" y="1298868"/>
                </a:cubicBezTo>
                <a:cubicBezTo>
                  <a:pt x="8309790" y="1312146"/>
                  <a:pt x="8277069" y="1300765"/>
                  <a:pt x="8271379" y="1327795"/>
                </a:cubicBezTo>
                <a:cubicBezTo>
                  <a:pt x="8256678" y="1327795"/>
                  <a:pt x="8243875" y="1324475"/>
                  <a:pt x="8234390" y="1328743"/>
                </a:cubicBezTo>
                <a:cubicBezTo>
                  <a:pt x="8223958" y="1333011"/>
                  <a:pt x="8216370" y="1344392"/>
                  <a:pt x="8204515" y="1355773"/>
                </a:cubicBezTo>
                <a:close/>
                <a:moveTo>
                  <a:pt x="8949503" y="597982"/>
                </a:moveTo>
                <a:cubicBezTo>
                  <a:pt x="8921050" y="606043"/>
                  <a:pt x="8893071" y="614105"/>
                  <a:pt x="8865092" y="622641"/>
                </a:cubicBezTo>
                <a:cubicBezTo>
                  <a:pt x="8851814" y="626435"/>
                  <a:pt x="8839011" y="631177"/>
                  <a:pt x="8824310" y="635919"/>
                </a:cubicBezTo>
                <a:cubicBezTo>
                  <a:pt x="8834743" y="641135"/>
                  <a:pt x="8841856" y="644455"/>
                  <a:pt x="8853237" y="650145"/>
                </a:cubicBezTo>
                <a:cubicBezTo>
                  <a:pt x="8882164" y="643032"/>
                  <a:pt x="8916782" y="632125"/>
                  <a:pt x="8952348" y="627383"/>
                </a:cubicBezTo>
                <a:cubicBezTo>
                  <a:pt x="8966100" y="625486"/>
                  <a:pt x="8986017" y="605569"/>
                  <a:pt x="8996449" y="630703"/>
                </a:cubicBezTo>
                <a:cubicBezTo>
                  <a:pt x="9007830" y="628806"/>
                  <a:pt x="9018737" y="624538"/>
                  <a:pt x="9028222" y="625960"/>
                </a:cubicBezTo>
                <a:cubicBezTo>
                  <a:pt x="9052880" y="630228"/>
                  <a:pt x="9082282" y="611260"/>
                  <a:pt x="9086075" y="587075"/>
                </a:cubicBezTo>
                <a:cubicBezTo>
                  <a:pt x="9087498" y="579013"/>
                  <a:pt x="9093663" y="571426"/>
                  <a:pt x="9098405" y="562416"/>
                </a:cubicBezTo>
                <a:cubicBezTo>
                  <a:pt x="9096034" y="561468"/>
                  <a:pt x="9090817" y="559571"/>
                  <a:pt x="9086075" y="557674"/>
                </a:cubicBezTo>
                <a:cubicBezTo>
                  <a:pt x="9079436" y="565261"/>
                  <a:pt x="9073272" y="571900"/>
                  <a:pt x="9067581" y="578539"/>
                </a:cubicBezTo>
                <a:cubicBezTo>
                  <a:pt x="9059045" y="575694"/>
                  <a:pt x="9051932" y="576168"/>
                  <a:pt x="9044819" y="578539"/>
                </a:cubicBezTo>
                <a:cubicBezTo>
                  <a:pt x="9029170" y="583755"/>
                  <a:pt x="9013995" y="589446"/>
                  <a:pt x="8998346" y="594662"/>
                </a:cubicBezTo>
                <a:cubicBezTo>
                  <a:pt x="8996924" y="595137"/>
                  <a:pt x="8995501" y="595611"/>
                  <a:pt x="8994078" y="595137"/>
                </a:cubicBezTo>
                <a:cubicBezTo>
                  <a:pt x="8974161" y="583755"/>
                  <a:pt x="8966100" y="600353"/>
                  <a:pt x="8955667" y="613631"/>
                </a:cubicBezTo>
                <a:cubicBezTo>
                  <a:pt x="8952822" y="605569"/>
                  <a:pt x="8949977" y="599405"/>
                  <a:pt x="8949503" y="597982"/>
                </a:cubicBezTo>
                <a:close/>
                <a:moveTo>
                  <a:pt x="10976286" y="162181"/>
                </a:moveTo>
                <a:cubicBezTo>
                  <a:pt x="10961586" y="168820"/>
                  <a:pt x="10949256" y="174510"/>
                  <a:pt x="10938349" y="179727"/>
                </a:cubicBezTo>
                <a:cubicBezTo>
                  <a:pt x="10933133" y="176881"/>
                  <a:pt x="10926493" y="171191"/>
                  <a:pt x="10924122" y="172613"/>
                </a:cubicBezTo>
                <a:cubicBezTo>
                  <a:pt x="10908000" y="181149"/>
                  <a:pt x="10893299" y="191582"/>
                  <a:pt x="10877649" y="201066"/>
                </a:cubicBezTo>
                <a:cubicBezTo>
                  <a:pt x="10874330" y="204860"/>
                  <a:pt x="10867692" y="209128"/>
                  <a:pt x="10866269" y="208179"/>
                </a:cubicBezTo>
                <a:cubicBezTo>
                  <a:pt x="10861052" y="202963"/>
                  <a:pt x="10857259" y="195850"/>
                  <a:pt x="10852990" y="189685"/>
                </a:cubicBezTo>
                <a:cubicBezTo>
                  <a:pt x="10852042" y="190159"/>
                  <a:pt x="10851568" y="190633"/>
                  <a:pt x="10850619" y="190633"/>
                </a:cubicBezTo>
                <a:cubicBezTo>
                  <a:pt x="10852042" y="196324"/>
                  <a:pt x="10853465" y="202014"/>
                  <a:pt x="10855362" y="208653"/>
                </a:cubicBezTo>
                <a:cubicBezTo>
                  <a:pt x="10837341" y="213870"/>
                  <a:pt x="10813631" y="203437"/>
                  <a:pt x="10805096" y="225725"/>
                </a:cubicBezTo>
                <a:cubicBezTo>
                  <a:pt x="10807940" y="231416"/>
                  <a:pt x="10810311" y="239003"/>
                  <a:pt x="10812209" y="238529"/>
                </a:cubicBezTo>
                <a:cubicBezTo>
                  <a:pt x="10833074" y="237580"/>
                  <a:pt x="10856310" y="239477"/>
                  <a:pt x="10874330" y="231416"/>
                </a:cubicBezTo>
                <a:cubicBezTo>
                  <a:pt x="10884289" y="227148"/>
                  <a:pt x="10886185" y="229993"/>
                  <a:pt x="10891876" y="232838"/>
                </a:cubicBezTo>
                <a:cubicBezTo>
                  <a:pt x="10892825" y="233313"/>
                  <a:pt x="10893773" y="233313"/>
                  <a:pt x="10893773" y="232838"/>
                </a:cubicBezTo>
                <a:cubicBezTo>
                  <a:pt x="10898041" y="227622"/>
                  <a:pt x="10901835" y="222880"/>
                  <a:pt x="10905629" y="218138"/>
                </a:cubicBezTo>
                <a:cubicBezTo>
                  <a:pt x="10914165" y="234261"/>
                  <a:pt x="10930287" y="238055"/>
                  <a:pt x="10942617" y="226674"/>
                </a:cubicBezTo>
                <a:cubicBezTo>
                  <a:pt x="10952575" y="217189"/>
                  <a:pt x="10960163" y="204860"/>
                  <a:pt x="10969647" y="192530"/>
                </a:cubicBezTo>
                <a:cubicBezTo>
                  <a:pt x="10972018" y="199169"/>
                  <a:pt x="10973441" y="203437"/>
                  <a:pt x="10973915" y="205334"/>
                </a:cubicBezTo>
                <a:cubicBezTo>
                  <a:pt x="10980554" y="197747"/>
                  <a:pt x="10987193" y="191108"/>
                  <a:pt x="10993831" y="183994"/>
                </a:cubicBezTo>
                <a:cubicBezTo>
                  <a:pt x="10995254" y="184943"/>
                  <a:pt x="10996677" y="186365"/>
                  <a:pt x="10998100" y="187314"/>
                </a:cubicBezTo>
                <a:cubicBezTo>
                  <a:pt x="10997625" y="179727"/>
                  <a:pt x="10997152" y="172613"/>
                  <a:pt x="10996677" y="168820"/>
                </a:cubicBezTo>
                <a:cubicBezTo>
                  <a:pt x="10987193" y="165500"/>
                  <a:pt x="10979605" y="163129"/>
                  <a:pt x="10976286" y="162181"/>
                </a:cubicBezTo>
                <a:close/>
                <a:moveTo>
                  <a:pt x="8199298" y="1341547"/>
                </a:moveTo>
                <a:cubicBezTo>
                  <a:pt x="8175114" y="1355299"/>
                  <a:pt x="8137651" y="1333485"/>
                  <a:pt x="8120105" y="1375216"/>
                </a:cubicBezTo>
                <a:cubicBezTo>
                  <a:pt x="8120105" y="1365258"/>
                  <a:pt x="8120105" y="1361938"/>
                  <a:pt x="8120105" y="1356722"/>
                </a:cubicBezTo>
                <a:cubicBezTo>
                  <a:pt x="8105879" y="1363835"/>
                  <a:pt x="8092601" y="1369525"/>
                  <a:pt x="8080271" y="1377113"/>
                </a:cubicBezTo>
                <a:cubicBezTo>
                  <a:pt x="8067468" y="1385175"/>
                  <a:pt x="8054664" y="1393710"/>
                  <a:pt x="8043282" y="1403669"/>
                </a:cubicBezTo>
                <a:cubicBezTo>
                  <a:pt x="8039963" y="1406514"/>
                  <a:pt x="8041386" y="1414102"/>
                  <a:pt x="8040437" y="1419318"/>
                </a:cubicBezTo>
                <a:cubicBezTo>
                  <a:pt x="8052767" y="1420266"/>
                  <a:pt x="8065571" y="1423586"/>
                  <a:pt x="8077426" y="1421215"/>
                </a:cubicBezTo>
                <a:cubicBezTo>
                  <a:pt x="8087859" y="1419318"/>
                  <a:pt x="8096869" y="1411256"/>
                  <a:pt x="8106827" y="1405566"/>
                </a:cubicBezTo>
                <a:cubicBezTo>
                  <a:pt x="8134332" y="1416473"/>
                  <a:pt x="8148558" y="1381381"/>
                  <a:pt x="8169423" y="1378536"/>
                </a:cubicBezTo>
                <a:cubicBezTo>
                  <a:pt x="8179856" y="1365732"/>
                  <a:pt x="8189340" y="1353876"/>
                  <a:pt x="8199298" y="1341547"/>
                </a:cubicBezTo>
                <a:close/>
                <a:moveTo>
                  <a:pt x="11153642" y="265559"/>
                </a:moveTo>
                <a:cubicBezTo>
                  <a:pt x="11155064" y="263188"/>
                  <a:pt x="11156486" y="260817"/>
                  <a:pt x="11158384" y="258920"/>
                </a:cubicBezTo>
                <a:cubicBezTo>
                  <a:pt x="11164548" y="263188"/>
                  <a:pt x="11171187" y="267456"/>
                  <a:pt x="11179724" y="273146"/>
                </a:cubicBezTo>
                <a:cubicBezTo>
                  <a:pt x="11182568" y="269353"/>
                  <a:pt x="11186837" y="262714"/>
                  <a:pt x="11192052" y="255601"/>
                </a:cubicBezTo>
                <a:cubicBezTo>
                  <a:pt x="11187310" y="253229"/>
                  <a:pt x="11183991" y="250384"/>
                  <a:pt x="11181145" y="250384"/>
                </a:cubicBezTo>
                <a:cubicBezTo>
                  <a:pt x="11154115" y="250858"/>
                  <a:pt x="11126611" y="251807"/>
                  <a:pt x="11099581" y="253229"/>
                </a:cubicBezTo>
                <a:cubicBezTo>
                  <a:pt x="11093416" y="253704"/>
                  <a:pt x="11087252" y="256075"/>
                  <a:pt x="11081561" y="257497"/>
                </a:cubicBezTo>
                <a:cubicBezTo>
                  <a:pt x="11059748" y="261291"/>
                  <a:pt x="11039356" y="275043"/>
                  <a:pt x="11015646" y="260817"/>
                </a:cubicBezTo>
                <a:cubicBezTo>
                  <a:pt x="11011378" y="258446"/>
                  <a:pt x="11000471" y="265559"/>
                  <a:pt x="10993358" y="269827"/>
                </a:cubicBezTo>
                <a:cubicBezTo>
                  <a:pt x="10991460" y="270775"/>
                  <a:pt x="10992410" y="280734"/>
                  <a:pt x="10994306" y="281682"/>
                </a:cubicBezTo>
                <a:cubicBezTo>
                  <a:pt x="11002367" y="285950"/>
                  <a:pt x="11011852" y="291166"/>
                  <a:pt x="11019913" y="290692"/>
                </a:cubicBezTo>
                <a:cubicBezTo>
                  <a:pt x="11066386" y="287847"/>
                  <a:pt x="11112384" y="283579"/>
                  <a:pt x="11158857" y="279785"/>
                </a:cubicBezTo>
                <a:cubicBezTo>
                  <a:pt x="11160755" y="279785"/>
                  <a:pt x="11162651" y="277888"/>
                  <a:pt x="11164074" y="276940"/>
                </a:cubicBezTo>
                <a:cubicBezTo>
                  <a:pt x="11160280" y="272672"/>
                  <a:pt x="11156961" y="269353"/>
                  <a:pt x="11153642" y="265559"/>
                </a:cubicBezTo>
                <a:close/>
                <a:moveTo>
                  <a:pt x="9359696" y="379844"/>
                </a:moveTo>
                <a:cubicBezTo>
                  <a:pt x="9341676" y="377947"/>
                  <a:pt x="9325078" y="374628"/>
                  <a:pt x="9308481" y="375102"/>
                </a:cubicBezTo>
                <a:cubicBezTo>
                  <a:pt x="9279554" y="376050"/>
                  <a:pt x="9268647" y="383164"/>
                  <a:pt x="9265802" y="413039"/>
                </a:cubicBezTo>
                <a:cubicBezTo>
                  <a:pt x="9279554" y="405452"/>
                  <a:pt x="9294729" y="395967"/>
                  <a:pt x="9299471" y="421101"/>
                </a:cubicBezTo>
                <a:cubicBezTo>
                  <a:pt x="9299471" y="422049"/>
                  <a:pt x="9304687" y="422523"/>
                  <a:pt x="9307533" y="422523"/>
                </a:cubicBezTo>
                <a:cubicBezTo>
                  <a:pt x="9341676" y="423472"/>
                  <a:pt x="9352108" y="414936"/>
                  <a:pt x="9359696" y="379844"/>
                </a:cubicBezTo>
                <a:close/>
                <a:moveTo>
                  <a:pt x="8614708" y="1000588"/>
                </a:moveTo>
                <a:cubicBezTo>
                  <a:pt x="8654068" y="1014340"/>
                  <a:pt x="8684892" y="985413"/>
                  <a:pt x="8714767" y="979249"/>
                </a:cubicBezTo>
                <a:cubicBezTo>
                  <a:pt x="8725674" y="961703"/>
                  <a:pt x="8734210" y="948425"/>
                  <a:pt x="8743220" y="934198"/>
                </a:cubicBezTo>
                <a:cubicBezTo>
                  <a:pt x="8734684" y="937044"/>
                  <a:pt x="8724726" y="940363"/>
                  <a:pt x="8714767" y="943208"/>
                </a:cubicBezTo>
                <a:cubicBezTo>
                  <a:pt x="8716664" y="951744"/>
                  <a:pt x="8715716" y="959806"/>
                  <a:pt x="8711448" y="962651"/>
                </a:cubicBezTo>
                <a:cubicBezTo>
                  <a:pt x="8688686" y="977826"/>
                  <a:pt x="8660233" y="969290"/>
                  <a:pt x="8635574" y="980197"/>
                </a:cubicBezTo>
                <a:cubicBezTo>
                  <a:pt x="8624667" y="984939"/>
                  <a:pt x="8612812" y="983517"/>
                  <a:pt x="8614708" y="1000588"/>
                </a:cubicBezTo>
                <a:close/>
                <a:moveTo>
                  <a:pt x="9167166" y="573323"/>
                </a:moveTo>
                <a:cubicBezTo>
                  <a:pt x="9166217" y="571900"/>
                  <a:pt x="9165269" y="570478"/>
                  <a:pt x="9164320" y="568581"/>
                </a:cubicBezTo>
                <a:cubicBezTo>
                  <a:pt x="9156259" y="572849"/>
                  <a:pt x="9148672" y="576642"/>
                  <a:pt x="9140136" y="581384"/>
                </a:cubicBezTo>
                <a:cubicBezTo>
                  <a:pt x="9135868" y="575220"/>
                  <a:pt x="9132074" y="569055"/>
                  <a:pt x="9127806" y="562890"/>
                </a:cubicBezTo>
                <a:cubicBezTo>
                  <a:pt x="9129229" y="564787"/>
                  <a:pt x="9130177" y="566684"/>
                  <a:pt x="9131600" y="568581"/>
                </a:cubicBezTo>
                <a:cubicBezTo>
                  <a:pt x="9123538" y="573323"/>
                  <a:pt x="9115477" y="581384"/>
                  <a:pt x="9107415" y="581859"/>
                </a:cubicBezTo>
                <a:cubicBezTo>
                  <a:pt x="9092240" y="582807"/>
                  <a:pt x="9096982" y="591343"/>
                  <a:pt x="9098405" y="598930"/>
                </a:cubicBezTo>
                <a:cubicBezTo>
                  <a:pt x="9100776" y="611734"/>
                  <a:pt x="9104096" y="624064"/>
                  <a:pt x="9107415" y="638764"/>
                </a:cubicBezTo>
                <a:cubicBezTo>
                  <a:pt x="9112631" y="636867"/>
                  <a:pt x="9119744" y="634496"/>
                  <a:pt x="9126857" y="631651"/>
                </a:cubicBezTo>
                <a:cubicBezTo>
                  <a:pt x="9111683" y="598930"/>
                  <a:pt x="9111683" y="598930"/>
                  <a:pt x="9124012" y="593240"/>
                </a:cubicBezTo>
                <a:cubicBezTo>
                  <a:pt x="9128280" y="602250"/>
                  <a:pt x="9132548" y="611734"/>
                  <a:pt x="9136816" y="620744"/>
                </a:cubicBezTo>
                <a:cubicBezTo>
                  <a:pt x="9141084" y="618373"/>
                  <a:pt x="9144878" y="616476"/>
                  <a:pt x="9146775" y="615528"/>
                </a:cubicBezTo>
                <a:cubicBezTo>
                  <a:pt x="9152465" y="619321"/>
                  <a:pt x="9157207" y="622167"/>
                  <a:pt x="9161475" y="625012"/>
                </a:cubicBezTo>
                <a:cubicBezTo>
                  <a:pt x="9162423" y="618373"/>
                  <a:pt x="9163846" y="611734"/>
                  <a:pt x="9164320" y="608889"/>
                </a:cubicBezTo>
                <a:cubicBezTo>
                  <a:pt x="9154362" y="604621"/>
                  <a:pt x="9148197" y="601776"/>
                  <a:pt x="9141084" y="598456"/>
                </a:cubicBezTo>
                <a:cubicBezTo>
                  <a:pt x="9151517" y="588023"/>
                  <a:pt x="9159578" y="580436"/>
                  <a:pt x="9167166" y="573323"/>
                </a:cubicBezTo>
                <a:close/>
                <a:moveTo>
                  <a:pt x="9999408" y="641135"/>
                </a:moveTo>
                <a:cubicBezTo>
                  <a:pt x="9998460" y="638764"/>
                  <a:pt x="9997985" y="636867"/>
                  <a:pt x="9997037" y="634496"/>
                </a:cubicBezTo>
                <a:cubicBezTo>
                  <a:pt x="9978069" y="636393"/>
                  <a:pt x="9955306" y="632599"/>
                  <a:pt x="9941080" y="641609"/>
                </a:cubicBezTo>
                <a:cubicBezTo>
                  <a:pt x="9924957" y="652042"/>
                  <a:pt x="9915473" y="644929"/>
                  <a:pt x="9901247" y="637816"/>
                </a:cubicBezTo>
                <a:cubicBezTo>
                  <a:pt x="9901247" y="648248"/>
                  <a:pt x="9899824" y="662949"/>
                  <a:pt x="9901721" y="663423"/>
                </a:cubicBezTo>
                <a:cubicBezTo>
                  <a:pt x="9916896" y="667217"/>
                  <a:pt x="9933967" y="672433"/>
                  <a:pt x="9947720" y="668640"/>
                </a:cubicBezTo>
                <a:cubicBezTo>
                  <a:pt x="9966213" y="663897"/>
                  <a:pt x="9982337" y="651094"/>
                  <a:pt x="9999408" y="641135"/>
                </a:cubicBezTo>
                <a:close/>
                <a:moveTo>
                  <a:pt x="11128508" y="205334"/>
                </a:moveTo>
                <a:cubicBezTo>
                  <a:pt x="11128508" y="208179"/>
                  <a:pt x="11128034" y="211025"/>
                  <a:pt x="11128034" y="213870"/>
                </a:cubicBezTo>
                <a:cubicBezTo>
                  <a:pt x="11146054" y="214818"/>
                  <a:pt x="11163600" y="215767"/>
                  <a:pt x="11181620" y="216715"/>
                </a:cubicBezTo>
                <a:cubicBezTo>
                  <a:pt x="11197269" y="217664"/>
                  <a:pt x="11211021" y="205334"/>
                  <a:pt x="11229041" y="214344"/>
                </a:cubicBezTo>
                <a:cubicBezTo>
                  <a:pt x="11237577" y="218612"/>
                  <a:pt x="11253226" y="208653"/>
                  <a:pt x="11265555" y="205334"/>
                </a:cubicBezTo>
                <a:cubicBezTo>
                  <a:pt x="11265082" y="202963"/>
                  <a:pt x="11264607" y="200118"/>
                  <a:pt x="11263659" y="197747"/>
                </a:cubicBezTo>
                <a:cubicBezTo>
                  <a:pt x="11218609" y="200592"/>
                  <a:pt x="11173559" y="202963"/>
                  <a:pt x="11128508" y="205334"/>
                </a:cubicBezTo>
                <a:close/>
                <a:moveTo>
                  <a:pt x="9429405" y="983517"/>
                </a:moveTo>
                <a:cubicBezTo>
                  <a:pt x="9400004" y="984465"/>
                  <a:pt x="9390045" y="991578"/>
                  <a:pt x="9383407" y="1015763"/>
                </a:cubicBezTo>
                <a:cubicBezTo>
                  <a:pt x="9420869" y="1026196"/>
                  <a:pt x="9432250" y="1015763"/>
                  <a:pt x="9429405" y="983517"/>
                </a:cubicBezTo>
                <a:close/>
                <a:moveTo>
                  <a:pt x="9892710" y="357556"/>
                </a:moveTo>
                <a:cubicBezTo>
                  <a:pt x="9894133" y="359927"/>
                  <a:pt x="9895556" y="361824"/>
                  <a:pt x="9897453" y="364195"/>
                </a:cubicBezTo>
                <a:cubicBezTo>
                  <a:pt x="9915473" y="358979"/>
                  <a:pt x="9933493" y="354237"/>
                  <a:pt x="9951513" y="349020"/>
                </a:cubicBezTo>
                <a:cubicBezTo>
                  <a:pt x="9948193" y="321516"/>
                  <a:pt x="9926854" y="336217"/>
                  <a:pt x="9914525" y="332897"/>
                </a:cubicBezTo>
                <a:cubicBezTo>
                  <a:pt x="9909783" y="331474"/>
                  <a:pt x="9900298" y="349020"/>
                  <a:pt x="9892710" y="357556"/>
                </a:cubicBezTo>
                <a:close/>
                <a:moveTo>
                  <a:pt x="10163011" y="200118"/>
                </a:moveTo>
                <a:cubicBezTo>
                  <a:pt x="10146889" y="200118"/>
                  <a:pt x="10135033" y="200118"/>
                  <a:pt x="10119384" y="200118"/>
                </a:cubicBezTo>
                <a:cubicBezTo>
                  <a:pt x="10122703" y="210550"/>
                  <a:pt x="10123178" y="225251"/>
                  <a:pt x="10129343" y="228570"/>
                </a:cubicBezTo>
                <a:cubicBezTo>
                  <a:pt x="10135982" y="232364"/>
                  <a:pt x="10150208" y="228096"/>
                  <a:pt x="10157796" y="222406"/>
                </a:cubicBezTo>
                <a:cubicBezTo>
                  <a:pt x="10162538" y="219560"/>
                  <a:pt x="10161589" y="208179"/>
                  <a:pt x="10163011" y="200118"/>
                </a:cubicBezTo>
                <a:close/>
                <a:moveTo>
                  <a:pt x="11980668" y="119502"/>
                </a:moveTo>
                <a:cubicBezTo>
                  <a:pt x="11980193" y="117605"/>
                  <a:pt x="11979720" y="115708"/>
                  <a:pt x="11979720" y="113811"/>
                </a:cubicBezTo>
                <a:cubicBezTo>
                  <a:pt x="11959328" y="116182"/>
                  <a:pt x="11938937" y="119027"/>
                  <a:pt x="11917124" y="121873"/>
                </a:cubicBezTo>
                <a:cubicBezTo>
                  <a:pt x="11930875" y="143212"/>
                  <a:pt x="11949369" y="137996"/>
                  <a:pt x="11973555" y="135151"/>
                </a:cubicBezTo>
                <a:cubicBezTo>
                  <a:pt x="11965018" y="129934"/>
                  <a:pt x="11960751" y="127563"/>
                  <a:pt x="11952690" y="122821"/>
                </a:cubicBezTo>
                <a:cubicBezTo>
                  <a:pt x="11964545" y="120924"/>
                  <a:pt x="11972606" y="119976"/>
                  <a:pt x="11980668" y="119502"/>
                </a:cubicBezTo>
                <a:close/>
                <a:moveTo>
                  <a:pt x="3645911" y="3687002"/>
                </a:moveTo>
                <a:cubicBezTo>
                  <a:pt x="3664405" y="3698383"/>
                  <a:pt x="3680054" y="3696960"/>
                  <a:pt x="3691436" y="3677043"/>
                </a:cubicBezTo>
                <a:cubicBezTo>
                  <a:pt x="3673890" y="3667559"/>
                  <a:pt x="3656818" y="3662342"/>
                  <a:pt x="3645911" y="3687002"/>
                </a:cubicBezTo>
                <a:close/>
                <a:moveTo>
                  <a:pt x="9654182" y="347123"/>
                </a:moveTo>
                <a:cubicBezTo>
                  <a:pt x="9641853" y="348546"/>
                  <a:pt x="9630945" y="349495"/>
                  <a:pt x="9620513" y="351866"/>
                </a:cubicBezTo>
                <a:cubicBezTo>
                  <a:pt x="9610554" y="353762"/>
                  <a:pt x="9601070" y="357556"/>
                  <a:pt x="9591586" y="360401"/>
                </a:cubicBezTo>
                <a:cubicBezTo>
                  <a:pt x="9615771" y="368463"/>
                  <a:pt x="9637110" y="366092"/>
                  <a:pt x="9654182" y="347123"/>
                </a:cubicBezTo>
                <a:close/>
                <a:moveTo>
                  <a:pt x="10147362" y="359453"/>
                </a:moveTo>
                <a:cubicBezTo>
                  <a:pt x="10165383" y="357082"/>
                  <a:pt x="10182455" y="355185"/>
                  <a:pt x="10199526" y="352814"/>
                </a:cubicBezTo>
                <a:cubicBezTo>
                  <a:pt x="10199526" y="350917"/>
                  <a:pt x="10199052" y="349495"/>
                  <a:pt x="10199052" y="347598"/>
                </a:cubicBezTo>
                <a:cubicBezTo>
                  <a:pt x="10181506" y="348072"/>
                  <a:pt x="10161589" y="330052"/>
                  <a:pt x="10147362" y="359453"/>
                </a:cubicBezTo>
                <a:close/>
                <a:moveTo>
                  <a:pt x="7484187" y="692824"/>
                </a:moveTo>
                <a:cubicBezTo>
                  <a:pt x="7508371" y="684763"/>
                  <a:pt x="7530185" y="677650"/>
                  <a:pt x="7551524" y="670536"/>
                </a:cubicBezTo>
                <a:cubicBezTo>
                  <a:pt x="7528288" y="664846"/>
                  <a:pt x="7494145" y="675278"/>
                  <a:pt x="7484187" y="692824"/>
                </a:cubicBezTo>
                <a:close/>
                <a:moveTo>
                  <a:pt x="9158630" y="1082153"/>
                </a:moveTo>
                <a:cubicBezTo>
                  <a:pt x="9157681" y="1079308"/>
                  <a:pt x="9156259" y="1075988"/>
                  <a:pt x="9155310" y="1073143"/>
                </a:cubicBezTo>
                <a:cubicBezTo>
                  <a:pt x="9144878" y="1076462"/>
                  <a:pt x="9134919" y="1080256"/>
                  <a:pt x="9124486" y="1083575"/>
                </a:cubicBezTo>
                <a:cubicBezTo>
                  <a:pt x="9125909" y="1086895"/>
                  <a:pt x="9126857" y="1090214"/>
                  <a:pt x="9128280" y="1094008"/>
                </a:cubicBezTo>
                <a:cubicBezTo>
                  <a:pt x="9138713" y="1089740"/>
                  <a:pt x="9148672" y="1085946"/>
                  <a:pt x="9158630" y="1082153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0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A76E4D-4A65-E07F-A427-73C8DFBE6F51}"/>
              </a:ext>
            </a:extLst>
          </p:cNvPr>
          <p:cNvGrpSpPr/>
          <p:nvPr/>
        </p:nvGrpSpPr>
        <p:grpSpPr>
          <a:xfrm>
            <a:off x="1075242" y="1468593"/>
            <a:ext cx="9592758" cy="2778302"/>
            <a:chOff x="901070" y="1860479"/>
            <a:chExt cx="9592758" cy="277830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BC2E31C-EE6F-1616-BFFC-0FBAF22C6045}"/>
                </a:ext>
              </a:extLst>
            </p:cNvPr>
            <p:cNvSpPr txBox="1"/>
            <p:nvPr/>
          </p:nvSpPr>
          <p:spPr>
            <a:xfrm>
              <a:off x="901070" y="1860479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A219FB5-20E8-15C2-4449-B1A1DD532CFC}"/>
                </a:ext>
              </a:extLst>
            </p:cNvPr>
            <p:cNvSpPr txBox="1"/>
            <p:nvPr/>
          </p:nvSpPr>
          <p:spPr>
            <a:xfrm>
              <a:off x="901070" y="2219364"/>
              <a:ext cx="959275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3D8DDF-26F9-60ED-9231-C04E0C54E6EA}"/>
                </a:ext>
              </a:extLst>
            </p:cNvPr>
            <p:cNvSpPr txBox="1"/>
            <p:nvPr/>
          </p:nvSpPr>
          <p:spPr>
            <a:xfrm>
              <a:off x="901070" y="3046678"/>
              <a:ext cx="3351615" cy="159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38E109D-A662-4EA8-52F7-AF2A95E53454}"/>
              </a:ext>
            </a:extLst>
          </p:cNvPr>
          <p:cNvGrpSpPr/>
          <p:nvPr/>
        </p:nvGrpSpPr>
        <p:grpSpPr>
          <a:xfrm>
            <a:off x="7918763" y="4823429"/>
            <a:ext cx="3181037" cy="866942"/>
            <a:chOff x="8688335" y="2241577"/>
            <a:chExt cx="3181037" cy="86694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EAFE469-9CCB-01CA-3965-E640C6F19866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270082-2AFA-D2F9-CB43-4A4AA191BA3C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841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论文总结与致谢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D8D4146-200D-2C80-3777-3322988D4DD5}"/>
              </a:ext>
            </a:extLst>
          </p:cNvPr>
          <p:cNvGrpSpPr/>
          <p:nvPr/>
        </p:nvGrpSpPr>
        <p:grpSpPr>
          <a:xfrm>
            <a:off x="1856054" y="1610918"/>
            <a:ext cx="2450162" cy="3984172"/>
            <a:chOff x="1609311" y="1610918"/>
            <a:chExt cx="2450162" cy="39841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EF4B90C-729D-3A1D-403B-9705586D8E57}"/>
                </a:ext>
              </a:extLst>
            </p:cNvPr>
            <p:cNvGrpSpPr/>
            <p:nvPr/>
          </p:nvGrpSpPr>
          <p:grpSpPr>
            <a:xfrm>
              <a:off x="1609311" y="1610918"/>
              <a:ext cx="2450162" cy="3984172"/>
              <a:chOff x="4815595" y="1785257"/>
              <a:chExt cx="2450162" cy="398417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A4689FF4-AF0F-7F48-0552-3CF9A155179F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5CC6BA81-330D-26E8-C132-E2AE5888AE8F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gradFill>
                <a:gsLst>
                  <a:gs pos="100000">
                    <a:srgbClr val="70ACA4"/>
                  </a:gs>
                  <a:gs pos="0">
                    <a:srgbClr val="337488"/>
                  </a:gs>
                </a:gsLst>
                <a:lin ang="16200000" scaled="1"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 sz="2000">
                  <a:solidFill>
                    <a:srgbClr val="FFFFFF"/>
                  </a:solidFill>
                  <a:cs typeface="+mn-ea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84763C2-6D9D-C6AF-E1BC-4499588C8275}"/>
                </a:ext>
              </a:extLst>
            </p:cNvPr>
            <p:cNvSpPr txBox="1"/>
            <p:nvPr/>
          </p:nvSpPr>
          <p:spPr>
            <a:xfrm>
              <a:off x="3331516" y="2125676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8B74D6-FAD2-D17F-2C8E-DF4D2BE4CBCA}"/>
                </a:ext>
              </a:extLst>
            </p:cNvPr>
            <p:cNvSpPr txBox="1"/>
            <p:nvPr/>
          </p:nvSpPr>
          <p:spPr>
            <a:xfrm>
              <a:off x="2119952" y="2439837"/>
              <a:ext cx="1200329" cy="2568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endParaRPr lang="zh-CN" altLang="en-US" sz="1100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C877E12-7C97-AEF2-B3EA-0D4288086410}"/>
              </a:ext>
            </a:extLst>
          </p:cNvPr>
          <p:cNvGrpSpPr/>
          <p:nvPr/>
        </p:nvGrpSpPr>
        <p:grpSpPr>
          <a:xfrm>
            <a:off x="4865764" y="1610918"/>
            <a:ext cx="2450162" cy="3984172"/>
            <a:chOff x="1609311" y="1610918"/>
            <a:chExt cx="2450162" cy="398417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431DF6B-3768-00AA-2CD2-EF474D63500D}"/>
                </a:ext>
              </a:extLst>
            </p:cNvPr>
            <p:cNvGrpSpPr/>
            <p:nvPr/>
          </p:nvGrpSpPr>
          <p:grpSpPr>
            <a:xfrm>
              <a:off x="1609311" y="1610918"/>
              <a:ext cx="2450162" cy="3984172"/>
              <a:chOff x="4815595" y="1785257"/>
              <a:chExt cx="2450162" cy="3984172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77A754CA-7A0E-60B3-240F-657BFB391590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6C949917-7F2C-A37D-2BD2-3EFA683B2F11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gradFill>
                <a:gsLst>
                  <a:gs pos="100000">
                    <a:srgbClr val="70ACA4"/>
                  </a:gs>
                  <a:gs pos="0">
                    <a:srgbClr val="337488"/>
                  </a:gs>
                </a:gsLst>
                <a:lin ang="16200000" scaled="1"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 sz="2000">
                  <a:solidFill>
                    <a:srgbClr val="FFFFFF"/>
                  </a:solidFill>
                  <a:cs typeface="+mn-ea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ED6576D-1061-95EB-1490-FD71CCE77993}"/>
                </a:ext>
              </a:extLst>
            </p:cNvPr>
            <p:cNvSpPr txBox="1"/>
            <p:nvPr/>
          </p:nvSpPr>
          <p:spPr>
            <a:xfrm>
              <a:off x="3331516" y="2125676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9A8D7A-B49F-9FBB-A56B-8758D3130FF0}"/>
                </a:ext>
              </a:extLst>
            </p:cNvPr>
            <p:cNvSpPr txBox="1"/>
            <p:nvPr/>
          </p:nvSpPr>
          <p:spPr>
            <a:xfrm>
              <a:off x="2119952" y="2439837"/>
              <a:ext cx="1200329" cy="2568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endParaRPr lang="zh-CN" altLang="en-US" sz="11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EA9402A-66DA-E2FB-B233-0999A83B061E}"/>
              </a:ext>
            </a:extLst>
          </p:cNvPr>
          <p:cNvGrpSpPr/>
          <p:nvPr/>
        </p:nvGrpSpPr>
        <p:grpSpPr>
          <a:xfrm>
            <a:off x="7875474" y="1610918"/>
            <a:ext cx="2450162" cy="3984172"/>
            <a:chOff x="1609311" y="1610918"/>
            <a:chExt cx="2450162" cy="398417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44EAB2F-2019-D7E2-CDBA-72EFB22BAF35}"/>
                </a:ext>
              </a:extLst>
            </p:cNvPr>
            <p:cNvGrpSpPr/>
            <p:nvPr/>
          </p:nvGrpSpPr>
          <p:grpSpPr>
            <a:xfrm>
              <a:off x="1609311" y="1610918"/>
              <a:ext cx="2450162" cy="3984172"/>
              <a:chOff x="4815595" y="1785257"/>
              <a:chExt cx="2450162" cy="3984172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57912EE5-B05D-8B99-F351-18E81C5650DF}"/>
                  </a:ext>
                </a:extLst>
              </p:cNvPr>
              <p:cNvSpPr/>
              <p:nvPr/>
            </p:nvSpPr>
            <p:spPr>
              <a:xfrm>
                <a:off x="4999269" y="1785257"/>
                <a:ext cx="2266488" cy="3984172"/>
              </a:xfrm>
              <a:prstGeom prst="roundRect">
                <a:avLst/>
              </a:prstGeom>
              <a:noFill/>
              <a:ln>
                <a:solidFill>
                  <a:srgbClr val="2223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222322"/>
                  </a:solidFill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CBBC50F8-E5C9-53E9-EAF5-EA76ED2F6EB9}"/>
                  </a:ext>
                </a:extLst>
              </p:cNvPr>
              <p:cNvSpPr/>
              <p:nvPr/>
            </p:nvSpPr>
            <p:spPr>
              <a:xfrm>
                <a:off x="4815595" y="2786743"/>
                <a:ext cx="394145" cy="1719943"/>
              </a:xfrm>
              <a:prstGeom prst="rect">
                <a:avLst/>
              </a:prstGeom>
              <a:gradFill>
                <a:gsLst>
                  <a:gs pos="100000">
                    <a:srgbClr val="70ACA4"/>
                  </a:gs>
                  <a:gs pos="0">
                    <a:srgbClr val="337488"/>
                  </a:gs>
                </a:gsLst>
                <a:lin ang="16200000" scaled="1"/>
              </a:gra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/>
                <a:endParaRPr lang="zh-CN" altLang="en-US" sz="2000">
                  <a:solidFill>
                    <a:srgbClr val="FFFFFF"/>
                  </a:solidFill>
                  <a:cs typeface="+mn-ea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0AFC0BA-19EC-E876-F96A-EA7BADC6DDE1}"/>
                </a:ext>
              </a:extLst>
            </p:cNvPr>
            <p:cNvSpPr txBox="1"/>
            <p:nvPr/>
          </p:nvSpPr>
          <p:spPr>
            <a:xfrm>
              <a:off x="3331516" y="2125676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B149E6-6159-07AB-0FE0-5BAA3B75E9E6}"/>
                </a:ext>
              </a:extLst>
            </p:cNvPr>
            <p:cNvSpPr txBox="1"/>
            <p:nvPr/>
          </p:nvSpPr>
          <p:spPr>
            <a:xfrm>
              <a:off x="2119952" y="2439837"/>
              <a:ext cx="1200329" cy="25682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 板网，幻灯片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 唯一访问网址：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www.51pptmoban.com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629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5122816" y="202347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论文总结与致谢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07DAC0D-C4BE-A60D-F5D2-3F405BE56AF0}"/>
              </a:ext>
            </a:extLst>
          </p:cNvPr>
          <p:cNvSpPr/>
          <p:nvPr/>
        </p:nvSpPr>
        <p:spPr>
          <a:xfrm>
            <a:off x="713922" y="303945"/>
            <a:ext cx="10648042" cy="5923188"/>
          </a:xfrm>
          <a:custGeom>
            <a:avLst/>
            <a:gdLst>
              <a:gd name="connsiteX0" fmla="*/ 0 w 11849100"/>
              <a:gd name="connsiteY0" fmla="*/ 6591300 h 6591300"/>
              <a:gd name="connsiteX1" fmla="*/ 2038350 w 11849100"/>
              <a:gd name="connsiteY1" fmla="*/ 4495800 h 6591300"/>
              <a:gd name="connsiteX2" fmla="*/ 3867150 w 11849100"/>
              <a:gd name="connsiteY2" fmla="*/ 4895850 h 6591300"/>
              <a:gd name="connsiteX3" fmla="*/ 5105400 w 11849100"/>
              <a:gd name="connsiteY3" fmla="*/ 3562350 h 6591300"/>
              <a:gd name="connsiteX4" fmla="*/ 7886700 w 11849100"/>
              <a:gd name="connsiteY4" fmla="*/ 3314700 h 6591300"/>
              <a:gd name="connsiteX5" fmla="*/ 8877300 w 11849100"/>
              <a:gd name="connsiteY5" fmla="*/ 1371600 h 6591300"/>
              <a:gd name="connsiteX6" fmla="*/ 11163300 w 11849100"/>
              <a:gd name="connsiteY6" fmla="*/ 1028700 h 6591300"/>
              <a:gd name="connsiteX7" fmla="*/ 11849100 w 11849100"/>
              <a:gd name="connsiteY7" fmla="*/ 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9100" h="6591300">
                <a:moveTo>
                  <a:pt x="0" y="6591300"/>
                </a:moveTo>
                <a:cubicBezTo>
                  <a:pt x="696912" y="5684837"/>
                  <a:pt x="1393825" y="4778375"/>
                  <a:pt x="2038350" y="4495800"/>
                </a:cubicBezTo>
                <a:cubicBezTo>
                  <a:pt x="2682875" y="4213225"/>
                  <a:pt x="3355975" y="5051425"/>
                  <a:pt x="3867150" y="4895850"/>
                </a:cubicBezTo>
                <a:cubicBezTo>
                  <a:pt x="4378325" y="4740275"/>
                  <a:pt x="4435475" y="3825875"/>
                  <a:pt x="5105400" y="3562350"/>
                </a:cubicBezTo>
                <a:cubicBezTo>
                  <a:pt x="5775325" y="3298825"/>
                  <a:pt x="7258050" y="3679825"/>
                  <a:pt x="7886700" y="3314700"/>
                </a:cubicBezTo>
                <a:cubicBezTo>
                  <a:pt x="8515350" y="2949575"/>
                  <a:pt x="8331200" y="1752600"/>
                  <a:pt x="8877300" y="1371600"/>
                </a:cubicBezTo>
                <a:cubicBezTo>
                  <a:pt x="9423400" y="990600"/>
                  <a:pt x="10668000" y="1257300"/>
                  <a:pt x="11163300" y="1028700"/>
                </a:cubicBezTo>
                <a:cubicBezTo>
                  <a:pt x="11658600" y="800100"/>
                  <a:pt x="11753850" y="400050"/>
                  <a:pt x="11849100" y="0"/>
                </a:cubicBezTo>
              </a:path>
            </a:pathLst>
          </a:custGeom>
          <a:noFill/>
          <a:ln w="25400">
            <a:solidFill>
              <a:srgbClr val="70A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图形 4">
            <a:extLst>
              <a:ext uri="{FF2B5EF4-FFF2-40B4-BE49-F238E27FC236}">
                <a16:creationId xmlns:a16="http://schemas.microsoft.com/office/drawing/2014/main" id="{77676733-AD36-9170-02F6-09C5229ED906}"/>
              </a:ext>
            </a:extLst>
          </p:cNvPr>
          <p:cNvSpPr/>
          <p:nvPr/>
        </p:nvSpPr>
        <p:spPr>
          <a:xfrm>
            <a:off x="2544981" y="4021951"/>
            <a:ext cx="532047" cy="533762"/>
          </a:xfrm>
          <a:custGeom>
            <a:avLst/>
            <a:gdLst>
              <a:gd name="connsiteX0" fmla="*/ 896917 w 6835963"/>
              <a:gd name="connsiteY0" fmla="*/ 4593450 h 6858000"/>
              <a:gd name="connsiteX1" fmla="*/ 932177 w 6835963"/>
              <a:gd name="connsiteY1" fmla="*/ 4599620 h 6858000"/>
              <a:gd name="connsiteX2" fmla="*/ 974048 w 6835963"/>
              <a:gd name="connsiteY2" fmla="*/ 4545408 h 6858000"/>
              <a:gd name="connsiteX3" fmla="*/ 1007985 w 6835963"/>
              <a:gd name="connsiteY3" fmla="*/ 4555105 h 6858000"/>
              <a:gd name="connsiteX4" fmla="*/ 1042804 w 6835963"/>
              <a:gd name="connsiteY4" fmla="*/ 4586839 h 6858000"/>
              <a:gd name="connsiteX5" fmla="*/ 1003137 w 6835963"/>
              <a:gd name="connsiteY5" fmla="*/ 4624743 h 6858000"/>
              <a:gd name="connsiteX6" fmla="*/ 968318 w 6835963"/>
              <a:gd name="connsiteY6" fmla="*/ 4641932 h 6858000"/>
              <a:gd name="connsiteX7" fmla="*/ 944077 w 6835963"/>
              <a:gd name="connsiteY7" fmla="*/ 4651187 h 6858000"/>
              <a:gd name="connsiteX8" fmla="*/ 900884 w 6835963"/>
              <a:gd name="connsiteY8" fmla="*/ 4654713 h 6858000"/>
              <a:gd name="connsiteX9" fmla="*/ 877524 w 6835963"/>
              <a:gd name="connsiteY9" fmla="*/ 4673225 h 6858000"/>
              <a:gd name="connsiteX10" fmla="*/ 909699 w 6835963"/>
              <a:gd name="connsiteY10" fmla="*/ 4689973 h 6858000"/>
              <a:gd name="connsiteX11" fmla="*/ 956859 w 6835963"/>
              <a:gd name="connsiteY11" fmla="*/ 4722148 h 6858000"/>
              <a:gd name="connsiteX12" fmla="*/ 993881 w 6835963"/>
              <a:gd name="connsiteY12" fmla="*/ 4764900 h 6858000"/>
              <a:gd name="connsiteX13" fmla="*/ 942314 w 6835963"/>
              <a:gd name="connsiteY13" fmla="*/ 4779445 h 6858000"/>
              <a:gd name="connsiteX14" fmla="*/ 923803 w 6835963"/>
              <a:gd name="connsiteY14" fmla="*/ 4819993 h 6858000"/>
              <a:gd name="connsiteX15" fmla="*/ 967877 w 6835963"/>
              <a:gd name="connsiteY15" fmla="*/ 4929739 h 6858000"/>
              <a:gd name="connsiteX16" fmla="*/ 966114 w 6835963"/>
              <a:gd name="connsiteY16" fmla="*/ 4995410 h 6858000"/>
              <a:gd name="connsiteX17" fmla="*/ 971403 w 6835963"/>
              <a:gd name="connsiteY17" fmla="*/ 5076948 h 6858000"/>
              <a:gd name="connsiteX18" fmla="*/ 951129 w 6835963"/>
              <a:gd name="connsiteY18" fmla="*/ 5102070 h 6858000"/>
              <a:gd name="connsiteX19" fmla="*/ 867387 w 6835963"/>
              <a:gd name="connsiteY19" fmla="*/ 5106037 h 6858000"/>
              <a:gd name="connsiteX20" fmla="*/ 815379 w 6835963"/>
              <a:gd name="connsiteY20" fmla="*/ 5030670 h 6858000"/>
              <a:gd name="connsiteX21" fmla="*/ 764253 w 6835963"/>
              <a:gd name="connsiteY21" fmla="*/ 4944724 h 6858000"/>
              <a:gd name="connsiteX22" fmla="*/ 739571 w 6835963"/>
              <a:gd name="connsiteY22" fmla="*/ 4786937 h 6858000"/>
              <a:gd name="connsiteX23" fmla="*/ 726789 w 6835963"/>
              <a:gd name="connsiteY23" fmla="*/ 4676751 h 6858000"/>
              <a:gd name="connsiteX24" fmla="*/ 724145 w 6835963"/>
              <a:gd name="connsiteY24" fmla="*/ 4587720 h 6858000"/>
              <a:gd name="connsiteX25" fmla="*/ 726349 w 6835963"/>
              <a:gd name="connsiteY25" fmla="*/ 4570091 h 6858000"/>
              <a:gd name="connsiteX26" fmla="*/ 721060 w 6835963"/>
              <a:gd name="connsiteY26" fmla="*/ 4522490 h 6858000"/>
              <a:gd name="connsiteX27" fmla="*/ 736486 w 6835963"/>
              <a:gd name="connsiteY27" fmla="*/ 4516319 h 6858000"/>
              <a:gd name="connsiteX28" fmla="*/ 631148 w 6835963"/>
              <a:gd name="connsiteY28" fmla="*/ 4428170 h 6858000"/>
              <a:gd name="connsiteX29" fmla="*/ 611314 w 6835963"/>
              <a:gd name="connsiteY29" fmla="*/ 4378807 h 6858000"/>
              <a:gd name="connsiteX30" fmla="*/ 546084 w 6835963"/>
              <a:gd name="connsiteY30" fmla="*/ 4320628 h 6858000"/>
              <a:gd name="connsiteX31" fmla="*/ 539032 w 6835963"/>
              <a:gd name="connsiteY31" fmla="*/ 4435663 h 6858000"/>
              <a:gd name="connsiteX32" fmla="*/ 555780 w 6835963"/>
              <a:gd name="connsiteY32" fmla="*/ 4514556 h 6858000"/>
              <a:gd name="connsiteX33" fmla="*/ 577817 w 6835963"/>
              <a:gd name="connsiteY33" fmla="*/ 4573616 h 6858000"/>
              <a:gd name="connsiteX34" fmla="*/ 582225 w 6835963"/>
              <a:gd name="connsiteY34" fmla="*/ 4664851 h 6858000"/>
              <a:gd name="connsiteX35" fmla="*/ 637759 w 6835963"/>
              <a:gd name="connsiteY35" fmla="*/ 4599620 h 6858000"/>
              <a:gd name="connsiteX36" fmla="*/ 636877 w 6835963"/>
              <a:gd name="connsiteY36" fmla="*/ 4598739 h 6858000"/>
              <a:gd name="connsiteX37" fmla="*/ 656711 w 6835963"/>
              <a:gd name="connsiteY37" fmla="*/ 4628709 h 6858000"/>
              <a:gd name="connsiteX38" fmla="*/ 653626 w 6835963"/>
              <a:gd name="connsiteY38" fmla="*/ 4698788 h 6858000"/>
              <a:gd name="connsiteX39" fmla="*/ 631148 w 6835963"/>
              <a:gd name="connsiteY39" fmla="*/ 4743744 h 6858000"/>
              <a:gd name="connsiteX40" fmla="*/ 691089 w 6835963"/>
              <a:gd name="connsiteY40" fmla="*/ 4787378 h 6858000"/>
              <a:gd name="connsiteX41" fmla="*/ 713567 w 6835963"/>
              <a:gd name="connsiteY41" fmla="*/ 4856575 h 6858000"/>
              <a:gd name="connsiteX42" fmla="*/ 719297 w 6835963"/>
              <a:gd name="connsiteY42" fmla="*/ 4911227 h 6858000"/>
              <a:gd name="connsiteX43" fmla="*/ 746623 w 6835963"/>
              <a:gd name="connsiteY43" fmla="*/ 5062403 h 6858000"/>
              <a:gd name="connsiteX44" fmla="*/ 760286 w 6835963"/>
              <a:gd name="connsiteY44" fmla="*/ 5079152 h 6858000"/>
              <a:gd name="connsiteX45" fmla="*/ 773068 w 6835963"/>
              <a:gd name="connsiteY45" fmla="*/ 5200797 h 6858000"/>
              <a:gd name="connsiteX46" fmla="*/ 717093 w 6835963"/>
              <a:gd name="connsiteY46" fmla="*/ 5220631 h 6858000"/>
              <a:gd name="connsiteX47" fmla="*/ 681833 w 6835963"/>
              <a:gd name="connsiteY47" fmla="*/ 5213579 h 6858000"/>
              <a:gd name="connsiteX48" fmla="*/ 644370 w 6835963"/>
              <a:gd name="connsiteY48" fmla="*/ 5236938 h 6858000"/>
              <a:gd name="connsiteX49" fmla="*/ 662000 w 6835963"/>
              <a:gd name="connsiteY49" fmla="*/ 5261179 h 6858000"/>
              <a:gd name="connsiteX50" fmla="*/ 670815 w 6835963"/>
              <a:gd name="connsiteY50" fmla="*/ 5286302 h 6858000"/>
              <a:gd name="connsiteX51" fmla="*/ 642166 w 6835963"/>
              <a:gd name="connsiteY51" fmla="*/ 5287183 h 6858000"/>
              <a:gd name="connsiteX52" fmla="*/ 618807 w 6835963"/>
              <a:gd name="connsiteY52" fmla="*/ 5207408 h 6858000"/>
              <a:gd name="connsiteX53" fmla="*/ 515672 w 6835963"/>
              <a:gd name="connsiteY53" fmla="*/ 5174793 h 6858000"/>
              <a:gd name="connsiteX54" fmla="*/ 506417 w 6835963"/>
              <a:gd name="connsiteY54" fmla="*/ 5146585 h 6858000"/>
              <a:gd name="connsiteX55" fmla="*/ 533302 w 6835963"/>
              <a:gd name="connsiteY55" fmla="*/ 5127192 h 6858000"/>
              <a:gd name="connsiteX56" fmla="*/ 573851 w 6835963"/>
              <a:gd name="connsiteY56" fmla="*/ 5126311 h 6858000"/>
              <a:gd name="connsiteX57" fmla="*/ 568562 w 6835963"/>
              <a:gd name="connsiteY57" fmla="*/ 5032432 h 6858000"/>
              <a:gd name="connsiteX58" fmla="*/ 554899 w 6835963"/>
              <a:gd name="connsiteY58" fmla="*/ 5013040 h 6858000"/>
              <a:gd name="connsiteX59" fmla="*/ 487905 w 6835963"/>
              <a:gd name="connsiteY59" fmla="*/ 4975135 h 6858000"/>
              <a:gd name="connsiteX60" fmla="*/ 462783 w 6835963"/>
              <a:gd name="connsiteY60" fmla="*/ 4889190 h 6858000"/>
              <a:gd name="connsiteX61" fmla="*/ 473361 w 6835963"/>
              <a:gd name="connsiteY61" fmla="*/ 4869798 h 6858000"/>
              <a:gd name="connsiteX62" fmla="*/ 494516 w 6835963"/>
              <a:gd name="connsiteY62" fmla="*/ 4828367 h 6858000"/>
              <a:gd name="connsiteX63" fmla="*/ 469394 w 6835963"/>
              <a:gd name="connsiteY63" fmla="*/ 4760933 h 6858000"/>
              <a:gd name="connsiteX64" fmla="*/ 445594 w 6835963"/>
              <a:gd name="connsiteY64" fmla="*/ 4750796 h 6858000"/>
              <a:gd name="connsiteX65" fmla="*/ 341137 w 6835963"/>
              <a:gd name="connsiteY65" fmla="*/ 4741540 h 6858000"/>
              <a:gd name="connsiteX66" fmla="*/ 309844 w 6835963"/>
              <a:gd name="connsiteY66" fmla="*/ 4745948 h 6858000"/>
              <a:gd name="connsiteX67" fmla="*/ 303674 w 6835963"/>
              <a:gd name="connsiteY67" fmla="*/ 4797956 h 6858000"/>
              <a:gd name="connsiteX68" fmla="*/ 330559 w 6835963"/>
              <a:gd name="connsiteY68" fmla="*/ 4827486 h 6858000"/>
              <a:gd name="connsiteX69" fmla="*/ 360530 w 6835963"/>
              <a:gd name="connsiteY69" fmla="*/ 4880375 h 6858000"/>
              <a:gd name="connsiteX70" fmla="*/ 390501 w 6835963"/>
              <a:gd name="connsiteY70" fmla="*/ 5049621 h 6858000"/>
              <a:gd name="connsiteX71" fmla="*/ 400197 w 6835963"/>
              <a:gd name="connsiteY71" fmla="*/ 5088848 h 6858000"/>
              <a:gd name="connsiteX72" fmla="*/ 358326 w 6835963"/>
              <a:gd name="connsiteY72" fmla="*/ 5075625 h 6858000"/>
              <a:gd name="connsiteX73" fmla="*/ 318218 w 6835963"/>
              <a:gd name="connsiteY73" fmla="*/ 5151433 h 6858000"/>
              <a:gd name="connsiteX74" fmla="*/ 221695 w 6835963"/>
              <a:gd name="connsiteY74" fmla="*/ 5115293 h 6858000"/>
              <a:gd name="connsiteX75" fmla="*/ 209354 w 6835963"/>
              <a:gd name="connsiteY75" fmla="*/ 5070777 h 6858000"/>
              <a:gd name="connsiteX76" fmla="*/ 163517 w 6835963"/>
              <a:gd name="connsiteY76" fmla="*/ 4955743 h 6858000"/>
              <a:gd name="connsiteX77" fmla="*/ 141920 w 6835963"/>
              <a:gd name="connsiteY77" fmla="*/ 4923568 h 6858000"/>
              <a:gd name="connsiteX78" fmla="*/ 145005 w 6835963"/>
              <a:gd name="connsiteY78" fmla="*/ 4884782 h 6858000"/>
              <a:gd name="connsiteX79" fmla="*/ 183791 w 6835963"/>
              <a:gd name="connsiteY79" fmla="*/ 4778563 h 6858000"/>
              <a:gd name="connsiteX80" fmla="*/ 180706 w 6835963"/>
              <a:gd name="connsiteY80" fmla="*/ 4760052 h 6858000"/>
              <a:gd name="connsiteX81" fmla="*/ 276788 w 6835963"/>
              <a:gd name="connsiteY81" fmla="*/ 4721707 h 6858000"/>
              <a:gd name="connsiteX82" fmla="*/ 293977 w 6835963"/>
              <a:gd name="connsiteY82" fmla="*/ 4696584 h 6858000"/>
              <a:gd name="connsiteX83" fmla="*/ 361411 w 6835963"/>
              <a:gd name="connsiteY83" fmla="*/ 4604028 h 6858000"/>
              <a:gd name="connsiteX84" fmla="*/ 401078 w 6835963"/>
              <a:gd name="connsiteY84" fmla="*/ 4538797 h 6858000"/>
              <a:gd name="connsiteX85" fmla="*/ 309403 w 6835963"/>
              <a:gd name="connsiteY85" fmla="*/ 4583754 h 6858000"/>
              <a:gd name="connsiteX86" fmla="*/ 214643 w 6835963"/>
              <a:gd name="connsiteY86" fmla="*/ 4648984 h 6858000"/>
              <a:gd name="connsiteX87" fmla="*/ 261803 w 6835963"/>
              <a:gd name="connsiteY87" fmla="*/ 4655154 h 6858000"/>
              <a:gd name="connsiteX88" fmla="*/ 262244 w 6835963"/>
              <a:gd name="connsiteY88" fmla="*/ 4695703 h 6858000"/>
              <a:gd name="connsiteX89" fmla="*/ 204065 w 6835963"/>
              <a:gd name="connsiteY89" fmla="*/ 4673225 h 6858000"/>
              <a:gd name="connsiteX90" fmla="*/ 137953 w 6835963"/>
              <a:gd name="connsiteY90" fmla="*/ 4639287 h 6858000"/>
              <a:gd name="connsiteX91" fmla="*/ 112390 w 6835963"/>
              <a:gd name="connsiteY91" fmla="*/ 4591246 h 6858000"/>
              <a:gd name="connsiteX92" fmla="*/ 40549 w 6835963"/>
              <a:gd name="connsiteY92" fmla="*/ 4599180 h 6858000"/>
              <a:gd name="connsiteX93" fmla="*/ 31293 w 6835963"/>
              <a:gd name="connsiteY93" fmla="*/ 4584194 h 6858000"/>
              <a:gd name="connsiteX94" fmla="*/ 94760 w 6835963"/>
              <a:gd name="connsiteY94" fmla="*/ 4548053 h 6858000"/>
              <a:gd name="connsiteX95" fmla="*/ 78893 w 6835963"/>
              <a:gd name="connsiteY95" fmla="*/ 4448885 h 6858000"/>
              <a:gd name="connsiteX96" fmla="*/ 73164 w 6835963"/>
              <a:gd name="connsiteY96" fmla="*/ 4399081 h 6858000"/>
              <a:gd name="connsiteX97" fmla="*/ 0 w 6835963"/>
              <a:gd name="connsiteY97" fmla="*/ 4378807 h 6858000"/>
              <a:gd name="connsiteX98" fmla="*/ 9256 w 6835963"/>
              <a:gd name="connsiteY98" fmla="*/ 4326358 h 6858000"/>
              <a:gd name="connsiteX99" fmla="*/ 53330 w 6835963"/>
              <a:gd name="connsiteY99" fmla="*/ 4338258 h 6858000"/>
              <a:gd name="connsiteX100" fmla="*/ 53330 w 6835963"/>
              <a:gd name="connsiteY100" fmla="*/ 3998884 h 6858000"/>
              <a:gd name="connsiteX101" fmla="*/ 68316 w 6835963"/>
              <a:gd name="connsiteY101" fmla="*/ 3891783 h 6858000"/>
              <a:gd name="connsiteX102" fmla="*/ 86827 w 6835963"/>
              <a:gd name="connsiteY102" fmla="*/ 3859168 h 6858000"/>
              <a:gd name="connsiteX103" fmla="*/ 115475 w 6835963"/>
              <a:gd name="connsiteY103" fmla="*/ 3800549 h 6858000"/>
              <a:gd name="connsiteX104" fmla="*/ 140598 w 6835963"/>
              <a:gd name="connsiteY104" fmla="*/ 3708433 h 6858000"/>
              <a:gd name="connsiteX105" fmla="*/ 171009 w 6835963"/>
              <a:gd name="connsiteY105" fmla="*/ 3689481 h 6858000"/>
              <a:gd name="connsiteX106" fmla="*/ 222577 w 6835963"/>
              <a:gd name="connsiteY106" fmla="*/ 3665680 h 6858000"/>
              <a:gd name="connsiteX107" fmla="*/ 280314 w 6835963"/>
              <a:gd name="connsiteY107" fmla="*/ 3626454 h 6858000"/>
              <a:gd name="connsiteX108" fmla="*/ 297944 w 6835963"/>
              <a:gd name="connsiteY108" fmla="*/ 3655543 h 6858000"/>
              <a:gd name="connsiteX109" fmla="*/ 264447 w 6835963"/>
              <a:gd name="connsiteY109" fmla="*/ 3804515 h 6858000"/>
              <a:gd name="connsiteX110" fmla="*/ 220814 w 6835963"/>
              <a:gd name="connsiteY110" fmla="*/ 3854760 h 6858000"/>
              <a:gd name="connsiteX111" fmla="*/ 210676 w 6835963"/>
              <a:gd name="connsiteY111" fmla="*/ 3876357 h 6858000"/>
              <a:gd name="connsiteX112" fmla="*/ 194369 w 6835963"/>
              <a:gd name="connsiteY112" fmla="*/ 3975084 h 6858000"/>
              <a:gd name="connsiteX113" fmla="*/ 186876 w 6835963"/>
              <a:gd name="connsiteY113" fmla="*/ 4107307 h 6858000"/>
              <a:gd name="connsiteX114" fmla="*/ 178061 w 6835963"/>
              <a:gd name="connsiteY114" fmla="*/ 4208679 h 6858000"/>
              <a:gd name="connsiteX115" fmla="*/ 174535 w 6835963"/>
              <a:gd name="connsiteY115" fmla="*/ 4239091 h 6858000"/>
              <a:gd name="connsiteX116" fmla="*/ 291333 w 6835963"/>
              <a:gd name="connsiteY116" fmla="*/ 4288013 h 6858000"/>
              <a:gd name="connsiteX117" fmla="*/ 295300 w 6835963"/>
              <a:gd name="connsiteY117" fmla="*/ 4339580 h 6858000"/>
              <a:gd name="connsiteX118" fmla="*/ 346867 w 6835963"/>
              <a:gd name="connsiteY118" fmla="*/ 4368229 h 6858000"/>
              <a:gd name="connsiteX119" fmla="*/ 364497 w 6835963"/>
              <a:gd name="connsiteY119" fmla="*/ 4204712 h 6858000"/>
              <a:gd name="connsiteX120" fmla="*/ 373311 w 6835963"/>
              <a:gd name="connsiteY120" fmla="*/ 4137719 h 6858000"/>
              <a:gd name="connsiteX121" fmla="*/ 416945 w 6835963"/>
              <a:gd name="connsiteY121" fmla="*/ 4036347 h 6858000"/>
              <a:gd name="connsiteX122" fmla="*/ 406808 w 6835963"/>
              <a:gd name="connsiteY122" fmla="*/ 3951284 h 6858000"/>
              <a:gd name="connsiteX123" fmla="*/ 377719 w 6835963"/>
              <a:gd name="connsiteY123" fmla="*/ 3892224 h 6858000"/>
              <a:gd name="connsiteX124" fmla="*/ 384330 w 6835963"/>
              <a:gd name="connsiteY124" fmla="*/ 3860490 h 6858000"/>
              <a:gd name="connsiteX125" fmla="*/ 313811 w 6835963"/>
              <a:gd name="connsiteY125" fmla="*/ 3860490 h 6858000"/>
              <a:gd name="connsiteX126" fmla="*/ 307640 w 6835963"/>
              <a:gd name="connsiteY126" fmla="*/ 3847268 h 6858000"/>
              <a:gd name="connsiteX127" fmla="*/ 350833 w 6835963"/>
              <a:gd name="connsiteY127" fmla="*/ 3823027 h 6858000"/>
              <a:gd name="connsiteX128" fmla="*/ 401519 w 6835963"/>
              <a:gd name="connsiteY128" fmla="*/ 3771900 h 6858000"/>
              <a:gd name="connsiteX129" fmla="*/ 420471 w 6835963"/>
              <a:gd name="connsiteY129" fmla="*/ 3722537 h 6858000"/>
              <a:gd name="connsiteX130" fmla="*/ 403723 w 6835963"/>
              <a:gd name="connsiteY130" fmla="*/ 3637032 h 6858000"/>
              <a:gd name="connsiteX131" fmla="*/ 393145 w 6835963"/>
              <a:gd name="connsiteY131" fmla="*/ 3484534 h 6858000"/>
              <a:gd name="connsiteX132" fmla="*/ 417827 w 6835963"/>
              <a:gd name="connsiteY132" fmla="*/ 3462497 h 6858000"/>
              <a:gd name="connsiteX133" fmla="*/ 364497 w 6835963"/>
              <a:gd name="connsiteY133" fmla="*/ 3425474 h 6858000"/>
              <a:gd name="connsiteX134" fmla="*/ 356563 w 6835963"/>
              <a:gd name="connsiteY134" fmla="*/ 3432967 h 6858000"/>
              <a:gd name="connsiteX135" fmla="*/ 372430 w 6835963"/>
              <a:gd name="connsiteY135" fmla="*/ 3469990 h 6858000"/>
              <a:gd name="connsiteX136" fmla="*/ 306318 w 6835963"/>
              <a:gd name="connsiteY136" fmla="*/ 3524201 h 6858000"/>
              <a:gd name="connsiteX137" fmla="*/ 295300 w 6835963"/>
              <a:gd name="connsiteY137" fmla="*/ 3533457 h 6858000"/>
              <a:gd name="connsiteX138" fmla="*/ 230510 w 6835963"/>
              <a:gd name="connsiteY138" fmla="*/ 3528609 h 6858000"/>
              <a:gd name="connsiteX139" fmla="*/ 247258 w 6835963"/>
              <a:gd name="connsiteY139" fmla="*/ 3476160 h 6858000"/>
              <a:gd name="connsiteX140" fmla="*/ 279873 w 6835963"/>
              <a:gd name="connsiteY140" fmla="*/ 3446189 h 6858000"/>
              <a:gd name="connsiteX141" fmla="*/ 295300 w 6835963"/>
              <a:gd name="connsiteY141" fmla="*/ 3415337 h 6858000"/>
              <a:gd name="connsiteX142" fmla="*/ 321744 w 6835963"/>
              <a:gd name="connsiteY142" fmla="*/ 3373026 h 6858000"/>
              <a:gd name="connsiteX143" fmla="*/ 310726 w 6835963"/>
              <a:gd name="connsiteY143" fmla="*/ 3359803 h 6858000"/>
              <a:gd name="connsiteX144" fmla="*/ 318659 w 6835963"/>
              <a:gd name="connsiteY144" fmla="*/ 3354955 h 6858000"/>
              <a:gd name="connsiteX145" fmla="*/ 360089 w 6835963"/>
              <a:gd name="connsiteY145" fmla="*/ 3339970 h 6858000"/>
              <a:gd name="connsiteX146" fmla="*/ 338933 w 6835963"/>
              <a:gd name="connsiteY146" fmla="*/ 3287080 h 6858000"/>
              <a:gd name="connsiteX147" fmla="*/ 323066 w 6835963"/>
              <a:gd name="connsiteY147" fmla="*/ 3265043 h 6858000"/>
              <a:gd name="connsiteX148" fmla="*/ 274144 w 6835963"/>
              <a:gd name="connsiteY148" fmla="*/ 3156179 h 6858000"/>
              <a:gd name="connsiteX149" fmla="*/ 267533 w 6835963"/>
              <a:gd name="connsiteY149" fmla="*/ 3120478 h 6858000"/>
              <a:gd name="connsiteX150" fmla="*/ 264007 w 6835963"/>
              <a:gd name="connsiteY150" fmla="*/ 3023073 h 6858000"/>
              <a:gd name="connsiteX151" fmla="*/ 256955 w 6835963"/>
              <a:gd name="connsiteY151" fmla="*/ 2884680 h 6858000"/>
              <a:gd name="connsiteX152" fmla="*/ 228747 w 6835963"/>
              <a:gd name="connsiteY152" fmla="*/ 2784630 h 6858000"/>
              <a:gd name="connsiteX153" fmla="*/ 271940 w 6835963"/>
              <a:gd name="connsiteY153" fmla="*/ 2655051 h 6858000"/>
              <a:gd name="connsiteX154" fmla="*/ 198776 w 6835963"/>
              <a:gd name="connsiteY154" fmla="*/ 2542661 h 6858000"/>
              <a:gd name="connsiteX155" fmla="*/ 198776 w 6835963"/>
              <a:gd name="connsiteY155" fmla="*/ 2462886 h 6858000"/>
              <a:gd name="connsiteX156" fmla="*/ 197013 w 6835963"/>
              <a:gd name="connsiteY156" fmla="*/ 2431593 h 6858000"/>
              <a:gd name="connsiteX157" fmla="*/ 196132 w 6835963"/>
              <a:gd name="connsiteY157" fmla="*/ 2364600 h 6858000"/>
              <a:gd name="connsiteX158" fmla="*/ 208473 w 6835963"/>
              <a:gd name="connsiteY158" fmla="*/ 2262787 h 6858000"/>
              <a:gd name="connsiteX159" fmla="*/ 205387 w 6835963"/>
              <a:gd name="connsiteY159" fmla="*/ 2231054 h 6858000"/>
              <a:gd name="connsiteX160" fmla="*/ 221254 w 6835963"/>
              <a:gd name="connsiteY160" fmla="*/ 2180368 h 6858000"/>
              <a:gd name="connsiteX161" fmla="*/ 184232 w 6835963"/>
              <a:gd name="connsiteY161" fmla="*/ 2123953 h 6858000"/>
              <a:gd name="connsiteX162" fmla="*/ 295300 w 6835963"/>
              <a:gd name="connsiteY162" fmla="*/ 1926499 h 6858000"/>
              <a:gd name="connsiteX163" fmla="*/ 317778 w 6835963"/>
              <a:gd name="connsiteY163" fmla="*/ 1858183 h 6858000"/>
              <a:gd name="connsiteX164" fmla="*/ 314692 w 6835963"/>
              <a:gd name="connsiteY164" fmla="*/ 1781493 h 6858000"/>
              <a:gd name="connsiteX165" fmla="*/ 363615 w 6835963"/>
              <a:gd name="connsiteY165" fmla="*/ 1772238 h 6858000"/>
              <a:gd name="connsiteX166" fmla="*/ 335848 w 6835963"/>
              <a:gd name="connsiteY166" fmla="*/ 1755049 h 6858000"/>
              <a:gd name="connsiteX167" fmla="*/ 421793 w 6835963"/>
              <a:gd name="connsiteY167" fmla="*/ 1632521 h 6858000"/>
              <a:gd name="connsiteX168" fmla="*/ 408130 w 6835963"/>
              <a:gd name="connsiteY168" fmla="*/ 1611366 h 6858000"/>
              <a:gd name="connsiteX169" fmla="*/ 438542 w 6835963"/>
              <a:gd name="connsiteY169" fmla="*/ 1554069 h 6858000"/>
              <a:gd name="connsiteX170" fmla="*/ 447357 w 6835963"/>
              <a:gd name="connsiteY170" fmla="*/ 1548339 h 6858000"/>
              <a:gd name="connsiteX171" fmla="*/ 492313 w 6835963"/>
              <a:gd name="connsiteY171" fmla="*/ 1502942 h 6858000"/>
              <a:gd name="connsiteX172" fmla="*/ 554899 w 6835963"/>
              <a:gd name="connsiteY172" fmla="*/ 1441679 h 6858000"/>
              <a:gd name="connsiteX173" fmla="*/ 588395 w 6835963"/>
              <a:gd name="connsiteY173" fmla="*/ 1443442 h 6858000"/>
              <a:gd name="connsiteX174" fmla="*/ 548728 w 6835963"/>
              <a:gd name="connsiteY174" fmla="*/ 1365430 h 6858000"/>
              <a:gd name="connsiteX175" fmla="*/ 621010 w 6835963"/>
              <a:gd name="connsiteY175" fmla="*/ 1331933 h 6858000"/>
              <a:gd name="connsiteX176" fmla="*/ 638200 w 6835963"/>
              <a:gd name="connsiteY176" fmla="*/ 1261414 h 6858000"/>
              <a:gd name="connsiteX177" fmla="*/ 674341 w 6835963"/>
              <a:gd name="connsiteY177" fmla="*/ 1215576 h 6858000"/>
              <a:gd name="connsiteX178" fmla="*/ 756319 w 6835963"/>
              <a:gd name="connsiteY178" fmla="*/ 1190013 h 6858000"/>
              <a:gd name="connsiteX179" fmla="*/ 773508 w 6835963"/>
              <a:gd name="connsiteY179" fmla="*/ 1143294 h 6858000"/>
              <a:gd name="connsiteX180" fmla="*/ 846672 w 6835963"/>
              <a:gd name="connsiteY180" fmla="*/ 1062197 h 6858000"/>
              <a:gd name="connsiteX181" fmla="*/ 900884 w 6835963"/>
              <a:gd name="connsiteY181" fmla="*/ 988592 h 6858000"/>
              <a:gd name="connsiteX182" fmla="*/ 968759 w 6835963"/>
              <a:gd name="connsiteY182" fmla="*/ 943636 h 6858000"/>
              <a:gd name="connsiteX183" fmla="*/ 1013715 w 6835963"/>
              <a:gd name="connsiteY183" fmla="*/ 901765 h 6858000"/>
              <a:gd name="connsiteX184" fmla="*/ 1041041 w 6835963"/>
              <a:gd name="connsiteY184" fmla="*/ 879728 h 6858000"/>
              <a:gd name="connsiteX185" fmla="*/ 1025615 w 6835963"/>
              <a:gd name="connsiteY185" fmla="*/ 843587 h 6858000"/>
              <a:gd name="connsiteX186" fmla="*/ 1108034 w 6835963"/>
              <a:gd name="connsiteY186" fmla="*/ 849757 h 6858000"/>
              <a:gd name="connsiteX187" fmla="*/ 1104068 w 6835963"/>
              <a:gd name="connsiteY187" fmla="*/ 829483 h 6858000"/>
              <a:gd name="connsiteX188" fmla="*/ 1215576 w 6835963"/>
              <a:gd name="connsiteY188" fmla="*/ 765575 h 6858000"/>
              <a:gd name="connsiteX189" fmla="*/ 1368956 w 6835963"/>
              <a:gd name="connsiteY189" fmla="*/ 708278 h 6858000"/>
              <a:gd name="connsiteX190" fmla="*/ 1435949 w 6835963"/>
              <a:gd name="connsiteY190" fmla="*/ 621892 h 6858000"/>
              <a:gd name="connsiteX191" fmla="*/ 1471209 w 6835963"/>
              <a:gd name="connsiteY191" fmla="*/ 591040 h 6858000"/>
              <a:gd name="connsiteX192" fmla="*/ 1536439 w 6835963"/>
              <a:gd name="connsiteY192" fmla="*/ 546524 h 6858000"/>
              <a:gd name="connsiteX193" fmla="*/ 1589769 w 6835963"/>
              <a:gd name="connsiteY193" fmla="*/ 520961 h 6858000"/>
              <a:gd name="connsiteX194" fmla="*/ 1617977 w 6835963"/>
              <a:gd name="connsiteY194" fmla="*/ 520080 h 6858000"/>
              <a:gd name="connsiteX195" fmla="*/ 1663814 w 6835963"/>
              <a:gd name="connsiteY195" fmla="*/ 516994 h 6858000"/>
              <a:gd name="connsiteX196" fmla="*/ 1870965 w 6835963"/>
              <a:gd name="connsiteY196" fmla="*/ 460138 h 6858000"/>
              <a:gd name="connsiteX197" fmla="*/ 2002307 w 6835963"/>
              <a:gd name="connsiteY197" fmla="*/ 398875 h 6858000"/>
              <a:gd name="connsiteX198" fmla="*/ 2156127 w 6835963"/>
              <a:gd name="connsiteY198" fmla="*/ 376837 h 6858000"/>
              <a:gd name="connsiteX199" fmla="*/ 2215187 w 6835963"/>
              <a:gd name="connsiteY199" fmla="*/ 359648 h 6858000"/>
              <a:gd name="connsiteX200" fmla="*/ 2422337 w 6835963"/>
              <a:gd name="connsiteY200" fmla="*/ 282077 h 6858000"/>
              <a:gd name="connsiteX201" fmla="*/ 2713670 w 6835963"/>
              <a:gd name="connsiteY201" fmla="*/ 219051 h 6858000"/>
              <a:gd name="connsiteX202" fmla="*/ 2861320 w 6835963"/>
              <a:gd name="connsiteY202" fmla="*/ 193047 h 6858000"/>
              <a:gd name="connsiteX203" fmla="*/ 2904072 w 6835963"/>
              <a:gd name="connsiteY203" fmla="*/ 158668 h 6858000"/>
              <a:gd name="connsiteX204" fmla="*/ 2857353 w 6835963"/>
              <a:gd name="connsiteY204" fmla="*/ 162194 h 6858000"/>
              <a:gd name="connsiteX205" fmla="*/ 2973269 w 6835963"/>
              <a:gd name="connsiteY205" fmla="*/ 133105 h 6858000"/>
              <a:gd name="connsiteX206" fmla="*/ 2979881 w 6835963"/>
              <a:gd name="connsiteY206" fmla="*/ 136631 h 6858000"/>
              <a:gd name="connsiteX207" fmla="*/ 3011614 w 6835963"/>
              <a:gd name="connsiteY207" fmla="*/ 166602 h 6858000"/>
              <a:gd name="connsiteX208" fmla="*/ 3096678 w 6835963"/>
              <a:gd name="connsiteY208" fmla="*/ 129579 h 6858000"/>
              <a:gd name="connsiteX209" fmla="*/ 3091830 w 6835963"/>
              <a:gd name="connsiteY209" fmla="*/ 115916 h 6858000"/>
              <a:gd name="connsiteX210" fmla="*/ 3023514 w 6835963"/>
              <a:gd name="connsiteY210" fmla="*/ 140598 h 6858000"/>
              <a:gd name="connsiteX211" fmla="*/ 2990459 w 6835963"/>
              <a:gd name="connsiteY211" fmla="*/ 105779 h 6858000"/>
              <a:gd name="connsiteX212" fmla="*/ 3005444 w 6835963"/>
              <a:gd name="connsiteY212" fmla="*/ 75367 h 6858000"/>
              <a:gd name="connsiteX213" fmla="*/ 3018225 w 6835963"/>
              <a:gd name="connsiteY213" fmla="*/ 62586 h 6858000"/>
              <a:gd name="connsiteX214" fmla="*/ 3099323 w 6835963"/>
              <a:gd name="connsiteY214" fmla="*/ 61264 h 6858000"/>
              <a:gd name="connsiteX215" fmla="*/ 3161027 w 6835963"/>
              <a:gd name="connsiteY215" fmla="*/ 50686 h 6858000"/>
              <a:gd name="connsiteX216" fmla="*/ 3187913 w 6835963"/>
              <a:gd name="connsiteY216" fmla="*/ 59941 h 6858000"/>
              <a:gd name="connsiteX217" fmla="*/ 3181742 w 6835963"/>
              <a:gd name="connsiteY217" fmla="*/ 92116 h 6858000"/>
              <a:gd name="connsiteX218" fmla="*/ 3148245 w 6835963"/>
              <a:gd name="connsiteY218" fmla="*/ 119883 h 6858000"/>
              <a:gd name="connsiteX219" fmla="*/ 3276062 w 6835963"/>
              <a:gd name="connsiteY219" fmla="*/ 114153 h 6858000"/>
              <a:gd name="connsiteX220" fmla="*/ 3373907 w 6835963"/>
              <a:gd name="connsiteY220" fmla="*/ 73605 h 6858000"/>
              <a:gd name="connsiteX221" fmla="*/ 3461175 w 6835963"/>
              <a:gd name="connsiteY221" fmla="*/ 87268 h 6858000"/>
              <a:gd name="connsiteX222" fmla="*/ 3500401 w 6835963"/>
              <a:gd name="connsiteY222" fmla="*/ 122087 h 6858000"/>
              <a:gd name="connsiteX223" fmla="*/ 3577091 w 6835963"/>
              <a:gd name="connsiteY223" fmla="*/ 93438 h 6858000"/>
              <a:gd name="connsiteX224" fmla="*/ 3547561 w 6835963"/>
              <a:gd name="connsiteY224" fmla="*/ 90794 h 6858000"/>
              <a:gd name="connsiteX225" fmla="*/ 3513623 w 6835963"/>
              <a:gd name="connsiteY225" fmla="*/ 87708 h 6858000"/>
              <a:gd name="connsiteX226" fmla="*/ 3493790 w 6835963"/>
              <a:gd name="connsiteY226" fmla="*/ 48482 h 6858000"/>
              <a:gd name="connsiteX227" fmla="*/ 3547120 w 6835963"/>
              <a:gd name="connsiteY227" fmla="*/ 37904 h 6858000"/>
              <a:gd name="connsiteX228" fmla="*/ 3593398 w 6835963"/>
              <a:gd name="connsiteY228" fmla="*/ 57297 h 6858000"/>
              <a:gd name="connsiteX229" fmla="*/ 3632625 w 6835963"/>
              <a:gd name="connsiteY229" fmla="*/ 47160 h 6858000"/>
              <a:gd name="connsiteX230" fmla="*/ 3678903 w 6835963"/>
              <a:gd name="connsiteY230" fmla="*/ 14104 h 6858000"/>
              <a:gd name="connsiteX231" fmla="*/ 3706670 w 6835963"/>
              <a:gd name="connsiteY231" fmla="*/ 0 h 6858000"/>
              <a:gd name="connsiteX232" fmla="*/ 3716366 w 6835963"/>
              <a:gd name="connsiteY232" fmla="*/ 5730 h 6858000"/>
              <a:gd name="connsiteX233" fmla="*/ 3693888 w 6835963"/>
              <a:gd name="connsiteY233" fmla="*/ 47601 h 6858000"/>
              <a:gd name="connsiteX234" fmla="*/ 3639236 w 6835963"/>
              <a:gd name="connsiteY234" fmla="*/ 62145 h 6858000"/>
              <a:gd name="connsiteX235" fmla="*/ 3767934 w 6835963"/>
              <a:gd name="connsiteY235" fmla="*/ 70519 h 6858000"/>
              <a:gd name="connsiteX236" fmla="*/ 3826112 w 6835963"/>
              <a:gd name="connsiteY236" fmla="*/ 46278 h 6858000"/>
              <a:gd name="connsiteX237" fmla="*/ 3814212 w 6835963"/>
              <a:gd name="connsiteY237" fmla="*/ 103575 h 6858000"/>
              <a:gd name="connsiteX238" fmla="*/ 3866220 w 6835963"/>
              <a:gd name="connsiteY238" fmla="*/ 85505 h 6858000"/>
              <a:gd name="connsiteX239" fmla="*/ 3930128 w 6835963"/>
              <a:gd name="connsiteY239" fmla="*/ 76249 h 6858000"/>
              <a:gd name="connsiteX240" fmla="*/ 4088796 w 6835963"/>
              <a:gd name="connsiteY240" fmla="*/ 74045 h 6858000"/>
              <a:gd name="connsiteX241" fmla="*/ 4183997 w 6835963"/>
              <a:gd name="connsiteY241" fmla="*/ 72282 h 6858000"/>
              <a:gd name="connsiteX242" fmla="*/ 4138160 w 6835963"/>
              <a:gd name="connsiteY242" fmla="*/ 147650 h 6858000"/>
              <a:gd name="connsiteX243" fmla="*/ 4205594 w 6835963"/>
              <a:gd name="connsiteY243" fmla="*/ 107542 h 6858000"/>
              <a:gd name="connsiteX244" fmla="*/ 4269061 w 6835963"/>
              <a:gd name="connsiteY244" fmla="*/ 87708 h 6858000"/>
              <a:gd name="connsiteX245" fmla="*/ 4211764 w 6835963"/>
              <a:gd name="connsiteY245" fmla="*/ 128257 h 6858000"/>
              <a:gd name="connsiteX246" fmla="*/ 4232039 w 6835963"/>
              <a:gd name="connsiteY246" fmla="*/ 131783 h 6858000"/>
              <a:gd name="connsiteX247" fmla="*/ 4318425 w 6835963"/>
              <a:gd name="connsiteY247" fmla="*/ 140157 h 6858000"/>
              <a:gd name="connsiteX248" fmla="*/ 4378807 w 6835963"/>
              <a:gd name="connsiteY248" fmla="*/ 119442 h 6858000"/>
              <a:gd name="connsiteX249" fmla="*/ 4429052 w 6835963"/>
              <a:gd name="connsiteY249" fmla="*/ 106660 h 6858000"/>
              <a:gd name="connsiteX250" fmla="*/ 4455497 w 6835963"/>
              <a:gd name="connsiteY250" fmla="*/ 106220 h 6858000"/>
              <a:gd name="connsiteX251" fmla="*/ 4547612 w 6835963"/>
              <a:gd name="connsiteY251" fmla="*/ 163517 h 6858000"/>
              <a:gd name="connsiteX252" fmla="*/ 4623861 w 6835963"/>
              <a:gd name="connsiteY252" fmla="*/ 107542 h 6858000"/>
              <a:gd name="connsiteX253" fmla="*/ 4555546 w 6835963"/>
              <a:gd name="connsiteY253" fmla="*/ 60823 h 6858000"/>
              <a:gd name="connsiteX254" fmla="*/ 4623421 w 6835963"/>
              <a:gd name="connsiteY254" fmla="*/ 33056 h 6858000"/>
              <a:gd name="connsiteX255" fmla="*/ 4745948 w 6835963"/>
              <a:gd name="connsiteY255" fmla="*/ 49363 h 6858000"/>
              <a:gd name="connsiteX256" fmla="*/ 4756526 w 6835963"/>
              <a:gd name="connsiteY256" fmla="*/ 51126 h 6858000"/>
              <a:gd name="connsiteX257" fmla="*/ 4840708 w 6835963"/>
              <a:gd name="connsiteY257" fmla="*/ 86827 h 6858000"/>
              <a:gd name="connsiteX258" fmla="*/ 4922246 w 6835963"/>
              <a:gd name="connsiteY258" fmla="*/ 84623 h 6858000"/>
              <a:gd name="connsiteX259" fmla="*/ 4963236 w 6835963"/>
              <a:gd name="connsiteY259" fmla="*/ 105338 h 6858000"/>
              <a:gd name="connsiteX260" fmla="*/ 4984392 w 6835963"/>
              <a:gd name="connsiteY260" fmla="*/ 124290 h 6858000"/>
              <a:gd name="connsiteX261" fmla="*/ 5020973 w 6835963"/>
              <a:gd name="connsiteY261" fmla="*/ 175857 h 6858000"/>
              <a:gd name="connsiteX262" fmla="*/ 5064607 w 6835963"/>
              <a:gd name="connsiteY262" fmla="*/ 178502 h 6858000"/>
              <a:gd name="connsiteX263" fmla="*/ 5110885 w 6835963"/>
              <a:gd name="connsiteY263" fmla="*/ 183791 h 6858000"/>
              <a:gd name="connsiteX264" fmla="*/ 5120141 w 6835963"/>
              <a:gd name="connsiteY264" fmla="*/ 213321 h 6858000"/>
              <a:gd name="connsiteX265" fmla="*/ 5180082 w 6835963"/>
              <a:gd name="connsiteY265" fmla="*/ 260040 h 6858000"/>
              <a:gd name="connsiteX266" fmla="*/ 5167301 w 6835963"/>
              <a:gd name="connsiteY266" fmla="*/ 278551 h 6858000"/>
              <a:gd name="connsiteX267" fmla="*/ 5072541 w 6835963"/>
              <a:gd name="connsiteY267" fmla="*/ 284722 h 6858000"/>
              <a:gd name="connsiteX268" fmla="*/ 5094578 w 6835963"/>
              <a:gd name="connsiteY268" fmla="*/ 256514 h 6858000"/>
              <a:gd name="connsiteX269" fmla="*/ 4972491 w 6835963"/>
              <a:gd name="connsiteY269" fmla="*/ 236240 h 6858000"/>
              <a:gd name="connsiteX270" fmla="*/ 4835419 w 6835963"/>
              <a:gd name="connsiteY270" fmla="*/ 262684 h 6858000"/>
              <a:gd name="connsiteX271" fmla="*/ 4890953 w 6835963"/>
              <a:gd name="connsiteY271" fmla="*/ 266651 h 6858000"/>
              <a:gd name="connsiteX272" fmla="*/ 5037722 w 6835963"/>
              <a:gd name="connsiteY272" fmla="*/ 343341 h 6858000"/>
              <a:gd name="connsiteX273" fmla="*/ 5089289 w 6835963"/>
              <a:gd name="connsiteY273" fmla="*/ 360971 h 6858000"/>
              <a:gd name="connsiteX274" fmla="*/ 5151434 w 6835963"/>
              <a:gd name="connsiteY274" fmla="*/ 424438 h 6858000"/>
              <a:gd name="connsiteX275" fmla="*/ 5172590 w 6835963"/>
              <a:gd name="connsiteY275" fmla="*/ 442068 h 6858000"/>
              <a:gd name="connsiteX276" fmla="*/ 5220631 w 6835963"/>
              <a:gd name="connsiteY276" fmla="*/ 429286 h 6858000"/>
              <a:gd name="connsiteX277" fmla="*/ 5292032 w 6835963"/>
              <a:gd name="connsiteY277" fmla="*/ 480413 h 6858000"/>
              <a:gd name="connsiteX278" fmla="*/ 5358584 w 6835963"/>
              <a:gd name="connsiteY278" fmla="*/ 506417 h 6858000"/>
              <a:gd name="connsiteX279" fmla="*/ 5483756 w 6835963"/>
              <a:gd name="connsiteY279" fmla="*/ 552695 h 6858000"/>
              <a:gd name="connsiteX280" fmla="*/ 5556038 w 6835963"/>
              <a:gd name="connsiteY280" fmla="*/ 592362 h 6858000"/>
              <a:gd name="connsiteX281" fmla="*/ 5565734 w 6835963"/>
              <a:gd name="connsiteY281" fmla="*/ 637759 h 6858000"/>
              <a:gd name="connsiteX282" fmla="*/ 5682973 w 6835963"/>
              <a:gd name="connsiteY282" fmla="*/ 712245 h 6858000"/>
              <a:gd name="connsiteX283" fmla="*/ 5662698 w 6835963"/>
              <a:gd name="connsiteY283" fmla="*/ 737367 h 6858000"/>
              <a:gd name="connsiteX284" fmla="*/ 5665343 w 6835963"/>
              <a:gd name="connsiteY284" fmla="*/ 743097 h 6858000"/>
              <a:gd name="connsiteX285" fmla="*/ 5716029 w 6835963"/>
              <a:gd name="connsiteY285" fmla="*/ 717974 h 6858000"/>
              <a:gd name="connsiteX286" fmla="*/ 5725725 w 6835963"/>
              <a:gd name="connsiteY286" fmla="*/ 759845 h 6858000"/>
              <a:gd name="connsiteX287" fmla="*/ 5761426 w 6835963"/>
              <a:gd name="connsiteY287" fmla="*/ 735164 h 6858000"/>
              <a:gd name="connsiteX288" fmla="*/ 5771122 w 6835963"/>
              <a:gd name="connsiteY288" fmla="*/ 741775 h 6858000"/>
              <a:gd name="connsiteX289" fmla="*/ 5738066 w 6835963"/>
              <a:gd name="connsiteY289" fmla="*/ 790257 h 6858000"/>
              <a:gd name="connsiteX290" fmla="*/ 5783463 w 6835963"/>
              <a:gd name="connsiteY290" fmla="*/ 803038 h 6858000"/>
              <a:gd name="connsiteX291" fmla="*/ 5782582 w 6835963"/>
              <a:gd name="connsiteY291" fmla="*/ 843587 h 6858000"/>
              <a:gd name="connsiteX292" fmla="*/ 5865001 w 6835963"/>
              <a:gd name="connsiteY292" fmla="*/ 824635 h 6858000"/>
              <a:gd name="connsiteX293" fmla="*/ 5908194 w 6835963"/>
              <a:gd name="connsiteY293" fmla="*/ 850639 h 6858000"/>
              <a:gd name="connsiteX294" fmla="*/ 5953591 w 6835963"/>
              <a:gd name="connsiteY294" fmla="*/ 881050 h 6858000"/>
              <a:gd name="connsiteX295" fmla="*/ 5930231 w 6835963"/>
              <a:gd name="connsiteY295" fmla="*/ 889865 h 6858000"/>
              <a:gd name="connsiteX296" fmla="*/ 5941250 w 6835963"/>
              <a:gd name="connsiteY296" fmla="*/ 925125 h 6858000"/>
              <a:gd name="connsiteX297" fmla="*/ 5965050 w 6835963"/>
              <a:gd name="connsiteY297" fmla="*/ 921158 h 6858000"/>
              <a:gd name="connsiteX298" fmla="*/ 5961084 w 6835963"/>
              <a:gd name="connsiteY298" fmla="*/ 928210 h 6858000"/>
              <a:gd name="connsiteX299" fmla="*/ 6011329 w 6835963"/>
              <a:gd name="connsiteY299" fmla="*/ 963470 h 6858000"/>
              <a:gd name="connsiteX300" fmla="*/ 5972543 w 6835963"/>
              <a:gd name="connsiteY300" fmla="*/ 979337 h 6858000"/>
              <a:gd name="connsiteX301" fmla="*/ 6000751 w 6835963"/>
              <a:gd name="connsiteY301" fmla="*/ 994322 h 6858000"/>
              <a:gd name="connsiteX302" fmla="*/ 5991936 w 6835963"/>
              <a:gd name="connsiteY302" fmla="*/ 1048534 h 6858000"/>
              <a:gd name="connsiteX303" fmla="*/ 6018380 w 6835963"/>
              <a:gd name="connsiteY303" fmla="*/ 1029141 h 6858000"/>
              <a:gd name="connsiteX304" fmla="*/ 6032925 w 6835963"/>
              <a:gd name="connsiteY304" fmla="*/ 1070130 h 6858000"/>
              <a:gd name="connsiteX305" fmla="*/ 6089781 w 6835963"/>
              <a:gd name="connsiteY305" fmla="*/ 1086438 h 6858000"/>
              <a:gd name="connsiteX306" fmla="*/ 6073033 w 6835963"/>
              <a:gd name="connsiteY306" fmla="*/ 1104068 h 6858000"/>
              <a:gd name="connsiteX307" fmla="*/ 6165148 w 6835963"/>
              <a:gd name="connsiteY307" fmla="*/ 1200591 h 6858000"/>
              <a:gd name="connsiteX308" fmla="*/ 6146197 w 6835963"/>
              <a:gd name="connsiteY308" fmla="*/ 1236732 h 6858000"/>
              <a:gd name="connsiteX309" fmla="*/ 6215393 w 6835963"/>
              <a:gd name="connsiteY309" fmla="*/ 1299318 h 6858000"/>
              <a:gd name="connsiteX310" fmla="*/ 6278861 w 6835963"/>
              <a:gd name="connsiteY310" fmla="*/ 1381737 h 6858000"/>
              <a:gd name="connsiteX311" fmla="*/ 6337480 w 6835963"/>
              <a:gd name="connsiteY311" fmla="*/ 1424930 h 6858000"/>
              <a:gd name="connsiteX312" fmla="*/ 6352025 w 6835963"/>
              <a:gd name="connsiteY312" fmla="*/ 1503383 h 6858000"/>
              <a:gd name="connsiteX313" fmla="*/ 6404914 w 6835963"/>
              <a:gd name="connsiteY313" fmla="*/ 1529387 h 6858000"/>
              <a:gd name="connsiteX314" fmla="*/ 6427392 w 6835963"/>
              <a:gd name="connsiteY314" fmla="*/ 1531150 h 6858000"/>
              <a:gd name="connsiteX315" fmla="*/ 6437970 w 6835963"/>
              <a:gd name="connsiteY315" fmla="*/ 1583158 h 6858000"/>
              <a:gd name="connsiteX316" fmla="*/ 6419459 w 6835963"/>
              <a:gd name="connsiteY316" fmla="*/ 1631640 h 6858000"/>
              <a:gd name="connsiteX317" fmla="*/ 6483367 w 6835963"/>
              <a:gd name="connsiteY317" fmla="*/ 1673070 h 6858000"/>
              <a:gd name="connsiteX318" fmla="*/ 6479841 w 6835963"/>
              <a:gd name="connsiteY318" fmla="*/ 1705685 h 6858000"/>
              <a:gd name="connsiteX319" fmla="*/ 6532730 w 6835963"/>
              <a:gd name="connsiteY319" fmla="*/ 1798242 h 6858000"/>
              <a:gd name="connsiteX320" fmla="*/ 6549919 w 6835963"/>
              <a:gd name="connsiteY320" fmla="*/ 1841435 h 6858000"/>
              <a:gd name="connsiteX321" fmla="*/ 6547275 w 6835963"/>
              <a:gd name="connsiteY321" fmla="*/ 1844961 h 6858000"/>
              <a:gd name="connsiteX322" fmla="*/ 6593553 w 6835963"/>
              <a:gd name="connsiteY322" fmla="*/ 1936195 h 6858000"/>
              <a:gd name="connsiteX323" fmla="*/ 6599724 w 6835963"/>
              <a:gd name="connsiteY323" fmla="*/ 1949858 h 6858000"/>
              <a:gd name="connsiteX324" fmla="*/ 6621320 w 6835963"/>
              <a:gd name="connsiteY324" fmla="*/ 2093982 h 6858000"/>
              <a:gd name="connsiteX325" fmla="*/ 6656580 w 6835963"/>
              <a:gd name="connsiteY325" fmla="*/ 2173757 h 6858000"/>
              <a:gd name="connsiteX326" fmla="*/ 6668039 w 6835963"/>
              <a:gd name="connsiteY326" fmla="*/ 2190505 h 6858000"/>
              <a:gd name="connsiteX327" fmla="*/ 6697129 w 6835963"/>
              <a:gd name="connsiteY327" fmla="*/ 2325373 h 6858000"/>
              <a:gd name="connsiteX328" fmla="*/ 6673769 w 6835963"/>
              <a:gd name="connsiteY328" fmla="*/ 2382230 h 6858000"/>
              <a:gd name="connsiteX329" fmla="*/ 6701977 w 6835963"/>
              <a:gd name="connsiteY329" fmla="*/ 2424541 h 6858000"/>
              <a:gd name="connsiteX330" fmla="*/ 6716080 w 6835963"/>
              <a:gd name="connsiteY330" fmla="*/ 2517098 h 6858000"/>
              <a:gd name="connsiteX331" fmla="*/ 6718725 w 6835963"/>
              <a:gd name="connsiteY331" fmla="*/ 2614943 h 6858000"/>
              <a:gd name="connsiteX332" fmla="*/ 6740762 w 6835963"/>
              <a:gd name="connsiteY332" fmla="*/ 2694718 h 6858000"/>
              <a:gd name="connsiteX333" fmla="*/ 6801585 w 6835963"/>
              <a:gd name="connsiteY333" fmla="*/ 2807990 h 6858000"/>
              <a:gd name="connsiteX334" fmla="*/ 6810400 w 6835963"/>
              <a:gd name="connsiteY334" fmla="*/ 2868813 h 6858000"/>
              <a:gd name="connsiteX335" fmla="*/ 6757951 w 6835963"/>
              <a:gd name="connsiteY335" fmla="*/ 2886883 h 6858000"/>
              <a:gd name="connsiteX336" fmla="*/ 6792770 w 6835963"/>
              <a:gd name="connsiteY336" fmla="*/ 2930517 h 6858000"/>
              <a:gd name="connsiteX337" fmla="*/ 6835963 w 6835963"/>
              <a:gd name="connsiteY337" fmla="*/ 2986492 h 6858000"/>
              <a:gd name="connsiteX338" fmla="*/ 6801585 w 6835963"/>
              <a:gd name="connsiteY338" fmla="*/ 3006325 h 6858000"/>
              <a:gd name="connsiteX339" fmla="*/ 6809519 w 6835963"/>
              <a:gd name="connsiteY339" fmla="*/ 3009851 h 6858000"/>
              <a:gd name="connsiteX340" fmla="*/ 6741203 w 6835963"/>
              <a:gd name="connsiteY340" fmla="*/ 3122241 h 6858000"/>
              <a:gd name="connsiteX341" fmla="*/ 6759714 w 6835963"/>
              <a:gd name="connsiteY341" fmla="*/ 3191438 h 6858000"/>
              <a:gd name="connsiteX342" fmla="*/ 6773377 w 6835963"/>
              <a:gd name="connsiteY342" fmla="*/ 3215239 h 6858000"/>
              <a:gd name="connsiteX343" fmla="*/ 6749577 w 6835963"/>
              <a:gd name="connsiteY343" fmla="*/ 3221409 h 6858000"/>
              <a:gd name="connsiteX344" fmla="*/ 6750459 w 6835963"/>
              <a:gd name="connsiteY344" fmla="*/ 3227579 h 6858000"/>
              <a:gd name="connsiteX345" fmla="*/ 6752222 w 6835963"/>
              <a:gd name="connsiteY345" fmla="*/ 3353192 h 6858000"/>
              <a:gd name="connsiteX346" fmla="*/ 6690517 w 6835963"/>
              <a:gd name="connsiteY346" fmla="*/ 3459852 h 6858000"/>
              <a:gd name="connsiteX347" fmla="*/ 6686991 w 6835963"/>
              <a:gd name="connsiteY347" fmla="*/ 3466464 h 6858000"/>
              <a:gd name="connsiteX348" fmla="*/ 6686110 w 6835963"/>
              <a:gd name="connsiteY348" fmla="*/ 3550205 h 6858000"/>
              <a:gd name="connsiteX349" fmla="*/ 6704180 w 6835963"/>
              <a:gd name="connsiteY349" fmla="*/ 3612791 h 6858000"/>
              <a:gd name="connsiteX350" fmla="*/ 6688314 w 6835963"/>
              <a:gd name="connsiteY350" fmla="*/ 3669647 h 6858000"/>
              <a:gd name="connsiteX351" fmla="*/ 6685669 w 6835963"/>
              <a:gd name="connsiteY351" fmla="*/ 3703585 h 6858000"/>
              <a:gd name="connsiteX352" fmla="*/ 6689636 w 6835963"/>
              <a:gd name="connsiteY352" fmla="*/ 3729148 h 6858000"/>
              <a:gd name="connsiteX353" fmla="*/ 6605453 w 6835963"/>
              <a:gd name="connsiteY353" fmla="*/ 3841097 h 6858000"/>
              <a:gd name="connsiteX354" fmla="*/ 6560497 w 6835963"/>
              <a:gd name="connsiteY354" fmla="*/ 3838012 h 6858000"/>
              <a:gd name="connsiteX355" fmla="*/ 6526119 w 6835963"/>
              <a:gd name="connsiteY355" fmla="*/ 3830519 h 6858000"/>
              <a:gd name="connsiteX356" fmla="*/ 6501878 w 6835963"/>
              <a:gd name="connsiteY356" fmla="*/ 3897072 h 6858000"/>
              <a:gd name="connsiteX357" fmla="*/ 6560938 w 6835963"/>
              <a:gd name="connsiteY357" fmla="*/ 3886494 h 6858000"/>
              <a:gd name="connsiteX358" fmla="*/ 6587823 w 6835963"/>
              <a:gd name="connsiteY358" fmla="*/ 3885172 h 6858000"/>
              <a:gd name="connsiteX359" fmla="*/ 6582975 w 6835963"/>
              <a:gd name="connsiteY359" fmla="*/ 3912057 h 6858000"/>
              <a:gd name="connsiteX360" fmla="*/ 6574601 w 6835963"/>
              <a:gd name="connsiteY360" fmla="*/ 3935858 h 6858000"/>
              <a:gd name="connsiteX361" fmla="*/ 6610743 w 6835963"/>
              <a:gd name="connsiteY361" fmla="*/ 4030618 h 6858000"/>
              <a:gd name="connsiteX362" fmla="*/ 6582535 w 6835963"/>
              <a:gd name="connsiteY362" fmla="*/ 4078218 h 6858000"/>
              <a:gd name="connsiteX363" fmla="*/ 6616031 w 6835963"/>
              <a:gd name="connsiteY363" fmla="*/ 4088355 h 6858000"/>
              <a:gd name="connsiteX364" fmla="*/ 6647324 w 6835963"/>
              <a:gd name="connsiteY364" fmla="*/ 4109511 h 6858000"/>
              <a:gd name="connsiteX365" fmla="*/ 6631898 w 6835963"/>
              <a:gd name="connsiteY365" fmla="*/ 4162401 h 6858000"/>
              <a:gd name="connsiteX366" fmla="*/ 6537138 w 6835963"/>
              <a:gd name="connsiteY366" fmla="*/ 4358092 h 6858000"/>
              <a:gd name="connsiteX367" fmla="*/ 6500556 w 6835963"/>
              <a:gd name="connsiteY367" fmla="*/ 4442715 h 6858000"/>
              <a:gd name="connsiteX368" fmla="*/ 6488656 w 6835963"/>
              <a:gd name="connsiteY368" fmla="*/ 4481501 h 6858000"/>
              <a:gd name="connsiteX369" fmla="*/ 6460007 w 6835963"/>
              <a:gd name="connsiteY369" fmla="*/ 4544968 h 6858000"/>
              <a:gd name="connsiteX370" fmla="*/ 6447667 w 6835963"/>
              <a:gd name="connsiteY370" fmla="*/ 4563479 h 6858000"/>
              <a:gd name="connsiteX371" fmla="*/ 6396981 w 6835963"/>
              <a:gd name="connsiteY371" fmla="*/ 4681599 h 6858000"/>
              <a:gd name="connsiteX372" fmla="*/ 6378469 w 6835963"/>
              <a:gd name="connsiteY372" fmla="*/ 4708044 h 6858000"/>
              <a:gd name="connsiteX373" fmla="*/ 6319409 w 6835963"/>
              <a:gd name="connsiteY373" fmla="*/ 4746389 h 6858000"/>
              <a:gd name="connsiteX374" fmla="*/ 6258587 w 6835963"/>
              <a:gd name="connsiteY374" fmla="*/ 4765781 h 6858000"/>
              <a:gd name="connsiteX375" fmla="*/ 6355991 w 6835963"/>
              <a:gd name="connsiteY375" fmla="*/ 4791785 h 6858000"/>
              <a:gd name="connsiteX376" fmla="*/ 6377588 w 6835963"/>
              <a:gd name="connsiteY376" fmla="*/ 4797075 h 6858000"/>
              <a:gd name="connsiteX377" fmla="*/ 6373181 w 6835963"/>
              <a:gd name="connsiteY377" fmla="*/ 4819112 h 6858000"/>
              <a:gd name="connsiteX378" fmla="*/ 6325139 w 6835963"/>
              <a:gd name="connsiteY378" fmla="*/ 4866271 h 6858000"/>
              <a:gd name="connsiteX379" fmla="*/ 6271809 w 6835963"/>
              <a:gd name="connsiteY379" fmla="*/ 4884342 h 6858000"/>
              <a:gd name="connsiteX380" fmla="*/ 6278420 w 6835963"/>
              <a:gd name="connsiteY380" fmla="*/ 4906379 h 6858000"/>
              <a:gd name="connsiteX381" fmla="*/ 6253739 w 6835963"/>
              <a:gd name="connsiteY381" fmla="*/ 4979102 h 6858000"/>
              <a:gd name="connsiteX382" fmla="*/ 6207901 w 6835963"/>
              <a:gd name="connsiteY382" fmla="*/ 5049181 h 6858000"/>
              <a:gd name="connsiteX383" fmla="*/ 6190712 w 6835963"/>
              <a:gd name="connsiteY383" fmla="*/ 5078270 h 6858000"/>
              <a:gd name="connsiteX384" fmla="*/ 6163386 w 6835963"/>
              <a:gd name="connsiteY384" fmla="*/ 5049621 h 6858000"/>
              <a:gd name="connsiteX385" fmla="*/ 6126363 w 6835963"/>
              <a:gd name="connsiteY385" fmla="*/ 5095018 h 6858000"/>
              <a:gd name="connsiteX386" fmla="*/ 6119752 w 6835963"/>
              <a:gd name="connsiteY386" fmla="*/ 5090611 h 6858000"/>
              <a:gd name="connsiteX387" fmla="*/ 6145756 w 6835963"/>
              <a:gd name="connsiteY387" fmla="*/ 5050062 h 6858000"/>
              <a:gd name="connsiteX388" fmla="*/ 6032484 w 6835963"/>
              <a:gd name="connsiteY388" fmla="*/ 5071659 h 6858000"/>
              <a:gd name="connsiteX389" fmla="*/ 6006039 w 6835963"/>
              <a:gd name="connsiteY389" fmla="*/ 5033314 h 6858000"/>
              <a:gd name="connsiteX390" fmla="*/ 6052758 w 6835963"/>
              <a:gd name="connsiteY390" fmla="*/ 4964558 h 6858000"/>
              <a:gd name="connsiteX391" fmla="*/ 6095511 w 6835963"/>
              <a:gd name="connsiteY391" fmla="*/ 4921805 h 6858000"/>
              <a:gd name="connsiteX392" fmla="*/ 6158978 w 6835963"/>
              <a:gd name="connsiteY392" fmla="*/ 4867594 h 6858000"/>
              <a:gd name="connsiteX393" fmla="*/ 6244042 w 6835963"/>
              <a:gd name="connsiteY393" fmla="*/ 4781207 h 6858000"/>
              <a:gd name="connsiteX394" fmla="*/ 6131652 w 6835963"/>
              <a:gd name="connsiteY394" fmla="*/ 4762255 h 6858000"/>
              <a:gd name="connsiteX395" fmla="*/ 6072151 w 6835963"/>
              <a:gd name="connsiteY395" fmla="*/ 4794871 h 6858000"/>
              <a:gd name="connsiteX396" fmla="*/ 5983121 w 6835963"/>
              <a:gd name="connsiteY396" fmla="*/ 4898446 h 6858000"/>
              <a:gd name="connsiteX397" fmla="*/ 5948302 w 6835963"/>
              <a:gd name="connsiteY397" fmla="*/ 4918720 h 6858000"/>
              <a:gd name="connsiteX398" fmla="*/ 5924501 w 6835963"/>
              <a:gd name="connsiteY398" fmla="*/ 4938554 h 6858000"/>
              <a:gd name="connsiteX399" fmla="*/ 5910398 w 6835963"/>
              <a:gd name="connsiteY399" fmla="*/ 4947369 h 6858000"/>
              <a:gd name="connsiteX400" fmla="*/ 5897175 w 6835963"/>
              <a:gd name="connsiteY400" fmla="*/ 4954861 h 6858000"/>
              <a:gd name="connsiteX401" fmla="*/ 5905990 w 6835963"/>
              <a:gd name="connsiteY401" fmla="*/ 4968524 h 6858000"/>
              <a:gd name="connsiteX402" fmla="*/ 5919653 w 6835963"/>
              <a:gd name="connsiteY402" fmla="*/ 5005106 h 6858000"/>
              <a:gd name="connsiteX403" fmla="*/ 5822249 w 6835963"/>
              <a:gd name="connsiteY403" fmla="*/ 5136007 h 6858000"/>
              <a:gd name="connsiteX404" fmla="*/ 5763629 w 6835963"/>
              <a:gd name="connsiteY404" fmla="*/ 5211375 h 6858000"/>
              <a:gd name="connsiteX405" fmla="*/ 5699721 w 6835963"/>
              <a:gd name="connsiteY405" fmla="*/ 5243109 h 6858000"/>
              <a:gd name="connsiteX406" fmla="*/ 5671073 w 6835963"/>
              <a:gd name="connsiteY406" fmla="*/ 5278368 h 6858000"/>
              <a:gd name="connsiteX407" fmla="*/ 5645069 w 6835963"/>
              <a:gd name="connsiteY407" fmla="*/ 5298202 h 6858000"/>
              <a:gd name="connsiteX408" fmla="*/ 5608487 w 6835963"/>
              <a:gd name="connsiteY408" fmla="*/ 5309221 h 6858000"/>
              <a:gd name="connsiteX409" fmla="*/ 5609809 w 6835963"/>
              <a:gd name="connsiteY409" fmla="*/ 5320239 h 6858000"/>
              <a:gd name="connsiteX410" fmla="*/ 5649917 w 6835963"/>
              <a:gd name="connsiteY410" fmla="*/ 5340954 h 6858000"/>
              <a:gd name="connsiteX411" fmla="*/ 5639339 w 6835963"/>
              <a:gd name="connsiteY411" fmla="*/ 5388114 h 6858000"/>
              <a:gd name="connsiteX412" fmla="*/ 5710299 w 6835963"/>
              <a:gd name="connsiteY412" fmla="*/ 5371806 h 6858000"/>
              <a:gd name="connsiteX413" fmla="*/ 5736303 w 6835963"/>
              <a:gd name="connsiteY413" fmla="*/ 5304813 h 6858000"/>
              <a:gd name="connsiteX414" fmla="*/ 5760104 w 6835963"/>
              <a:gd name="connsiteY414" fmla="*/ 5246194 h 6858000"/>
              <a:gd name="connsiteX415" fmla="*/ 5880867 w 6835963"/>
              <a:gd name="connsiteY415" fmla="*/ 5206086 h 6858000"/>
              <a:gd name="connsiteX416" fmla="*/ 5851778 w 6835963"/>
              <a:gd name="connsiteY416" fmla="*/ 5173471 h 6858000"/>
              <a:gd name="connsiteX417" fmla="*/ 5931553 w 6835963"/>
              <a:gd name="connsiteY417" fmla="*/ 5116615 h 6858000"/>
              <a:gd name="connsiteX418" fmla="*/ 6041299 w 6835963"/>
              <a:gd name="connsiteY418" fmla="*/ 5128956 h 6858000"/>
              <a:gd name="connsiteX419" fmla="*/ 6155012 w 6835963"/>
              <a:gd name="connsiteY419" fmla="*/ 5104715 h 6858000"/>
              <a:gd name="connsiteX420" fmla="*/ 6207019 w 6835963"/>
              <a:gd name="connsiteY420" fmla="*/ 5134685 h 6858000"/>
              <a:gd name="connsiteX421" fmla="*/ 6182778 w 6835963"/>
              <a:gd name="connsiteY421" fmla="*/ 5197271 h 6858000"/>
              <a:gd name="connsiteX422" fmla="*/ 6116226 w 6835963"/>
              <a:gd name="connsiteY422" fmla="*/ 5265587 h 6858000"/>
              <a:gd name="connsiteX423" fmla="*/ 6076118 w 6835963"/>
              <a:gd name="connsiteY423" fmla="*/ 5306136 h 6858000"/>
              <a:gd name="connsiteX424" fmla="*/ 5970339 w 6835963"/>
              <a:gd name="connsiteY424" fmla="*/ 5348447 h 6858000"/>
              <a:gd name="connsiteX425" fmla="*/ 5950506 w 6835963"/>
              <a:gd name="connsiteY425" fmla="*/ 5352414 h 6858000"/>
              <a:gd name="connsiteX426" fmla="*/ 5896294 w 6835963"/>
              <a:gd name="connsiteY426" fmla="*/ 5383707 h 6858000"/>
              <a:gd name="connsiteX427" fmla="*/ 5879546 w 6835963"/>
              <a:gd name="connsiteY427" fmla="*/ 5401336 h 6858000"/>
              <a:gd name="connsiteX428" fmla="*/ 5868086 w 6835963"/>
              <a:gd name="connsiteY428" fmla="*/ 5440122 h 6858000"/>
              <a:gd name="connsiteX429" fmla="*/ 5859271 w 6835963"/>
              <a:gd name="connsiteY429" fmla="*/ 5479789 h 6858000"/>
              <a:gd name="connsiteX430" fmla="*/ 5921416 w 6835963"/>
              <a:gd name="connsiteY430" fmla="*/ 5500064 h 6858000"/>
              <a:gd name="connsiteX431" fmla="*/ 5868968 w 6835963"/>
              <a:gd name="connsiteY431" fmla="*/ 5520778 h 6858000"/>
              <a:gd name="connsiteX432" fmla="*/ 5809026 w 6835963"/>
              <a:gd name="connsiteY432" fmla="*/ 5520338 h 6858000"/>
              <a:gd name="connsiteX433" fmla="*/ 5651680 w 6835963"/>
              <a:gd name="connsiteY433" fmla="*/ 5607164 h 6858000"/>
              <a:gd name="connsiteX434" fmla="*/ 5601876 w 6835963"/>
              <a:gd name="connsiteY434" fmla="*/ 5660495 h 6858000"/>
              <a:gd name="connsiteX435" fmla="*/ 5607605 w 6835963"/>
              <a:gd name="connsiteY435" fmla="*/ 5667547 h 6858000"/>
              <a:gd name="connsiteX436" fmla="*/ 5663140 w 6835963"/>
              <a:gd name="connsiteY436" fmla="*/ 5684295 h 6858000"/>
              <a:gd name="connsiteX437" fmla="*/ 5630524 w 6835963"/>
              <a:gd name="connsiteY437" fmla="*/ 5732336 h 6858000"/>
              <a:gd name="connsiteX438" fmla="*/ 5543257 w 6835963"/>
              <a:gd name="connsiteY438" fmla="*/ 5794481 h 6858000"/>
              <a:gd name="connsiteX439" fmla="*/ 5494775 w 6835963"/>
              <a:gd name="connsiteY439" fmla="*/ 5764952 h 6858000"/>
              <a:gd name="connsiteX440" fmla="*/ 5374010 w 6835963"/>
              <a:gd name="connsiteY440" fmla="*/ 5791837 h 6858000"/>
              <a:gd name="connsiteX441" fmla="*/ 5370485 w 6835963"/>
              <a:gd name="connsiteY441" fmla="*/ 5792278 h 6858000"/>
              <a:gd name="connsiteX442" fmla="*/ 5280132 w 6835963"/>
              <a:gd name="connsiteY442" fmla="*/ 5842963 h 6858000"/>
              <a:gd name="connsiteX443" fmla="*/ 5266027 w 6835963"/>
              <a:gd name="connsiteY443" fmla="*/ 5868527 h 6858000"/>
              <a:gd name="connsiteX444" fmla="*/ 5298643 w 6835963"/>
              <a:gd name="connsiteY444" fmla="*/ 5874697 h 6858000"/>
              <a:gd name="connsiteX445" fmla="*/ 5362110 w 6835963"/>
              <a:gd name="connsiteY445" fmla="*/ 5860152 h 6858000"/>
              <a:gd name="connsiteX446" fmla="*/ 5451141 w 6835963"/>
              <a:gd name="connsiteY446" fmla="*/ 5912601 h 6858000"/>
              <a:gd name="connsiteX447" fmla="*/ 5417203 w 6835963"/>
              <a:gd name="connsiteY447" fmla="*/ 5929790 h 6858000"/>
              <a:gd name="connsiteX448" fmla="*/ 5333021 w 6835963"/>
              <a:gd name="connsiteY448" fmla="*/ 5936402 h 6858000"/>
              <a:gd name="connsiteX449" fmla="*/ 5238701 w 6835963"/>
              <a:gd name="connsiteY449" fmla="*/ 5945217 h 6858000"/>
              <a:gd name="connsiteX450" fmla="*/ 5196390 w 6835963"/>
              <a:gd name="connsiteY450" fmla="*/ 5964609 h 6858000"/>
              <a:gd name="connsiteX451" fmla="*/ 5105155 w 6835963"/>
              <a:gd name="connsiteY451" fmla="*/ 6000750 h 6858000"/>
              <a:gd name="connsiteX452" fmla="*/ 5087526 w 6835963"/>
              <a:gd name="connsiteY452" fmla="*/ 6000750 h 6858000"/>
              <a:gd name="connsiteX453" fmla="*/ 5007751 w 6835963"/>
              <a:gd name="connsiteY453" fmla="*/ 5996343 h 6858000"/>
              <a:gd name="connsiteX454" fmla="*/ 5009514 w 6835963"/>
              <a:gd name="connsiteY454" fmla="*/ 5986206 h 6858000"/>
              <a:gd name="connsiteX455" fmla="*/ 5210494 w 6835963"/>
              <a:gd name="connsiteY455" fmla="*/ 5871612 h 6858000"/>
              <a:gd name="connsiteX456" fmla="*/ 5200357 w 6835963"/>
              <a:gd name="connsiteY456" fmla="*/ 5860593 h 6858000"/>
              <a:gd name="connsiteX457" fmla="*/ 5086644 w 6835963"/>
              <a:gd name="connsiteY457" fmla="*/ 5905108 h 6858000"/>
              <a:gd name="connsiteX458" fmla="*/ 5062403 w 6835963"/>
              <a:gd name="connsiteY458" fmla="*/ 5913483 h 6858000"/>
              <a:gd name="connsiteX459" fmla="*/ 4980865 w 6835963"/>
              <a:gd name="connsiteY459" fmla="*/ 5957998 h 6858000"/>
              <a:gd name="connsiteX460" fmla="*/ 4948691 w 6835963"/>
              <a:gd name="connsiteY460" fmla="*/ 6057165 h 6858000"/>
              <a:gd name="connsiteX461" fmla="*/ 4839386 w 6835963"/>
              <a:gd name="connsiteY461" fmla="*/ 6040858 h 6858000"/>
              <a:gd name="connsiteX462" fmla="*/ 4790022 w 6835963"/>
              <a:gd name="connsiteY462" fmla="*/ 6043062 h 6858000"/>
              <a:gd name="connsiteX463" fmla="*/ 4678955 w 6835963"/>
              <a:gd name="connsiteY463" fmla="*/ 6084492 h 6858000"/>
              <a:gd name="connsiteX464" fmla="*/ 4664410 w 6835963"/>
              <a:gd name="connsiteY464" fmla="*/ 6094629 h 6858000"/>
              <a:gd name="connsiteX465" fmla="*/ 4543205 w 6835963"/>
              <a:gd name="connsiteY465" fmla="*/ 6176608 h 6858000"/>
              <a:gd name="connsiteX466" fmla="*/ 4477093 w 6835963"/>
              <a:gd name="connsiteY466" fmla="*/ 6216716 h 6858000"/>
              <a:gd name="connsiteX467" fmla="*/ 4408337 w 6835963"/>
              <a:gd name="connsiteY467" fmla="*/ 6266079 h 6858000"/>
              <a:gd name="connsiteX468" fmla="*/ 4413185 w 6835963"/>
              <a:gd name="connsiteY468" fmla="*/ 6277538 h 6858000"/>
              <a:gd name="connsiteX469" fmla="*/ 4440511 w 6835963"/>
              <a:gd name="connsiteY469" fmla="*/ 6271809 h 6858000"/>
              <a:gd name="connsiteX470" fmla="*/ 4488112 w 6835963"/>
              <a:gd name="connsiteY470" fmla="*/ 6260350 h 6858000"/>
              <a:gd name="connsiteX471" fmla="*/ 4543205 w 6835963"/>
              <a:gd name="connsiteY471" fmla="*/ 6231701 h 6858000"/>
              <a:gd name="connsiteX472" fmla="*/ 4716859 w 6835963"/>
              <a:gd name="connsiteY472" fmla="*/ 6195119 h 6858000"/>
              <a:gd name="connsiteX473" fmla="*/ 4734929 w 6835963"/>
              <a:gd name="connsiteY473" fmla="*/ 6173082 h 6858000"/>
              <a:gd name="connsiteX474" fmla="*/ 4786937 w 6835963"/>
              <a:gd name="connsiteY474" fmla="*/ 6104766 h 6858000"/>
              <a:gd name="connsiteX475" fmla="*/ 4981747 w 6835963"/>
              <a:gd name="connsiteY475" fmla="*/ 6055403 h 6858000"/>
              <a:gd name="connsiteX476" fmla="*/ 5063285 w 6835963"/>
              <a:gd name="connsiteY476" fmla="*/ 6047910 h 6858000"/>
              <a:gd name="connsiteX477" fmla="*/ 5059318 w 6835963"/>
              <a:gd name="connsiteY477" fmla="*/ 6088018 h 6858000"/>
              <a:gd name="connsiteX478" fmla="*/ 5111767 w 6835963"/>
              <a:gd name="connsiteY478" fmla="*/ 6094188 h 6858000"/>
              <a:gd name="connsiteX479" fmla="*/ 5123226 w 6835963"/>
              <a:gd name="connsiteY479" fmla="*/ 6141789 h 6858000"/>
              <a:gd name="connsiteX480" fmla="*/ 5111326 w 6835963"/>
              <a:gd name="connsiteY480" fmla="*/ 6177489 h 6858000"/>
              <a:gd name="connsiteX481" fmla="*/ 5070337 w 6835963"/>
              <a:gd name="connsiteY481" fmla="*/ 6212308 h 6858000"/>
              <a:gd name="connsiteX482" fmla="*/ 5040807 w 6835963"/>
              <a:gd name="connsiteY482" fmla="*/ 6233464 h 6858000"/>
              <a:gd name="connsiteX483" fmla="*/ 4837182 w 6835963"/>
              <a:gd name="connsiteY483" fmla="*/ 6367891 h 6858000"/>
              <a:gd name="connsiteX484" fmla="*/ 4723470 w 6835963"/>
              <a:gd name="connsiteY484" fmla="*/ 6437970 h 6858000"/>
              <a:gd name="connsiteX485" fmla="*/ 4693058 w 6835963"/>
              <a:gd name="connsiteY485" fmla="*/ 6472789 h 6858000"/>
              <a:gd name="connsiteX486" fmla="*/ 4622098 w 6835963"/>
              <a:gd name="connsiteY486" fmla="*/ 6537578 h 6858000"/>
              <a:gd name="connsiteX487" fmla="*/ 4587279 w 6835963"/>
              <a:gd name="connsiteY487" fmla="*/ 6571956 h 6858000"/>
              <a:gd name="connsiteX488" fmla="*/ 4484145 w 6835963"/>
              <a:gd name="connsiteY488" fmla="*/ 6640713 h 6858000"/>
              <a:gd name="connsiteX489" fmla="*/ 4470041 w 6835963"/>
              <a:gd name="connsiteY489" fmla="*/ 6643357 h 6858000"/>
              <a:gd name="connsiteX490" fmla="*/ 4241294 w 6835963"/>
              <a:gd name="connsiteY490" fmla="*/ 6730184 h 6858000"/>
              <a:gd name="connsiteX491" fmla="*/ 4206035 w 6835963"/>
              <a:gd name="connsiteY491" fmla="*/ 6752662 h 6858000"/>
              <a:gd name="connsiteX492" fmla="*/ 4012988 w 6835963"/>
              <a:gd name="connsiteY492" fmla="*/ 6792329 h 6858000"/>
              <a:gd name="connsiteX493" fmla="*/ 3975525 w 6835963"/>
              <a:gd name="connsiteY493" fmla="*/ 6811722 h 6858000"/>
              <a:gd name="connsiteX494" fmla="*/ 3972440 w 6835963"/>
              <a:gd name="connsiteY494" fmla="*/ 6798059 h 6858000"/>
              <a:gd name="connsiteX495" fmla="*/ 4006377 w 6835963"/>
              <a:gd name="connsiteY495" fmla="*/ 6730184 h 6858000"/>
              <a:gd name="connsiteX496" fmla="*/ 4039874 w 6835963"/>
              <a:gd name="connsiteY496" fmla="*/ 6710351 h 6858000"/>
              <a:gd name="connsiteX497" fmla="*/ 4212646 w 6835963"/>
              <a:gd name="connsiteY497" fmla="*/ 6631457 h 6858000"/>
              <a:gd name="connsiteX498" fmla="*/ 4287573 w 6835963"/>
              <a:gd name="connsiteY498" fmla="*/ 6575923 h 6858000"/>
              <a:gd name="connsiteX499" fmla="*/ 4250991 w 6835963"/>
              <a:gd name="connsiteY499" fmla="*/ 6572397 h 6858000"/>
              <a:gd name="connsiteX500" fmla="*/ 4108630 w 6835963"/>
              <a:gd name="connsiteY500" fmla="*/ 6608097 h 6858000"/>
              <a:gd name="connsiteX501" fmla="*/ 4089237 w 6835963"/>
              <a:gd name="connsiteY501" fmla="*/ 6617353 h 6858000"/>
              <a:gd name="connsiteX502" fmla="*/ 3958776 w 6835963"/>
              <a:gd name="connsiteY502" fmla="*/ 6649528 h 6858000"/>
              <a:gd name="connsiteX503" fmla="*/ 3899717 w 6835963"/>
              <a:gd name="connsiteY503" fmla="*/ 6646883 h 6858000"/>
              <a:gd name="connsiteX504" fmla="*/ 3860931 w 6835963"/>
              <a:gd name="connsiteY504" fmla="*/ 6668480 h 6858000"/>
              <a:gd name="connsiteX505" fmla="*/ 3916465 w 6835963"/>
              <a:gd name="connsiteY505" fmla="*/ 6678176 h 6858000"/>
              <a:gd name="connsiteX506" fmla="*/ 3917346 w 6835963"/>
              <a:gd name="connsiteY506" fmla="*/ 6726217 h 6858000"/>
              <a:gd name="connsiteX507" fmla="*/ 3863135 w 6835963"/>
              <a:gd name="connsiteY507" fmla="*/ 6737236 h 6858000"/>
              <a:gd name="connsiteX508" fmla="*/ 3724300 w 6835963"/>
              <a:gd name="connsiteY508" fmla="*/ 6710351 h 6858000"/>
              <a:gd name="connsiteX509" fmla="*/ 3705789 w 6835963"/>
              <a:gd name="connsiteY509" fmla="*/ 6719606 h 6858000"/>
              <a:gd name="connsiteX510" fmla="*/ 3627336 w 6835963"/>
              <a:gd name="connsiteY510" fmla="*/ 6747814 h 6858000"/>
              <a:gd name="connsiteX511" fmla="*/ 3500401 w 6835963"/>
              <a:gd name="connsiteY511" fmla="*/ 6781311 h 6858000"/>
              <a:gd name="connsiteX512" fmla="*/ 3520234 w 6835963"/>
              <a:gd name="connsiteY512" fmla="*/ 6805552 h 6858000"/>
              <a:gd name="connsiteX513" fmla="*/ 3516268 w 6835963"/>
              <a:gd name="connsiteY513" fmla="*/ 6813485 h 6858000"/>
              <a:gd name="connsiteX514" fmla="*/ 3388011 w 6835963"/>
              <a:gd name="connsiteY514" fmla="*/ 6851389 h 6858000"/>
              <a:gd name="connsiteX515" fmla="*/ 3307354 w 6835963"/>
              <a:gd name="connsiteY515" fmla="*/ 6860204 h 6858000"/>
              <a:gd name="connsiteX516" fmla="*/ 3082134 w 6835963"/>
              <a:gd name="connsiteY516" fmla="*/ 6844778 h 6858000"/>
              <a:gd name="connsiteX517" fmla="*/ 3057893 w 6835963"/>
              <a:gd name="connsiteY517" fmla="*/ 6851830 h 6858000"/>
              <a:gd name="connsiteX518" fmla="*/ 3014700 w 6835963"/>
              <a:gd name="connsiteY518" fmla="*/ 6843896 h 6858000"/>
              <a:gd name="connsiteX519" fmla="*/ 2998833 w 6835963"/>
              <a:gd name="connsiteY519" fmla="*/ 6804670 h 6858000"/>
              <a:gd name="connsiteX520" fmla="*/ 3006325 w 6835963"/>
              <a:gd name="connsiteY520" fmla="*/ 6793210 h 6858000"/>
              <a:gd name="connsiteX521" fmla="*/ 2919498 w 6835963"/>
              <a:gd name="connsiteY521" fmla="*/ 6799381 h 6858000"/>
              <a:gd name="connsiteX522" fmla="*/ 2832671 w 6835963"/>
              <a:gd name="connsiteY522" fmla="*/ 6806433 h 6858000"/>
              <a:gd name="connsiteX523" fmla="*/ 2598636 w 6835963"/>
              <a:gd name="connsiteY523" fmla="*/ 6817451 h 6858000"/>
              <a:gd name="connsiteX524" fmla="*/ 2506079 w 6835963"/>
              <a:gd name="connsiteY524" fmla="*/ 6796737 h 6858000"/>
              <a:gd name="connsiteX525" fmla="*/ 2490653 w 6835963"/>
              <a:gd name="connsiteY525" fmla="*/ 6774259 h 6858000"/>
              <a:gd name="connsiteX526" fmla="*/ 2333307 w 6835963"/>
              <a:gd name="connsiteY526" fmla="*/ 6779988 h 6858000"/>
              <a:gd name="connsiteX527" fmla="*/ 2209457 w 6835963"/>
              <a:gd name="connsiteY527" fmla="*/ 6774259 h 6858000"/>
              <a:gd name="connsiteX528" fmla="*/ 2198879 w 6835963"/>
              <a:gd name="connsiteY528" fmla="*/ 6772055 h 6858000"/>
              <a:gd name="connsiteX529" fmla="*/ 2083845 w 6835963"/>
              <a:gd name="connsiteY529" fmla="*/ 6725336 h 6858000"/>
              <a:gd name="connsiteX530" fmla="*/ 2046382 w 6835963"/>
              <a:gd name="connsiteY530" fmla="*/ 6688313 h 6858000"/>
              <a:gd name="connsiteX531" fmla="*/ 1952062 w 6835963"/>
              <a:gd name="connsiteY531" fmla="*/ 6626609 h 6858000"/>
              <a:gd name="connsiteX532" fmla="*/ 1806616 w 6835963"/>
              <a:gd name="connsiteY532" fmla="*/ 6575923 h 6858000"/>
              <a:gd name="connsiteX533" fmla="*/ 1776204 w 6835963"/>
              <a:gd name="connsiteY533" fmla="*/ 6564905 h 6858000"/>
              <a:gd name="connsiteX534" fmla="*/ 1602992 w 6835963"/>
              <a:gd name="connsiteY534" fmla="*/ 6513778 h 6858000"/>
              <a:gd name="connsiteX535" fmla="*/ 1549221 w 6835963"/>
              <a:gd name="connsiteY535" fmla="*/ 6475874 h 6858000"/>
              <a:gd name="connsiteX536" fmla="*/ 1586684 w 6835963"/>
              <a:gd name="connsiteY536" fmla="*/ 6436207 h 6858000"/>
              <a:gd name="connsiteX537" fmla="*/ 1534235 w 6835963"/>
              <a:gd name="connsiteY537" fmla="*/ 6368332 h 6858000"/>
              <a:gd name="connsiteX538" fmla="*/ 1488398 w 6835963"/>
              <a:gd name="connsiteY538" fmla="*/ 6363043 h 6858000"/>
              <a:gd name="connsiteX539" fmla="*/ 1448731 w 6835963"/>
              <a:gd name="connsiteY539" fmla="*/ 6362602 h 6858000"/>
              <a:gd name="connsiteX540" fmla="*/ 1464597 w 6835963"/>
              <a:gd name="connsiteY540" fmla="*/ 6330869 h 6858000"/>
              <a:gd name="connsiteX541" fmla="*/ 1434186 w 6835963"/>
              <a:gd name="connsiteY541" fmla="*/ 6264757 h 6858000"/>
              <a:gd name="connsiteX542" fmla="*/ 1209406 w 6835963"/>
              <a:gd name="connsiteY542" fmla="*/ 6207901 h 6858000"/>
              <a:gd name="connsiteX543" fmla="*/ 1102745 w 6835963"/>
              <a:gd name="connsiteY543" fmla="*/ 6168674 h 6858000"/>
              <a:gd name="connsiteX544" fmla="*/ 1010629 w 6835963"/>
              <a:gd name="connsiteY544" fmla="*/ 6069066 h 6858000"/>
              <a:gd name="connsiteX545" fmla="*/ 970081 w 6835963"/>
              <a:gd name="connsiteY545" fmla="*/ 6040858 h 6858000"/>
              <a:gd name="connsiteX546" fmla="*/ 947162 w 6835963"/>
              <a:gd name="connsiteY546" fmla="*/ 6094188 h 6858000"/>
              <a:gd name="connsiteX547" fmla="*/ 847113 w 6835963"/>
              <a:gd name="connsiteY547" fmla="*/ 6057165 h 6858000"/>
              <a:gd name="connsiteX548" fmla="*/ 886339 w 6835963"/>
              <a:gd name="connsiteY548" fmla="*/ 5991054 h 6858000"/>
              <a:gd name="connsiteX549" fmla="*/ 931736 w 6835963"/>
              <a:gd name="connsiteY549" fmla="*/ 5974306 h 6858000"/>
              <a:gd name="connsiteX550" fmla="*/ 939670 w 6835963"/>
              <a:gd name="connsiteY550" fmla="*/ 5896735 h 6858000"/>
              <a:gd name="connsiteX551" fmla="*/ 848876 w 6835963"/>
              <a:gd name="connsiteY551" fmla="*/ 5880867 h 6858000"/>
              <a:gd name="connsiteX552" fmla="*/ 826398 w 6835963"/>
              <a:gd name="connsiteY552" fmla="*/ 5887038 h 6858000"/>
              <a:gd name="connsiteX553" fmla="*/ 722823 w 6835963"/>
              <a:gd name="connsiteY553" fmla="*/ 5887038 h 6858000"/>
              <a:gd name="connsiteX554" fmla="*/ 653185 w 6835963"/>
              <a:gd name="connsiteY554" fmla="*/ 5823570 h 6858000"/>
              <a:gd name="connsiteX555" fmla="*/ 650100 w 6835963"/>
              <a:gd name="connsiteY555" fmla="*/ 5803737 h 6858000"/>
              <a:gd name="connsiteX556" fmla="*/ 675222 w 6835963"/>
              <a:gd name="connsiteY556" fmla="*/ 5790956 h 6858000"/>
              <a:gd name="connsiteX557" fmla="*/ 752353 w 6835963"/>
              <a:gd name="connsiteY557" fmla="*/ 5816078 h 6858000"/>
              <a:gd name="connsiteX558" fmla="*/ 773508 w 6835963"/>
              <a:gd name="connsiteY558" fmla="*/ 5831063 h 6858000"/>
              <a:gd name="connsiteX559" fmla="*/ 806564 w 6835963"/>
              <a:gd name="connsiteY559" fmla="*/ 5836793 h 6858000"/>
              <a:gd name="connsiteX560" fmla="*/ 802598 w 6835963"/>
              <a:gd name="connsiteY560" fmla="*/ 5802856 h 6858000"/>
              <a:gd name="connsiteX561" fmla="*/ 981540 w 6835963"/>
              <a:gd name="connsiteY561" fmla="*/ 5743796 h 6858000"/>
              <a:gd name="connsiteX562" fmla="*/ 1018563 w 6835963"/>
              <a:gd name="connsiteY562" fmla="*/ 5839438 h 6858000"/>
              <a:gd name="connsiteX563" fmla="*/ 1044126 w 6835963"/>
              <a:gd name="connsiteY563" fmla="*/ 5856186 h 6858000"/>
              <a:gd name="connsiteX564" fmla="*/ 1170620 w 6835963"/>
              <a:gd name="connsiteY564" fmla="*/ 5865441 h 6858000"/>
              <a:gd name="connsiteX565" fmla="*/ 1271992 w 6835963"/>
              <a:gd name="connsiteY565" fmla="*/ 5874256 h 6858000"/>
              <a:gd name="connsiteX566" fmla="*/ 1332374 w 6835963"/>
              <a:gd name="connsiteY566" fmla="*/ 5887038 h 6858000"/>
              <a:gd name="connsiteX567" fmla="*/ 1400249 w 6835963"/>
              <a:gd name="connsiteY567" fmla="*/ 5954472 h 6858000"/>
              <a:gd name="connsiteX568" fmla="*/ 1494127 w 6835963"/>
              <a:gd name="connsiteY568" fmla="*/ 5984002 h 6858000"/>
              <a:gd name="connsiteX569" fmla="*/ 1478701 w 6835963"/>
              <a:gd name="connsiteY569" fmla="*/ 5960201 h 6858000"/>
              <a:gd name="connsiteX570" fmla="*/ 1523657 w 6835963"/>
              <a:gd name="connsiteY570" fmla="*/ 5950946 h 6858000"/>
              <a:gd name="connsiteX571" fmla="*/ 1482668 w 6835963"/>
              <a:gd name="connsiteY571" fmla="*/ 5918331 h 6858000"/>
              <a:gd name="connsiteX572" fmla="*/ 1440356 w 6835963"/>
              <a:gd name="connsiteY572" fmla="*/ 5904668 h 6858000"/>
              <a:gd name="connsiteX573" fmla="*/ 1434186 w 6835963"/>
              <a:gd name="connsiteY573" fmla="*/ 5857949 h 6858000"/>
              <a:gd name="connsiteX574" fmla="*/ 1445645 w 6835963"/>
              <a:gd name="connsiteY574" fmla="*/ 5836352 h 6858000"/>
              <a:gd name="connsiteX575" fmla="*/ 1368956 w 6835963"/>
              <a:gd name="connsiteY575" fmla="*/ 5809026 h 6858000"/>
              <a:gd name="connsiteX576" fmla="*/ 1338544 w 6835963"/>
              <a:gd name="connsiteY576" fmla="*/ 5844726 h 6858000"/>
              <a:gd name="connsiteX577" fmla="*/ 1312540 w 6835963"/>
              <a:gd name="connsiteY577" fmla="*/ 5842963 h 6858000"/>
              <a:gd name="connsiteX578" fmla="*/ 1200591 w 6835963"/>
              <a:gd name="connsiteY578" fmla="*/ 5805941 h 6858000"/>
              <a:gd name="connsiteX579" fmla="*/ 1113323 w 6835963"/>
              <a:gd name="connsiteY579" fmla="*/ 5767155 h 6858000"/>
              <a:gd name="connsiteX580" fmla="*/ 1093049 w 6835963"/>
              <a:gd name="connsiteY580" fmla="*/ 5759662 h 6858000"/>
              <a:gd name="connsiteX581" fmla="*/ 1062197 w 6835963"/>
              <a:gd name="connsiteY581" fmla="*/ 5731455 h 6858000"/>
              <a:gd name="connsiteX582" fmla="*/ 1087319 w 6835963"/>
              <a:gd name="connsiteY582" fmla="*/ 5708095 h 6858000"/>
              <a:gd name="connsiteX583" fmla="*/ 1105390 w 6835963"/>
              <a:gd name="connsiteY583" fmla="*/ 5683414 h 6858000"/>
              <a:gd name="connsiteX584" fmla="*/ 1168416 w 6835963"/>
              <a:gd name="connsiteY584" fmla="*/ 5663139 h 6858000"/>
              <a:gd name="connsiteX585" fmla="*/ 1224832 w 6835963"/>
              <a:gd name="connsiteY585" fmla="*/ 5680328 h 6858000"/>
              <a:gd name="connsiteX586" fmla="*/ 1184283 w 6835963"/>
              <a:gd name="connsiteY586" fmla="*/ 5634050 h 6858000"/>
              <a:gd name="connsiteX587" fmla="*/ 1155635 w 6835963"/>
              <a:gd name="connsiteY587" fmla="*/ 5602316 h 6858000"/>
              <a:gd name="connsiteX588" fmla="*/ 1104068 w 6835963"/>
              <a:gd name="connsiteY588" fmla="*/ 5586009 h 6858000"/>
              <a:gd name="connsiteX589" fmla="*/ 1119934 w 6835963"/>
              <a:gd name="connsiteY589" fmla="*/ 5630083 h 6858000"/>
              <a:gd name="connsiteX590" fmla="*/ 1079827 w 6835963"/>
              <a:gd name="connsiteY590" fmla="*/ 5641543 h 6858000"/>
              <a:gd name="connsiteX591" fmla="*/ 1028259 w 6835963"/>
              <a:gd name="connsiteY591" fmla="*/ 5642865 h 6858000"/>
              <a:gd name="connsiteX592" fmla="*/ 970962 w 6835963"/>
              <a:gd name="connsiteY592" fmla="*/ 5597468 h 6858000"/>
              <a:gd name="connsiteX593" fmla="*/ 853283 w 6835963"/>
              <a:gd name="connsiteY593" fmla="*/ 5431748 h 6858000"/>
              <a:gd name="connsiteX594" fmla="*/ 841383 w 6835963"/>
              <a:gd name="connsiteY594" fmla="*/ 5424255 h 6858000"/>
              <a:gd name="connsiteX595" fmla="*/ 696378 w 6835963"/>
              <a:gd name="connsiteY595" fmla="*/ 5423374 h 6858000"/>
              <a:gd name="connsiteX596" fmla="*/ 674341 w 6835963"/>
              <a:gd name="connsiteY596" fmla="*/ 5423814 h 6858000"/>
              <a:gd name="connsiteX597" fmla="*/ 706956 w 6835963"/>
              <a:gd name="connsiteY597" fmla="*/ 5481111 h 6858000"/>
              <a:gd name="connsiteX598" fmla="*/ 795546 w 6835963"/>
              <a:gd name="connsiteY598" fmla="*/ 5538849 h 6858000"/>
              <a:gd name="connsiteX599" fmla="*/ 810531 w 6835963"/>
              <a:gd name="connsiteY599" fmla="*/ 5622150 h 6858000"/>
              <a:gd name="connsiteX600" fmla="*/ 752793 w 6835963"/>
              <a:gd name="connsiteY600" fmla="*/ 5641983 h 6858000"/>
              <a:gd name="connsiteX601" fmla="*/ 649659 w 6835963"/>
              <a:gd name="connsiteY601" fmla="*/ 5592620 h 6858000"/>
              <a:gd name="connsiteX602" fmla="*/ 627181 w 6835963"/>
              <a:gd name="connsiteY602" fmla="*/ 5592620 h 6858000"/>
              <a:gd name="connsiteX603" fmla="*/ 624536 w 6835963"/>
              <a:gd name="connsiteY603" fmla="*/ 5615979 h 6858000"/>
              <a:gd name="connsiteX604" fmla="*/ 622333 w 6835963"/>
              <a:gd name="connsiteY604" fmla="*/ 5662698 h 6858000"/>
              <a:gd name="connsiteX605" fmla="*/ 565036 w 6835963"/>
              <a:gd name="connsiteY605" fmla="*/ 5651239 h 6858000"/>
              <a:gd name="connsiteX606" fmla="*/ 497161 w 6835963"/>
              <a:gd name="connsiteY606" fmla="*/ 5595705 h 6858000"/>
              <a:gd name="connsiteX607" fmla="*/ 482176 w 6835963"/>
              <a:gd name="connsiteY607" fmla="*/ 5578957 h 6858000"/>
              <a:gd name="connsiteX608" fmla="*/ 510383 w 6835963"/>
              <a:gd name="connsiteY608" fmla="*/ 5493011 h 6858000"/>
              <a:gd name="connsiteX609" fmla="*/ 513469 w 6835963"/>
              <a:gd name="connsiteY609" fmla="*/ 5486400 h 6858000"/>
              <a:gd name="connsiteX610" fmla="*/ 498483 w 6835963"/>
              <a:gd name="connsiteY610" fmla="*/ 5422051 h 6858000"/>
              <a:gd name="connsiteX611" fmla="*/ 435457 w 6835963"/>
              <a:gd name="connsiteY611" fmla="*/ 5417203 h 6858000"/>
              <a:gd name="connsiteX612" fmla="*/ 397112 w 6835963"/>
              <a:gd name="connsiteY612" fmla="*/ 5390318 h 6858000"/>
              <a:gd name="connsiteX613" fmla="*/ 442949 w 6835963"/>
              <a:gd name="connsiteY613" fmla="*/ 5374451 h 6858000"/>
              <a:gd name="connsiteX614" fmla="*/ 497602 w 6835963"/>
              <a:gd name="connsiteY614" fmla="*/ 5319799 h 6858000"/>
              <a:gd name="connsiteX615" fmla="*/ 648337 w 6835963"/>
              <a:gd name="connsiteY615" fmla="*/ 5336547 h 6858000"/>
              <a:gd name="connsiteX616" fmla="*/ 767338 w 6835963"/>
              <a:gd name="connsiteY616" fmla="*/ 5350210 h 6858000"/>
              <a:gd name="connsiteX617" fmla="*/ 844468 w 6835963"/>
              <a:gd name="connsiteY617" fmla="*/ 5354618 h 6858000"/>
              <a:gd name="connsiteX618" fmla="*/ 866946 w 6835963"/>
              <a:gd name="connsiteY618" fmla="*/ 5362991 h 6858000"/>
              <a:gd name="connsiteX619" fmla="*/ 943195 w 6835963"/>
              <a:gd name="connsiteY619" fmla="*/ 5442767 h 6858000"/>
              <a:gd name="connsiteX620" fmla="*/ 1020326 w 6835963"/>
              <a:gd name="connsiteY620" fmla="*/ 5422933 h 6858000"/>
              <a:gd name="connsiteX621" fmla="*/ 1027378 w 6835963"/>
              <a:gd name="connsiteY621" fmla="*/ 5432629 h 6858000"/>
              <a:gd name="connsiteX622" fmla="*/ 1038837 w 6835963"/>
              <a:gd name="connsiteY622" fmla="*/ 5362110 h 6858000"/>
              <a:gd name="connsiteX623" fmla="*/ 1078064 w 6835963"/>
              <a:gd name="connsiteY623" fmla="*/ 5400455 h 6858000"/>
              <a:gd name="connsiteX624" fmla="*/ 1127427 w 6835963"/>
              <a:gd name="connsiteY624" fmla="*/ 5423374 h 6858000"/>
              <a:gd name="connsiteX625" fmla="*/ 1097897 w 6835963"/>
              <a:gd name="connsiteY625" fmla="*/ 5347125 h 6858000"/>
              <a:gd name="connsiteX626" fmla="*/ 1140650 w 6835963"/>
              <a:gd name="connsiteY626" fmla="*/ 5340954 h 6858000"/>
              <a:gd name="connsiteX627" fmla="*/ 1220865 w 6835963"/>
              <a:gd name="connsiteY627" fmla="*/ 5321562 h 6858000"/>
              <a:gd name="connsiteX628" fmla="*/ 1238936 w 6835963"/>
              <a:gd name="connsiteY628" fmla="*/ 5348888 h 6858000"/>
              <a:gd name="connsiteX629" fmla="*/ 1312540 w 6835963"/>
              <a:gd name="connsiteY629" fmla="*/ 5431307 h 6858000"/>
              <a:gd name="connsiteX630" fmla="*/ 1327085 w 6835963"/>
              <a:gd name="connsiteY630" fmla="*/ 5452022 h 6858000"/>
              <a:gd name="connsiteX631" fmla="*/ 1394960 w 6835963"/>
              <a:gd name="connsiteY631" fmla="*/ 5526508 h 6858000"/>
              <a:gd name="connsiteX632" fmla="*/ 1443442 w 6835963"/>
              <a:gd name="connsiteY632" fmla="*/ 5571905 h 6858000"/>
              <a:gd name="connsiteX633" fmla="*/ 1523657 w 6835963"/>
              <a:gd name="connsiteY633" fmla="*/ 5656087 h 6858000"/>
              <a:gd name="connsiteX634" fmla="*/ 1617977 w 6835963"/>
              <a:gd name="connsiteY634" fmla="*/ 5681210 h 6858000"/>
              <a:gd name="connsiteX635" fmla="*/ 1632521 w 6835963"/>
              <a:gd name="connsiteY635" fmla="*/ 5681210 h 6858000"/>
              <a:gd name="connsiteX636" fmla="*/ 1785460 w 6835963"/>
              <a:gd name="connsiteY636" fmla="*/ 5669309 h 6858000"/>
              <a:gd name="connsiteX637" fmla="*/ 1840994 w 6835963"/>
              <a:gd name="connsiteY637" fmla="*/ 5689143 h 6858000"/>
              <a:gd name="connsiteX638" fmla="*/ 1992611 w 6835963"/>
              <a:gd name="connsiteY638" fmla="*/ 5733218 h 6858000"/>
              <a:gd name="connsiteX639" fmla="*/ 2106323 w 6835963"/>
              <a:gd name="connsiteY639" fmla="*/ 5731014 h 6858000"/>
              <a:gd name="connsiteX640" fmla="*/ 2258380 w 6835963"/>
              <a:gd name="connsiteY640" fmla="*/ 5725725 h 6858000"/>
              <a:gd name="connsiteX641" fmla="*/ 2331103 w 6835963"/>
              <a:gd name="connsiteY641" fmla="*/ 5736303 h 6858000"/>
              <a:gd name="connsiteX642" fmla="*/ 2603043 w 6835963"/>
              <a:gd name="connsiteY642" fmla="*/ 5722640 h 6858000"/>
              <a:gd name="connsiteX643" fmla="*/ 2704415 w 6835963"/>
              <a:gd name="connsiteY643" fmla="*/ 5694432 h 6858000"/>
              <a:gd name="connsiteX644" fmla="*/ 2872779 w 6835963"/>
              <a:gd name="connsiteY644" fmla="*/ 5610250 h 6858000"/>
              <a:gd name="connsiteX645" fmla="*/ 2870135 w 6835963"/>
              <a:gd name="connsiteY645" fmla="*/ 5553834 h 6858000"/>
              <a:gd name="connsiteX646" fmla="*/ 2826060 w 6835963"/>
              <a:gd name="connsiteY646" fmla="*/ 5487282 h 6858000"/>
              <a:gd name="connsiteX647" fmla="*/ 2772290 w 6835963"/>
              <a:gd name="connsiteY647" fmla="*/ 5456870 h 6858000"/>
              <a:gd name="connsiteX648" fmla="*/ 2554561 w 6835963"/>
              <a:gd name="connsiteY648" fmla="*/ 5458193 h 6858000"/>
              <a:gd name="connsiteX649" fmla="*/ 2473464 w 6835963"/>
              <a:gd name="connsiteY649" fmla="*/ 5447174 h 6858000"/>
              <a:gd name="connsiteX650" fmla="*/ 2448782 w 6835963"/>
              <a:gd name="connsiteY650" fmla="*/ 5460837 h 6858000"/>
              <a:gd name="connsiteX651" fmla="*/ 2476549 w 6835963"/>
              <a:gd name="connsiteY651" fmla="*/ 5470533 h 6858000"/>
              <a:gd name="connsiteX652" fmla="*/ 2465531 w 6835963"/>
              <a:gd name="connsiteY652" fmla="*/ 5478908 h 6858000"/>
              <a:gd name="connsiteX653" fmla="*/ 2413963 w 6835963"/>
              <a:gd name="connsiteY653" fmla="*/ 5485959 h 6858000"/>
              <a:gd name="connsiteX654" fmla="*/ 2397656 w 6835963"/>
              <a:gd name="connsiteY654" fmla="*/ 5482874 h 6858000"/>
              <a:gd name="connsiteX655" fmla="*/ 2317881 w 6835963"/>
              <a:gd name="connsiteY655" fmla="*/ 5447174 h 6858000"/>
              <a:gd name="connsiteX656" fmla="*/ 2222239 w 6835963"/>
              <a:gd name="connsiteY656" fmla="*/ 5403981 h 6858000"/>
              <a:gd name="connsiteX657" fmla="*/ 2116901 w 6835963"/>
              <a:gd name="connsiteY657" fmla="*/ 5372688 h 6858000"/>
              <a:gd name="connsiteX658" fmla="*/ 2092219 w 6835963"/>
              <a:gd name="connsiteY658" fmla="*/ 5386792 h 6858000"/>
              <a:gd name="connsiteX659" fmla="*/ 2019496 w 6835963"/>
              <a:gd name="connsiteY659" fmla="*/ 5388114 h 6858000"/>
              <a:gd name="connsiteX660" fmla="*/ 2017292 w 6835963"/>
              <a:gd name="connsiteY660" fmla="*/ 5377977 h 6858000"/>
              <a:gd name="connsiteX661" fmla="*/ 2123512 w 6835963"/>
              <a:gd name="connsiteY661" fmla="*/ 5321120 h 6858000"/>
              <a:gd name="connsiteX662" fmla="*/ 2126156 w 6835963"/>
              <a:gd name="connsiteY662" fmla="*/ 5311424 h 6858000"/>
              <a:gd name="connsiteX663" fmla="*/ 2098830 w 6835963"/>
              <a:gd name="connsiteY663" fmla="*/ 5305694 h 6858000"/>
              <a:gd name="connsiteX664" fmla="*/ 2009800 w 6835963"/>
              <a:gd name="connsiteY664" fmla="*/ 5315391 h 6858000"/>
              <a:gd name="connsiteX665" fmla="*/ 1941925 w 6835963"/>
              <a:gd name="connsiteY665" fmla="*/ 5301728 h 6858000"/>
              <a:gd name="connsiteX666" fmla="*/ 1844961 w 6835963"/>
              <a:gd name="connsiteY666" fmla="*/ 5269113 h 6858000"/>
              <a:gd name="connsiteX667" fmla="*/ 1815431 w 6835963"/>
              <a:gd name="connsiteY667" fmla="*/ 5272638 h 6858000"/>
              <a:gd name="connsiteX668" fmla="*/ 1747556 w 6835963"/>
              <a:gd name="connsiteY668" fmla="*/ 5265587 h 6858000"/>
              <a:gd name="connsiteX669" fmla="*/ 1676155 w 6835963"/>
              <a:gd name="connsiteY669" fmla="*/ 5217105 h 6858000"/>
              <a:gd name="connsiteX670" fmla="*/ 1563765 w 6835963"/>
              <a:gd name="connsiteY670" fmla="*/ 5165538 h 6858000"/>
              <a:gd name="connsiteX671" fmla="*/ 1386145 w 6835963"/>
              <a:gd name="connsiteY671" fmla="*/ 5083559 h 6858000"/>
              <a:gd name="connsiteX672" fmla="*/ 1381296 w 6835963"/>
              <a:gd name="connsiteY672" fmla="*/ 5047858 h 6858000"/>
              <a:gd name="connsiteX673" fmla="*/ 1428456 w 6835963"/>
              <a:gd name="connsiteY673" fmla="*/ 5026703 h 6858000"/>
              <a:gd name="connsiteX674" fmla="*/ 1424490 w 6835963"/>
              <a:gd name="connsiteY674" fmla="*/ 5022295 h 6858000"/>
              <a:gd name="connsiteX675" fmla="*/ 1448290 w 6835963"/>
              <a:gd name="connsiteY675" fmla="*/ 4997173 h 6858000"/>
              <a:gd name="connsiteX676" fmla="*/ 1556272 w 6835963"/>
              <a:gd name="connsiteY676" fmla="*/ 4968965 h 6858000"/>
              <a:gd name="connsiteX677" fmla="*/ 1592854 w 6835963"/>
              <a:gd name="connsiteY677" fmla="*/ 5000258 h 6858000"/>
              <a:gd name="connsiteX678" fmla="*/ 1619299 w 6835963"/>
              <a:gd name="connsiteY678" fmla="*/ 5057114 h 6858000"/>
              <a:gd name="connsiteX679" fmla="*/ 1671307 w 6835963"/>
              <a:gd name="connsiteY679" fmla="*/ 5078270 h 6858000"/>
              <a:gd name="connsiteX680" fmla="*/ 1703481 w 6835963"/>
              <a:gd name="connsiteY680" fmla="*/ 5084000 h 6858000"/>
              <a:gd name="connsiteX681" fmla="*/ 1738300 w 6835963"/>
              <a:gd name="connsiteY681" fmla="*/ 5084440 h 6858000"/>
              <a:gd name="connsiteX682" fmla="*/ 1739182 w 6835963"/>
              <a:gd name="connsiteY682" fmla="*/ 5073422 h 6858000"/>
              <a:gd name="connsiteX683" fmla="*/ 1665137 w 6835963"/>
              <a:gd name="connsiteY683" fmla="*/ 5050503 h 6858000"/>
              <a:gd name="connsiteX684" fmla="*/ 1648388 w 6835963"/>
              <a:gd name="connsiteY684" fmla="*/ 4986154 h 6858000"/>
              <a:gd name="connsiteX685" fmla="*/ 1595499 w 6835963"/>
              <a:gd name="connsiteY685" fmla="*/ 4930620 h 6858000"/>
              <a:gd name="connsiteX686" fmla="*/ 1540406 w 6835963"/>
              <a:gd name="connsiteY686" fmla="*/ 4901090 h 6858000"/>
              <a:gd name="connsiteX687" fmla="*/ 1519691 w 6835963"/>
              <a:gd name="connsiteY687" fmla="*/ 4881257 h 6858000"/>
              <a:gd name="connsiteX688" fmla="*/ 1495890 w 6835963"/>
              <a:gd name="connsiteY688" fmla="*/ 4848642 h 6858000"/>
              <a:gd name="connsiteX689" fmla="*/ 1457546 w 6835963"/>
              <a:gd name="connsiteY689" fmla="*/ 4834538 h 6858000"/>
              <a:gd name="connsiteX690" fmla="*/ 1464597 w 6835963"/>
              <a:gd name="connsiteY690" fmla="*/ 4874205 h 6858000"/>
              <a:gd name="connsiteX691" fmla="*/ 1464597 w 6835963"/>
              <a:gd name="connsiteY691" fmla="*/ 4888309 h 6858000"/>
              <a:gd name="connsiteX692" fmla="*/ 1442119 w 6835963"/>
              <a:gd name="connsiteY692" fmla="*/ 4950454 h 6858000"/>
              <a:gd name="connsiteX693" fmla="*/ 1416115 w 6835963"/>
              <a:gd name="connsiteY693" fmla="*/ 4977339 h 6858000"/>
              <a:gd name="connsiteX694" fmla="*/ 1309014 w 6835963"/>
              <a:gd name="connsiteY694" fmla="*/ 4962795 h 6858000"/>
              <a:gd name="connsiteX695" fmla="*/ 1241139 w 6835963"/>
              <a:gd name="connsiteY695" fmla="*/ 4938994 h 6858000"/>
              <a:gd name="connsiteX696" fmla="*/ 1214695 w 6835963"/>
              <a:gd name="connsiteY696" fmla="*/ 4893597 h 6858000"/>
              <a:gd name="connsiteX697" fmla="*/ 1142853 w 6835963"/>
              <a:gd name="connsiteY697" fmla="*/ 4822637 h 6858000"/>
              <a:gd name="connsiteX698" fmla="*/ 1038837 w 6835963"/>
              <a:gd name="connsiteY698" fmla="*/ 4782970 h 6858000"/>
              <a:gd name="connsiteX699" fmla="*/ 1033989 w 6835963"/>
              <a:gd name="connsiteY699" fmla="*/ 4773715 h 6858000"/>
              <a:gd name="connsiteX700" fmla="*/ 1088201 w 6835963"/>
              <a:gd name="connsiteY700" fmla="*/ 4729200 h 6858000"/>
              <a:gd name="connsiteX701" fmla="*/ 1142412 w 6835963"/>
              <a:gd name="connsiteY701" fmla="*/ 4743303 h 6858000"/>
              <a:gd name="connsiteX702" fmla="*/ 1177672 w 6835963"/>
              <a:gd name="connsiteY702" fmla="*/ 4737574 h 6858000"/>
              <a:gd name="connsiteX703" fmla="*/ 1238936 w 6835963"/>
              <a:gd name="connsiteY703" fmla="*/ 4743303 h 6858000"/>
              <a:gd name="connsiteX704" fmla="*/ 1368956 w 6835963"/>
              <a:gd name="connsiteY704" fmla="*/ 4776800 h 6858000"/>
              <a:gd name="connsiteX705" fmla="*/ 1387467 w 6835963"/>
              <a:gd name="connsiteY705" fmla="*/ 4745948 h 6858000"/>
              <a:gd name="connsiteX706" fmla="*/ 1361022 w 6835963"/>
              <a:gd name="connsiteY706" fmla="*/ 4728318 h 6858000"/>
              <a:gd name="connsiteX707" fmla="*/ 1321355 w 6835963"/>
              <a:gd name="connsiteY707" fmla="*/ 4717740 h 6858000"/>
              <a:gd name="connsiteX708" fmla="*/ 1337663 w 6835963"/>
              <a:gd name="connsiteY708" fmla="*/ 4678073 h 6858000"/>
              <a:gd name="connsiteX709" fmla="*/ 1292707 w 6835963"/>
              <a:gd name="connsiteY709" fmla="*/ 4658680 h 6858000"/>
              <a:gd name="connsiteX710" fmla="*/ 1206761 w 6835963"/>
              <a:gd name="connsiteY710" fmla="*/ 4581550 h 6858000"/>
              <a:gd name="connsiteX711" fmla="*/ 1197946 w 6835963"/>
              <a:gd name="connsiteY711" fmla="*/ 4570091 h 6858000"/>
              <a:gd name="connsiteX712" fmla="*/ 1163127 w 6835963"/>
              <a:gd name="connsiteY712" fmla="*/ 4516760 h 6858000"/>
              <a:gd name="connsiteX713" fmla="*/ 1095693 w 6835963"/>
              <a:gd name="connsiteY713" fmla="*/ 4447563 h 6858000"/>
              <a:gd name="connsiteX714" fmla="*/ 1077182 w 6835963"/>
              <a:gd name="connsiteY714" fmla="*/ 4411422 h 6858000"/>
              <a:gd name="connsiteX715" fmla="*/ 989914 w 6835963"/>
              <a:gd name="connsiteY715" fmla="*/ 4313576 h 6858000"/>
              <a:gd name="connsiteX716" fmla="*/ 973607 w 6835963"/>
              <a:gd name="connsiteY716" fmla="*/ 4442274 h 6858000"/>
              <a:gd name="connsiteX717" fmla="*/ 847994 w 6835963"/>
              <a:gd name="connsiteY717" fmla="*/ 4443156 h 6858000"/>
              <a:gd name="connsiteX718" fmla="*/ 836535 w 6835963"/>
              <a:gd name="connsiteY718" fmla="*/ 4459463 h 6858000"/>
              <a:gd name="connsiteX719" fmla="*/ 866506 w 6835963"/>
              <a:gd name="connsiteY719" fmla="*/ 4533949 h 6858000"/>
              <a:gd name="connsiteX720" fmla="*/ 897358 w 6835963"/>
              <a:gd name="connsiteY720" fmla="*/ 4578464 h 6858000"/>
              <a:gd name="connsiteX721" fmla="*/ 859013 w 6835963"/>
              <a:gd name="connsiteY721" fmla="*/ 4545850 h 6858000"/>
              <a:gd name="connsiteX722" fmla="*/ 854165 w 6835963"/>
              <a:gd name="connsiteY722" fmla="*/ 4587279 h 6858000"/>
              <a:gd name="connsiteX723" fmla="*/ 892950 w 6835963"/>
              <a:gd name="connsiteY723" fmla="*/ 4634439 h 6858000"/>
              <a:gd name="connsiteX724" fmla="*/ 903088 w 6835963"/>
              <a:gd name="connsiteY724" fmla="*/ 4635761 h 6858000"/>
              <a:gd name="connsiteX725" fmla="*/ 896917 w 6835963"/>
              <a:gd name="connsiteY725" fmla="*/ 4593450 h 6858000"/>
              <a:gd name="connsiteX726" fmla="*/ 2879831 w 6835963"/>
              <a:gd name="connsiteY726" fmla="*/ 3455886 h 6858000"/>
              <a:gd name="connsiteX727" fmla="*/ 2818127 w 6835963"/>
              <a:gd name="connsiteY727" fmla="*/ 3481890 h 6858000"/>
              <a:gd name="connsiteX728" fmla="*/ 2887324 w 6835963"/>
              <a:gd name="connsiteY728" fmla="*/ 3462056 h 6858000"/>
              <a:gd name="connsiteX729" fmla="*/ 2927873 w 6835963"/>
              <a:gd name="connsiteY729" fmla="*/ 3429882 h 6858000"/>
              <a:gd name="connsiteX730" fmla="*/ 2930958 w 6835963"/>
              <a:gd name="connsiteY730" fmla="*/ 3417100 h 6858000"/>
              <a:gd name="connsiteX731" fmla="*/ 3053044 w 6835963"/>
              <a:gd name="connsiteY731" fmla="*/ 3510097 h 6858000"/>
              <a:gd name="connsiteX732" fmla="*/ 3062741 w 6835963"/>
              <a:gd name="connsiteY732" fmla="*/ 3473075 h 6858000"/>
              <a:gd name="connsiteX733" fmla="*/ 3048196 w 6835963"/>
              <a:gd name="connsiteY733" fmla="*/ 3305591 h 6858000"/>
              <a:gd name="connsiteX734" fmla="*/ 3012496 w 6835963"/>
              <a:gd name="connsiteY734" fmla="*/ 3269450 h 6858000"/>
              <a:gd name="connsiteX735" fmla="*/ 2972388 w 6835963"/>
              <a:gd name="connsiteY735" fmla="*/ 3303828 h 6858000"/>
              <a:gd name="connsiteX736" fmla="*/ 2962691 w 6835963"/>
              <a:gd name="connsiteY736" fmla="*/ 3318373 h 6858000"/>
              <a:gd name="connsiteX737" fmla="*/ 2897020 w 6835963"/>
              <a:gd name="connsiteY737" fmla="*/ 3381840 h 6858000"/>
              <a:gd name="connsiteX738" fmla="*/ 2879831 w 6835963"/>
              <a:gd name="connsiteY738" fmla="*/ 3455886 h 6858000"/>
              <a:gd name="connsiteX739" fmla="*/ 3726504 w 6835963"/>
              <a:gd name="connsiteY739" fmla="*/ 6201290 h 6858000"/>
              <a:gd name="connsiteX740" fmla="*/ 3856524 w 6835963"/>
              <a:gd name="connsiteY740" fmla="*/ 6157656 h 6858000"/>
              <a:gd name="connsiteX741" fmla="*/ 3951284 w 6835963"/>
              <a:gd name="connsiteY741" fmla="*/ 6137381 h 6858000"/>
              <a:gd name="connsiteX742" fmla="*/ 3984780 w 6835963"/>
              <a:gd name="connsiteY742" fmla="*/ 6135178 h 6858000"/>
              <a:gd name="connsiteX743" fmla="*/ 3987866 w 6835963"/>
              <a:gd name="connsiteY743" fmla="*/ 6124600 h 6858000"/>
              <a:gd name="connsiteX744" fmla="*/ 3954810 w 6835963"/>
              <a:gd name="connsiteY744" fmla="*/ 6102122 h 6858000"/>
              <a:gd name="connsiteX745" fmla="*/ 3852116 w 6835963"/>
              <a:gd name="connsiteY745" fmla="*/ 6113140 h 6858000"/>
              <a:gd name="connsiteX746" fmla="*/ 3704466 w 6835963"/>
              <a:gd name="connsiteY746" fmla="*/ 6148841 h 6858000"/>
              <a:gd name="connsiteX747" fmla="*/ 3591635 w 6835963"/>
              <a:gd name="connsiteY747" fmla="*/ 6169556 h 6858000"/>
              <a:gd name="connsiteX748" fmla="*/ 3416219 w 6835963"/>
              <a:gd name="connsiteY748" fmla="*/ 6212749 h 6858000"/>
              <a:gd name="connsiteX749" fmla="*/ 3267687 w 6835963"/>
              <a:gd name="connsiteY749" fmla="*/ 6232582 h 6858000"/>
              <a:gd name="connsiteX750" fmla="*/ 3030126 w 6835963"/>
              <a:gd name="connsiteY750" fmla="*/ 6229497 h 6858000"/>
              <a:gd name="connsiteX751" fmla="*/ 2955199 w 6835963"/>
              <a:gd name="connsiteY751" fmla="*/ 6212749 h 6858000"/>
              <a:gd name="connsiteX752" fmla="*/ 2711907 w 6835963"/>
              <a:gd name="connsiteY752" fmla="*/ 6167793 h 6858000"/>
              <a:gd name="connsiteX753" fmla="*/ 2692074 w 6835963"/>
              <a:gd name="connsiteY753" fmla="*/ 6159859 h 6858000"/>
              <a:gd name="connsiteX754" fmla="*/ 2565580 w 6835963"/>
              <a:gd name="connsiteY754" fmla="*/ 6197323 h 6858000"/>
              <a:gd name="connsiteX755" fmla="*/ 2503435 w 6835963"/>
              <a:gd name="connsiteY755" fmla="*/ 6218479 h 6858000"/>
              <a:gd name="connsiteX756" fmla="*/ 2412641 w 6835963"/>
              <a:gd name="connsiteY756" fmla="*/ 6231701 h 6858000"/>
              <a:gd name="connsiteX757" fmla="*/ 2447460 w 6835963"/>
              <a:gd name="connsiteY757" fmla="*/ 6190271 h 6858000"/>
              <a:gd name="connsiteX758" fmla="*/ 2620232 w 6835963"/>
              <a:gd name="connsiteY758" fmla="*/ 6146637 h 6858000"/>
              <a:gd name="connsiteX759" fmla="*/ 2733504 w 6835963"/>
              <a:gd name="connsiteY759" fmla="*/ 6101681 h 6858000"/>
              <a:gd name="connsiteX760" fmla="*/ 2753337 w 6835963"/>
              <a:gd name="connsiteY760" fmla="*/ 6096392 h 6858000"/>
              <a:gd name="connsiteX761" fmla="*/ 2823857 w 6835963"/>
              <a:gd name="connsiteY761" fmla="*/ 6101240 h 6858000"/>
              <a:gd name="connsiteX762" fmla="*/ 3003681 w 6835963"/>
              <a:gd name="connsiteY762" fmla="*/ 6065980 h 6858000"/>
              <a:gd name="connsiteX763" fmla="*/ 3121801 w 6835963"/>
              <a:gd name="connsiteY763" fmla="*/ 5998547 h 6858000"/>
              <a:gd name="connsiteX764" fmla="*/ 3146923 w 6835963"/>
              <a:gd name="connsiteY764" fmla="*/ 5993699 h 6858000"/>
              <a:gd name="connsiteX765" fmla="*/ 3233750 w 6835963"/>
              <a:gd name="connsiteY765" fmla="*/ 5993257 h 6858000"/>
              <a:gd name="connsiteX766" fmla="*/ 3298540 w 6835963"/>
              <a:gd name="connsiteY766" fmla="*/ 5972543 h 6858000"/>
              <a:gd name="connsiteX767" fmla="*/ 3384926 w 6835963"/>
              <a:gd name="connsiteY767" fmla="*/ 5948742 h 6858000"/>
              <a:gd name="connsiteX768" fmla="*/ 3483653 w 6835963"/>
              <a:gd name="connsiteY768" fmla="*/ 5948742 h 6858000"/>
              <a:gd name="connsiteX769" fmla="*/ 3610147 w 6835963"/>
              <a:gd name="connsiteY769" fmla="*/ 5900260 h 6858000"/>
              <a:gd name="connsiteX770" fmla="*/ 3652458 w 6835963"/>
              <a:gd name="connsiteY770" fmla="*/ 5889682 h 6858000"/>
              <a:gd name="connsiteX771" fmla="*/ 3767052 w 6835963"/>
              <a:gd name="connsiteY771" fmla="*/ 5896735 h 6858000"/>
              <a:gd name="connsiteX772" fmla="*/ 3815975 w 6835963"/>
              <a:gd name="connsiteY772" fmla="*/ 5859271 h 6858000"/>
              <a:gd name="connsiteX773" fmla="*/ 3831401 w 6835963"/>
              <a:gd name="connsiteY773" fmla="*/ 5829300 h 6858000"/>
              <a:gd name="connsiteX774" fmla="*/ 3960980 w 6835963"/>
              <a:gd name="connsiteY774" fmla="*/ 5752170 h 6858000"/>
              <a:gd name="connsiteX775" fmla="*/ 4165486 w 6835963"/>
              <a:gd name="connsiteY775" fmla="*/ 5677243 h 6858000"/>
              <a:gd name="connsiteX776" fmla="*/ 4175623 w 6835963"/>
              <a:gd name="connsiteY776" fmla="*/ 5673276 h 6858000"/>
              <a:gd name="connsiteX777" fmla="*/ 4253635 w 6835963"/>
              <a:gd name="connsiteY777" fmla="*/ 5644628 h 6858000"/>
              <a:gd name="connsiteX778" fmla="*/ 4298591 w 6835963"/>
              <a:gd name="connsiteY778" fmla="*/ 5630965 h 6858000"/>
              <a:gd name="connsiteX779" fmla="*/ 4358092 w 6835963"/>
              <a:gd name="connsiteY779" fmla="*/ 5629202 h 6858000"/>
              <a:gd name="connsiteX780" fmla="*/ 4398200 w 6835963"/>
              <a:gd name="connsiteY780" fmla="*/ 5636254 h 6858000"/>
              <a:gd name="connsiteX781" fmla="*/ 4469601 w 6835963"/>
              <a:gd name="connsiteY781" fmla="*/ 5626998 h 6858000"/>
              <a:gd name="connsiteX782" fmla="*/ 4487671 w 6835963"/>
              <a:gd name="connsiteY782" fmla="*/ 5623031 h 6858000"/>
              <a:gd name="connsiteX783" fmla="*/ 4479297 w 6835963"/>
              <a:gd name="connsiteY783" fmla="*/ 5596146 h 6858000"/>
              <a:gd name="connsiteX784" fmla="*/ 4624743 w 6835963"/>
              <a:gd name="connsiteY784" fmla="*/ 5532238 h 6858000"/>
              <a:gd name="connsiteX785" fmla="*/ 4526016 w 6835963"/>
              <a:gd name="connsiteY785" fmla="*/ 5523423 h 6858000"/>
              <a:gd name="connsiteX786" fmla="*/ 4489875 w 6835963"/>
              <a:gd name="connsiteY786" fmla="*/ 5529593 h 6858000"/>
              <a:gd name="connsiteX787" fmla="*/ 4368229 w 6835963"/>
              <a:gd name="connsiteY787" fmla="*/ 5546782 h 6858000"/>
              <a:gd name="connsiteX788" fmla="*/ 4252754 w 6835963"/>
              <a:gd name="connsiteY788" fmla="*/ 5560886 h 6858000"/>
              <a:gd name="connsiteX789" fmla="*/ 4217935 w 6835963"/>
              <a:gd name="connsiteY789" fmla="*/ 5563972 h 6858000"/>
              <a:gd name="connsiteX790" fmla="*/ 4133312 w 6835963"/>
              <a:gd name="connsiteY790" fmla="*/ 5594824 h 6858000"/>
              <a:gd name="connsiteX791" fmla="*/ 4081744 w 6835963"/>
              <a:gd name="connsiteY791" fmla="*/ 5606283 h 6858000"/>
              <a:gd name="connsiteX792" fmla="*/ 4091881 w 6835963"/>
              <a:gd name="connsiteY792" fmla="*/ 5548104 h 6858000"/>
              <a:gd name="connsiteX793" fmla="*/ 4262010 w 6835963"/>
              <a:gd name="connsiteY793" fmla="*/ 5461278 h 6858000"/>
              <a:gd name="connsiteX794" fmla="*/ 4297269 w 6835963"/>
              <a:gd name="connsiteY794" fmla="*/ 5478908 h 6858000"/>
              <a:gd name="connsiteX795" fmla="*/ 4358533 w 6835963"/>
              <a:gd name="connsiteY795" fmla="*/ 5407066 h 6858000"/>
              <a:gd name="connsiteX796" fmla="*/ 4250991 w 6835963"/>
              <a:gd name="connsiteY796" fmla="*/ 5433511 h 6858000"/>
              <a:gd name="connsiteX797" fmla="*/ 4150060 w 6835963"/>
              <a:gd name="connsiteY797" fmla="*/ 5444970 h 6858000"/>
              <a:gd name="connsiteX798" fmla="*/ 4113037 w 6835963"/>
              <a:gd name="connsiteY798" fmla="*/ 5491249 h 6858000"/>
              <a:gd name="connsiteX799" fmla="*/ 3930569 w 6835963"/>
              <a:gd name="connsiteY799" fmla="*/ 5479348 h 6858000"/>
              <a:gd name="connsiteX800" fmla="*/ 3883850 w 6835963"/>
              <a:gd name="connsiteY800" fmla="*/ 5486400 h 6858000"/>
              <a:gd name="connsiteX801" fmla="*/ 3758678 w 6835963"/>
              <a:gd name="connsiteY801" fmla="*/ 5519015 h 6858000"/>
              <a:gd name="connsiteX802" fmla="*/ 3737963 w 6835963"/>
              <a:gd name="connsiteY802" fmla="*/ 5528712 h 6858000"/>
              <a:gd name="connsiteX803" fmla="*/ 3694329 w 6835963"/>
              <a:gd name="connsiteY803" fmla="*/ 5552953 h 6858000"/>
              <a:gd name="connsiteX804" fmla="*/ 3607061 w 6835963"/>
              <a:gd name="connsiteY804" fmla="*/ 5552512 h 6858000"/>
              <a:gd name="connsiteX805" fmla="*/ 3549764 w 6835963"/>
              <a:gd name="connsiteY805" fmla="*/ 5579838 h 6858000"/>
              <a:gd name="connsiteX806" fmla="*/ 3550646 w 6835963"/>
              <a:gd name="connsiteY806" fmla="*/ 5608927 h 6858000"/>
              <a:gd name="connsiteX807" fmla="*/ 3526405 w 6835963"/>
              <a:gd name="connsiteY807" fmla="*/ 5633609 h 6858000"/>
              <a:gd name="connsiteX808" fmla="*/ 3429441 w 6835963"/>
              <a:gd name="connsiteY808" fmla="*/ 5650798 h 6858000"/>
              <a:gd name="connsiteX809" fmla="*/ 3333799 w 6835963"/>
              <a:gd name="connsiteY809" fmla="*/ 5673276 h 6858000"/>
              <a:gd name="connsiteX810" fmla="*/ 3241243 w 6835963"/>
              <a:gd name="connsiteY810" fmla="*/ 5716910 h 6858000"/>
              <a:gd name="connsiteX811" fmla="*/ 3196727 w 6835963"/>
              <a:gd name="connsiteY811" fmla="*/ 5750847 h 6858000"/>
              <a:gd name="connsiteX812" fmla="*/ 3042466 w 6835963"/>
              <a:gd name="connsiteY812" fmla="*/ 5809907 h 6858000"/>
              <a:gd name="connsiteX813" fmla="*/ 2901869 w 6835963"/>
              <a:gd name="connsiteY813" fmla="*/ 5886597 h 6858000"/>
              <a:gd name="connsiteX814" fmla="*/ 2842809 w 6835963"/>
              <a:gd name="connsiteY814" fmla="*/ 5891445 h 6858000"/>
              <a:gd name="connsiteX815" fmla="*/ 2860879 w 6835963"/>
              <a:gd name="connsiteY815" fmla="*/ 5848693 h 6858000"/>
              <a:gd name="connsiteX816" fmla="*/ 2759948 w 6835963"/>
              <a:gd name="connsiteY816" fmla="*/ 5898938 h 6858000"/>
              <a:gd name="connsiteX817" fmla="*/ 2744522 w 6835963"/>
              <a:gd name="connsiteY817" fmla="*/ 5907312 h 6858000"/>
              <a:gd name="connsiteX818" fmla="*/ 2623317 w 6835963"/>
              <a:gd name="connsiteY818" fmla="*/ 5935960 h 6858000"/>
              <a:gd name="connsiteX819" fmla="*/ 2508283 w 6835963"/>
              <a:gd name="connsiteY819" fmla="*/ 5927146 h 6858000"/>
              <a:gd name="connsiteX820" fmla="*/ 2277773 w 6835963"/>
              <a:gd name="connsiteY820" fmla="*/ 5944775 h 6858000"/>
              <a:gd name="connsiteX821" fmla="*/ 2225324 w 6835963"/>
              <a:gd name="connsiteY821" fmla="*/ 5977391 h 6858000"/>
              <a:gd name="connsiteX822" fmla="*/ 2189183 w 6835963"/>
              <a:gd name="connsiteY822" fmla="*/ 6010006 h 6858000"/>
              <a:gd name="connsiteX823" fmla="*/ 2132327 w 6835963"/>
              <a:gd name="connsiteY823" fmla="*/ 5995461 h 6858000"/>
              <a:gd name="connsiteX824" fmla="*/ 2105441 w 6835963"/>
              <a:gd name="connsiteY824" fmla="*/ 5990613 h 6858000"/>
              <a:gd name="connsiteX825" fmla="*/ 2016852 w 6835963"/>
              <a:gd name="connsiteY825" fmla="*/ 5976069 h 6858000"/>
              <a:gd name="connsiteX826" fmla="*/ 2001425 w 6835963"/>
              <a:gd name="connsiteY826" fmla="*/ 5966813 h 6858000"/>
              <a:gd name="connsiteX827" fmla="*/ 1881102 w 6835963"/>
              <a:gd name="connsiteY827" fmla="*/ 5935079 h 6858000"/>
              <a:gd name="connsiteX828" fmla="*/ 1844079 w 6835963"/>
              <a:gd name="connsiteY828" fmla="*/ 5931994 h 6858000"/>
              <a:gd name="connsiteX829" fmla="*/ 1857742 w 6835963"/>
              <a:gd name="connsiteY829" fmla="*/ 5978272 h 6858000"/>
              <a:gd name="connsiteX830" fmla="*/ 1801768 w 6835963"/>
              <a:gd name="connsiteY830" fmla="*/ 5964609 h 6858000"/>
              <a:gd name="connsiteX831" fmla="*/ 1733893 w 6835963"/>
              <a:gd name="connsiteY831" fmla="*/ 5965050 h 6858000"/>
              <a:gd name="connsiteX832" fmla="*/ 1879780 w 6835963"/>
              <a:gd name="connsiteY832" fmla="*/ 6099036 h 6858000"/>
              <a:gd name="connsiteX833" fmla="*/ 1880661 w 6835963"/>
              <a:gd name="connsiteY833" fmla="*/ 6110496 h 6858000"/>
              <a:gd name="connsiteX834" fmla="*/ 1855539 w 6835963"/>
              <a:gd name="connsiteY834" fmla="*/ 6116666 h 6858000"/>
              <a:gd name="connsiteX835" fmla="*/ 1785901 w 6835963"/>
              <a:gd name="connsiteY835" fmla="*/ 6076118 h 6858000"/>
              <a:gd name="connsiteX836" fmla="*/ 1712737 w 6835963"/>
              <a:gd name="connsiteY836" fmla="*/ 6021906 h 6858000"/>
              <a:gd name="connsiteX837" fmla="*/ 1665577 w 6835963"/>
              <a:gd name="connsiteY837" fmla="*/ 5983121 h 6858000"/>
              <a:gd name="connsiteX838" fmla="*/ 1609603 w 6835963"/>
              <a:gd name="connsiteY838" fmla="*/ 5964168 h 6858000"/>
              <a:gd name="connsiteX839" fmla="*/ 1601229 w 6835963"/>
              <a:gd name="connsiteY839" fmla="*/ 6010006 h 6858000"/>
              <a:gd name="connsiteX840" fmla="*/ 1706126 w 6835963"/>
              <a:gd name="connsiteY840" fmla="*/ 6064658 h 6858000"/>
              <a:gd name="connsiteX841" fmla="*/ 1704804 w 6835963"/>
              <a:gd name="connsiteY841" fmla="*/ 6100359 h 6858000"/>
              <a:gd name="connsiteX842" fmla="*/ 1680563 w 6835963"/>
              <a:gd name="connsiteY842" fmla="*/ 6123277 h 6858000"/>
              <a:gd name="connsiteX843" fmla="*/ 1740504 w 6835963"/>
              <a:gd name="connsiteY843" fmla="*/ 6143993 h 6858000"/>
              <a:gd name="connsiteX844" fmla="*/ 1778408 w 6835963"/>
              <a:gd name="connsiteY844" fmla="*/ 6187627 h 6858000"/>
              <a:gd name="connsiteX845" fmla="*/ 1844520 w 6835963"/>
              <a:gd name="connsiteY845" fmla="*/ 6216275 h 6858000"/>
              <a:gd name="connsiteX846" fmla="*/ 1918565 w 6835963"/>
              <a:gd name="connsiteY846" fmla="*/ 6221564 h 6858000"/>
              <a:gd name="connsiteX847" fmla="*/ 2066656 w 6835963"/>
              <a:gd name="connsiteY847" fmla="*/ 6271809 h 6858000"/>
              <a:gd name="connsiteX848" fmla="*/ 1955147 w 6835963"/>
              <a:gd name="connsiteY848" fmla="*/ 6215834 h 6858000"/>
              <a:gd name="connsiteX849" fmla="*/ 1922532 w 6835963"/>
              <a:gd name="connsiteY849" fmla="*/ 6183660 h 6858000"/>
              <a:gd name="connsiteX850" fmla="*/ 1909310 w 6835963"/>
              <a:gd name="connsiteY850" fmla="*/ 6147518 h 6858000"/>
              <a:gd name="connsiteX851" fmla="*/ 2027429 w 6835963"/>
              <a:gd name="connsiteY851" fmla="*/ 6120633 h 6858000"/>
              <a:gd name="connsiteX852" fmla="*/ 2069300 w 6835963"/>
              <a:gd name="connsiteY852" fmla="*/ 6195560 h 6858000"/>
              <a:gd name="connsiteX853" fmla="*/ 2063130 w 6835963"/>
              <a:gd name="connsiteY853" fmla="*/ 6208782 h 6858000"/>
              <a:gd name="connsiteX854" fmla="*/ 2165383 w 6835963"/>
              <a:gd name="connsiteY854" fmla="*/ 6294287 h 6858000"/>
              <a:gd name="connsiteX855" fmla="*/ 2160535 w 6835963"/>
              <a:gd name="connsiteY855" fmla="*/ 6301779 h 6858000"/>
              <a:gd name="connsiteX856" fmla="*/ 2209017 w 6835963"/>
              <a:gd name="connsiteY856" fmla="*/ 6296931 h 6858000"/>
              <a:gd name="connsiteX857" fmla="*/ 2182131 w 6835963"/>
              <a:gd name="connsiteY857" fmla="*/ 6272690 h 6858000"/>
              <a:gd name="connsiteX858" fmla="*/ 2240310 w 6835963"/>
              <a:gd name="connsiteY858" fmla="*/ 6260350 h 6858000"/>
              <a:gd name="connsiteX859" fmla="*/ 2296284 w 6835963"/>
              <a:gd name="connsiteY859" fmla="*/ 6270486 h 6858000"/>
              <a:gd name="connsiteX860" fmla="*/ 2287029 w 6835963"/>
              <a:gd name="connsiteY860" fmla="*/ 6310153 h 6858000"/>
              <a:gd name="connsiteX861" fmla="*/ 2290554 w 6835963"/>
              <a:gd name="connsiteY861" fmla="*/ 6318528 h 6858000"/>
              <a:gd name="connsiteX862" fmla="*/ 2340800 w 6835963"/>
              <a:gd name="connsiteY862" fmla="*/ 6310153 h 6858000"/>
              <a:gd name="connsiteX863" fmla="*/ 2444375 w 6835963"/>
              <a:gd name="connsiteY863" fmla="*/ 6338361 h 6858000"/>
              <a:gd name="connsiteX864" fmla="*/ 2606128 w 6835963"/>
              <a:gd name="connsiteY864" fmla="*/ 6329987 h 6858000"/>
              <a:gd name="connsiteX865" fmla="*/ 2652847 w 6835963"/>
              <a:gd name="connsiteY865" fmla="*/ 6329106 h 6858000"/>
              <a:gd name="connsiteX866" fmla="*/ 2753337 w 6835963"/>
              <a:gd name="connsiteY866" fmla="*/ 6333513 h 6858000"/>
              <a:gd name="connsiteX867" fmla="*/ 2774934 w 6835963"/>
              <a:gd name="connsiteY867" fmla="*/ 6333513 h 6858000"/>
              <a:gd name="connsiteX868" fmla="*/ 2866609 w 6835963"/>
              <a:gd name="connsiteY868" fmla="*/ 6344091 h 6858000"/>
              <a:gd name="connsiteX869" fmla="*/ 2891291 w 6835963"/>
              <a:gd name="connsiteY869" fmla="*/ 6351143 h 6858000"/>
              <a:gd name="connsiteX870" fmla="*/ 2925228 w 6835963"/>
              <a:gd name="connsiteY870" fmla="*/ 6351584 h 6858000"/>
              <a:gd name="connsiteX871" fmla="*/ 2927873 w 6835963"/>
              <a:gd name="connsiteY871" fmla="*/ 6339684 h 6858000"/>
              <a:gd name="connsiteX872" fmla="*/ 2819890 w 6835963"/>
              <a:gd name="connsiteY872" fmla="*/ 6300017 h 6858000"/>
              <a:gd name="connsiteX873" fmla="*/ 2970625 w 6835963"/>
              <a:gd name="connsiteY873" fmla="*/ 6308390 h 6858000"/>
              <a:gd name="connsiteX874" fmla="*/ 2934484 w 6835963"/>
              <a:gd name="connsiteY874" fmla="*/ 6386403 h 6858000"/>
              <a:gd name="connsiteX875" fmla="*/ 2721163 w 6835963"/>
              <a:gd name="connsiteY875" fmla="*/ 6386403 h 6858000"/>
              <a:gd name="connsiteX876" fmla="*/ 2717196 w 6835963"/>
              <a:gd name="connsiteY876" fmla="*/ 6400947 h 6858000"/>
              <a:gd name="connsiteX877" fmla="*/ 2757745 w 6835963"/>
              <a:gd name="connsiteY877" fmla="*/ 6422984 h 6858000"/>
              <a:gd name="connsiteX878" fmla="*/ 3018225 w 6835963"/>
              <a:gd name="connsiteY878" fmla="*/ 6407117 h 6858000"/>
              <a:gd name="connsiteX879" fmla="*/ 3187031 w 6835963"/>
              <a:gd name="connsiteY879" fmla="*/ 6372740 h 6858000"/>
              <a:gd name="connsiteX880" fmla="*/ 3147805 w 6835963"/>
              <a:gd name="connsiteY880" fmla="*/ 6330428 h 6858000"/>
              <a:gd name="connsiteX881" fmla="*/ 3103289 w 6835963"/>
              <a:gd name="connsiteY881" fmla="*/ 6329987 h 6858000"/>
              <a:gd name="connsiteX882" fmla="*/ 3029244 w 6835963"/>
              <a:gd name="connsiteY882" fmla="*/ 6316324 h 6858000"/>
              <a:gd name="connsiteX883" fmla="*/ 2986932 w 6835963"/>
              <a:gd name="connsiteY883" fmla="*/ 6313680 h 6858000"/>
              <a:gd name="connsiteX884" fmla="*/ 3007207 w 6835963"/>
              <a:gd name="connsiteY884" fmla="*/ 6288998 h 6858000"/>
              <a:gd name="connsiteX885" fmla="*/ 3091830 w 6835963"/>
              <a:gd name="connsiteY885" fmla="*/ 6289879 h 6858000"/>
              <a:gd name="connsiteX886" fmla="*/ 3118275 w 6835963"/>
              <a:gd name="connsiteY886" fmla="*/ 6294727 h 6858000"/>
              <a:gd name="connsiteX887" fmla="*/ 3208628 w 6835963"/>
              <a:gd name="connsiteY887" fmla="*/ 6290320 h 6858000"/>
              <a:gd name="connsiteX888" fmla="*/ 3278706 w 6835963"/>
              <a:gd name="connsiteY888" fmla="*/ 6277979 h 6858000"/>
              <a:gd name="connsiteX889" fmla="*/ 3387570 w 6835963"/>
              <a:gd name="connsiteY889" fmla="*/ 6248449 h 6858000"/>
              <a:gd name="connsiteX890" fmla="*/ 3554613 w 6835963"/>
              <a:gd name="connsiteY890" fmla="*/ 6225090 h 6858000"/>
              <a:gd name="connsiteX891" fmla="*/ 3589872 w 6835963"/>
              <a:gd name="connsiteY891" fmla="*/ 6229056 h 6858000"/>
              <a:gd name="connsiteX892" fmla="*/ 3737522 w 6835963"/>
              <a:gd name="connsiteY892" fmla="*/ 6226412 h 6858000"/>
              <a:gd name="connsiteX893" fmla="*/ 3726504 w 6835963"/>
              <a:gd name="connsiteY893" fmla="*/ 6201290 h 6858000"/>
              <a:gd name="connsiteX894" fmla="*/ 5208290 w 6835963"/>
              <a:gd name="connsiteY894" fmla="*/ 5162011 h 6858000"/>
              <a:gd name="connsiteX895" fmla="*/ 5272198 w 6835963"/>
              <a:gd name="connsiteY895" fmla="*/ 5139534 h 6858000"/>
              <a:gd name="connsiteX896" fmla="*/ 5297761 w 6835963"/>
              <a:gd name="connsiteY896" fmla="*/ 5125871 h 6858000"/>
              <a:gd name="connsiteX897" fmla="*/ 5403100 w 6835963"/>
              <a:gd name="connsiteY897" fmla="*/ 5121904 h 6858000"/>
              <a:gd name="connsiteX898" fmla="*/ 5450259 w 6835963"/>
              <a:gd name="connsiteY898" fmla="*/ 5114411 h 6858000"/>
              <a:gd name="connsiteX899" fmla="*/ 5472737 w 6835963"/>
              <a:gd name="connsiteY899" fmla="*/ 5102951 h 6858000"/>
              <a:gd name="connsiteX900" fmla="*/ 5501386 w 6835963"/>
              <a:gd name="connsiteY900" fmla="*/ 5109563 h 6858000"/>
              <a:gd name="connsiteX901" fmla="*/ 5484197 w 6835963"/>
              <a:gd name="connsiteY901" fmla="*/ 5130278 h 6858000"/>
              <a:gd name="connsiteX902" fmla="*/ 5360347 w 6835963"/>
              <a:gd name="connsiteY902" fmla="*/ 5187134 h 6858000"/>
              <a:gd name="connsiteX903" fmla="*/ 5258535 w 6835963"/>
              <a:gd name="connsiteY903" fmla="*/ 5229446 h 6858000"/>
              <a:gd name="connsiteX904" fmla="*/ 5146145 w 6835963"/>
              <a:gd name="connsiteY904" fmla="*/ 5202119 h 6858000"/>
              <a:gd name="connsiteX905" fmla="*/ 5136008 w 6835963"/>
              <a:gd name="connsiteY905" fmla="*/ 5205205 h 6858000"/>
              <a:gd name="connsiteX906" fmla="*/ 5128956 w 6835963"/>
              <a:gd name="connsiteY906" fmla="*/ 5213579 h 6858000"/>
              <a:gd name="connsiteX907" fmla="*/ 5030229 w 6835963"/>
              <a:gd name="connsiteY907" fmla="*/ 5302609 h 6858000"/>
              <a:gd name="connsiteX908" fmla="*/ 5017447 w 6835963"/>
              <a:gd name="connsiteY908" fmla="*/ 5318035 h 6858000"/>
              <a:gd name="connsiteX909" fmla="*/ 4948691 w 6835963"/>
              <a:gd name="connsiteY909" fmla="*/ 5377977 h 6858000"/>
              <a:gd name="connsiteX910" fmla="*/ 4767985 w 6835963"/>
              <a:gd name="connsiteY910" fmla="*/ 5486841 h 6858000"/>
              <a:gd name="connsiteX911" fmla="*/ 4786497 w 6835963"/>
              <a:gd name="connsiteY911" fmla="*/ 5507556 h 6858000"/>
              <a:gd name="connsiteX912" fmla="*/ 4803686 w 6835963"/>
              <a:gd name="connsiteY912" fmla="*/ 5537527 h 6858000"/>
              <a:gd name="connsiteX913" fmla="*/ 4840267 w 6835963"/>
              <a:gd name="connsiteY913" fmla="*/ 5507997 h 6858000"/>
              <a:gd name="connsiteX914" fmla="*/ 4969406 w 6835963"/>
              <a:gd name="connsiteY914" fmla="*/ 5429985 h 6858000"/>
              <a:gd name="connsiteX915" fmla="*/ 4998495 w 6835963"/>
              <a:gd name="connsiteY915" fmla="*/ 5459515 h 6858000"/>
              <a:gd name="connsiteX916" fmla="*/ 5002903 w 6835963"/>
              <a:gd name="connsiteY916" fmla="*/ 5481552 h 6858000"/>
              <a:gd name="connsiteX917" fmla="*/ 5066370 w 6835963"/>
              <a:gd name="connsiteY917" fmla="*/ 5459074 h 6858000"/>
              <a:gd name="connsiteX918" fmla="*/ 5157164 w 6835963"/>
              <a:gd name="connsiteY918" fmla="*/ 5444970 h 6858000"/>
              <a:gd name="connsiteX919" fmla="*/ 5301287 w 6835963"/>
              <a:gd name="connsiteY919" fmla="*/ 5416322 h 6858000"/>
              <a:gd name="connsiteX920" fmla="*/ 5486841 w 6835963"/>
              <a:gd name="connsiteY920" fmla="*/ 5374451 h 6858000"/>
              <a:gd name="connsiteX921" fmla="*/ 5531797 w 6835963"/>
              <a:gd name="connsiteY921" fmla="*/ 5328613 h 6858000"/>
              <a:gd name="connsiteX922" fmla="*/ 5522101 w 6835963"/>
              <a:gd name="connsiteY922" fmla="*/ 5281013 h 6858000"/>
              <a:gd name="connsiteX923" fmla="*/ 5493011 w 6835963"/>
              <a:gd name="connsiteY923" fmla="*/ 5286743 h 6858000"/>
              <a:gd name="connsiteX924" fmla="*/ 5388114 w 6835963"/>
              <a:gd name="connsiteY924" fmla="*/ 5359906 h 6858000"/>
              <a:gd name="connsiteX925" fmla="*/ 5381503 w 6835963"/>
              <a:gd name="connsiteY925" fmla="*/ 5329054 h 6858000"/>
              <a:gd name="connsiteX926" fmla="*/ 5457752 w 6835963"/>
              <a:gd name="connsiteY926" fmla="*/ 5247957 h 6858000"/>
              <a:gd name="connsiteX927" fmla="*/ 5539290 w 6835963"/>
              <a:gd name="connsiteY927" fmla="*/ 5179201 h 6858000"/>
              <a:gd name="connsiteX928" fmla="*/ 5681210 w 6835963"/>
              <a:gd name="connsiteY928" fmla="*/ 5101630 h 6858000"/>
              <a:gd name="connsiteX929" fmla="*/ 5716029 w 6835963"/>
              <a:gd name="connsiteY929" fmla="*/ 5092374 h 6858000"/>
              <a:gd name="connsiteX930" fmla="*/ 5774207 w 6835963"/>
              <a:gd name="connsiteY930" fmla="*/ 5022295 h 6858000"/>
              <a:gd name="connsiteX931" fmla="*/ 5793600 w 6835963"/>
              <a:gd name="connsiteY931" fmla="*/ 5000699 h 6858000"/>
              <a:gd name="connsiteX932" fmla="*/ 5831504 w 6835963"/>
              <a:gd name="connsiteY932" fmla="*/ 4965439 h 6858000"/>
              <a:gd name="connsiteX933" fmla="*/ 5796685 w 6835963"/>
              <a:gd name="connsiteY933" fmla="*/ 4965880 h 6858000"/>
              <a:gd name="connsiteX934" fmla="*/ 5695314 w 6835963"/>
              <a:gd name="connsiteY934" fmla="*/ 5032873 h 6858000"/>
              <a:gd name="connsiteX935" fmla="*/ 5638017 w 6835963"/>
              <a:gd name="connsiteY935" fmla="*/ 5063726 h 6858000"/>
              <a:gd name="connsiteX936" fmla="*/ 5614216 w 6835963"/>
              <a:gd name="connsiteY936" fmla="*/ 5071218 h 6858000"/>
              <a:gd name="connsiteX937" fmla="*/ 5558683 w 6835963"/>
              <a:gd name="connsiteY937" fmla="*/ 5061522 h 6858000"/>
              <a:gd name="connsiteX938" fmla="*/ 5530034 w 6835963"/>
              <a:gd name="connsiteY938" fmla="*/ 5017447 h 6858000"/>
              <a:gd name="connsiteX939" fmla="*/ 5562209 w 6835963"/>
              <a:gd name="connsiteY939" fmla="*/ 5010395 h 6858000"/>
              <a:gd name="connsiteX940" fmla="*/ 5608046 w 6835963"/>
              <a:gd name="connsiteY940" fmla="*/ 4982628 h 6858000"/>
              <a:gd name="connsiteX941" fmla="*/ 5566616 w 6835963"/>
              <a:gd name="connsiteY941" fmla="*/ 4942079 h 6858000"/>
              <a:gd name="connsiteX942" fmla="*/ 5528712 w 6835963"/>
              <a:gd name="connsiteY942" fmla="*/ 4896683 h 6858000"/>
              <a:gd name="connsiteX943" fmla="*/ 5557801 w 6835963"/>
              <a:gd name="connsiteY943" fmla="*/ 4865390 h 6858000"/>
              <a:gd name="connsiteX944" fmla="*/ 5591298 w 6835963"/>
              <a:gd name="connsiteY944" fmla="*/ 4842471 h 6858000"/>
              <a:gd name="connsiteX945" fmla="*/ 5614658 w 6835963"/>
              <a:gd name="connsiteY945" fmla="*/ 4863186 h 6858000"/>
              <a:gd name="connsiteX946" fmla="*/ 5643306 w 6835963"/>
              <a:gd name="connsiteY946" fmla="*/ 4879934 h 6858000"/>
              <a:gd name="connsiteX947" fmla="*/ 5694873 w 6835963"/>
              <a:gd name="connsiteY947" fmla="*/ 4839386 h 6858000"/>
              <a:gd name="connsiteX948" fmla="*/ 5682091 w 6835963"/>
              <a:gd name="connsiteY948" fmla="*/ 4816467 h 6858000"/>
              <a:gd name="connsiteX949" fmla="*/ 5756577 w 6835963"/>
              <a:gd name="connsiteY949" fmla="*/ 4755644 h 6858000"/>
              <a:gd name="connsiteX950" fmla="*/ 5747763 w 6835963"/>
              <a:gd name="connsiteY950" fmla="*/ 4740218 h 6858000"/>
              <a:gd name="connsiteX951" fmla="*/ 5647714 w 6835963"/>
              <a:gd name="connsiteY951" fmla="*/ 4771952 h 6858000"/>
              <a:gd name="connsiteX952" fmla="*/ 5575431 w 6835963"/>
              <a:gd name="connsiteY952" fmla="*/ 4765341 h 6858000"/>
              <a:gd name="connsiteX953" fmla="*/ 5632728 w 6835963"/>
              <a:gd name="connsiteY953" fmla="*/ 4701432 h 6858000"/>
              <a:gd name="connsiteX954" fmla="*/ 5665784 w 6835963"/>
              <a:gd name="connsiteY954" fmla="*/ 4684684 h 6858000"/>
              <a:gd name="connsiteX955" fmla="*/ 5842963 w 6835963"/>
              <a:gd name="connsiteY955" fmla="*/ 4630472 h 6858000"/>
              <a:gd name="connsiteX956" fmla="*/ 5913042 w 6835963"/>
              <a:gd name="connsiteY956" fmla="*/ 4575820 h 6858000"/>
              <a:gd name="connsiteX957" fmla="*/ 5850456 w 6835963"/>
              <a:gd name="connsiteY957" fmla="*/ 4528220 h 6858000"/>
              <a:gd name="connsiteX958" fmla="*/ 5826656 w 6835963"/>
              <a:gd name="connsiteY958" fmla="*/ 4538797 h 6858000"/>
              <a:gd name="connsiteX959" fmla="*/ 5790515 w 6835963"/>
              <a:gd name="connsiteY959" fmla="*/ 4533949 h 6858000"/>
              <a:gd name="connsiteX960" fmla="*/ 5799771 w 6835963"/>
              <a:gd name="connsiteY960" fmla="*/ 4485467 h 6858000"/>
              <a:gd name="connsiteX961" fmla="*/ 5924942 w 6835963"/>
              <a:gd name="connsiteY961" fmla="*/ 4418033 h 6858000"/>
              <a:gd name="connsiteX962" fmla="*/ 5972102 w 6835963"/>
              <a:gd name="connsiteY962" fmla="*/ 4282284 h 6858000"/>
              <a:gd name="connsiteX963" fmla="*/ 5959320 w 6835963"/>
              <a:gd name="connsiteY963" fmla="*/ 4273469 h 6858000"/>
              <a:gd name="connsiteX964" fmla="*/ 5879986 w 6835963"/>
              <a:gd name="connsiteY964" fmla="*/ 4356329 h 6858000"/>
              <a:gd name="connsiteX965" fmla="*/ 5867645 w 6835963"/>
              <a:gd name="connsiteY965" fmla="*/ 4386740 h 6858000"/>
              <a:gd name="connsiteX966" fmla="*/ 5854864 w 6835963"/>
              <a:gd name="connsiteY966" fmla="*/ 4418474 h 6858000"/>
              <a:gd name="connsiteX967" fmla="*/ 5815197 w 6835963"/>
              <a:gd name="connsiteY967" fmla="*/ 4407896 h 6858000"/>
              <a:gd name="connsiteX968" fmla="*/ 5731455 w 6835963"/>
              <a:gd name="connsiteY968" fmla="*/ 4406574 h 6858000"/>
              <a:gd name="connsiteX969" fmla="*/ 5664021 w 6835963"/>
              <a:gd name="connsiteY969" fmla="*/ 4452852 h 6858000"/>
              <a:gd name="connsiteX970" fmla="*/ 5535323 w 6835963"/>
              <a:gd name="connsiteY970" fmla="*/ 4503978 h 6858000"/>
              <a:gd name="connsiteX971" fmla="*/ 5489926 w 6835963"/>
              <a:gd name="connsiteY971" fmla="*/ 4552020 h 6858000"/>
              <a:gd name="connsiteX972" fmla="*/ 5484197 w 6835963"/>
              <a:gd name="connsiteY972" fmla="*/ 4575820 h 6858000"/>
              <a:gd name="connsiteX973" fmla="*/ 5477585 w 6835963"/>
              <a:gd name="connsiteY973" fmla="*/ 4565683 h 6858000"/>
              <a:gd name="connsiteX974" fmla="*/ 5359025 w 6835963"/>
              <a:gd name="connsiteY974" fmla="*/ 4611961 h 6858000"/>
              <a:gd name="connsiteX975" fmla="*/ 5339192 w 6835963"/>
              <a:gd name="connsiteY975" fmla="*/ 4637084 h 6858000"/>
              <a:gd name="connsiteX976" fmla="*/ 5221072 w 6835963"/>
              <a:gd name="connsiteY976" fmla="*/ 4691736 h 6858000"/>
              <a:gd name="connsiteX977" fmla="*/ 5187575 w 6835963"/>
              <a:gd name="connsiteY977" fmla="*/ 4729200 h 6858000"/>
              <a:gd name="connsiteX978" fmla="*/ 5339632 w 6835963"/>
              <a:gd name="connsiteY978" fmla="*/ 4729200 h 6858000"/>
              <a:gd name="connsiteX979" fmla="*/ 5321562 w 6835963"/>
              <a:gd name="connsiteY979" fmla="*/ 4801041 h 6858000"/>
              <a:gd name="connsiteX980" fmla="*/ 5255450 w 6835963"/>
              <a:gd name="connsiteY980" fmla="*/ 4879494 h 6858000"/>
              <a:gd name="connsiteX981" fmla="*/ 5256772 w 6835963"/>
              <a:gd name="connsiteY981" fmla="*/ 4898446 h 6858000"/>
              <a:gd name="connsiteX982" fmla="*/ 5315391 w 6835963"/>
              <a:gd name="connsiteY982" fmla="*/ 4905057 h 6858000"/>
              <a:gd name="connsiteX983" fmla="*/ 5424696 w 6835963"/>
              <a:gd name="connsiteY983" fmla="*/ 4902412 h 6858000"/>
              <a:gd name="connsiteX984" fmla="*/ 5256772 w 6835963"/>
              <a:gd name="connsiteY984" fmla="*/ 4983510 h 6858000"/>
              <a:gd name="connsiteX985" fmla="*/ 5195949 w 6835963"/>
              <a:gd name="connsiteY985" fmla="*/ 4982188 h 6858000"/>
              <a:gd name="connsiteX986" fmla="*/ 5070778 w 6835963"/>
              <a:gd name="connsiteY986" fmla="*/ 5037721 h 6858000"/>
              <a:gd name="connsiteX987" fmla="*/ 4984832 w 6835963"/>
              <a:gd name="connsiteY987" fmla="*/ 5075625 h 6858000"/>
              <a:gd name="connsiteX988" fmla="*/ 4879935 w 6835963"/>
              <a:gd name="connsiteY988" fmla="*/ 5162011 h 6858000"/>
              <a:gd name="connsiteX989" fmla="*/ 4889190 w 6835963"/>
              <a:gd name="connsiteY989" fmla="*/ 5167301 h 6858000"/>
              <a:gd name="connsiteX990" fmla="*/ 4872883 w 6835963"/>
              <a:gd name="connsiteY990" fmla="*/ 5211816 h 6858000"/>
              <a:gd name="connsiteX991" fmla="*/ 4814263 w 6835963"/>
              <a:gd name="connsiteY991" fmla="*/ 5309221 h 6858000"/>
              <a:gd name="connsiteX992" fmla="*/ 4704959 w 6835963"/>
              <a:gd name="connsiteY992" fmla="*/ 5395607 h 6858000"/>
              <a:gd name="connsiteX993" fmla="*/ 4632236 w 6835963"/>
              <a:gd name="connsiteY993" fmla="*/ 5440563 h 6858000"/>
              <a:gd name="connsiteX994" fmla="*/ 4773274 w 6835963"/>
              <a:gd name="connsiteY994" fmla="*/ 5414559 h 6858000"/>
              <a:gd name="connsiteX995" fmla="*/ 4781649 w 6835963"/>
              <a:gd name="connsiteY995" fmla="*/ 5398251 h 6858000"/>
              <a:gd name="connsiteX996" fmla="*/ 4930620 w 6835963"/>
              <a:gd name="connsiteY996" fmla="*/ 5305254 h 6858000"/>
              <a:gd name="connsiteX997" fmla="*/ 5060200 w 6835963"/>
              <a:gd name="connsiteY997" fmla="*/ 5224156 h 6858000"/>
              <a:gd name="connsiteX998" fmla="*/ 5062844 w 6835963"/>
              <a:gd name="connsiteY998" fmla="*/ 5214020 h 6858000"/>
              <a:gd name="connsiteX999" fmla="*/ 5156723 w 6835963"/>
              <a:gd name="connsiteY999" fmla="*/ 5111766 h 6858000"/>
              <a:gd name="connsiteX1000" fmla="*/ 5208290 w 6835963"/>
              <a:gd name="connsiteY1000" fmla="*/ 5162011 h 6858000"/>
              <a:gd name="connsiteX1001" fmla="*/ 3141193 w 6835963"/>
              <a:gd name="connsiteY1001" fmla="*/ 4805889 h 6858000"/>
              <a:gd name="connsiteX1002" fmla="*/ 3188353 w 6835963"/>
              <a:gd name="connsiteY1002" fmla="*/ 4750796 h 6858000"/>
              <a:gd name="connsiteX1003" fmla="*/ 3219646 w 6835963"/>
              <a:gd name="connsiteY1003" fmla="*/ 4740218 h 6858000"/>
              <a:gd name="connsiteX1004" fmla="*/ 3263280 w 6835963"/>
              <a:gd name="connsiteY1004" fmla="*/ 4736692 h 6858000"/>
              <a:gd name="connsiteX1005" fmla="*/ 3342614 w 6835963"/>
              <a:gd name="connsiteY1005" fmla="*/ 4751237 h 6858000"/>
              <a:gd name="connsiteX1006" fmla="*/ 3445308 w 6835963"/>
              <a:gd name="connsiteY1006" fmla="*/ 4764900 h 6858000"/>
              <a:gd name="connsiteX1007" fmla="*/ 3545798 w 6835963"/>
              <a:gd name="connsiteY1007" fmla="*/ 4781207 h 6858000"/>
              <a:gd name="connsiteX1008" fmla="*/ 3695211 w 6835963"/>
              <a:gd name="connsiteY1008" fmla="*/ 4767985 h 6858000"/>
              <a:gd name="connsiteX1009" fmla="*/ 3711959 w 6835963"/>
              <a:gd name="connsiteY1009" fmla="*/ 4764459 h 6858000"/>
              <a:gd name="connsiteX1010" fmla="*/ 3779393 w 6835963"/>
              <a:gd name="connsiteY1010" fmla="*/ 4726996 h 6858000"/>
              <a:gd name="connsiteX1011" fmla="*/ 3812449 w 6835963"/>
              <a:gd name="connsiteY1011" fmla="*/ 4685566 h 6858000"/>
              <a:gd name="connsiteX1012" fmla="*/ 3753830 w 6835963"/>
              <a:gd name="connsiteY1012" fmla="*/ 4664851 h 6858000"/>
              <a:gd name="connsiteX1013" fmla="*/ 3751626 w 6835963"/>
              <a:gd name="connsiteY1013" fmla="*/ 4601383 h 6858000"/>
              <a:gd name="connsiteX1014" fmla="*/ 3859609 w 6835963"/>
              <a:gd name="connsiteY1014" fmla="*/ 4580668 h 6858000"/>
              <a:gd name="connsiteX1015" fmla="*/ 3784682 w 6835963"/>
              <a:gd name="connsiteY1015" fmla="*/ 4554664 h 6858000"/>
              <a:gd name="connsiteX1016" fmla="*/ 3942028 w 6835963"/>
              <a:gd name="connsiteY1016" fmla="*/ 4500453 h 6858000"/>
              <a:gd name="connsiteX1017" fmla="*/ 3929247 w 6835963"/>
              <a:gd name="connsiteY1017" fmla="*/ 4481501 h 6858000"/>
              <a:gd name="connsiteX1018" fmla="*/ 3741930 w 6835963"/>
              <a:gd name="connsiteY1018" fmla="*/ 4500893 h 6858000"/>
              <a:gd name="connsiteX1019" fmla="*/ 3674936 w 6835963"/>
              <a:gd name="connsiteY1019" fmla="*/ 4490315 h 6858000"/>
              <a:gd name="connsiteX1020" fmla="*/ 3724741 w 6835963"/>
              <a:gd name="connsiteY1020" fmla="*/ 4421559 h 6858000"/>
              <a:gd name="connsiteX1021" fmla="*/ 3729589 w 6835963"/>
              <a:gd name="connsiteY1021" fmla="*/ 4415829 h 6858000"/>
              <a:gd name="connsiteX1022" fmla="*/ 3814653 w 6835963"/>
              <a:gd name="connsiteY1022" fmla="*/ 4378807 h 6858000"/>
              <a:gd name="connsiteX1023" fmla="*/ 3843301 w 6835963"/>
              <a:gd name="connsiteY1023" fmla="*/ 4364262 h 6858000"/>
              <a:gd name="connsiteX1024" fmla="*/ 3874594 w 6835963"/>
              <a:gd name="connsiteY1024" fmla="*/ 4291539 h 6858000"/>
              <a:gd name="connsiteX1025" fmla="*/ 3776748 w 6835963"/>
              <a:gd name="connsiteY1025" fmla="*/ 4264213 h 6858000"/>
              <a:gd name="connsiteX1026" fmla="*/ 3626895 w 6835963"/>
              <a:gd name="connsiteY1026" fmla="*/ 4239972 h 6858000"/>
              <a:gd name="connsiteX1027" fmla="*/ 3596043 w 6835963"/>
              <a:gd name="connsiteY1027" fmla="*/ 4221461 h 6858000"/>
              <a:gd name="connsiteX1028" fmla="*/ 3564309 w 6835963"/>
              <a:gd name="connsiteY1028" fmla="*/ 4186201 h 6858000"/>
              <a:gd name="connsiteX1029" fmla="*/ 3561665 w 6835963"/>
              <a:gd name="connsiteY1029" fmla="*/ 4198983 h 6858000"/>
              <a:gd name="connsiteX1030" fmla="*/ 3401674 w 6835963"/>
              <a:gd name="connsiteY1030" fmla="*/ 4186642 h 6858000"/>
              <a:gd name="connsiteX1031" fmla="*/ 3376552 w 6835963"/>
              <a:gd name="connsiteY1031" fmla="*/ 4191049 h 6858000"/>
              <a:gd name="connsiteX1032" fmla="*/ 3300303 w 6835963"/>
              <a:gd name="connsiteY1032" fmla="*/ 4209561 h 6858000"/>
              <a:gd name="connsiteX1033" fmla="*/ 3276062 w 6835963"/>
              <a:gd name="connsiteY1033" fmla="*/ 4209561 h 6858000"/>
              <a:gd name="connsiteX1034" fmla="*/ 3166316 w 6835963"/>
              <a:gd name="connsiteY1034" fmla="*/ 4248346 h 6858000"/>
              <a:gd name="connsiteX1035" fmla="*/ 3167638 w 6835963"/>
              <a:gd name="connsiteY1035" fmla="*/ 4258483 h 6858000"/>
              <a:gd name="connsiteX1036" fmla="*/ 3212594 w 6835963"/>
              <a:gd name="connsiteY1036" fmla="*/ 4253194 h 6858000"/>
              <a:gd name="connsiteX1037" fmla="*/ 3347903 w 6835963"/>
              <a:gd name="connsiteY1037" fmla="*/ 4254517 h 6858000"/>
              <a:gd name="connsiteX1038" fmla="*/ 3371263 w 6835963"/>
              <a:gd name="connsiteY1038" fmla="*/ 4293302 h 6858000"/>
              <a:gd name="connsiteX1039" fmla="*/ 3345259 w 6835963"/>
              <a:gd name="connsiteY1039" fmla="*/ 4317984 h 6858000"/>
              <a:gd name="connsiteX1040" fmla="*/ 3314847 w 6835963"/>
              <a:gd name="connsiteY1040" fmla="*/ 4340021 h 6858000"/>
              <a:gd name="connsiteX1041" fmla="*/ 3336884 w 6835963"/>
              <a:gd name="connsiteY1041" fmla="*/ 4407014 h 6858000"/>
              <a:gd name="connsiteX1042" fmla="*/ 3273417 w 6835963"/>
              <a:gd name="connsiteY1042" fmla="*/ 4418915 h 6858000"/>
              <a:gd name="connsiteX1043" fmla="*/ 3081252 w 6835963"/>
              <a:gd name="connsiteY1043" fmla="*/ 4415829 h 6858000"/>
              <a:gd name="connsiteX1044" fmla="*/ 2946384 w 6835963"/>
              <a:gd name="connsiteY1044" fmla="*/ 4405692 h 6858000"/>
              <a:gd name="connsiteX1045" fmla="*/ 2874983 w 6835963"/>
              <a:gd name="connsiteY1045" fmla="*/ 4388944 h 6858000"/>
              <a:gd name="connsiteX1046" fmla="*/ 2879391 w 6835963"/>
              <a:gd name="connsiteY1046" fmla="*/ 4401725 h 6858000"/>
              <a:gd name="connsiteX1047" fmla="*/ 2839724 w 6835963"/>
              <a:gd name="connsiteY1047" fmla="*/ 4441833 h 6858000"/>
              <a:gd name="connsiteX1048" fmla="*/ 2930076 w 6835963"/>
              <a:gd name="connsiteY1048" fmla="*/ 4476212 h 6858000"/>
              <a:gd name="connsiteX1049" fmla="*/ 2836198 w 6835963"/>
              <a:gd name="connsiteY1049" fmla="*/ 4538357 h 6858000"/>
              <a:gd name="connsiteX1050" fmla="*/ 2825179 w 6835963"/>
              <a:gd name="connsiteY1050" fmla="*/ 4410100 h 6858000"/>
              <a:gd name="connsiteX1051" fmla="*/ 2698244 w 6835963"/>
              <a:gd name="connsiteY1051" fmla="*/ 4421118 h 6858000"/>
              <a:gd name="connsiteX1052" fmla="*/ 2762593 w 6835963"/>
              <a:gd name="connsiteY1052" fmla="*/ 4497367 h 6858000"/>
              <a:gd name="connsiteX1053" fmla="*/ 2665188 w 6835963"/>
              <a:gd name="connsiteY1053" fmla="*/ 4512793 h 6858000"/>
              <a:gd name="connsiteX1054" fmla="*/ 2671359 w 6835963"/>
              <a:gd name="connsiteY1054" fmla="*/ 4479737 h 6858000"/>
              <a:gd name="connsiteX1055" fmla="*/ 2642270 w 6835963"/>
              <a:gd name="connsiteY1055" fmla="*/ 4477093 h 6858000"/>
              <a:gd name="connsiteX1056" fmla="*/ 2584532 w 6835963"/>
              <a:gd name="connsiteY1056" fmla="*/ 4486349 h 6858000"/>
              <a:gd name="connsiteX1057" fmla="*/ 2556324 w 6835963"/>
              <a:gd name="connsiteY1057" fmla="*/ 4474008 h 6858000"/>
              <a:gd name="connsiteX1058" fmla="*/ 2572632 w 6835963"/>
              <a:gd name="connsiteY1058" fmla="*/ 4449767 h 6858000"/>
              <a:gd name="connsiteX1059" fmla="*/ 2615384 w 6835963"/>
              <a:gd name="connsiteY1059" fmla="*/ 4399081 h 6858000"/>
              <a:gd name="connsiteX1060" fmla="*/ 2608332 w 6835963"/>
              <a:gd name="connsiteY1060" fmla="*/ 4390707 h 6858000"/>
              <a:gd name="connsiteX1061" fmla="*/ 2507842 w 6835963"/>
              <a:gd name="connsiteY1061" fmla="*/ 4417152 h 6858000"/>
              <a:gd name="connsiteX1062" fmla="*/ 2498586 w 6835963"/>
              <a:gd name="connsiteY1062" fmla="*/ 4448885 h 6858000"/>
              <a:gd name="connsiteX1063" fmla="*/ 2510487 w 6835963"/>
              <a:gd name="connsiteY1063" fmla="*/ 4445800 h 6858000"/>
              <a:gd name="connsiteX1064" fmla="*/ 2535168 w 6835963"/>
              <a:gd name="connsiteY1064" fmla="*/ 4498249 h 6858000"/>
              <a:gd name="connsiteX1065" fmla="*/ 2558087 w 6835963"/>
              <a:gd name="connsiteY1065" fmla="*/ 4521167 h 6858000"/>
              <a:gd name="connsiteX1066" fmla="*/ 2584532 w 6835963"/>
              <a:gd name="connsiteY1066" fmla="*/ 4534831 h 6858000"/>
              <a:gd name="connsiteX1067" fmla="*/ 2697363 w 6835963"/>
              <a:gd name="connsiteY1067" fmla="*/ 4622980 h 6858000"/>
              <a:gd name="connsiteX1068" fmla="*/ 2726893 w 6835963"/>
              <a:gd name="connsiteY1068" fmla="*/ 4626506 h 6858000"/>
              <a:gd name="connsiteX1069" fmla="*/ 2787716 w 6835963"/>
              <a:gd name="connsiteY1069" fmla="*/ 4642814 h 6858000"/>
              <a:gd name="connsiteX1070" fmla="*/ 2855590 w 6835963"/>
              <a:gd name="connsiteY1070" fmla="*/ 4661325 h 6858000"/>
              <a:gd name="connsiteX1071" fmla="*/ 2836638 w 6835963"/>
              <a:gd name="connsiteY1071" fmla="*/ 4707603 h 6858000"/>
              <a:gd name="connsiteX1072" fmla="*/ 2971506 w 6835963"/>
              <a:gd name="connsiteY1072" fmla="*/ 4707603 h 6858000"/>
              <a:gd name="connsiteX1073" fmla="*/ 2959165 w 6835963"/>
              <a:gd name="connsiteY1073" fmla="*/ 4751677 h 6858000"/>
              <a:gd name="connsiteX1074" fmla="*/ 3141193 w 6835963"/>
              <a:gd name="connsiteY1074" fmla="*/ 4805889 h 6858000"/>
              <a:gd name="connsiteX1075" fmla="*/ 3991392 w 6835963"/>
              <a:gd name="connsiteY1075" fmla="*/ 1212932 h 6858000"/>
              <a:gd name="connsiteX1076" fmla="*/ 3897513 w 6835963"/>
              <a:gd name="connsiteY1076" fmla="*/ 1179876 h 6858000"/>
              <a:gd name="connsiteX1077" fmla="*/ 3850353 w 6835963"/>
              <a:gd name="connsiteY1077" fmla="*/ 1151668 h 6858000"/>
              <a:gd name="connsiteX1078" fmla="*/ 3834927 w 6835963"/>
              <a:gd name="connsiteY1078" fmla="*/ 1144616 h 6858000"/>
              <a:gd name="connsiteX1079" fmla="*/ 3775426 w 6835963"/>
              <a:gd name="connsiteY1079" fmla="*/ 1120375 h 6858000"/>
              <a:gd name="connsiteX1080" fmla="*/ 3731352 w 6835963"/>
              <a:gd name="connsiteY1080" fmla="*/ 1117731 h 6858000"/>
              <a:gd name="connsiteX1081" fmla="*/ 3637473 w 6835963"/>
              <a:gd name="connsiteY1081" fmla="*/ 1119053 h 6858000"/>
              <a:gd name="connsiteX1082" fmla="*/ 3590313 w 6835963"/>
              <a:gd name="connsiteY1082" fmla="*/ 1128309 h 6858000"/>
              <a:gd name="connsiteX1083" fmla="*/ 3397707 w 6835963"/>
              <a:gd name="connsiteY1083" fmla="*/ 1161805 h 6858000"/>
              <a:gd name="connsiteX1084" fmla="*/ 3266365 w 6835963"/>
              <a:gd name="connsiteY1084" fmla="*/ 1205880 h 6858000"/>
              <a:gd name="connsiteX1085" fmla="*/ 3191879 w 6835963"/>
              <a:gd name="connsiteY1085" fmla="*/ 1230121 h 6858000"/>
              <a:gd name="connsiteX1086" fmla="*/ 3167638 w 6835963"/>
              <a:gd name="connsiteY1086" fmla="*/ 1249073 h 6858000"/>
              <a:gd name="connsiteX1087" fmla="*/ 3194083 w 6835963"/>
              <a:gd name="connsiteY1087" fmla="*/ 1305488 h 6858000"/>
              <a:gd name="connsiteX1088" fmla="*/ 3272536 w 6835963"/>
              <a:gd name="connsiteY1088" fmla="*/ 1343833 h 6858000"/>
              <a:gd name="connsiteX1089" fmla="*/ 3308236 w 6835963"/>
              <a:gd name="connsiteY1089" fmla="*/ 1360141 h 6858000"/>
              <a:gd name="connsiteX1090" fmla="*/ 3488501 w 6835963"/>
              <a:gd name="connsiteY1090" fmla="*/ 1353529 h 6858000"/>
              <a:gd name="connsiteX1091" fmla="*/ 3632625 w 6835963"/>
              <a:gd name="connsiteY1091" fmla="*/ 1313422 h 6858000"/>
              <a:gd name="connsiteX1092" fmla="*/ 3806719 w 6835963"/>
              <a:gd name="connsiteY1092" fmla="*/ 1284773 h 6858000"/>
              <a:gd name="connsiteX1093" fmla="*/ 3991392 w 6835963"/>
              <a:gd name="connsiteY1093" fmla="*/ 1212932 h 6858000"/>
              <a:gd name="connsiteX1094" fmla="*/ 1642218 w 6835963"/>
              <a:gd name="connsiteY1094" fmla="*/ 6470144 h 6858000"/>
              <a:gd name="connsiteX1095" fmla="*/ 1699956 w 6835963"/>
              <a:gd name="connsiteY1095" fmla="*/ 6470585 h 6858000"/>
              <a:gd name="connsiteX1096" fmla="*/ 1780171 w 6835963"/>
              <a:gd name="connsiteY1096" fmla="*/ 6530967 h 6858000"/>
              <a:gd name="connsiteX1097" fmla="*/ 1913276 w 6835963"/>
              <a:gd name="connsiteY1097" fmla="*/ 6593553 h 6858000"/>
              <a:gd name="connsiteX1098" fmla="*/ 2018615 w 6835963"/>
              <a:gd name="connsiteY1098" fmla="*/ 6601927 h 6858000"/>
              <a:gd name="connsiteX1099" fmla="*/ 2075911 w 6835963"/>
              <a:gd name="connsiteY1099" fmla="*/ 6619998 h 6858000"/>
              <a:gd name="connsiteX1100" fmla="*/ 2251769 w 6835963"/>
              <a:gd name="connsiteY1100" fmla="*/ 6662750 h 6858000"/>
              <a:gd name="connsiteX1101" fmla="*/ 2259262 w 6835963"/>
              <a:gd name="connsiteY1101" fmla="*/ 6610301 h 6858000"/>
              <a:gd name="connsiteX1102" fmla="*/ 2439527 w 6835963"/>
              <a:gd name="connsiteY1102" fmla="*/ 6626168 h 6858000"/>
              <a:gd name="connsiteX1103" fmla="*/ 2547509 w 6835963"/>
              <a:gd name="connsiteY1103" fmla="*/ 6582534 h 6858000"/>
              <a:gd name="connsiteX1104" fmla="*/ 2375619 w 6835963"/>
              <a:gd name="connsiteY1104" fmla="*/ 6576364 h 6858000"/>
              <a:gd name="connsiteX1105" fmla="*/ 2357989 w 6835963"/>
              <a:gd name="connsiteY1105" fmla="*/ 6575041 h 6858000"/>
              <a:gd name="connsiteX1106" fmla="*/ 2161857 w 6835963"/>
              <a:gd name="connsiteY1106" fmla="*/ 6522152 h 6858000"/>
              <a:gd name="connsiteX1107" fmla="*/ 1808820 w 6835963"/>
              <a:gd name="connsiteY1107" fmla="*/ 6452514 h 6858000"/>
              <a:gd name="connsiteX1108" fmla="*/ 1788545 w 6835963"/>
              <a:gd name="connsiteY1108" fmla="*/ 6445463 h 6858000"/>
              <a:gd name="connsiteX1109" fmla="*/ 1589769 w 6835963"/>
              <a:gd name="connsiteY1109" fmla="*/ 6351584 h 6858000"/>
              <a:gd name="connsiteX1110" fmla="*/ 1547458 w 6835963"/>
              <a:gd name="connsiteY1110" fmla="*/ 6340565 h 6858000"/>
              <a:gd name="connsiteX1111" fmla="*/ 1538202 w 6835963"/>
              <a:gd name="connsiteY1111" fmla="*/ 6354228 h 6858000"/>
              <a:gd name="connsiteX1112" fmla="*/ 1563324 w 6835963"/>
              <a:gd name="connsiteY1112" fmla="*/ 6368332 h 6858000"/>
              <a:gd name="connsiteX1113" fmla="*/ 1604754 w 6835963"/>
              <a:gd name="connsiteY1113" fmla="*/ 6406677 h 6858000"/>
              <a:gd name="connsiteX1114" fmla="*/ 1637810 w 6835963"/>
              <a:gd name="connsiteY1114" fmla="*/ 6453836 h 6858000"/>
              <a:gd name="connsiteX1115" fmla="*/ 1642218 w 6835963"/>
              <a:gd name="connsiteY1115" fmla="*/ 6470144 h 6858000"/>
              <a:gd name="connsiteX1116" fmla="*/ 4332088 w 6835963"/>
              <a:gd name="connsiteY1116" fmla="*/ 5990172 h 6858000"/>
              <a:gd name="connsiteX1117" fmla="*/ 4361618 w 6835963"/>
              <a:gd name="connsiteY1117" fmla="*/ 5954031 h 6858000"/>
              <a:gd name="connsiteX1118" fmla="*/ 4423322 w 6835963"/>
              <a:gd name="connsiteY1118" fmla="*/ 5897175 h 6858000"/>
              <a:gd name="connsiteX1119" fmla="*/ 4474008 w 6835963"/>
              <a:gd name="connsiteY1119" fmla="*/ 5878664 h 6858000"/>
              <a:gd name="connsiteX1120" fmla="*/ 4591246 w 6835963"/>
              <a:gd name="connsiteY1120" fmla="*/ 5850015 h 6858000"/>
              <a:gd name="connsiteX1121" fmla="*/ 4610639 w 6835963"/>
              <a:gd name="connsiteY1121" fmla="*/ 5840319 h 6858000"/>
              <a:gd name="connsiteX1122" fmla="*/ 4649425 w 6835963"/>
              <a:gd name="connsiteY1122" fmla="*/ 5820045 h 6858000"/>
              <a:gd name="connsiteX1123" fmla="*/ 4753881 w 6835963"/>
              <a:gd name="connsiteY1123" fmla="*/ 5748644 h 6858000"/>
              <a:gd name="connsiteX1124" fmla="*/ 4807212 w 6835963"/>
              <a:gd name="connsiteY1124" fmla="*/ 5704569 h 6858000"/>
              <a:gd name="connsiteX1125" fmla="*/ 4805448 w 6835963"/>
              <a:gd name="connsiteY1125" fmla="*/ 5687380 h 6858000"/>
              <a:gd name="connsiteX1126" fmla="*/ 4968084 w 6835963"/>
              <a:gd name="connsiteY1126" fmla="*/ 5613776 h 6858000"/>
              <a:gd name="connsiteX1127" fmla="*/ 4961472 w 6835963"/>
              <a:gd name="connsiteY1127" fmla="*/ 5574549 h 6858000"/>
              <a:gd name="connsiteX1128" fmla="*/ 5007310 w 6835963"/>
              <a:gd name="connsiteY1128" fmla="*/ 5545901 h 6858000"/>
              <a:gd name="connsiteX1129" fmla="*/ 5013921 w 6835963"/>
              <a:gd name="connsiteY1129" fmla="*/ 5514167 h 6858000"/>
              <a:gd name="connsiteX1130" fmla="*/ 4977780 w 6835963"/>
              <a:gd name="connsiteY1130" fmla="*/ 5514167 h 6858000"/>
              <a:gd name="connsiteX1131" fmla="*/ 4957947 w 6835963"/>
              <a:gd name="connsiteY1131" fmla="*/ 5547664 h 6858000"/>
              <a:gd name="connsiteX1132" fmla="*/ 4907702 w 6835963"/>
              <a:gd name="connsiteY1132" fmla="*/ 5596146 h 6858000"/>
              <a:gd name="connsiteX1133" fmla="*/ 4801923 w 6835963"/>
              <a:gd name="connsiteY1133" fmla="*/ 5642424 h 6858000"/>
              <a:gd name="connsiteX1134" fmla="*/ 4756526 w 6835963"/>
              <a:gd name="connsiteY1134" fmla="*/ 5672395 h 6858000"/>
              <a:gd name="connsiteX1135" fmla="*/ 4658680 w 6835963"/>
              <a:gd name="connsiteY1135" fmla="*/ 5732336 h 6858000"/>
              <a:gd name="connsiteX1136" fmla="*/ 4490316 w 6835963"/>
              <a:gd name="connsiteY1136" fmla="*/ 5791837 h 6858000"/>
              <a:gd name="connsiteX1137" fmla="*/ 4454615 w 6835963"/>
              <a:gd name="connsiteY1137" fmla="*/ 5810789 h 6858000"/>
              <a:gd name="connsiteX1138" fmla="*/ 4343107 w 6835963"/>
              <a:gd name="connsiteY1138" fmla="*/ 5876901 h 6858000"/>
              <a:gd name="connsiteX1139" fmla="*/ 4273028 w 6835963"/>
              <a:gd name="connsiteY1139" fmla="*/ 5869408 h 6858000"/>
              <a:gd name="connsiteX1140" fmla="*/ 4244380 w 6835963"/>
              <a:gd name="connsiteY1140" fmla="*/ 5872494 h 6858000"/>
              <a:gd name="connsiteX1141" fmla="*/ 4158875 w 6835963"/>
              <a:gd name="connsiteY1141" fmla="*/ 5894090 h 6858000"/>
              <a:gd name="connsiteX1142" fmla="*/ 4332088 w 6835963"/>
              <a:gd name="connsiteY1142" fmla="*/ 5990172 h 6858000"/>
              <a:gd name="connsiteX1143" fmla="*/ 2739234 w 6835963"/>
              <a:gd name="connsiteY1143" fmla="*/ 4003292 h 6858000"/>
              <a:gd name="connsiteX1144" fmla="*/ 2742760 w 6835963"/>
              <a:gd name="connsiteY1144" fmla="*/ 4012988 h 6858000"/>
              <a:gd name="connsiteX1145" fmla="*/ 2762593 w 6835963"/>
              <a:gd name="connsiteY1145" fmla="*/ 4012547 h 6858000"/>
              <a:gd name="connsiteX1146" fmla="*/ 2863524 w 6835963"/>
              <a:gd name="connsiteY1146" fmla="*/ 4014310 h 6858000"/>
              <a:gd name="connsiteX1147" fmla="*/ 2921261 w 6835963"/>
              <a:gd name="connsiteY1147" fmla="*/ 4024447 h 6858000"/>
              <a:gd name="connsiteX1148" fmla="*/ 2991340 w 6835963"/>
              <a:gd name="connsiteY1148" fmla="*/ 4020480 h 6858000"/>
              <a:gd name="connsiteX1149" fmla="*/ 3035855 w 6835963"/>
              <a:gd name="connsiteY1149" fmla="*/ 3998884 h 6858000"/>
              <a:gd name="connsiteX1150" fmla="*/ 3071115 w 6835963"/>
              <a:gd name="connsiteY1150" fmla="*/ 4008581 h 6858000"/>
              <a:gd name="connsiteX1151" fmla="*/ 3137227 w 6835963"/>
              <a:gd name="connsiteY1151" fmla="*/ 4003292 h 6858000"/>
              <a:gd name="connsiteX1152" fmla="*/ 3198490 w 6835963"/>
              <a:gd name="connsiteY1152" fmla="*/ 3977728 h 6858000"/>
              <a:gd name="connsiteX1153" fmla="*/ 3273858 w 6835963"/>
              <a:gd name="connsiteY1153" fmla="*/ 3966710 h 6858000"/>
              <a:gd name="connsiteX1154" fmla="*/ 3286639 w 6835963"/>
              <a:gd name="connsiteY1154" fmla="*/ 3983458 h 6858000"/>
              <a:gd name="connsiteX1155" fmla="*/ 3452800 w 6835963"/>
              <a:gd name="connsiteY1155" fmla="*/ 3970676 h 6858000"/>
              <a:gd name="connsiteX1156" fmla="*/ 3505249 w 6835963"/>
              <a:gd name="connsiteY1156" fmla="*/ 3948639 h 6858000"/>
              <a:gd name="connsiteX1157" fmla="*/ 3503046 w 6835963"/>
              <a:gd name="connsiteY1157" fmla="*/ 3934535 h 6858000"/>
              <a:gd name="connsiteX1158" fmla="*/ 3428119 w 6835963"/>
              <a:gd name="connsiteY1158" fmla="*/ 3941146 h 6858000"/>
              <a:gd name="connsiteX1159" fmla="*/ 3400352 w 6835963"/>
              <a:gd name="connsiteY1159" fmla="*/ 3943791 h 6858000"/>
              <a:gd name="connsiteX1160" fmla="*/ 3275621 w 6835963"/>
              <a:gd name="connsiteY1160" fmla="*/ 3902361 h 6858000"/>
              <a:gd name="connsiteX1161" fmla="*/ 3246091 w 6835963"/>
              <a:gd name="connsiteY1161" fmla="*/ 3901920 h 6858000"/>
              <a:gd name="connsiteX1162" fmla="*/ 3101526 w 6835963"/>
              <a:gd name="connsiteY1162" fmla="*/ 3902361 h 6858000"/>
              <a:gd name="connsiteX1163" fmla="*/ 3007647 w 6835963"/>
              <a:gd name="connsiteY1163" fmla="*/ 3927483 h 6858000"/>
              <a:gd name="connsiteX1164" fmla="*/ 2878509 w 6835963"/>
              <a:gd name="connsiteY1164" fmla="*/ 3900157 h 6858000"/>
              <a:gd name="connsiteX1165" fmla="*/ 2842809 w 6835963"/>
              <a:gd name="connsiteY1165" fmla="*/ 3882527 h 6858000"/>
              <a:gd name="connsiteX1166" fmla="*/ 2762593 w 6835963"/>
              <a:gd name="connsiteY1166" fmla="*/ 3903242 h 6858000"/>
              <a:gd name="connsiteX1167" fmla="*/ 2762152 w 6835963"/>
              <a:gd name="connsiteY1167" fmla="*/ 3904564 h 6858000"/>
              <a:gd name="connsiteX1168" fmla="*/ 2686785 w 6835963"/>
              <a:gd name="connsiteY1168" fmla="*/ 3922194 h 6858000"/>
              <a:gd name="connsiteX1169" fmla="*/ 2780223 w 6835963"/>
              <a:gd name="connsiteY1169" fmla="*/ 3970236 h 6858000"/>
              <a:gd name="connsiteX1170" fmla="*/ 2739234 w 6835963"/>
              <a:gd name="connsiteY1170" fmla="*/ 4003292 h 6858000"/>
              <a:gd name="connsiteX1171" fmla="*/ 4526897 w 6835963"/>
              <a:gd name="connsiteY1171" fmla="*/ 5084440 h 6858000"/>
              <a:gd name="connsiteX1172" fmla="*/ 4607995 w 6835963"/>
              <a:gd name="connsiteY1172" fmla="*/ 5060640 h 6858000"/>
              <a:gd name="connsiteX1173" fmla="*/ 4669699 w 6835963"/>
              <a:gd name="connsiteY1173" fmla="*/ 5034195 h 6858000"/>
              <a:gd name="connsiteX1174" fmla="*/ 4845997 w 6835963"/>
              <a:gd name="connsiteY1174" fmla="*/ 5025380 h 6858000"/>
              <a:gd name="connsiteX1175" fmla="*/ 4873764 w 6835963"/>
              <a:gd name="connsiteY1175" fmla="*/ 5005547 h 6858000"/>
              <a:gd name="connsiteX1176" fmla="*/ 4990121 w 6835963"/>
              <a:gd name="connsiteY1176" fmla="*/ 4906820 h 6858000"/>
              <a:gd name="connsiteX1177" fmla="*/ 5079592 w 6835963"/>
              <a:gd name="connsiteY1177" fmla="*/ 4803686 h 6858000"/>
              <a:gd name="connsiteX1178" fmla="*/ 5040807 w 6835963"/>
              <a:gd name="connsiteY1178" fmla="*/ 4779445 h 6858000"/>
              <a:gd name="connsiteX1179" fmla="*/ 5048300 w 6835963"/>
              <a:gd name="connsiteY1179" fmla="*/ 4776359 h 6858000"/>
              <a:gd name="connsiteX1180" fmla="*/ 5037281 w 6835963"/>
              <a:gd name="connsiteY1180" fmla="*/ 4742422 h 6858000"/>
              <a:gd name="connsiteX1181" fmla="*/ 5010395 w 6835963"/>
              <a:gd name="connsiteY1181" fmla="*/ 4776359 h 6858000"/>
              <a:gd name="connsiteX1182" fmla="*/ 4972932 w 6835963"/>
              <a:gd name="connsiteY1182" fmla="*/ 4805448 h 6858000"/>
              <a:gd name="connsiteX1183" fmla="*/ 4935468 w 6835963"/>
              <a:gd name="connsiteY1183" fmla="*/ 4827045 h 6858000"/>
              <a:gd name="connsiteX1184" fmla="*/ 4914313 w 6835963"/>
              <a:gd name="connsiteY1184" fmla="*/ 4834538 h 6858000"/>
              <a:gd name="connsiteX1185" fmla="*/ 4816467 w 6835963"/>
              <a:gd name="connsiteY1185" fmla="*/ 4897564 h 6858000"/>
              <a:gd name="connsiteX1186" fmla="*/ 4699670 w 6835963"/>
              <a:gd name="connsiteY1186" fmla="*/ 4967202 h 6858000"/>
              <a:gd name="connsiteX1187" fmla="*/ 4641932 w 6835963"/>
              <a:gd name="connsiteY1187" fmla="*/ 5005106 h 6858000"/>
              <a:gd name="connsiteX1188" fmla="*/ 4526897 w 6835963"/>
              <a:gd name="connsiteY1188" fmla="*/ 5084440 h 6858000"/>
              <a:gd name="connsiteX1189" fmla="*/ 6327784 w 6835963"/>
              <a:gd name="connsiteY1189" fmla="*/ 4083507 h 6858000"/>
              <a:gd name="connsiteX1190" fmla="*/ 6270487 w 6835963"/>
              <a:gd name="connsiteY1190" fmla="*/ 4156671 h 6858000"/>
              <a:gd name="connsiteX1191" fmla="*/ 6232583 w 6835963"/>
              <a:gd name="connsiteY1191" fmla="*/ 4231157 h 6858000"/>
              <a:gd name="connsiteX1192" fmla="*/ 6149282 w 6835963"/>
              <a:gd name="connsiteY1192" fmla="*/ 4374399 h 6858000"/>
              <a:gd name="connsiteX1193" fmla="*/ 6134737 w 6835963"/>
              <a:gd name="connsiteY1193" fmla="*/ 4401725 h 6858000"/>
              <a:gd name="connsiteX1194" fmla="*/ 6266079 w 6835963"/>
              <a:gd name="connsiteY1194" fmla="*/ 4347073 h 6858000"/>
              <a:gd name="connsiteX1195" fmla="*/ 6340125 w 6835963"/>
              <a:gd name="connsiteY1195" fmla="*/ 4295065 h 6858000"/>
              <a:gd name="connsiteX1196" fmla="*/ 6397862 w 6835963"/>
              <a:gd name="connsiteY1196" fmla="*/ 4280961 h 6858000"/>
              <a:gd name="connsiteX1197" fmla="*/ 6449870 w 6835963"/>
              <a:gd name="connsiteY1197" fmla="*/ 4213968 h 6858000"/>
              <a:gd name="connsiteX1198" fmla="*/ 6459567 w 6835963"/>
              <a:gd name="connsiteY1198" fmla="*/ 4104663 h 6858000"/>
              <a:gd name="connsiteX1199" fmla="*/ 6327784 w 6835963"/>
              <a:gd name="connsiteY1199" fmla="*/ 4083507 h 6858000"/>
              <a:gd name="connsiteX1200" fmla="*/ 2756423 w 6835963"/>
              <a:gd name="connsiteY1200" fmla="*/ 4190608 h 6858000"/>
              <a:gd name="connsiteX1201" fmla="*/ 2937128 w 6835963"/>
              <a:gd name="connsiteY1201" fmla="*/ 4145212 h 6858000"/>
              <a:gd name="connsiteX1202" fmla="*/ 2925669 w 6835963"/>
              <a:gd name="connsiteY1202" fmla="*/ 4097611 h 6858000"/>
              <a:gd name="connsiteX1203" fmla="*/ 2782867 w 6835963"/>
              <a:gd name="connsiteY1203" fmla="*/ 4053536 h 6858000"/>
              <a:gd name="connsiteX1204" fmla="*/ 2760830 w 6835963"/>
              <a:gd name="connsiteY1204" fmla="*/ 4053536 h 6858000"/>
              <a:gd name="connsiteX1205" fmla="*/ 2701770 w 6835963"/>
              <a:gd name="connsiteY1205" fmla="*/ 4053977 h 6858000"/>
              <a:gd name="connsiteX1206" fmla="*/ 2581887 w 6835963"/>
              <a:gd name="connsiteY1206" fmla="*/ 4078218 h 6858000"/>
              <a:gd name="connsiteX1207" fmla="*/ 2562495 w 6835963"/>
              <a:gd name="connsiteY1207" fmla="*/ 4130667 h 6858000"/>
              <a:gd name="connsiteX1208" fmla="*/ 2554121 w 6835963"/>
              <a:gd name="connsiteY1208" fmla="*/ 4150941 h 6858000"/>
              <a:gd name="connsiteX1209" fmla="*/ 2646236 w 6835963"/>
              <a:gd name="connsiteY1209" fmla="*/ 4165045 h 6858000"/>
              <a:gd name="connsiteX1210" fmla="*/ 2706618 w 6835963"/>
              <a:gd name="connsiteY1210" fmla="*/ 4150060 h 6858000"/>
              <a:gd name="connsiteX1211" fmla="*/ 2756423 w 6835963"/>
              <a:gd name="connsiteY1211" fmla="*/ 4190608 h 6858000"/>
              <a:gd name="connsiteX1212" fmla="*/ 3091389 w 6835963"/>
              <a:gd name="connsiteY1212" fmla="*/ 3667443 h 6858000"/>
              <a:gd name="connsiteX1213" fmla="*/ 3101967 w 6835963"/>
              <a:gd name="connsiteY1213" fmla="*/ 3609265 h 6858000"/>
              <a:gd name="connsiteX1214" fmla="*/ 3045552 w 6835963"/>
              <a:gd name="connsiteY1214" fmla="*/ 3603535 h 6858000"/>
              <a:gd name="connsiteX1215" fmla="*/ 2960047 w 6835963"/>
              <a:gd name="connsiteY1215" fmla="*/ 3600891 h 6858000"/>
              <a:gd name="connsiteX1216" fmla="*/ 2909361 w 6835963"/>
              <a:gd name="connsiteY1216" fmla="*/ 3596484 h 6858000"/>
              <a:gd name="connsiteX1217" fmla="*/ 2887765 w 6835963"/>
              <a:gd name="connsiteY1217" fmla="*/ 3653780 h 6858000"/>
              <a:gd name="connsiteX1218" fmla="*/ 2923024 w 6835963"/>
              <a:gd name="connsiteY1218" fmla="*/ 3690362 h 6858000"/>
              <a:gd name="connsiteX1219" fmla="*/ 2908039 w 6835963"/>
              <a:gd name="connsiteY1219" fmla="*/ 3708874 h 6858000"/>
              <a:gd name="connsiteX1220" fmla="*/ 2901428 w 6835963"/>
              <a:gd name="connsiteY1220" fmla="*/ 3760441 h 6858000"/>
              <a:gd name="connsiteX1221" fmla="*/ 2939332 w 6835963"/>
              <a:gd name="connsiteY1221" fmla="*/ 3791293 h 6858000"/>
              <a:gd name="connsiteX1222" fmla="*/ 3074641 w 6835963"/>
              <a:gd name="connsiteY1222" fmla="*/ 3786004 h 6858000"/>
              <a:gd name="connsiteX1223" fmla="*/ 3085219 w 6835963"/>
              <a:gd name="connsiteY1223" fmla="*/ 3783800 h 6858000"/>
              <a:gd name="connsiteX1224" fmla="*/ 3175572 w 6835963"/>
              <a:gd name="connsiteY1224" fmla="*/ 3740607 h 6858000"/>
              <a:gd name="connsiteX1225" fmla="*/ 3191438 w 6835963"/>
              <a:gd name="connsiteY1225" fmla="*/ 3720333 h 6858000"/>
              <a:gd name="connsiteX1226" fmla="*/ 3173809 w 6835963"/>
              <a:gd name="connsiteY1226" fmla="*/ 3700059 h 6858000"/>
              <a:gd name="connsiteX1227" fmla="*/ 3091389 w 6835963"/>
              <a:gd name="connsiteY1227" fmla="*/ 3667443 h 6858000"/>
              <a:gd name="connsiteX1228" fmla="*/ 3612791 w 6835963"/>
              <a:gd name="connsiteY1228" fmla="*/ 2623317 h 6858000"/>
              <a:gd name="connsiteX1229" fmla="*/ 3581498 w 6835963"/>
              <a:gd name="connsiteY1229" fmla="*/ 2617147 h 6858000"/>
              <a:gd name="connsiteX1230" fmla="*/ 3473956 w 6835963"/>
              <a:gd name="connsiteY1230" fmla="*/ 2562935 h 6858000"/>
              <a:gd name="connsiteX1231" fmla="*/ 3421508 w 6835963"/>
              <a:gd name="connsiteY1231" fmla="*/ 2596873 h 6858000"/>
              <a:gd name="connsiteX1232" fmla="*/ 3500842 w 6835963"/>
              <a:gd name="connsiteY1232" fmla="*/ 2748930 h 6858000"/>
              <a:gd name="connsiteX1233" fmla="*/ 3579735 w 6835963"/>
              <a:gd name="connsiteY1233" fmla="*/ 2700007 h 6858000"/>
              <a:gd name="connsiteX1234" fmla="*/ 3618962 w 6835963"/>
              <a:gd name="connsiteY1234" fmla="*/ 2704855 h 6858000"/>
              <a:gd name="connsiteX1235" fmla="*/ 3689481 w 6835963"/>
              <a:gd name="connsiteY1235" fmla="*/ 2691633 h 6858000"/>
              <a:gd name="connsiteX1236" fmla="*/ 3656425 w 6835963"/>
              <a:gd name="connsiteY1236" fmla="*/ 2668273 h 6858000"/>
              <a:gd name="connsiteX1237" fmla="*/ 3612791 w 6835963"/>
              <a:gd name="connsiteY1237" fmla="*/ 2623317 h 6858000"/>
              <a:gd name="connsiteX1238" fmla="*/ 2721604 w 6835963"/>
              <a:gd name="connsiteY1238" fmla="*/ 4328562 h 6858000"/>
              <a:gd name="connsiteX1239" fmla="*/ 2862201 w 6835963"/>
              <a:gd name="connsiteY1239" fmla="*/ 4377044 h 6858000"/>
              <a:gd name="connsiteX1240" fmla="*/ 2913328 w 6835963"/>
              <a:gd name="connsiteY1240" fmla="*/ 4371314 h 6858000"/>
              <a:gd name="connsiteX1241" fmla="*/ 2930076 w 6835963"/>
              <a:gd name="connsiteY1241" fmla="*/ 4348836 h 6858000"/>
              <a:gd name="connsiteX1242" fmla="*/ 2961369 w 6835963"/>
              <a:gd name="connsiteY1242" fmla="*/ 4297710 h 6858000"/>
              <a:gd name="connsiteX1243" fmla="*/ 3060537 w 6835963"/>
              <a:gd name="connsiteY1243" fmla="*/ 4270383 h 6858000"/>
              <a:gd name="connsiteX1244" fmla="*/ 2927432 w 6835963"/>
              <a:gd name="connsiteY1244" fmla="*/ 4291098 h 6858000"/>
              <a:gd name="connsiteX1245" fmla="*/ 2882035 w 6835963"/>
              <a:gd name="connsiteY1245" fmla="*/ 4315780 h 6858000"/>
              <a:gd name="connsiteX1246" fmla="*/ 2721604 w 6835963"/>
              <a:gd name="connsiteY1246" fmla="*/ 4328562 h 6858000"/>
              <a:gd name="connsiteX1247" fmla="*/ 4598739 w 6835963"/>
              <a:gd name="connsiteY1247" fmla="*/ 3600891 h 6858000"/>
              <a:gd name="connsiteX1248" fmla="*/ 4532186 w 6835963"/>
              <a:gd name="connsiteY1248" fmla="*/ 3573124 h 6858000"/>
              <a:gd name="connsiteX1249" fmla="*/ 4479297 w 6835963"/>
              <a:gd name="connsiteY1249" fmla="*/ 3613672 h 6858000"/>
              <a:gd name="connsiteX1250" fmla="*/ 4485467 w 6835963"/>
              <a:gd name="connsiteY1250" fmla="*/ 3622047 h 6858000"/>
              <a:gd name="connsiteX1251" fmla="*/ 4420237 w 6835963"/>
              <a:gd name="connsiteY1251" fmla="*/ 3641439 h 6858000"/>
              <a:gd name="connsiteX1252" fmla="*/ 4570972 w 6835963"/>
              <a:gd name="connsiteY1252" fmla="*/ 3670529 h 6858000"/>
              <a:gd name="connsiteX1253" fmla="*/ 4598739 w 6835963"/>
              <a:gd name="connsiteY1253" fmla="*/ 3600891 h 6858000"/>
              <a:gd name="connsiteX1254" fmla="*/ 4401285 w 6835963"/>
              <a:gd name="connsiteY1254" fmla="*/ 6095951 h 6858000"/>
              <a:gd name="connsiteX1255" fmla="*/ 4395555 w 6835963"/>
              <a:gd name="connsiteY1255" fmla="*/ 6085373 h 6858000"/>
              <a:gd name="connsiteX1256" fmla="*/ 4270824 w 6835963"/>
              <a:gd name="connsiteY1256" fmla="*/ 6134737 h 6858000"/>
              <a:gd name="connsiteX1257" fmla="*/ 4131549 w 6835963"/>
              <a:gd name="connsiteY1257" fmla="*/ 6161182 h 6858000"/>
              <a:gd name="connsiteX1258" fmla="*/ 4170334 w 6835963"/>
              <a:gd name="connsiteY1258" fmla="*/ 6174404 h 6858000"/>
              <a:gd name="connsiteX1259" fmla="*/ 4269061 w 6835963"/>
              <a:gd name="connsiteY1259" fmla="*/ 6188067 h 6858000"/>
              <a:gd name="connsiteX1260" fmla="*/ 4387181 w 6835963"/>
              <a:gd name="connsiteY1260" fmla="*/ 6116225 h 6858000"/>
              <a:gd name="connsiteX1261" fmla="*/ 4401285 w 6835963"/>
              <a:gd name="connsiteY1261" fmla="*/ 6095951 h 6858000"/>
              <a:gd name="connsiteX1262" fmla="*/ 4779445 w 6835963"/>
              <a:gd name="connsiteY1262" fmla="*/ 5619946 h 6858000"/>
              <a:gd name="connsiteX1263" fmla="*/ 4614165 w 6835963"/>
              <a:gd name="connsiteY1263" fmla="*/ 5685617 h 6858000"/>
              <a:gd name="connsiteX1264" fmla="*/ 4675429 w 6835963"/>
              <a:gd name="connsiteY1264" fmla="*/ 5701925 h 6858000"/>
              <a:gd name="connsiteX1265" fmla="*/ 4726555 w 6835963"/>
              <a:gd name="connsiteY1265" fmla="*/ 5669309 h 6858000"/>
              <a:gd name="connsiteX1266" fmla="*/ 4779445 w 6835963"/>
              <a:gd name="connsiteY1266" fmla="*/ 5619946 h 6858000"/>
              <a:gd name="connsiteX1267" fmla="*/ 3418863 w 6835963"/>
              <a:gd name="connsiteY1267" fmla="*/ 6434003 h 6858000"/>
              <a:gd name="connsiteX1268" fmla="*/ 3358922 w 6835963"/>
              <a:gd name="connsiteY1268" fmla="*/ 6420780 h 6858000"/>
              <a:gd name="connsiteX1269" fmla="*/ 3336884 w 6835963"/>
              <a:gd name="connsiteY1269" fmla="*/ 6419018 h 6858000"/>
              <a:gd name="connsiteX1270" fmla="*/ 3346581 w 6835963"/>
              <a:gd name="connsiteY1270" fmla="*/ 6438410 h 6858000"/>
              <a:gd name="connsiteX1271" fmla="*/ 3431204 w 6835963"/>
              <a:gd name="connsiteY1271" fmla="*/ 6474111 h 6858000"/>
              <a:gd name="connsiteX1272" fmla="*/ 3558579 w 6835963"/>
              <a:gd name="connsiteY1272" fmla="*/ 6451633 h 6858000"/>
              <a:gd name="connsiteX1273" fmla="*/ 3466023 w 6835963"/>
              <a:gd name="connsiteY1273" fmla="*/ 6440173 h 6858000"/>
              <a:gd name="connsiteX1274" fmla="*/ 3418863 w 6835963"/>
              <a:gd name="connsiteY1274" fmla="*/ 6434003 h 6858000"/>
              <a:gd name="connsiteX1275" fmla="*/ 4640169 w 6835963"/>
              <a:gd name="connsiteY1275" fmla="*/ 3945554 h 6858000"/>
              <a:gd name="connsiteX1276" fmla="*/ 4617691 w 6835963"/>
              <a:gd name="connsiteY1276" fmla="*/ 3897072 h 6858000"/>
              <a:gd name="connsiteX1277" fmla="*/ 4532186 w 6835963"/>
              <a:gd name="connsiteY1277" fmla="*/ 3968032 h 6858000"/>
              <a:gd name="connsiteX1278" fmla="*/ 4640169 w 6835963"/>
              <a:gd name="connsiteY1278" fmla="*/ 3945554 h 6858000"/>
              <a:gd name="connsiteX1279" fmla="*/ 2672240 w 6835963"/>
              <a:gd name="connsiteY1279" fmla="*/ 4673225 h 6858000"/>
              <a:gd name="connsiteX1280" fmla="*/ 2673122 w 6835963"/>
              <a:gd name="connsiteY1280" fmla="*/ 4656477 h 6858000"/>
              <a:gd name="connsiteX1281" fmla="*/ 2544424 w 6835963"/>
              <a:gd name="connsiteY1281" fmla="*/ 4593450 h 6858000"/>
              <a:gd name="connsiteX1282" fmla="*/ 2540017 w 6835963"/>
              <a:gd name="connsiteY1282" fmla="*/ 4600502 h 6858000"/>
              <a:gd name="connsiteX1283" fmla="*/ 2578802 w 6835963"/>
              <a:gd name="connsiteY1283" fmla="*/ 4629150 h 6858000"/>
              <a:gd name="connsiteX1284" fmla="*/ 2539576 w 6835963"/>
              <a:gd name="connsiteY1284" fmla="*/ 4649425 h 6858000"/>
              <a:gd name="connsiteX1285" fmla="*/ 2571309 w 6835963"/>
              <a:gd name="connsiteY1285" fmla="*/ 4686888 h 6858000"/>
              <a:gd name="connsiteX1286" fmla="*/ 2672240 w 6835963"/>
              <a:gd name="connsiteY1286" fmla="*/ 4673225 h 6858000"/>
              <a:gd name="connsiteX1287" fmla="*/ 3876357 w 6835963"/>
              <a:gd name="connsiteY1287" fmla="*/ 6307068 h 6858000"/>
              <a:gd name="connsiteX1288" fmla="*/ 3832283 w 6835963"/>
              <a:gd name="connsiteY1288" fmla="*/ 6290761 h 6858000"/>
              <a:gd name="connsiteX1289" fmla="*/ 3732674 w 6835963"/>
              <a:gd name="connsiteY1289" fmla="*/ 6308832 h 6858000"/>
              <a:gd name="connsiteX1290" fmla="*/ 3739285 w 6835963"/>
              <a:gd name="connsiteY1290" fmla="*/ 6332191 h 6858000"/>
              <a:gd name="connsiteX1291" fmla="*/ 3876357 w 6835963"/>
              <a:gd name="connsiteY1291" fmla="*/ 6307068 h 6858000"/>
              <a:gd name="connsiteX1292" fmla="*/ 3457649 w 6835963"/>
              <a:gd name="connsiteY1292" fmla="*/ 806124 h 6858000"/>
              <a:gd name="connsiteX1293" fmla="*/ 3455445 w 6835963"/>
              <a:gd name="connsiteY1293" fmla="*/ 792020 h 6858000"/>
              <a:gd name="connsiteX1294" fmla="*/ 3383603 w 6835963"/>
              <a:gd name="connsiteY1294" fmla="*/ 787171 h 6858000"/>
              <a:gd name="connsiteX1295" fmla="*/ 3332477 w 6835963"/>
              <a:gd name="connsiteY1295" fmla="*/ 846672 h 6858000"/>
              <a:gd name="connsiteX1296" fmla="*/ 3426797 w 6835963"/>
              <a:gd name="connsiteY1296" fmla="*/ 839620 h 6858000"/>
              <a:gd name="connsiteX1297" fmla="*/ 3412693 w 6835963"/>
              <a:gd name="connsiteY1297" fmla="*/ 824635 h 6858000"/>
              <a:gd name="connsiteX1298" fmla="*/ 3457649 w 6835963"/>
              <a:gd name="connsiteY1298" fmla="*/ 806124 h 6858000"/>
              <a:gd name="connsiteX1299" fmla="*/ 987711 w 6835963"/>
              <a:gd name="connsiteY1299" fmla="*/ 5470974 h 6858000"/>
              <a:gd name="connsiteX1300" fmla="*/ 980659 w 6835963"/>
              <a:gd name="connsiteY1300" fmla="*/ 5482874 h 6858000"/>
              <a:gd name="connsiteX1301" fmla="*/ 1057349 w 6835963"/>
              <a:gd name="connsiteY1301" fmla="*/ 5554716 h 6858000"/>
              <a:gd name="connsiteX1302" fmla="*/ 1085116 w 6835963"/>
              <a:gd name="connsiteY1302" fmla="*/ 5560886 h 6858000"/>
              <a:gd name="connsiteX1303" fmla="*/ 1084675 w 6835963"/>
              <a:gd name="connsiteY1303" fmla="*/ 5527390 h 6858000"/>
              <a:gd name="connsiteX1304" fmla="*/ 1050297 w 6835963"/>
              <a:gd name="connsiteY1304" fmla="*/ 5474059 h 6858000"/>
              <a:gd name="connsiteX1305" fmla="*/ 1031785 w 6835963"/>
              <a:gd name="connsiteY1305" fmla="*/ 5466566 h 6858000"/>
              <a:gd name="connsiteX1306" fmla="*/ 987711 w 6835963"/>
              <a:gd name="connsiteY1306" fmla="*/ 5470974 h 6858000"/>
              <a:gd name="connsiteX1307" fmla="*/ 3612350 w 6835963"/>
              <a:gd name="connsiteY1307" fmla="*/ 5472737 h 6858000"/>
              <a:gd name="connsiteX1308" fmla="*/ 3685073 w 6835963"/>
              <a:gd name="connsiteY1308" fmla="*/ 5435274 h 6858000"/>
              <a:gd name="connsiteX1309" fmla="*/ 3753830 w 6835963"/>
              <a:gd name="connsiteY1309" fmla="*/ 5429985 h 6858000"/>
              <a:gd name="connsiteX1310" fmla="*/ 3776748 w 6835963"/>
              <a:gd name="connsiteY1310" fmla="*/ 5411473 h 6858000"/>
              <a:gd name="connsiteX1311" fmla="*/ 3748982 w 6835963"/>
              <a:gd name="connsiteY1311" fmla="*/ 5396929 h 6858000"/>
              <a:gd name="connsiteX1312" fmla="*/ 3623810 w 6835963"/>
              <a:gd name="connsiteY1312" fmla="*/ 5435714 h 6858000"/>
              <a:gd name="connsiteX1313" fmla="*/ 3612350 w 6835963"/>
              <a:gd name="connsiteY1313" fmla="*/ 5472737 h 6858000"/>
              <a:gd name="connsiteX1314" fmla="*/ 2616266 w 6835963"/>
              <a:gd name="connsiteY1314" fmla="*/ 742656 h 6858000"/>
              <a:gd name="connsiteX1315" fmla="*/ 2657255 w 6835963"/>
              <a:gd name="connsiteY1315" fmla="*/ 726789 h 6858000"/>
              <a:gd name="connsiteX1316" fmla="*/ 2737030 w 6835963"/>
              <a:gd name="connsiteY1316" fmla="*/ 674781 h 6858000"/>
              <a:gd name="connsiteX1317" fmla="*/ 2757745 w 6835963"/>
              <a:gd name="connsiteY1317" fmla="*/ 657592 h 6858000"/>
              <a:gd name="connsiteX1318" fmla="*/ 2750252 w 6835963"/>
              <a:gd name="connsiteY1318" fmla="*/ 643929 h 6858000"/>
              <a:gd name="connsiteX1319" fmla="*/ 2719841 w 6835963"/>
              <a:gd name="connsiteY1319" fmla="*/ 650540 h 6858000"/>
              <a:gd name="connsiteX1320" fmla="*/ 2644032 w 6835963"/>
              <a:gd name="connsiteY1320" fmla="*/ 691970 h 6858000"/>
              <a:gd name="connsiteX1321" fmla="*/ 2616266 w 6835963"/>
              <a:gd name="connsiteY1321" fmla="*/ 742656 h 6858000"/>
              <a:gd name="connsiteX1322" fmla="*/ 3721655 w 6835963"/>
              <a:gd name="connsiteY1322" fmla="*/ 6367891 h 6858000"/>
              <a:gd name="connsiteX1323" fmla="*/ 3600450 w 6835963"/>
              <a:gd name="connsiteY1323" fmla="*/ 6374062 h 6858000"/>
              <a:gd name="connsiteX1324" fmla="*/ 3721655 w 6835963"/>
              <a:gd name="connsiteY1324" fmla="*/ 6367891 h 6858000"/>
              <a:gd name="connsiteX1325" fmla="*/ 3425474 w 6835963"/>
              <a:gd name="connsiteY1325" fmla="*/ 4883901 h 6858000"/>
              <a:gd name="connsiteX1326" fmla="*/ 3429000 w 6835963"/>
              <a:gd name="connsiteY1326" fmla="*/ 4870679 h 6858000"/>
              <a:gd name="connsiteX1327" fmla="*/ 3278706 w 6835963"/>
              <a:gd name="connsiteY1327" fmla="*/ 4828367 h 6858000"/>
              <a:gd name="connsiteX1328" fmla="*/ 3425474 w 6835963"/>
              <a:gd name="connsiteY1328" fmla="*/ 4883901 h 6858000"/>
              <a:gd name="connsiteX1329" fmla="*/ 4854372 w 6835963"/>
              <a:gd name="connsiteY1329" fmla="*/ 5938164 h 6858000"/>
              <a:gd name="connsiteX1330" fmla="*/ 4881698 w 6835963"/>
              <a:gd name="connsiteY1330" fmla="*/ 5966372 h 6858000"/>
              <a:gd name="connsiteX1331" fmla="*/ 4916517 w 6835963"/>
              <a:gd name="connsiteY1331" fmla="*/ 5920094 h 6858000"/>
              <a:gd name="connsiteX1332" fmla="*/ 4892716 w 6835963"/>
              <a:gd name="connsiteY1332" fmla="*/ 5895412 h 6858000"/>
              <a:gd name="connsiteX1333" fmla="*/ 4854372 w 6835963"/>
              <a:gd name="connsiteY1333" fmla="*/ 5938164 h 6858000"/>
              <a:gd name="connsiteX1334" fmla="*/ 3242124 w 6835963"/>
              <a:gd name="connsiteY1334" fmla="*/ 4964998 h 6858000"/>
              <a:gd name="connsiteX1335" fmla="*/ 3248735 w 6835963"/>
              <a:gd name="connsiteY1335" fmla="*/ 4985713 h 6858000"/>
              <a:gd name="connsiteX1336" fmla="*/ 3362007 w 6835963"/>
              <a:gd name="connsiteY1336" fmla="*/ 4952657 h 6858000"/>
              <a:gd name="connsiteX1337" fmla="*/ 3355836 w 6835963"/>
              <a:gd name="connsiteY1337" fmla="*/ 4931502 h 6858000"/>
              <a:gd name="connsiteX1338" fmla="*/ 3242124 w 6835963"/>
              <a:gd name="connsiteY1338" fmla="*/ 4964998 h 6858000"/>
              <a:gd name="connsiteX1339" fmla="*/ 3375670 w 6835963"/>
              <a:gd name="connsiteY1339" fmla="*/ 5278809 h 6858000"/>
              <a:gd name="connsiteX1340" fmla="*/ 3338648 w 6835963"/>
              <a:gd name="connsiteY1340" fmla="*/ 5355499 h 6858000"/>
              <a:gd name="connsiteX1341" fmla="*/ 3421948 w 6835963"/>
              <a:gd name="connsiteY1341" fmla="*/ 5367840 h 6858000"/>
              <a:gd name="connsiteX1342" fmla="*/ 3426797 w 6835963"/>
              <a:gd name="connsiteY1342" fmla="*/ 5357262 h 6858000"/>
              <a:gd name="connsiteX1343" fmla="*/ 3375670 w 6835963"/>
              <a:gd name="connsiteY1343" fmla="*/ 5278809 h 6858000"/>
              <a:gd name="connsiteX1344" fmla="*/ 1088201 w 6835963"/>
              <a:gd name="connsiteY1344" fmla="*/ 1253040 h 6858000"/>
              <a:gd name="connsiteX1345" fmla="*/ 1047652 w 6835963"/>
              <a:gd name="connsiteY1345" fmla="*/ 1229680 h 6858000"/>
              <a:gd name="connsiteX1346" fmla="*/ 1014596 w 6835963"/>
              <a:gd name="connsiteY1346" fmla="*/ 1256125 h 6858000"/>
              <a:gd name="connsiteX1347" fmla="*/ 1047652 w 6835963"/>
              <a:gd name="connsiteY1347" fmla="*/ 1284773 h 6858000"/>
              <a:gd name="connsiteX1348" fmla="*/ 1088201 w 6835963"/>
              <a:gd name="connsiteY1348" fmla="*/ 1253040 h 6858000"/>
              <a:gd name="connsiteX1349" fmla="*/ 3062741 w 6835963"/>
              <a:gd name="connsiteY1349" fmla="*/ 5361229 h 6858000"/>
              <a:gd name="connsiteX1350" fmla="*/ 3182183 w 6835963"/>
              <a:gd name="connsiteY1350" fmla="*/ 5357703 h 6858000"/>
              <a:gd name="connsiteX1351" fmla="*/ 3062741 w 6835963"/>
              <a:gd name="connsiteY1351" fmla="*/ 5361229 h 6858000"/>
              <a:gd name="connsiteX1352" fmla="*/ 6462652 w 6835963"/>
              <a:gd name="connsiteY1352" fmla="*/ 3994036 h 6858000"/>
              <a:gd name="connsiteX1353" fmla="*/ 6396981 w 6835963"/>
              <a:gd name="connsiteY1353" fmla="*/ 4003732 h 6858000"/>
              <a:gd name="connsiteX1354" fmla="*/ 6405796 w 6835963"/>
              <a:gd name="connsiteY1354" fmla="*/ 4028414 h 6858000"/>
              <a:gd name="connsiteX1355" fmla="*/ 6462652 w 6835963"/>
              <a:gd name="connsiteY1355" fmla="*/ 3994036 h 6858000"/>
              <a:gd name="connsiteX1356" fmla="*/ 1733011 w 6835963"/>
              <a:gd name="connsiteY1356" fmla="*/ 5717351 h 6858000"/>
              <a:gd name="connsiteX1357" fmla="*/ 1823364 w 6835963"/>
              <a:gd name="connsiteY1357" fmla="*/ 5734099 h 6858000"/>
              <a:gd name="connsiteX1358" fmla="*/ 1733011 w 6835963"/>
              <a:gd name="connsiteY1358" fmla="*/ 5717351 h 6858000"/>
              <a:gd name="connsiteX1359" fmla="*/ 3304269 w 6835963"/>
              <a:gd name="connsiteY1359" fmla="*/ 5634932 h 6858000"/>
              <a:gd name="connsiteX1360" fmla="*/ 3389333 w 6835963"/>
              <a:gd name="connsiteY1360" fmla="*/ 5608046 h 6858000"/>
              <a:gd name="connsiteX1361" fmla="*/ 3304269 w 6835963"/>
              <a:gd name="connsiteY1361" fmla="*/ 5634932 h 6858000"/>
              <a:gd name="connsiteX1362" fmla="*/ 6081848 w 6835963"/>
              <a:gd name="connsiteY1362" fmla="*/ 4220579 h 6858000"/>
              <a:gd name="connsiteX1363" fmla="*/ 6154130 w 6835963"/>
              <a:gd name="connsiteY1363" fmla="*/ 4255839 h 6858000"/>
              <a:gd name="connsiteX1364" fmla="*/ 6081848 w 6835963"/>
              <a:gd name="connsiteY1364" fmla="*/ 4220579 h 6858000"/>
              <a:gd name="connsiteX1365" fmla="*/ 4127141 w 6835963"/>
              <a:gd name="connsiteY1365" fmla="*/ 599414 h 6858000"/>
              <a:gd name="connsiteX1366" fmla="*/ 4136838 w 6835963"/>
              <a:gd name="connsiteY1366" fmla="*/ 662441 h 6858000"/>
              <a:gd name="connsiteX1367" fmla="*/ 4167249 w 6835963"/>
              <a:gd name="connsiteY1367" fmla="*/ 624096 h 6858000"/>
              <a:gd name="connsiteX1368" fmla="*/ 4127141 w 6835963"/>
              <a:gd name="connsiteY1368" fmla="*/ 599414 h 6858000"/>
              <a:gd name="connsiteX1369" fmla="*/ 3937621 w 6835963"/>
              <a:gd name="connsiteY1369" fmla="*/ 4409659 h 6858000"/>
              <a:gd name="connsiteX1370" fmla="*/ 3934095 w 6835963"/>
              <a:gd name="connsiteY1370" fmla="*/ 4416711 h 6858000"/>
              <a:gd name="connsiteX1371" fmla="*/ 3961862 w 6835963"/>
              <a:gd name="connsiteY1371" fmla="*/ 4443156 h 6858000"/>
              <a:gd name="connsiteX1372" fmla="*/ 3976406 w 6835963"/>
              <a:gd name="connsiteY1372" fmla="*/ 4457700 h 6858000"/>
              <a:gd name="connsiteX1373" fmla="*/ 3998884 w 6835963"/>
              <a:gd name="connsiteY1373" fmla="*/ 4438748 h 6858000"/>
              <a:gd name="connsiteX1374" fmla="*/ 3937621 w 6835963"/>
              <a:gd name="connsiteY1374" fmla="*/ 4409659 h 6858000"/>
              <a:gd name="connsiteX1375" fmla="*/ 5566616 w 6835963"/>
              <a:gd name="connsiteY1375" fmla="*/ 5387673 h 6858000"/>
              <a:gd name="connsiteX1376" fmla="*/ 5567938 w 6835963"/>
              <a:gd name="connsiteY1376" fmla="*/ 5407507 h 6858000"/>
              <a:gd name="connsiteX1377" fmla="*/ 5623913 w 6835963"/>
              <a:gd name="connsiteY1377" fmla="*/ 5399573 h 6858000"/>
              <a:gd name="connsiteX1378" fmla="*/ 5622150 w 6835963"/>
              <a:gd name="connsiteY1378" fmla="*/ 5387673 h 6858000"/>
              <a:gd name="connsiteX1379" fmla="*/ 5566616 w 6835963"/>
              <a:gd name="connsiteY1379" fmla="*/ 5387673 h 6858000"/>
              <a:gd name="connsiteX1380" fmla="*/ 3738404 w 6835963"/>
              <a:gd name="connsiteY1380" fmla="*/ 778797 h 6858000"/>
              <a:gd name="connsiteX1381" fmla="*/ 3732233 w 6835963"/>
              <a:gd name="connsiteY1381" fmla="*/ 788494 h 6858000"/>
              <a:gd name="connsiteX1382" fmla="*/ 3766611 w 6835963"/>
              <a:gd name="connsiteY1382" fmla="*/ 809209 h 6858000"/>
              <a:gd name="connsiteX1383" fmla="*/ 3791293 w 6835963"/>
              <a:gd name="connsiteY1383" fmla="*/ 794664 h 6858000"/>
              <a:gd name="connsiteX1384" fmla="*/ 3770137 w 6835963"/>
              <a:gd name="connsiteY1384" fmla="*/ 781883 h 6858000"/>
              <a:gd name="connsiteX1385" fmla="*/ 3738404 w 6835963"/>
              <a:gd name="connsiteY1385" fmla="*/ 778797 h 6858000"/>
              <a:gd name="connsiteX1386" fmla="*/ 3471752 w 6835963"/>
              <a:gd name="connsiteY1386" fmla="*/ 5314509 h 6858000"/>
              <a:gd name="connsiteX1387" fmla="*/ 3503927 w 6835963"/>
              <a:gd name="connsiteY1387" fmla="*/ 5310102 h 6858000"/>
              <a:gd name="connsiteX1388" fmla="*/ 3507453 w 6835963"/>
              <a:gd name="connsiteY1388" fmla="*/ 5256331 h 6858000"/>
              <a:gd name="connsiteX1389" fmla="*/ 3499960 w 6835963"/>
              <a:gd name="connsiteY1389" fmla="*/ 5252805 h 6858000"/>
              <a:gd name="connsiteX1390" fmla="*/ 3471752 w 6835963"/>
              <a:gd name="connsiteY1390" fmla="*/ 5314509 h 6858000"/>
              <a:gd name="connsiteX1391" fmla="*/ 3876357 w 6835963"/>
              <a:gd name="connsiteY1391" fmla="*/ 4650747 h 6858000"/>
              <a:gd name="connsiteX1392" fmla="*/ 3879883 w 6835963"/>
              <a:gd name="connsiteY1392" fmla="*/ 4664851 h 6858000"/>
              <a:gd name="connsiteX1393" fmla="*/ 3938943 w 6835963"/>
              <a:gd name="connsiteY1393" fmla="*/ 4632676 h 6858000"/>
              <a:gd name="connsiteX1394" fmla="*/ 3876357 w 6835963"/>
              <a:gd name="connsiteY1394" fmla="*/ 4650747 h 6858000"/>
              <a:gd name="connsiteX1395" fmla="*/ 325270 w 6835963"/>
              <a:gd name="connsiteY1395" fmla="*/ 5014802 h 6858000"/>
              <a:gd name="connsiteX1396" fmla="*/ 313370 w 6835963"/>
              <a:gd name="connsiteY1396" fmla="*/ 5023617 h 6858000"/>
              <a:gd name="connsiteX1397" fmla="*/ 346867 w 6835963"/>
              <a:gd name="connsiteY1397" fmla="*/ 5065929 h 6858000"/>
              <a:gd name="connsiteX1398" fmla="*/ 357445 w 6835963"/>
              <a:gd name="connsiteY1398" fmla="*/ 5058436 h 6858000"/>
              <a:gd name="connsiteX1399" fmla="*/ 325270 w 6835963"/>
              <a:gd name="connsiteY1399" fmla="*/ 50148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</a:cxnLst>
            <a:rect l="l" t="t" r="r" b="b"/>
            <a:pathLst>
              <a:path w="6835963" h="6858000">
                <a:moveTo>
                  <a:pt x="896917" y="4593450"/>
                </a:moveTo>
                <a:cubicBezTo>
                  <a:pt x="909258" y="4596094"/>
                  <a:pt x="928651" y="4604028"/>
                  <a:pt x="932177" y="4599620"/>
                </a:cubicBezTo>
                <a:cubicBezTo>
                  <a:pt x="946281" y="4581990"/>
                  <a:pt x="999611" y="4598298"/>
                  <a:pt x="974048" y="4545408"/>
                </a:cubicBezTo>
                <a:cubicBezTo>
                  <a:pt x="988152" y="4549375"/>
                  <a:pt x="1000052" y="4549816"/>
                  <a:pt x="1007985" y="4555105"/>
                </a:cubicBezTo>
                <a:cubicBezTo>
                  <a:pt x="1020767" y="4563920"/>
                  <a:pt x="1031345" y="4576261"/>
                  <a:pt x="1042804" y="4586839"/>
                </a:cubicBezTo>
                <a:cubicBezTo>
                  <a:pt x="1029582" y="4599620"/>
                  <a:pt x="1017241" y="4613724"/>
                  <a:pt x="1003137" y="4624743"/>
                </a:cubicBezTo>
                <a:cubicBezTo>
                  <a:pt x="993000" y="4632676"/>
                  <a:pt x="980218" y="4636643"/>
                  <a:pt x="968318" y="4641932"/>
                </a:cubicBezTo>
                <a:cubicBezTo>
                  <a:pt x="960385" y="4645458"/>
                  <a:pt x="952451" y="4649865"/>
                  <a:pt x="944077" y="4651187"/>
                </a:cubicBezTo>
                <a:cubicBezTo>
                  <a:pt x="929973" y="4653391"/>
                  <a:pt x="914547" y="4651187"/>
                  <a:pt x="900884" y="4654713"/>
                </a:cubicBezTo>
                <a:cubicBezTo>
                  <a:pt x="892069" y="4656917"/>
                  <a:pt x="885458" y="4667055"/>
                  <a:pt x="877524" y="4673225"/>
                </a:cubicBezTo>
                <a:cubicBezTo>
                  <a:pt x="888543" y="4679395"/>
                  <a:pt x="900002" y="4691296"/>
                  <a:pt x="909699" y="4689973"/>
                </a:cubicBezTo>
                <a:cubicBezTo>
                  <a:pt x="937466" y="4686006"/>
                  <a:pt x="949366" y="4694821"/>
                  <a:pt x="956859" y="4722148"/>
                </a:cubicBezTo>
                <a:cubicBezTo>
                  <a:pt x="960825" y="4736692"/>
                  <a:pt x="978455" y="4747711"/>
                  <a:pt x="993881" y="4764900"/>
                </a:cubicBezTo>
                <a:cubicBezTo>
                  <a:pt x="974048" y="4770630"/>
                  <a:pt x="958181" y="4775037"/>
                  <a:pt x="942314" y="4779445"/>
                </a:cubicBezTo>
                <a:cubicBezTo>
                  <a:pt x="919836" y="4785615"/>
                  <a:pt x="916751" y="4801482"/>
                  <a:pt x="923803" y="4819993"/>
                </a:cubicBezTo>
                <a:cubicBezTo>
                  <a:pt x="937906" y="4857016"/>
                  <a:pt x="951129" y="4894479"/>
                  <a:pt x="967877" y="4929739"/>
                </a:cubicBezTo>
                <a:cubicBezTo>
                  <a:pt x="979337" y="4953539"/>
                  <a:pt x="974929" y="4971610"/>
                  <a:pt x="966114" y="4995410"/>
                </a:cubicBezTo>
                <a:cubicBezTo>
                  <a:pt x="957299" y="5019210"/>
                  <a:pt x="964351" y="5049181"/>
                  <a:pt x="971403" y="5076948"/>
                </a:cubicBezTo>
                <a:cubicBezTo>
                  <a:pt x="964792" y="5085322"/>
                  <a:pt x="957299" y="5093255"/>
                  <a:pt x="951129" y="5102070"/>
                </a:cubicBezTo>
                <a:cubicBezTo>
                  <a:pt x="929092" y="5132922"/>
                  <a:pt x="891187" y="5136007"/>
                  <a:pt x="867387" y="5106037"/>
                </a:cubicBezTo>
                <a:cubicBezTo>
                  <a:pt x="847994" y="5081796"/>
                  <a:pt x="818905" y="5057555"/>
                  <a:pt x="815379" y="5030670"/>
                </a:cubicBezTo>
                <a:cubicBezTo>
                  <a:pt x="810531" y="4990561"/>
                  <a:pt x="772186" y="4976458"/>
                  <a:pt x="764253" y="4944724"/>
                </a:cubicBezTo>
                <a:cubicBezTo>
                  <a:pt x="751912" y="4893157"/>
                  <a:pt x="740012" y="4839827"/>
                  <a:pt x="739571" y="4786937"/>
                </a:cubicBezTo>
                <a:cubicBezTo>
                  <a:pt x="739130" y="4749033"/>
                  <a:pt x="745301" y="4714655"/>
                  <a:pt x="726789" y="4676751"/>
                </a:cubicBezTo>
                <a:cubicBezTo>
                  <a:pt x="714889" y="4652510"/>
                  <a:pt x="724145" y="4617691"/>
                  <a:pt x="724145" y="4587720"/>
                </a:cubicBezTo>
                <a:cubicBezTo>
                  <a:pt x="724145" y="4581990"/>
                  <a:pt x="726789" y="4575820"/>
                  <a:pt x="726349" y="4570091"/>
                </a:cubicBezTo>
                <a:cubicBezTo>
                  <a:pt x="725026" y="4554223"/>
                  <a:pt x="722823" y="4538357"/>
                  <a:pt x="721060" y="4522490"/>
                </a:cubicBezTo>
                <a:cubicBezTo>
                  <a:pt x="726349" y="4520286"/>
                  <a:pt x="731197" y="4518082"/>
                  <a:pt x="736486" y="4516319"/>
                </a:cubicBezTo>
                <a:cubicBezTo>
                  <a:pt x="701226" y="4487230"/>
                  <a:pt x="664644" y="4459463"/>
                  <a:pt x="631148" y="4428170"/>
                </a:cubicBezTo>
                <a:cubicBezTo>
                  <a:pt x="618807" y="4416711"/>
                  <a:pt x="614840" y="4396877"/>
                  <a:pt x="611314" y="4378807"/>
                </a:cubicBezTo>
                <a:cubicBezTo>
                  <a:pt x="588395" y="4358092"/>
                  <a:pt x="565477" y="4337817"/>
                  <a:pt x="546084" y="4320628"/>
                </a:cubicBezTo>
                <a:cubicBezTo>
                  <a:pt x="520520" y="4362499"/>
                  <a:pt x="494957" y="4400844"/>
                  <a:pt x="539032" y="4435663"/>
                </a:cubicBezTo>
                <a:cubicBezTo>
                  <a:pt x="513469" y="4482382"/>
                  <a:pt x="515672" y="4480178"/>
                  <a:pt x="555780" y="4514556"/>
                </a:cubicBezTo>
                <a:cubicBezTo>
                  <a:pt x="569884" y="4526457"/>
                  <a:pt x="575173" y="4552901"/>
                  <a:pt x="577817" y="4573616"/>
                </a:cubicBezTo>
                <a:cubicBezTo>
                  <a:pt x="581343" y="4603587"/>
                  <a:pt x="578699" y="4633999"/>
                  <a:pt x="582225" y="4664851"/>
                </a:cubicBezTo>
                <a:cubicBezTo>
                  <a:pt x="588395" y="4631354"/>
                  <a:pt x="600736" y="4605350"/>
                  <a:pt x="637759" y="4599620"/>
                </a:cubicBezTo>
                <a:lnTo>
                  <a:pt x="636877" y="4598739"/>
                </a:lnTo>
                <a:cubicBezTo>
                  <a:pt x="643929" y="4608435"/>
                  <a:pt x="655829" y="4618131"/>
                  <a:pt x="656711" y="4628709"/>
                </a:cubicBezTo>
                <a:cubicBezTo>
                  <a:pt x="658915" y="4651628"/>
                  <a:pt x="657592" y="4675869"/>
                  <a:pt x="653626" y="4698788"/>
                </a:cubicBezTo>
                <a:cubicBezTo>
                  <a:pt x="651422" y="4712010"/>
                  <a:pt x="641285" y="4723910"/>
                  <a:pt x="631148" y="4743744"/>
                </a:cubicBezTo>
                <a:cubicBezTo>
                  <a:pt x="677426" y="4733166"/>
                  <a:pt x="691970" y="4747270"/>
                  <a:pt x="691089" y="4787378"/>
                </a:cubicBezTo>
                <a:cubicBezTo>
                  <a:pt x="690648" y="4810297"/>
                  <a:pt x="707837" y="4832775"/>
                  <a:pt x="713567" y="4856575"/>
                </a:cubicBezTo>
                <a:cubicBezTo>
                  <a:pt x="717974" y="4874205"/>
                  <a:pt x="716211" y="4893157"/>
                  <a:pt x="719297" y="4911227"/>
                </a:cubicBezTo>
                <a:cubicBezTo>
                  <a:pt x="727671" y="4961913"/>
                  <a:pt x="736927" y="5012158"/>
                  <a:pt x="746623" y="5062403"/>
                </a:cubicBezTo>
                <a:cubicBezTo>
                  <a:pt x="747945" y="5068574"/>
                  <a:pt x="754997" y="5073862"/>
                  <a:pt x="760286" y="5079152"/>
                </a:cubicBezTo>
                <a:cubicBezTo>
                  <a:pt x="789816" y="5108241"/>
                  <a:pt x="794664" y="5163775"/>
                  <a:pt x="773068" y="5200797"/>
                </a:cubicBezTo>
                <a:cubicBezTo>
                  <a:pt x="759405" y="5224156"/>
                  <a:pt x="742656" y="5231209"/>
                  <a:pt x="717093" y="5220631"/>
                </a:cubicBezTo>
                <a:cubicBezTo>
                  <a:pt x="706074" y="5216223"/>
                  <a:pt x="692411" y="5210934"/>
                  <a:pt x="681833" y="5213579"/>
                </a:cubicBezTo>
                <a:cubicBezTo>
                  <a:pt x="668170" y="5217105"/>
                  <a:pt x="656711" y="5228564"/>
                  <a:pt x="644370" y="5236938"/>
                </a:cubicBezTo>
                <a:cubicBezTo>
                  <a:pt x="650540" y="5244872"/>
                  <a:pt x="657152" y="5252364"/>
                  <a:pt x="662000" y="5261179"/>
                </a:cubicBezTo>
                <a:cubicBezTo>
                  <a:pt x="666407" y="5269113"/>
                  <a:pt x="668170" y="5277928"/>
                  <a:pt x="670815" y="5286302"/>
                </a:cubicBezTo>
                <a:cubicBezTo>
                  <a:pt x="661118" y="5286743"/>
                  <a:pt x="649218" y="5291150"/>
                  <a:pt x="642166" y="5287183"/>
                </a:cubicBezTo>
                <a:cubicBezTo>
                  <a:pt x="614840" y="5271317"/>
                  <a:pt x="601618" y="5247957"/>
                  <a:pt x="618807" y="5207408"/>
                </a:cubicBezTo>
                <a:cubicBezTo>
                  <a:pt x="567240" y="5235616"/>
                  <a:pt x="547406" y="5189779"/>
                  <a:pt x="515672" y="5174793"/>
                </a:cubicBezTo>
                <a:cubicBezTo>
                  <a:pt x="509061" y="5171708"/>
                  <a:pt x="503331" y="5153637"/>
                  <a:pt x="506417" y="5146585"/>
                </a:cubicBezTo>
                <a:cubicBezTo>
                  <a:pt x="510383" y="5137770"/>
                  <a:pt x="523165" y="5129396"/>
                  <a:pt x="533302" y="5127192"/>
                </a:cubicBezTo>
                <a:cubicBezTo>
                  <a:pt x="547406" y="5124107"/>
                  <a:pt x="562832" y="5126311"/>
                  <a:pt x="573851" y="5126311"/>
                </a:cubicBezTo>
                <a:cubicBezTo>
                  <a:pt x="572088" y="5092815"/>
                  <a:pt x="571206" y="5062844"/>
                  <a:pt x="568562" y="5032432"/>
                </a:cubicBezTo>
                <a:cubicBezTo>
                  <a:pt x="567680" y="5025380"/>
                  <a:pt x="561069" y="5017006"/>
                  <a:pt x="554899" y="5013040"/>
                </a:cubicBezTo>
                <a:cubicBezTo>
                  <a:pt x="533302" y="4999376"/>
                  <a:pt x="510383" y="4987476"/>
                  <a:pt x="487905" y="4975135"/>
                </a:cubicBezTo>
                <a:cubicBezTo>
                  <a:pt x="450883" y="4954420"/>
                  <a:pt x="442509" y="4925772"/>
                  <a:pt x="462783" y="4889190"/>
                </a:cubicBezTo>
                <a:cubicBezTo>
                  <a:pt x="466309" y="4882579"/>
                  <a:pt x="469835" y="4875968"/>
                  <a:pt x="473361" y="4869798"/>
                </a:cubicBezTo>
                <a:cubicBezTo>
                  <a:pt x="480853" y="4856134"/>
                  <a:pt x="496279" y="4841149"/>
                  <a:pt x="494516" y="4828367"/>
                </a:cubicBezTo>
                <a:cubicBezTo>
                  <a:pt x="491431" y="4805008"/>
                  <a:pt x="479972" y="4782530"/>
                  <a:pt x="469394" y="4760933"/>
                </a:cubicBezTo>
                <a:cubicBezTo>
                  <a:pt x="466309" y="4754763"/>
                  <a:pt x="453968" y="4751677"/>
                  <a:pt x="445594" y="4750796"/>
                </a:cubicBezTo>
                <a:cubicBezTo>
                  <a:pt x="410775" y="4746829"/>
                  <a:pt x="375956" y="4743744"/>
                  <a:pt x="341137" y="4741540"/>
                </a:cubicBezTo>
                <a:cubicBezTo>
                  <a:pt x="330559" y="4740659"/>
                  <a:pt x="311166" y="4741540"/>
                  <a:pt x="309844" y="4745948"/>
                </a:cubicBezTo>
                <a:cubicBezTo>
                  <a:pt x="304555" y="4762255"/>
                  <a:pt x="305877" y="4780767"/>
                  <a:pt x="303674" y="4797956"/>
                </a:cubicBezTo>
                <a:cubicBezTo>
                  <a:pt x="300588" y="4819552"/>
                  <a:pt x="306318" y="4825282"/>
                  <a:pt x="330559" y="4827486"/>
                </a:cubicBezTo>
                <a:cubicBezTo>
                  <a:pt x="353037" y="4829689"/>
                  <a:pt x="368463" y="4852608"/>
                  <a:pt x="360530" y="4880375"/>
                </a:cubicBezTo>
                <a:cubicBezTo>
                  <a:pt x="342900" y="4941639"/>
                  <a:pt x="348630" y="4998054"/>
                  <a:pt x="390501" y="5049621"/>
                </a:cubicBezTo>
                <a:cubicBezTo>
                  <a:pt x="397112" y="5057555"/>
                  <a:pt x="396230" y="5071659"/>
                  <a:pt x="400197" y="5088848"/>
                </a:cubicBezTo>
                <a:cubicBezTo>
                  <a:pt x="382567" y="5083118"/>
                  <a:pt x="371548" y="5080033"/>
                  <a:pt x="358326" y="5075625"/>
                </a:cubicBezTo>
                <a:cubicBezTo>
                  <a:pt x="367141" y="5114852"/>
                  <a:pt x="353037" y="5150112"/>
                  <a:pt x="318218" y="5151433"/>
                </a:cubicBezTo>
                <a:cubicBezTo>
                  <a:pt x="286485" y="5152756"/>
                  <a:pt x="252106" y="5132041"/>
                  <a:pt x="221695" y="5115293"/>
                </a:cubicBezTo>
                <a:cubicBezTo>
                  <a:pt x="211999" y="5110004"/>
                  <a:pt x="211117" y="5086203"/>
                  <a:pt x="209354" y="5070777"/>
                </a:cubicBezTo>
                <a:cubicBezTo>
                  <a:pt x="205387" y="5028025"/>
                  <a:pt x="150735" y="5005987"/>
                  <a:pt x="163517" y="4955743"/>
                </a:cubicBezTo>
                <a:cubicBezTo>
                  <a:pt x="165720" y="4947369"/>
                  <a:pt x="151616" y="4932383"/>
                  <a:pt x="141920" y="4923568"/>
                </a:cubicBezTo>
                <a:cubicBezTo>
                  <a:pt x="125612" y="4908142"/>
                  <a:pt x="128257" y="4897124"/>
                  <a:pt x="145005" y="4884782"/>
                </a:cubicBezTo>
                <a:cubicBezTo>
                  <a:pt x="200098" y="4844675"/>
                  <a:pt x="200098" y="4844675"/>
                  <a:pt x="183791" y="4778563"/>
                </a:cubicBezTo>
                <a:cubicBezTo>
                  <a:pt x="182469" y="4774155"/>
                  <a:pt x="182028" y="4769307"/>
                  <a:pt x="180706" y="4760052"/>
                </a:cubicBezTo>
                <a:cubicBezTo>
                  <a:pt x="212880" y="4747270"/>
                  <a:pt x="245495" y="4735811"/>
                  <a:pt x="276788" y="4721707"/>
                </a:cubicBezTo>
                <a:cubicBezTo>
                  <a:pt x="284722" y="4718181"/>
                  <a:pt x="293977" y="4705399"/>
                  <a:pt x="293977" y="4696584"/>
                </a:cubicBezTo>
                <a:cubicBezTo>
                  <a:pt x="293977" y="4650306"/>
                  <a:pt x="316455" y="4617691"/>
                  <a:pt x="361411" y="4604028"/>
                </a:cubicBezTo>
                <a:cubicBezTo>
                  <a:pt x="402841" y="4591687"/>
                  <a:pt x="411656" y="4573616"/>
                  <a:pt x="401078" y="4538797"/>
                </a:cubicBezTo>
                <a:cubicBezTo>
                  <a:pt x="371108" y="4553342"/>
                  <a:pt x="339374" y="4567446"/>
                  <a:pt x="309403" y="4583754"/>
                </a:cubicBezTo>
                <a:cubicBezTo>
                  <a:pt x="276347" y="4601824"/>
                  <a:pt x="244614" y="4621658"/>
                  <a:pt x="214643" y="4648984"/>
                </a:cubicBezTo>
                <a:cubicBezTo>
                  <a:pt x="230510" y="4650306"/>
                  <a:pt x="247258" y="4649865"/>
                  <a:pt x="261803" y="4655154"/>
                </a:cubicBezTo>
                <a:cubicBezTo>
                  <a:pt x="265770" y="4656477"/>
                  <a:pt x="262244" y="4677191"/>
                  <a:pt x="262244" y="4695703"/>
                </a:cubicBezTo>
                <a:cubicBezTo>
                  <a:pt x="238884" y="4686888"/>
                  <a:pt x="220814" y="4681158"/>
                  <a:pt x="204065" y="4673225"/>
                </a:cubicBezTo>
                <a:cubicBezTo>
                  <a:pt x="181587" y="4663088"/>
                  <a:pt x="157346" y="4653832"/>
                  <a:pt x="137953" y="4639287"/>
                </a:cubicBezTo>
                <a:cubicBezTo>
                  <a:pt x="126494" y="4630472"/>
                  <a:pt x="122527" y="4611520"/>
                  <a:pt x="112390" y="4591246"/>
                </a:cubicBezTo>
                <a:cubicBezTo>
                  <a:pt x="93438" y="4593450"/>
                  <a:pt x="66993" y="4596094"/>
                  <a:pt x="40549" y="4599180"/>
                </a:cubicBezTo>
                <a:cubicBezTo>
                  <a:pt x="37463" y="4594332"/>
                  <a:pt x="34378" y="4589042"/>
                  <a:pt x="31293" y="4584194"/>
                </a:cubicBezTo>
                <a:cubicBezTo>
                  <a:pt x="52449" y="4572294"/>
                  <a:pt x="73605" y="4559953"/>
                  <a:pt x="94760" y="4548053"/>
                </a:cubicBezTo>
                <a:cubicBezTo>
                  <a:pt x="73164" y="4507504"/>
                  <a:pt x="54652" y="4481060"/>
                  <a:pt x="78893" y="4448885"/>
                </a:cubicBezTo>
                <a:cubicBezTo>
                  <a:pt x="85505" y="4440070"/>
                  <a:pt x="75808" y="4418474"/>
                  <a:pt x="73164" y="4399081"/>
                </a:cubicBezTo>
                <a:cubicBezTo>
                  <a:pt x="40108" y="4416711"/>
                  <a:pt x="16748" y="4403929"/>
                  <a:pt x="0" y="4378807"/>
                </a:cubicBezTo>
                <a:cubicBezTo>
                  <a:pt x="2644" y="4363381"/>
                  <a:pt x="5289" y="4348836"/>
                  <a:pt x="9256" y="4326358"/>
                </a:cubicBezTo>
                <a:cubicBezTo>
                  <a:pt x="19834" y="4329002"/>
                  <a:pt x="35700" y="4333410"/>
                  <a:pt x="53330" y="4338258"/>
                </a:cubicBezTo>
                <a:cubicBezTo>
                  <a:pt x="53330" y="4227190"/>
                  <a:pt x="53330" y="4113037"/>
                  <a:pt x="53330" y="3998884"/>
                </a:cubicBezTo>
                <a:cubicBezTo>
                  <a:pt x="62586" y="3966269"/>
                  <a:pt x="93438" y="3937180"/>
                  <a:pt x="68316" y="3891783"/>
                </a:cubicBezTo>
                <a:cubicBezTo>
                  <a:pt x="64790" y="3885172"/>
                  <a:pt x="81979" y="3866660"/>
                  <a:pt x="86827" y="3859168"/>
                </a:cubicBezTo>
                <a:cubicBezTo>
                  <a:pt x="98286" y="3835808"/>
                  <a:pt x="105779" y="3817738"/>
                  <a:pt x="115475" y="3800549"/>
                </a:cubicBezTo>
                <a:cubicBezTo>
                  <a:pt x="131783" y="3771900"/>
                  <a:pt x="170569" y="3749863"/>
                  <a:pt x="140598" y="3708433"/>
                </a:cubicBezTo>
                <a:cubicBezTo>
                  <a:pt x="150735" y="3701822"/>
                  <a:pt x="161313" y="3688599"/>
                  <a:pt x="171009" y="3689481"/>
                </a:cubicBezTo>
                <a:cubicBezTo>
                  <a:pt x="194369" y="3691244"/>
                  <a:pt x="208913" y="3692125"/>
                  <a:pt x="222577" y="3665680"/>
                </a:cubicBezTo>
                <a:cubicBezTo>
                  <a:pt x="231832" y="3647610"/>
                  <a:pt x="260481" y="3639236"/>
                  <a:pt x="280314" y="3626454"/>
                </a:cubicBezTo>
                <a:cubicBezTo>
                  <a:pt x="286485" y="3636151"/>
                  <a:pt x="300588" y="3648932"/>
                  <a:pt x="297944" y="3655543"/>
                </a:cubicBezTo>
                <a:cubicBezTo>
                  <a:pt x="281636" y="3704025"/>
                  <a:pt x="262244" y="3750744"/>
                  <a:pt x="264447" y="3804515"/>
                </a:cubicBezTo>
                <a:cubicBezTo>
                  <a:pt x="264888" y="3820823"/>
                  <a:pt x="235358" y="3837571"/>
                  <a:pt x="220814" y="3854760"/>
                </a:cubicBezTo>
                <a:cubicBezTo>
                  <a:pt x="215965" y="3860490"/>
                  <a:pt x="211999" y="3868423"/>
                  <a:pt x="210676" y="3876357"/>
                </a:cubicBezTo>
                <a:cubicBezTo>
                  <a:pt x="204506" y="3908972"/>
                  <a:pt x="194810" y="3942028"/>
                  <a:pt x="194369" y="3975084"/>
                </a:cubicBezTo>
                <a:cubicBezTo>
                  <a:pt x="193928" y="4018718"/>
                  <a:pt x="168365" y="4058825"/>
                  <a:pt x="186876" y="4107307"/>
                </a:cubicBezTo>
                <a:cubicBezTo>
                  <a:pt x="197895" y="4135515"/>
                  <a:pt x="182028" y="4174301"/>
                  <a:pt x="178061" y="4208679"/>
                </a:cubicBezTo>
                <a:cubicBezTo>
                  <a:pt x="176739" y="4221901"/>
                  <a:pt x="174976" y="4235565"/>
                  <a:pt x="174535" y="4239091"/>
                </a:cubicBezTo>
                <a:cubicBezTo>
                  <a:pt x="219491" y="4256720"/>
                  <a:pt x="257836" y="4268621"/>
                  <a:pt x="291333" y="4288013"/>
                </a:cubicBezTo>
                <a:cubicBezTo>
                  <a:pt x="300148" y="4293302"/>
                  <a:pt x="294418" y="4323273"/>
                  <a:pt x="295300" y="4339580"/>
                </a:cubicBezTo>
                <a:cubicBezTo>
                  <a:pt x="309403" y="4347514"/>
                  <a:pt x="324389" y="4355888"/>
                  <a:pt x="346867" y="4368229"/>
                </a:cubicBezTo>
                <a:cubicBezTo>
                  <a:pt x="352596" y="4314458"/>
                  <a:pt x="358326" y="4259365"/>
                  <a:pt x="364497" y="4204712"/>
                </a:cubicBezTo>
                <a:cubicBezTo>
                  <a:pt x="367141" y="4182234"/>
                  <a:pt x="372871" y="4160197"/>
                  <a:pt x="373311" y="4137719"/>
                </a:cubicBezTo>
                <a:cubicBezTo>
                  <a:pt x="374634" y="4097611"/>
                  <a:pt x="388297" y="4067200"/>
                  <a:pt x="416945" y="4036347"/>
                </a:cubicBezTo>
                <a:cubicBezTo>
                  <a:pt x="429727" y="4022684"/>
                  <a:pt x="414301" y="3979491"/>
                  <a:pt x="406808" y="3951284"/>
                </a:cubicBezTo>
                <a:cubicBezTo>
                  <a:pt x="401078" y="3930569"/>
                  <a:pt x="385212" y="3912939"/>
                  <a:pt x="377719" y="3892224"/>
                </a:cubicBezTo>
                <a:cubicBezTo>
                  <a:pt x="374634" y="3883849"/>
                  <a:pt x="381686" y="3871949"/>
                  <a:pt x="384330" y="3860490"/>
                </a:cubicBezTo>
                <a:cubicBezTo>
                  <a:pt x="360530" y="3860490"/>
                  <a:pt x="337170" y="3860490"/>
                  <a:pt x="313811" y="3860490"/>
                </a:cubicBezTo>
                <a:cubicBezTo>
                  <a:pt x="311607" y="3856082"/>
                  <a:pt x="309844" y="3851675"/>
                  <a:pt x="307640" y="3847268"/>
                </a:cubicBezTo>
                <a:cubicBezTo>
                  <a:pt x="322185" y="3839334"/>
                  <a:pt x="336289" y="3830079"/>
                  <a:pt x="350833" y="3823027"/>
                </a:cubicBezTo>
                <a:cubicBezTo>
                  <a:pt x="374193" y="3812008"/>
                  <a:pt x="393145" y="3797904"/>
                  <a:pt x="401519" y="3771900"/>
                </a:cubicBezTo>
                <a:cubicBezTo>
                  <a:pt x="406367" y="3756474"/>
                  <a:pt x="412979" y="3741930"/>
                  <a:pt x="420471" y="3722537"/>
                </a:cubicBezTo>
                <a:cubicBezTo>
                  <a:pt x="394027" y="3702703"/>
                  <a:pt x="396671" y="3674055"/>
                  <a:pt x="403723" y="3637032"/>
                </a:cubicBezTo>
                <a:cubicBezTo>
                  <a:pt x="413860" y="3588109"/>
                  <a:pt x="407690" y="3536542"/>
                  <a:pt x="393145" y="3484534"/>
                </a:cubicBezTo>
                <a:cubicBezTo>
                  <a:pt x="396671" y="3481449"/>
                  <a:pt x="404604" y="3474397"/>
                  <a:pt x="417827" y="3462497"/>
                </a:cubicBezTo>
                <a:cubicBezTo>
                  <a:pt x="398434" y="3448834"/>
                  <a:pt x="381686" y="3437374"/>
                  <a:pt x="364497" y="3425474"/>
                </a:cubicBezTo>
                <a:cubicBezTo>
                  <a:pt x="361852" y="3428119"/>
                  <a:pt x="359208" y="3430322"/>
                  <a:pt x="356563" y="3432967"/>
                </a:cubicBezTo>
                <a:cubicBezTo>
                  <a:pt x="360971" y="3443104"/>
                  <a:pt x="365378" y="3453682"/>
                  <a:pt x="372430" y="3469990"/>
                </a:cubicBezTo>
                <a:cubicBezTo>
                  <a:pt x="351715" y="3487178"/>
                  <a:pt x="328796" y="3505690"/>
                  <a:pt x="306318" y="3524201"/>
                </a:cubicBezTo>
                <a:cubicBezTo>
                  <a:pt x="302351" y="3527286"/>
                  <a:pt x="298825" y="3533457"/>
                  <a:pt x="295300" y="3533457"/>
                </a:cubicBezTo>
                <a:cubicBezTo>
                  <a:pt x="273262" y="3533457"/>
                  <a:pt x="243732" y="3540068"/>
                  <a:pt x="230510" y="3528609"/>
                </a:cubicBezTo>
                <a:cubicBezTo>
                  <a:pt x="209354" y="3510538"/>
                  <a:pt x="232714" y="3491145"/>
                  <a:pt x="247258" y="3476160"/>
                </a:cubicBezTo>
                <a:cubicBezTo>
                  <a:pt x="257836" y="3465582"/>
                  <a:pt x="270618" y="3457649"/>
                  <a:pt x="279873" y="3446189"/>
                </a:cubicBezTo>
                <a:cubicBezTo>
                  <a:pt x="286925" y="3437374"/>
                  <a:pt x="289570" y="3425474"/>
                  <a:pt x="295300" y="3415337"/>
                </a:cubicBezTo>
                <a:cubicBezTo>
                  <a:pt x="303233" y="3401233"/>
                  <a:pt x="312489" y="3388011"/>
                  <a:pt x="321744" y="3373026"/>
                </a:cubicBezTo>
                <a:cubicBezTo>
                  <a:pt x="319541" y="3370822"/>
                  <a:pt x="315133" y="3365533"/>
                  <a:pt x="310726" y="3359803"/>
                </a:cubicBezTo>
                <a:cubicBezTo>
                  <a:pt x="314692" y="3357159"/>
                  <a:pt x="316455" y="3355396"/>
                  <a:pt x="318659" y="3354955"/>
                </a:cubicBezTo>
                <a:cubicBezTo>
                  <a:pt x="332322" y="3349666"/>
                  <a:pt x="346426" y="3344818"/>
                  <a:pt x="360089" y="3339970"/>
                </a:cubicBezTo>
                <a:cubicBezTo>
                  <a:pt x="353037" y="3322340"/>
                  <a:pt x="346867" y="3304269"/>
                  <a:pt x="338933" y="3287080"/>
                </a:cubicBezTo>
                <a:cubicBezTo>
                  <a:pt x="335407" y="3279147"/>
                  <a:pt x="326592" y="3273417"/>
                  <a:pt x="323066" y="3265043"/>
                </a:cubicBezTo>
                <a:cubicBezTo>
                  <a:pt x="307640" y="3228461"/>
                  <a:pt x="293096" y="3191438"/>
                  <a:pt x="274144" y="3156179"/>
                </a:cubicBezTo>
                <a:cubicBezTo>
                  <a:pt x="263125" y="3147364"/>
                  <a:pt x="311166" y="3140312"/>
                  <a:pt x="267533" y="3120478"/>
                </a:cubicBezTo>
                <a:cubicBezTo>
                  <a:pt x="239766" y="3107697"/>
                  <a:pt x="256955" y="3057011"/>
                  <a:pt x="264007" y="3023073"/>
                </a:cubicBezTo>
                <a:cubicBezTo>
                  <a:pt x="273703" y="2976355"/>
                  <a:pt x="292214" y="2932280"/>
                  <a:pt x="256955" y="2884680"/>
                </a:cubicBezTo>
                <a:cubicBezTo>
                  <a:pt x="238003" y="2859116"/>
                  <a:pt x="238003" y="2819449"/>
                  <a:pt x="228747" y="2784630"/>
                </a:cubicBezTo>
                <a:cubicBezTo>
                  <a:pt x="275025" y="2753337"/>
                  <a:pt x="279433" y="2703092"/>
                  <a:pt x="271940" y="2655051"/>
                </a:cubicBezTo>
                <a:cubicBezTo>
                  <a:pt x="264447" y="2605247"/>
                  <a:pt x="239325" y="2561613"/>
                  <a:pt x="198776" y="2542661"/>
                </a:cubicBezTo>
                <a:cubicBezTo>
                  <a:pt x="198776" y="2510927"/>
                  <a:pt x="199217" y="2487127"/>
                  <a:pt x="198776" y="2462886"/>
                </a:cubicBezTo>
                <a:cubicBezTo>
                  <a:pt x="198776" y="2452308"/>
                  <a:pt x="192165" y="2437323"/>
                  <a:pt x="197013" y="2431593"/>
                </a:cubicBezTo>
                <a:cubicBezTo>
                  <a:pt x="217728" y="2407793"/>
                  <a:pt x="210236" y="2387078"/>
                  <a:pt x="196132" y="2364600"/>
                </a:cubicBezTo>
                <a:cubicBezTo>
                  <a:pt x="183350" y="2344325"/>
                  <a:pt x="193487" y="2281299"/>
                  <a:pt x="208473" y="2262787"/>
                </a:cubicBezTo>
                <a:cubicBezTo>
                  <a:pt x="215965" y="2253532"/>
                  <a:pt x="239325" y="2238106"/>
                  <a:pt x="205387" y="2231054"/>
                </a:cubicBezTo>
                <a:cubicBezTo>
                  <a:pt x="209795" y="2216509"/>
                  <a:pt x="214643" y="2201965"/>
                  <a:pt x="221254" y="2180368"/>
                </a:cubicBezTo>
                <a:cubicBezTo>
                  <a:pt x="212880" y="2167587"/>
                  <a:pt x="199658" y="2147753"/>
                  <a:pt x="184232" y="2123953"/>
                </a:cubicBezTo>
                <a:cubicBezTo>
                  <a:pt x="201861" y="2052552"/>
                  <a:pt x="233154" y="1983355"/>
                  <a:pt x="295300" y="1926499"/>
                </a:cubicBezTo>
                <a:cubicBezTo>
                  <a:pt x="285603" y="1902258"/>
                  <a:pt x="288688" y="1879780"/>
                  <a:pt x="317778" y="1858183"/>
                </a:cubicBezTo>
                <a:cubicBezTo>
                  <a:pt x="341578" y="1840553"/>
                  <a:pt x="347307" y="1810142"/>
                  <a:pt x="314692" y="1781493"/>
                </a:cubicBezTo>
                <a:cubicBezTo>
                  <a:pt x="332763" y="1777967"/>
                  <a:pt x="344663" y="1775764"/>
                  <a:pt x="363615" y="1772238"/>
                </a:cubicBezTo>
                <a:cubicBezTo>
                  <a:pt x="350833" y="1764304"/>
                  <a:pt x="343341" y="1759897"/>
                  <a:pt x="335848" y="1755049"/>
                </a:cubicBezTo>
                <a:cubicBezTo>
                  <a:pt x="361411" y="1711856"/>
                  <a:pt x="364056" y="1653677"/>
                  <a:pt x="421793" y="1632521"/>
                </a:cubicBezTo>
                <a:cubicBezTo>
                  <a:pt x="416064" y="1623706"/>
                  <a:pt x="412097" y="1617536"/>
                  <a:pt x="408130" y="1611366"/>
                </a:cubicBezTo>
                <a:cubicBezTo>
                  <a:pt x="445153" y="1591091"/>
                  <a:pt x="448679" y="1583599"/>
                  <a:pt x="438542" y="1554069"/>
                </a:cubicBezTo>
                <a:cubicBezTo>
                  <a:pt x="441627" y="1552306"/>
                  <a:pt x="444712" y="1548339"/>
                  <a:pt x="447357" y="1548339"/>
                </a:cubicBezTo>
                <a:cubicBezTo>
                  <a:pt x="495839" y="1551424"/>
                  <a:pt x="495839" y="1551424"/>
                  <a:pt x="492313" y="1502942"/>
                </a:cubicBezTo>
                <a:cubicBezTo>
                  <a:pt x="490109" y="1469005"/>
                  <a:pt x="512146" y="1446527"/>
                  <a:pt x="554899" y="1441679"/>
                </a:cubicBezTo>
                <a:cubicBezTo>
                  <a:pt x="563273" y="1440797"/>
                  <a:pt x="572088" y="1442560"/>
                  <a:pt x="588395" y="1443442"/>
                </a:cubicBezTo>
                <a:cubicBezTo>
                  <a:pt x="572969" y="1413471"/>
                  <a:pt x="559747" y="1387026"/>
                  <a:pt x="548728" y="1365430"/>
                </a:cubicBezTo>
                <a:cubicBezTo>
                  <a:pt x="569443" y="1355733"/>
                  <a:pt x="593243" y="1344715"/>
                  <a:pt x="621010" y="1331933"/>
                </a:cubicBezTo>
                <a:cubicBezTo>
                  <a:pt x="598092" y="1299318"/>
                  <a:pt x="605584" y="1279044"/>
                  <a:pt x="638200" y="1261414"/>
                </a:cubicBezTo>
                <a:cubicBezTo>
                  <a:pt x="653185" y="1253040"/>
                  <a:pt x="661559" y="1232324"/>
                  <a:pt x="674341" y="1215576"/>
                </a:cubicBezTo>
                <a:cubicBezTo>
                  <a:pt x="699022" y="1208524"/>
                  <a:pt x="729434" y="1203235"/>
                  <a:pt x="756319" y="1190013"/>
                </a:cubicBezTo>
                <a:cubicBezTo>
                  <a:pt x="766457" y="1185165"/>
                  <a:pt x="767338" y="1161805"/>
                  <a:pt x="773508" y="1143294"/>
                </a:cubicBezTo>
                <a:cubicBezTo>
                  <a:pt x="812735" y="1134479"/>
                  <a:pt x="827720" y="1097016"/>
                  <a:pt x="846672" y="1062197"/>
                </a:cubicBezTo>
                <a:cubicBezTo>
                  <a:pt x="861657" y="1034870"/>
                  <a:pt x="877084" y="996526"/>
                  <a:pt x="900884" y="988592"/>
                </a:cubicBezTo>
                <a:cubicBezTo>
                  <a:pt x="929973" y="978455"/>
                  <a:pt x="948484" y="961266"/>
                  <a:pt x="968759" y="943636"/>
                </a:cubicBezTo>
                <a:cubicBezTo>
                  <a:pt x="984185" y="930414"/>
                  <a:pt x="998289" y="915428"/>
                  <a:pt x="1013715" y="901765"/>
                </a:cubicBezTo>
                <a:cubicBezTo>
                  <a:pt x="1021648" y="894713"/>
                  <a:pt x="1030463" y="888102"/>
                  <a:pt x="1041041" y="879728"/>
                </a:cubicBezTo>
                <a:cubicBezTo>
                  <a:pt x="1037515" y="871795"/>
                  <a:pt x="1033548" y="862098"/>
                  <a:pt x="1025615" y="843587"/>
                </a:cubicBezTo>
                <a:cubicBezTo>
                  <a:pt x="1055586" y="845791"/>
                  <a:pt x="1080267" y="847554"/>
                  <a:pt x="1108034" y="849757"/>
                </a:cubicBezTo>
                <a:cubicBezTo>
                  <a:pt x="1105831" y="838739"/>
                  <a:pt x="1104508" y="829924"/>
                  <a:pt x="1104068" y="829483"/>
                </a:cubicBezTo>
                <a:cubicBezTo>
                  <a:pt x="1143735" y="807887"/>
                  <a:pt x="1190894" y="795986"/>
                  <a:pt x="1215576" y="765575"/>
                </a:cubicBezTo>
                <a:cubicBezTo>
                  <a:pt x="1258328" y="713126"/>
                  <a:pt x="1316066" y="721500"/>
                  <a:pt x="1368956" y="708278"/>
                </a:cubicBezTo>
                <a:cubicBezTo>
                  <a:pt x="1424930" y="694174"/>
                  <a:pt x="1447408" y="663763"/>
                  <a:pt x="1435949" y="621892"/>
                </a:cubicBezTo>
                <a:cubicBezTo>
                  <a:pt x="1449612" y="609992"/>
                  <a:pt x="1459749" y="599414"/>
                  <a:pt x="1471209" y="591040"/>
                </a:cubicBezTo>
                <a:cubicBezTo>
                  <a:pt x="1492364" y="575614"/>
                  <a:pt x="1513961" y="560188"/>
                  <a:pt x="1536439" y="546524"/>
                </a:cubicBezTo>
                <a:cubicBezTo>
                  <a:pt x="1553187" y="536387"/>
                  <a:pt x="1571258" y="528013"/>
                  <a:pt x="1589769" y="520961"/>
                </a:cubicBezTo>
                <a:cubicBezTo>
                  <a:pt x="1598143" y="517876"/>
                  <a:pt x="1608280" y="520520"/>
                  <a:pt x="1617977" y="520080"/>
                </a:cubicBezTo>
                <a:cubicBezTo>
                  <a:pt x="1633403" y="519198"/>
                  <a:pt x="1649270" y="520520"/>
                  <a:pt x="1663814" y="516994"/>
                </a:cubicBezTo>
                <a:cubicBezTo>
                  <a:pt x="1733011" y="498924"/>
                  <a:pt x="1803090" y="482616"/>
                  <a:pt x="1870965" y="460138"/>
                </a:cubicBezTo>
                <a:cubicBezTo>
                  <a:pt x="1916362" y="444712"/>
                  <a:pt x="1959555" y="420912"/>
                  <a:pt x="2002307" y="398875"/>
                </a:cubicBezTo>
                <a:cubicBezTo>
                  <a:pt x="2051230" y="373752"/>
                  <a:pt x="2098830" y="355682"/>
                  <a:pt x="2156127" y="376837"/>
                </a:cubicBezTo>
                <a:cubicBezTo>
                  <a:pt x="2171553" y="382567"/>
                  <a:pt x="2195794" y="366700"/>
                  <a:pt x="2215187" y="359648"/>
                </a:cubicBezTo>
                <a:cubicBezTo>
                  <a:pt x="2284384" y="333644"/>
                  <a:pt x="2351378" y="301029"/>
                  <a:pt x="2422337" y="282077"/>
                </a:cubicBezTo>
                <a:cubicBezTo>
                  <a:pt x="2517979" y="256514"/>
                  <a:pt x="2618469" y="246377"/>
                  <a:pt x="2713670" y="219051"/>
                </a:cubicBezTo>
                <a:cubicBezTo>
                  <a:pt x="2763034" y="204947"/>
                  <a:pt x="2813279" y="207150"/>
                  <a:pt x="2861320" y="193047"/>
                </a:cubicBezTo>
                <a:cubicBezTo>
                  <a:pt x="2878068" y="188198"/>
                  <a:pt x="2891731" y="174094"/>
                  <a:pt x="2904072" y="158668"/>
                </a:cubicBezTo>
                <a:cubicBezTo>
                  <a:pt x="2891731" y="159550"/>
                  <a:pt x="2879391" y="160431"/>
                  <a:pt x="2857353" y="162194"/>
                </a:cubicBezTo>
                <a:cubicBezTo>
                  <a:pt x="2897902" y="130901"/>
                  <a:pt x="2934924" y="127816"/>
                  <a:pt x="2973269" y="133105"/>
                </a:cubicBezTo>
                <a:cubicBezTo>
                  <a:pt x="2975473" y="133546"/>
                  <a:pt x="2978117" y="134868"/>
                  <a:pt x="2979881" y="136631"/>
                </a:cubicBezTo>
                <a:cubicBezTo>
                  <a:pt x="2990899" y="147209"/>
                  <a:pt x="3004562" y="168365"/>
                  <a:pt x="3011614" y="166602"/>
                </a:cubicBezTo>
                <a:cubicBezTo>
                  <a:pt x="3041144" y="158228"/>
                  <a:pt x="3068470" y="142361"/>
                  <a:pt x="3096678" y="129579"/>
                </a:cubicBezTo>
                <a:cubicBezTo>
                  <a:pt x="3094915" y="125172"/>
                  <a:pt x="3093152" y="120324"/>
                  <a:pt x="3091830" y="115916"/>
                </a:cubicBezTo>
                <a:cubicBezTo>
                  <a:pt x="3068030" y="124290"/>
                  <a:pt x="3044670" y="133105"/>
                  <a:pt x="3023514" y="140598"/>
                </a:cubicBezTo>
                <a:cubicBezTo>
                  <a:pt x="3014259" y="130901"/>
                  <a:pt x="3003240" y="119442"/>
                  <a:pt x="2990459" y="105779"/>
                </a:cubicBezTo>
                <a:cubicBezTo>
                  <a:pt x="2993984" y="99168"/>
                  <a:pt x="2998833" y="86827"/>
                  <a:pt x="3005444" y="75367"/>
                </a:cubicBezTo>
                <a:cubicBezTo>
                  <a:pt x="3008529" y="70079"/>
                  <a:pt x="3013377" y="63027"/>
                  <a:pt x="3018225" y="62586"/>
                </a:cubicBezTo>
                <a:cubicBezTo>
                  <a:pt x="3045111" y="60823"/>
                  <a:pt x="3072878" y="58619"/>
                  <a:pt x="3099323" y="61264"/>
                </a:cubicBezTo>
                <a:cubicBezTo>
                  <a:pt x="3121801" y="63467"/>
                  <a:pt x="3142075" y="70960"/>
                  <a:pt x="3161027" y="50686"/>
                </a:cubicBezTo>
                <a:cubicBezTo>
                  <a:pt x="3164112" y="47601"/>
                  <a:pt x="3185709" y="54212"/>
                  <a:pt x="3187913" y="59941"/>
                </a:cubicBezTo>
                <a:cubicBezTo>
                  <a:pt x="3190998" y="69197"/>
                  <a:pt x="3187913" y="83742"/>
                  <a:pt x="3181742" y="92116"/>
                </a:cubicBezTo>
                <a:cubicBezTo>
                  <a:pt x="3173809" y="103134"/>
                  <a:pt x="3160586" y="110186"/>
                  <a:pt x="3148245" y="119883"/>
                </a:cubicBezTo>
                <a:cubicBezTo>
                  <a:pt x="3189235" y="147209"/>
                  <a:pt x="3232428" y="141039"/>
                  <a:pt x="3276062" y="114153"/>
                </a:cubicBezTo>
                <a:cubicBezTo>
                  <a:pt x="3306032" y="95642"/>
                  <a:pt x="3339970" y="79334"/>
                  <a:pt x="3373907" y="73605"/>
                </a:cubicBezTo>
                <a:cubicBezTo>
                  <a:pt x="3401674" y="69197"/>
                  <a:pt x="3432085" y="81979"/>
                  <a:pt x="3461175" y="87268"/>
                </a:cubicBezTo>
                <a:cubicBezTo>
                  <a:pt x="3450156" y="134427"/>
                  <a:pt x="3450156" y="134427"/>
                  <a:pt x="3500401" y="122087"/>
                </a:cubicBezTo>
                <a:cubicBezTo>
                  <a:pt x="3525964" y="115916"/>
                  <a:pt x="3551087" y="109305"/>
                  <a:pt x="3577091" y="93438"/>
                </a:cubicBezTo>
                <a:cubicBezTo>
                  <a:pt x="3567394" y="92557"/>
                  <a:pt x="3557257" y="91675"/>
                  <a:pt x="3547561" y="90794"/>
                </a:cubicBezTo>
                <a:cubicBezTo>
                  <a:pt x="3535661" y="89912"/>
                  <a:pt x="3519794" y="93879"/>
                  <a:pt x="3513623" y="87708"/>
                </a:cubicBezTo>
                <a:cubicBezTo>
                  <a:pt x="3503486" y="78012"/>
                  <a:pt x="3499960" y="61704"/>
                  <a:pt x="3493790" y="48482"/>
                </a:cubicBezTo>
                <a:cubicBezTo>
                  <a:pt x="3511420" y="44515"/>
                  <a:pt x="3529931" y="36582"/>
                  <a:pt x="3547120" y="37904"/>
                </a:cubicBezTo>
                <a:cubicBezTo>
                  <a:pt x="3562987" y="39226"/>
                  <a:pt x="3577531" y="55093"/>
                  <a:pt x="3593398" y="57297"/>
                </a:cubicBezTo>
                <a:cubicBezTo>
                  <a:pt x="3606180" y="59501"/>
                  <a:pt x="3631743" y="52889"/>
                  <a:pt x="3632625" y="47160"/>
                </a:cubicBezTo>
                <a:cubicBezTo>
                  <a:pt x="3637473" y="18071"/>
                  <a:pt x="3656425" y="16748"/>
                  <a:pt x="3678903" y="14104"/>
                </a:cubicBezTo>
                <a:cubicBezTo>
                  <a:pt x="3688599" y="12782"/>
                  <a:pt x="3697414" y="4848"/>
                  <a:pt x="3706670" y="0"/>
                </a:cubicBezTo>
                <a:cubicBezTo>
                  <a:pt x="3709755" y="1763"/>
                  <a:pt x="3712840" y="3967"/>
                  <a:pt x="3716366" y="5730"/>
                </a:cubicBezTo>
                <a:cubicBezTo>
                  <a:pt x="3709314" y="20274"/>
                  <a:pt x="3705348" y="39226"/>
                  <a:pt x="3693888" y="47601"/>
                </a:cubicBezTo>
                <a:cubicBezTo>
                  <a:pt x="3680666" y="57297"/>
                  <a:pt x="3660392" y="56856"/>
                  <a:pt x="3639236" y="62145"/>
                </a:cubicBezTo>
                <a:cubicBezTo>
                  <a:pt x="3684633" y="96083"/>
                  <a:pt x="3733555" y="96083"/>
                  <a:pt x="3767934" y="70519"/>
                </a:cubicBezTo>
                <a:cubicBezTo>
                  <a:pt x="3782037" y="59941"/>
                  <a:pt x="3801430" y="56415"/>
                  <a:pt x="3826112" y="46278"/>
                </a:cubicBezTo>
                <a:cubicBezTo>
                  <a:pt x="3821264" y="70079"/>
                  <a:pt x="3818619" y="82419"/>
                  <a:pt x="3814212" y="103575"/>
                </a:cubicBezTo>
                <a:cubicBezTo>
                  <a:pt x="3835808" y="95642"/>
                  <a:pt x="3850353" y="89031"/>
                  <a:pt x="3866220" y="85505"/>
                </a:cubicBezTo>
                <a:cubicBezTo>
                  <a:pt x="3887376" y="80656"/>
                  <a:pt x="3909854" y="72723"/>
                  <a:pt x="3930128" y="76249"/>
                </a:cubicBezTo>
                <a:cubicBezTo>
                  <a:pt x="3983458" y="85945"/>
                  <a:pt x="4034144" y="99608"/>
                  <a:pt x="4088796" y="74045"/>
                </a:cubicBezTo>
                <a:cubicBezTo>
                  <a:pt x="4113919" y="62586"/>
                  <a:pt x="4148738" y="72282"/>
                  <a:pt x="4183997" y="72282"/>
                </a:cubicBezTo>
                <a:cubicBezTo>
                  <a:pt x="4165927" y="101812"/>
                  <a:pt x="4152264" y="125172"/>
                  <a:pt x="4138160" y="147650"/>
                </a:cubicBezTo>
                <a:cubicBezTo>
                  <a:pt x="4182675" y="157346"/>
                  <a:pt x="4192371" y="151616"/>
                  <a:pt x="4205594" y="107542"/>
                </a:cubicBezTo>
                <a:cubicBezTo>
                  <a:pt x="4215731" y="73164"/>
                  <a:pt x="4229835" y="66993"/>
                  <a:pt x="4269061" y="87708"/>
                </a:cubicBezTo>
                <a:cubicBezTo>
                  <a:pt x="4248787" y="101812"/>
                  <a:pt x="4232039" y="113712"/>
                  <a:pt x="4211764" y="128257"/>
                </a:cubicBezTo>
                <a:cubicBezTo>
                  <a:pt x="4220139" y="129579"/>
                  <a:pt x="4225868" y="131342"/>
                  <a:pt x="4232039" y="131783"/>
                </a:cubicBezTo>
                <a:cubicBezTo>
                  <a:pt x="4260687" y="134427"/>
                  <a:pt x="4290217" y="134868"/>
                  <a:pt x="4318425" y="140157"/>
                </a:cubicBezTo>
                <a:cubicBezTo>
                  <a:pt x="4343988" y="145005"/>
                  <a:pt x="4365144" y="154261"/>
                  <a:pt x="4378807" y="119442"/>
                </a:cubicBezTo>
                <a:cubicBezTo>
                  <a:pt x="4386740" y="99168"/>
                  <a:pt x="4404370" y="84623"/>
                  <a:pt x="4429052" y="106660"/>
                </a:cubicBezTo>
                <a:cubicBezTo>
                  <a:pt x="4433900" y="111068"/>
                  <a:pt x="4446682" y="108423"/>
                  <a:pt x="4455497" y="106220"/>
                </a:cubicBezTo>
                <a:cubicBezTo>
                  <a:pt x="4488553" y="99168"/>
                  <a:pt x="4520286" y="116798"/>
                  <a:pt x="4547612" y="163517"/>
                </a:cubicBezTo>
                <a:cubicBezTo>
                  <a:pt x="4573176" y="145005"/>
                  <a:pt x="4597857" y="126494"/>
                  <a:pt x="4623861" y="107542"/>
                </a:cubicBezTo>
                <a:cubicBezTo>
                  <a:pt x="4599620" y="90794"/>
                  <a:pt x="4578464" y="76690"/>
                  <a:pt x="4555546" y="60823"/>
                </a:cubicBezTo>
                <a:cubicBezTo>
                  <a:pt x="4576702" y="33056"/>
                  <a:pt x="4593891" y="25563"/>
                  <a:pt x="4623421" y="33056"/>
                </a:cubicBezTo>
                <a:cubicBezTo>
                  <a:pt x="4663088" y="43193"/>
                  <a:pt x="4704959" y="44515"/>
                  <a:pt x="4745948" y="49363"/>
                </a:cubicBezTo>
                <a:cubicBezTo>
                  <a:pt x="4749474" y="49804"/>
                  <a:pt x="4755645" y="49363"/>
                  <a:pt x="4756526" y="51126"/>
                </a:cubicBezTo>
                <a:cubicBezTo>
                  <a:pt x="4775478" y="84623"/>
                  <a:pt x="4808975" y="85505"/>
                  <a:pt x="4840708" y="86827"/>
                </a:cubicBezTo>
                <a:cubicBezTo>
                  <a:pt x="4867594" y="88149"/>
                  <a:pt x="4895361" y="88149"/>
                  <a:pt x="4922246" y="84623"/>
                </a:cubicBezTo>
                <a:cubicBezTo>
                  <a:pt x="4942080" y="81979"/>
                  <a:pt x="4961913" y="70079"/>
                  <a:pt x="4963236" y="105338"/>
                </a:cubicBezTo>
                <a:cubicBezTo>
                  <a:pt x="4963676" y="111949"/>
                  <a:pt x="4976899" y="117679"/>
                  <a:pt x="4984392" y="124290"/>
                </a:cubicBezTo>
                <a:cubicBezTo>
                  <a:pt x="5000699" y="138835"/>
                  <a:pt x="5037281" y="138835"/>
                  <a:pt x="5020973" y="175857"/>
                </a:cubicBezTo>
                <a:cubicBezTo>
                  <a:pt x="5035959" y="177180"/>
                  <a:pt x="5055792" y="185113"/>
                  <a:pt x="5064607" y="178502"/>
                </a:cubicBezTo>
                <a:cubicBezTo>
                  <a:pt x="5084441" y="163076"/>
                  <a:pt x="5098104" y="174535"/>
                  <a:pt x="5110885" y="183791"/>
                </a:cubicBezTo>
                <a:cubicBezTo>
                  <a:pt x="5117496" y="188639"/>
                  <a:pt x="5117056" y="202743"/>
                  <a:pt x="5120141" y="213321"/>
                </a:cubicBezTo>
                <a:cubicBezTo>
                  <a:pt x="5162452" y="209354"/>
                  <a:pt x="5185371" y="226102"/>
                  <a:pt x="5180082" y="260040"/>
                </a:cubicBezTo>
                <a:cubicBezTo>
                  <a:pt x="5178760" y="267092"/>
                  <a:pt x="5172149" y="278110"/>
                  <a:pt x="5167301" y="278551"/>
                </a:cubicBezTo>
                <a:cubicBezTo>
                  <a:pt x="5138211" y="282077"/>
                  <a:pt x="5109122" y="282518"/>
                  <a:pt x="5072541" y="284722"/>
                </a:cubicBezTo>
                <a:cubicBezTo>
                  <a:pt x="5082677" y="271499"/>
                  <a:pt x="5087526" y="265329"/>
                  <a:pt x="5094578" y="256514"/>
                </a:cubicBezTo>
                <a:cubicBezTo>
                  <a:pt x="5053588" y="249462"/>
                  <a:pt x="5016125" y="243292"/>
                  <a:pt x="4972491" y="236240"/>
                </a:cubicBezTo>
                <a:cubicBezTo>
                  <a:pt x="4947369" y="201421"/>
                  <a:pt x="4921365" y="204065"/>
                  <a:pt x="4835419" y="262684"/>
                </a:cubicBezTo>
                <a:cubicBezTo>
                  <a:pt x="4859660" y="264447"/>
                  <a:pt x="4875527" y="265770"/>
                  <a:pt x="4890953" y="266651"/>
                </a:cubicBezTo>
                <a:cubicBezTo>
                  <a:pt x="4952217" y="269296"/>
                  <a:pt x="4996291" y="301470"/>
                  <a:pt x="5037722" y="343341"/>
                </a:cubicBezTo>
                <a:cubicBezTo>
                  <a:pt x="5049181" y="354800"/>
                  <a:pt x="5071218" y="357885"/>
                  <a:pt x="5089289" y="360971"/>
                </a:cubicBezTo>
                <a:cubicBezTo>
                  <a:pt x="5125871" y="367582"/>
                  <a:pt x="5151434" y="381686"/>
                  <a:pt x="5151434" y="424438"/>
                </a:cubicBezTo>
                <a:cubicBezTo>
                  <a:pt x="5151434" y="430608"/>
                  <a:pt x="5165538" y="442509"/>
                  <a:pt x="5172590" y="442068"/>
                </a:cubicBezTo>
                <a:cubicBezTo>
                  <a:pt x="5187575" y="441186"/>
                  <a:pt x="5202561" y="434575"/>
                  <a:pt x="5220631" y="429286"/>
                </a:cubicBezTo>
                <a:cubicBezTo>
                  <a:pt x="5231209" y="458816"/>
                  <a:pt x="5288947" y="427523"/>
                  <a:pt x="5292032" y="480413"/>
                </a:cubicBezTo>
                <a:cubicBezTo>
                  <a:pt x="5318476" y="477327"/>
                  <a:pt x="5336106" y="490550"/>
                  <a:pt x="5358584" y="506417"/>
                </a:cubicBezTo>
                <a:cubicBezTo>
                  <a:pt x="5393844" y="531098"/>
                  <a:pt x="5442326" y="536387"/>
                  <a:pt x="5483756" y="552695"/>
                </a:cubicBezTo>
                <a:cubicBezTo>
                  <a:pt x="5509319" y="562832"/>
                  <a:pt x="5534882" y="575173"/>
                  <a:pt x="5556038" y="592362"/>
                </a:cubicBezTo>
                <a:cubicBezTo>
                  <a:pt x="5564853" y="599855"/>
                  <a:pt x="5562649" y="621010"/>
                  <a:pt x="5565734" y="637759"/>
                </a:cubicBezTo>
                <a:cubicBezTo>
                  <a:pt x="5600553" y="659796"/>
                  <a:pt x="5639780" y="684919"/>
                  <a:pt x="5682973" y="712245"/>
                </a:cubicBezTo>
                <a:cubicBezTo>
                  <a:pt x="5675040" y="721941"/>
                  <a:pt x="5668869" y="729434"/>
                  <a:pt x="5662698" y="737367"/>
                </a:cubicBezTo>
                <a:cubicBezTo>
                  <a:pt x="5663580" y="739130"/>
                  <a:pt x="5664462" y="740893"/>
                  <a:pt x="5665343" y="743097"/>
                </a:cubicBezTo>
                <a:cubicBezTo>
                  <a:pt x="5681210" y="735164"/>
                  <a:pt x="5697077" y="727230"/>
                  <a:pt x="5716029" y="717974"/>
                </a:cubicBezTo>
                <a:cubicBezTo>
                  <a:pt x="5718673" y="729434"/>
                  <a:pt x="5721318" y="741775"/>
                  <a:pt x="5725725" y="759845"/>
                </a:cubicBezTo>
                <a:cubicBezTo>
                  <a:pt x="5739388" y="750590"/>
                  <a:pt x="5750407" y="742656"/>
                  <a:pt x="5761426" y="735164"/>
                </a:cubicBezTo>
                <a:cubicBezTo>
                  <a:pt x="5764511" y="737367"/>
                  <a:pt x="5768037" y="739571"/>
                  <a:pt x="5771122" y="741775"/>
                </a:cubicBezTo>
                <a:cubicBezTo>
                  <a:pt x="5759662" y="758523"/>
                  <a:pt x="5748203" y="775271"/>
                  <a:pt x="5738066" y="790257"/>
                </a:cubicBezTo>
                <a:cubicBezTo>
                  <a:pt x="5757459" y="795105"/>
                  <a:pt x="5775530" y="794223"/>
                  <a:pt x="5783463" y="803038"/>
                </a:cubicBezTo>
                <a:cubicBezTo>
                  <a:pt x="5789633" y="809650"/>
                  <a:pt x="5783463" y="828161"/>
                  <a:pt x="5782582" y="843587"/>
                </a:cubicBezTo>
                <a:cubicBezTo>
                  <a:pt x="5806382" y="833450"/>
                  <a:pt x="5841200" y="866946"/>
                  <a:pt x="5865001" y="824635"/>
                </a:cubicBezTo>
                <a:cubicBezTo>
                  <a:pt x="5869408" y="849757"/>
                  <a:pt x="5879986" y="859895"/>
                  <a:pt x="5908194" y="850639"/>
                </a:cubicBezTo>
                <a:cubicBezTo>
                  <a:pt x="5917890" y="847554"/>
                  <a:pt x="5935961" y="868709"/>
                  <a:pt x="5953591" y="881050"/>
                </a:cubicBezTo>
                <a:cubicBezTo>
                  <a:pt x="5943454" y="885017"/>
                  <a:pt x="5937283" y="887221"/>
                  <a:pt x="5930231" y="889865"/>
                </a:cubicBezTo>
                <a:cubicBezTo>
                  <a:pt x="5933757" y="901325"/>
                  <a:pt x="5936842" y="911902"/>
                  <a:pt x="5941250" y="925125"/>
                </a:cubicBezTo>
                <a:cubicBezTo>
                  <a:pt x="5949183" y="923803"/>
                  <a:pt x="5957117" y="922480"/>
                  <a:pt x="5965050" y="921158"/>
                </a:cubicBezTo>
                <a:cubicBezTo>
                  <a:pt x="5963728" y="923362"/>
                  <a:pt x="5962405" y="926006"/>
                  <a:pt x="5961084" y="928210"/>
                </a:cubicBezTo>
                <a:cubicBezTo>
                  <a:pt x="5976950" y="939229"/>
                  <a:pt x="5992817" y="950247"/>
                  <a:pt x="6011329" y="963470"/>
                </a:cubicBezTo>
                <a:cubicBezTo>
                  <a:pt x="5999869" y="968318"/>
                  <a:pt x="5990173" y="972285"/>
                  <a:pt x="5972543" y="979337"/>
                </a:cubicBezTo>
                <a:cubicBezTo>
                  <a:pt x="5987088" y="986829"/>
                  <a:pt x="5995903" y="991677"/>
                  <a:pt x="6000751" y="994322"/>
                </a:cubicBezTo>
                <a:cubicBezTo>
                  <a:pt x="5998106" y="1009748"/>
                  <a:pt x="5995461" y="1025174"/>
                  <a:pt x="5991936" y="1048534"/>
                </a:cubicBezTo>
                <a:cubicBezTo>
                  <a:pt x="6006039" y="1037956"/>
                  <a:pt x="6011329" y="1033989"/>
                  <a:pt x="6018380" y="1029141"/>
                </a:cubicBezTo>
                <a:cubicBezTo>
                  <a:pt x="6023229" y="1042804"/>
                  <a:pt x="6027195" y="1054263"/>
                  <a:pt x="6032925" y="1070130"/>
                </a:cubicBezTo>
                <a:cubicBezTo>
                  <a:pt x="6064659" y="1021648"/>
                  <a:pt x="6073474" y="1068808"/>
                  <a:pt x="6089781" y="1086438"/>
                </a:cubicBezTo>
                <a:cubicBezTo>
                  <a:pt x="6087577" y="1088641"/>
                  <a:pt x="6081407" y="1095253"/>
                  <a:pt x="6073033" y="1104068"/>
                </a:cubicBezTo>
                <a:cubicBezTo>
                  <a:pt x="6103444" y="1135801"/>
                  <a:pt x="6133856" y="1167535"/>
                  <a:pt x="6165148" y="1200591"/>
                </a:cubicBezTo>
                <a:cubicBezTo>
                  <a:pt x="6160741" y="1209406"/>
                  <a:pt x="6153689" y="1222628"/>
                  <a:pt x="6146197" y="1236732"/>
                </a:cubicBezTo>
                <a:cubicBezTo>
                  <a:pt x="6184982" y="1245988"/>
                  <a:pt x="6202171" y="1266703"/>
                  <a:pt x="6215393" y="1299318"/>
                </a:cubicBezTo>
                <a:cubicBezTo>
                  <a:pt x="6227294" y="1327966"/>
                  <a:pt x="6254179" y="1350885"/>
                  <a:pt x="6278861" y="1381737"/>
                </a:cubicBezTo>
                <a:cubicBezTo>
                  <a:pt x="6274013" y="1399808"/>
                  <a:pt x="6299576" y="1427575"/>
                  <a:pt x="6337480" y="1424930"/>
                </a:cubicBezTo>
                <a:cubicBezTo>
                  <a:pt x="6341888" y="1450934"/>
                  <a:pt x="6343650" y="1478260"/>
                  <a:pt x="6352025" y="1503383"/>
                </a:cubicBezTo>
                <a:cubicBezTo>
                  <a:pt x="6359518" y="1527183"/>
                  <a:pt x="6374062" y="1546576"/>
                  <a:pt x="6404914" y="1529387"/>
                </a:cubicBezTo>
                <a:cubicBezTo>
                  <a:pt x="6410644" y="1526302"/>
                  <a:pt x="6426070" y="1528065"/>
                  <a:pt x="6427392" y="1531150"/>
                </a:cubicBezTo>
                <a:cubicBezTo>
                  <a:pt x="6433122" y="1547898"/>
                  <a:pt x="6439292" y="1565969"/>
                  <a:pt x="6437970" y="1583158"/>
                </a:cubicBezTo>
                <a:cubicBezTo>
                  <a:pt x="6436648" y="1599465"/>
                  <a:pt x="6426070" y="1614892"/>
                  <a:pt x="6419459" y="1631640"/>
                </a:cubicBezTo>
                <a:cubicBezTo>
                  <a:pt x="6441496" y="1646184"/>
                  <a:pt x="6460889" y="1658525"/>
                  <a:pt x="6483367" y="1673070"/>
                </a:cubicBezTo>
                <a:cubicBezTo>
                  <a:pt x="6482485" y="1682326"/>
                  <a:pt x="6481163" y="1694226"/>
                  <a:pt x="6479841" y="1705685"/>
                </a:cubicBezTo>
                <a:cubicBezTo>
                  <a:pt x="6508930" y="1715382"/>
                  <a:pt x="6535816" y="1768271"/>
                  <a:pt x="6532730" y="1798242"/>
                </a:cubicBezTo>
                <a:cubicBezTo>
                  <a:pt x="6531408" y="1811023"/>
                  <a:pt x="6542868" y="1825127"/>
                  <a:pt x="6549919" y="1841435"/>
                </a:cubicBezTo>
                <a:cubicBezTo>
                  <a:pt x="6549038" y="1842316"/>
                  <a:pt x="6545071" y="1848046"/>
                  <a:pt x="6547275" y="1844961"/>
                </a:cubicBezTo>
                <a:cubicBezTo>
                  <a:pt x="6564464" y="1878898"/>
                  <a:pt x="6579009" y="1907547"/>
                  <a:pt x="6593553" y="1936195"/>
                </a:cubicBezTo>
                <a:cubicBezTo>
                  <a:pt x="6595757" y="1940603"/>
                  <a:pt x="6597079" y="1945891"/>
                  <a:pt x="6599724" y="1949858"/>
                </a:cubicBezTo>
                <a:cubicBezTo>
                  <a:pt x="6635865" y="1994373"/>
                  <a:pt x="6620439" y="2044178"/>
                  <a:pt x="6621320" y="2093982"/>
                </a:cubicBezTo>
                <a:cubicBezTo>
                  <a:pt x="6621761" y="2118223"/>
                  <a:pt x="6605453" y="2164942"/>
                  <a:pt x="6656580" y="2173757"/>
                </a:cubicBezTo>
                <a:cubicBezTo>
                  <a:pt x="6661428" y="2174638"/>
                  <a:pt x="6666717" y="2183894"/>
                  <a:pt x="6668039" y="2190505"/>
                </a:cubicBezTo>
                <a:cubicBezTo>
                  <a:pt x="6678617" y="2235461"/>
                  <a:pt x="6691399" y="2279977"/>
                  <a:pt x="6697129" y="2325373"/>
                </a:cubicBezTo>
                <a:cubicBezTo>
                  <a:pt x="6699332" y="2343885"/>
                  <a:pt x="6717843" y="2374296"/>
                  <a:pt x="6673769" y="2382230"/>
                </a:cubicBezTo>
                <a:cubicBezTo>
                  <a:pt x="6684347" y="2398537"/>
                  <a:pt x="6690958" y="2413522"/>
                  <a:pt x="6701977" y="2424541"/>
                </a:cubicBezTo>
                <a:cubicBezTo>
                  <a:pt x="6728862" y="2452749"/>
                  <a:pt x="6734151" y="2487568"/>
                  <a:pt x="6716080" y="2517098"/>
                </a:cubicBezTo>
                <a:cubicBezTo>
                  <a:pt x="6694043" y="2553239"/>
                  <a:pt x="6711232" y="2582769"/>
                  <a:pt x="6718725" y="2614943"/>
                </a:cubicBezTo>
                <a:cubicBezTo>
                  <a:pt x="6724455" y="2638743"/>
                  <a:pt x="6731506" y="2662544"/>
                  <a:pt x="6740762" y="2694718"/>
                </a:cubicBezTo>
                <a:cubicBezTo>
                  <a:pt x="6783515" y="2711026"/>
                  <a:pt x="6800263" y="2754660"/>
                  <a:pt x="6801585" y="2807990"/>
                </a:cubicBezTo>
                <a:cubicBezTo>
                  <a:pt x="6802026" y="2827383"/>
                  <a:pt x="6807315" y="2846335"/>
                  <a:pt x="6810400" y="2868813"/>
                </a:cubicBezTo>
                <a:cubicBezTo>
                  <a:pt x="6798500" y="2872779"/>
                  <a:pt x="6783515" y="2878068"/>
                  <a:pt x="6757951" y="2886883"/>
                </a:cubicBezTo>
                <a:cubicBezTo>
                  <a:pt x="6771615" y="2904072"/>
                  <a:pt x="6782192" y="2917295"/>
                  <a:pt x="6792770" y="2930517"/>
                </a:cubicBezTo>
                <a:cubicBezTo>
                  <a:pt x="6806433" y="2948147"/>
                  <a:pt x="6820097" y="2965777"/>
                  <a:pt x="6835963" y="2986492"/>
                </a:cubicBezTo>
                <a:cubicBezTo>
                  <a:pt x="6820097" y="2995747"/>
                  <a:pt x="6810841" y="3001036"/>
                  <a:pt x="6801585" y="3006325"/>
                </a:cubicBezTo>
                <a:cubicBezTo>
                  <a:pt x="6804229" y="3007647"/>
                  <a:pt x="6806874" y="3008529"/>
                  <a:pt x="6809519" y="3009851"/>
                </a:cubicBezTo>
                <a:cubicBezTo>
                  <a:pt x="6787041" y="3047314"/>
                  <a:pt x="6764562" y="3085219"/>
                  <a:pt x="6741203" y="3122241"/>
                </a:cubicBezTo>
                <a:cubicBezTo>
                  <a:pt x="6721810" y="3152653"/>
                  <a:pt x="6761037" y="3166316"/>
                  <a:pt x="6759714" y="3191438"/>
                </a:cubicBezTo>
                <a:cubicBezTo>
                  <a:pt x="6759274" y="3198049"/>
                  <a:pt x="6767648" y="3205542"/>
                  <a:pt x="6773377" y="3215239"/>
                </a:cubicBezTo>
                <a:cubicBezTo>
                  <a:pt x="6763681" y="3217883"/>
                  <a:pt x="6756629" y="3219646"/>
                  <a:pt x="6749577" y="3221409"/>
                </a:cubicBezTo>
                <a:cubicBezTo>
                  <a:pt x="6750018" y="3223613"/>
                  <a:pt x="6749136" y="3226257"/>
                  <a:pt x="6750459" y="3227579"/>
                </a:cubicBezTo>
                <a:cubicBezTo>
                  <a:pt x="6782192" y="3263721"/>
                  <a:pt x="6779988" y="3315729"/>
                  <a:pt x="6752222" y="3353192"/>
                </a:cubicBezTo>
                <a:cubicBezTo>
                  <a:pt x="6727981" y="3386248"/>
                  <a:pt x="6710792" y="3424152"/>
                  <a:pt x="6690517" y="3459852"/>
                </a:cubicBezTo>
                <a:cubicBezTo>
                  <a:pt x="6689195" y="3462056"/>
                  <a:pt x="6688754" y="3465141"/>
                  <a:pt x="6686991" y="3466464"/>
                </a:cubicBezTo>
                <a:cubicBezTo>
                  <a:pt x="6645561" y="3493790"/>
                  <a:pt x="6632780" y="3518031"/>
                  <a:pt x="6686110" y="3550205"/>
                </a:cubicBezTo>
                <a:cubicBezTo>
                  <a:pt x="6699773" y="3558139"/>
                  <a:pt x="6697569" y="3591195"/>
                  <a:pt x="6704180" y="3612791"/>
                </a:cubicBezTo>
                <a:cubicBezTo>
                  <a:pt x="6710792" y="3635269"/>
                  <a:pt x="6715199" y="3655103"/>
                  <a:pt x="6688314" y="3669647"/>
                </a:cubicBezTo>
                <a:cubicBezTo>
                  <a:pt x="6682584" y="3672732"/>
                  <a:pt x="6685228" y="3692125"/>
                  <a:pt x="6685669" y="3703585"/>
                </a:cubicBezTo>
                <a:cubicBezTo>
                  <a:pt x="6686110" y="3712400"/>
                  <a:pt x="6692721" y="3722977"/>
                  <a:pt x="6689636" y="3729148"/>
                </a:cubicBezTo>
                <a:cubicBezTo>
                  <a:pt x="6667158" y="3770578"/>
                  <a:pt x="6647765" y="3815534"/>
                  <a:pt x="6605453" y="3841097"/>
                </a:cubicBezTo>
                <a:cubicBezTo>
                  <a:pt x="6594875" y="3847268"/>
                  <a:pt x="6575483" y="3840216"/>
                  <a:pt x="6560497" y="3838012"/>
                </a:cubicBezTo>
                <a:cubicBezTo>
                  <a:pt x="6549038" y="3836249"/>
                  <a:pt x="6537578" y="3830079"/>
                  <a:pt x="6526119" y="3830519"/>
                </a:cubicBezTo>
                <a:cubicBezTo>
                  <a:pt x="6473230" y="3831401"/>
                  <a:pt x="6489537" y="3863135"/>
                  <a:pt x="6501878" y="3897072"/>
                </a:cubicBezTo>
                <a:cubicBezTo>
                  <a:pt x="6520830" y="3893546"/>
                  <a:pt x="6541104" y="3889579"/>
                  <a:pt x="6560938" y="3886494"/>
                </a:cubicBezTo>
                <a:cubicBezTo>
                  <a:pt x="6569753" y="3885172"/>
                  <a:pt x="6578568" y="3885612"/>
                  <a:pt x="6587823" y="3885172"/>
                </a:cubicBezTo>
                <a:cubicBezTo>
                  <a:pt x="6586060" y="3893987"/>
                  <a:pt x="6585179" y="3903242"/>
                  <a:pt x="6582975" y="3912057"/>
                </a:cubicBezTo>
                <a:cubicBezTo>
                  <a:pt x="6580772" y="3919991"/>
                  <a:pt x="6577245" y="3927483"/>
                  <a:pt x="6574601" y="3935858"/>
                </a:cubicBezTo>
                <a:cubicBezTo>
                  <a:pt x="6645120" y="3948198"/>
                  <a:pt x="6653935" y="3973321"/>
                  <a:pt x="6610743" y="4030618"/>
                </a:cubicBezTo>
                <a:cubicBezTo>
                  <a:pt x="6600605" y="4044281"/>
                  <a:pt x="6593113" y="4060148"/>
                  <a:pt x="6582535" y="4078218"/>
                </a:cubicBezTo>
                <a:cubicBezTo>
                  <a:pt x="6594435" y="4081744"/>
                  <a:pt x="6605894" y="4083507"/>
                  <a:pt x="6616031" y="4088355"/>
                </a:cubicBezTo>
                <a:cubicBezTo>
                  <a:pt x="6627931" y="4094085"/>
                  <a:pt x="6647324" y="4102459"/>
                  <a:pt x="6647324" y="4109511"/>
                </a:cubicBezTo>
                <a:cubicBezTo>
                  <a:pt x="6647324" y="4127582"/>
                  <a:pt x="6643798" y="4156230"/>
                  <a:pt x="6631898" y="4162401"/>
                </a:cubicBezTo>
                <a:cubicBezTo>
                  <a:pt x="6549919" y="4205153"/>
                  <a:pt x="6549038" y="4282724"/>
                  <a:pt x="6537138" y="4358092"/>
                </a:cubicBezTo>
                <a:cubicBezTo>
                  <a:pt x="6532290" y="4387622"/>
                  <a:pt x="6512456" y="4414507"/>
                  <a:pt x="6500556" y="4442715"/>
                </a:cubicBezTo>
                <a:cubicBezTo>
                  <a:pt x="6495267" y="4455056"/>
                  <a:pt x="6486011" y="4470041"/>
                  <a:pt x="6488656" y="4481501"/>
                </a:cubicBezTo>
                <a:cubicBezTo>
                  <a:pt x="6496589" y="4512353"/>
                  <a:pt x="6489978" y="4532186"/>
                  <a:pt x="6460007" y="4544968"/>
                </a:cubicBezTo>
                <a:cubicBezTo>
                  <a:pt x="6453837" y="4547612"/>
                  <a:pt x="6446344" y="4558190"/>
                  <a:pt x="6447667" y="4563479"/>
                </a:cubicBezTo>
                <a:cubicBezTo>
                  <a:pt x="6456922" y="4614165"/>
                  <a:pt x="6410644" y="4641050"/>
                  <a:pt x="6396981" y="4681599"/>
                </a:cubicBezTo>
                <a:cubicBezTo>
                  <a:pt x="6393895" y="4691296"/>
                  <a:pt x="6384640" y="4699229"/>
                  <a:pt x="6378469" y="4708044"/>
                </a:cubicBezTo>
                <a:cubicBezTo>
                  <a:pt x="6364366" y="4729200"/>
                  <a:pt x="6350261" y="4746829"/>
                  <a:pt x="6319409" y="4746389"/>
                </a:cubicBezTo>
                <a:cubicBezTo>
                  <a:pt x="6301779" y="4745948"/>
                  <a:pt x="6284150" y="4757407"/>
                  <a:pt x="6258587" y="4765781"/>
                </a:cubicBezTo>
                <a:cubicBezTo>
                  <a:pt x="6293846" y="4793548"/>
                  <a:pt x="6319850" y="4810738"/>
                  <a:pt x="6355991" y="4791785"/>
                </a:cubicBezTo>
                <a:cubicBezTo>
                  <a:pt x="6361280" y="4789141"/>
                  <a:pt x="6374502" y="4792226"/>
                  <a:pt x="6377588" y="4797075"/>
                </a:cubicBezTo>
                <a:cubicBezTo>
                  <a:pt x="6380673" y="4801923"/>
                  <a:pt x="6377588" y="4813823"/>
                  <a:pt x="6373181" y="4819112"/>
                </a:cubicBezTo>
                <a:cubicBezTo>
                  <a:pt x="6358195" y="4835860"/>
                  <a:pt x="6343210" y="4853490"/>
                  <a:pt x="6325139" y="4866271"/>
                </a:cubicBezTo>
                <a:cubicBezTo>
                  <a:pt x="6311036" y="4875968"/>
                  <a:pt x="6292083" y="4877731"/>
                  <a:pt x="6271809" y="4884342"/>
                </a:cubicBezTo>
                <a:cubicBezTo>
                  <a:pt x="6273131" y="4888749"/>
                  <a:pt x="6274894" y="4898005"/>
                  <a:pt x="6278420" y="4906379"/>
                </a:cubicBezTo>
                <a:cubicBezTo>
                  <a:pt x="6291202" y="4938113"/>
                  <a:pt x="6282387" y="4966320"/>
                  <a:pt x="6253739" y="4979102"/>
                </a:cubicBezTo>
                <a:cubicBezTo>
                  <a:pt x="6221123" y="4994088"/>
                  <a:pt x="6217597" y="5021855"/>
                  <a:pt x="6207901" y="5049181"/>
                </a:cubicBezTo>
                <a:cubicBezTo>
                  <a:pt x="6204375" y="5059759"/>
                  <a:pt x="6196442" y="5068574"/>
                  <a:pt x="6190712" y="5078270"/>
                </a:cubicBezTo>
                <a:cubicBezTo>
                  <a:pt x="6183219" y="5070337"/>
                  <a:pt x="6175726" y="5062844"/>
                  <a:pt x="6163386" y="5049621"/>
                </a:cubicBezTo>
                <a:cubicBezTo>
                  <a:pt x="6151926" y="5063726"/>
                  <a:pt x="6139145" y="5079152"/>
                  <a:pt x="6126363" y="5095018"/>
                </a:cubicBezTo>
                <a:cubicBezTo>
                  <a:pt x="6124159" y="5093696"/>
                  <a:pt x="6121956" y="5091933"/>
                  <a:pt x="6119752" y="5090611"/>
                </a:cubicBezTo>
                <a:cubicBezTo>
                  <a:pt x="6127244" y="5079152"/>
                  <a:pt x="6134737" y="5067692"/>
                  <a:pt x="6145756" y="5050062"/>
                </a:cubicBezTo>
                <a:cubicBezTo>
                  <a:pt x="6102122" y="5058877"/>
                  <a:pt x="6067744" y="5068133"/>
                  <a:pt x="6032484" y="5071659"/>
                </a:cubicBezTo>
                <a:cubicBezTo>
                  <a:pt x="6007362" y="5074303"/>
                  <a:pt x="5998988" y="5050062"/>
                  <a:pt x="6006039" y="5033314"/>
                </a:cubicBezTo>
                <a:cubicBezTo>
                  <a:pt x="6016617" y="5008191"/>
                  <a:pt x="6035128" y="4986154"/>
                  <a:pt x="6052758" y="4964558"/>
                </a:cubicBezTo>
                <a:cubicBezTo>
                  <a:pt x="6065540" y="4948691"/>
                  <a:pt x="6090222" y="4938554"/>
                  <a:pt x="6095511" y="4921805"/>
                </a:cubicBezTo>
                <a:cubicBezTo>
                  <a:pt x="6106089" y="4886986"/>
                  <a:pt x="6132534" y="4881257"/>
                  <a:pt x="6158978" y="4867594"/>
                </a:cubicBezTo>
                <a:cubicBezTo>
                  <a:pt x="6194238" y="4849082"/>
                  <a:pt x="6240075" y="4837623"/>
                  <a:pt x="6244042" y="4781207"/>
                </a:cubicBezTo>
                <a:cubicBezTo>
                  <a:pt x="6209664" y="4763137"/>
                  <a:pt x="6172201" y="4758289"/>
                  <a:pt x="6131652" y="4762255"/>
                </a:cubicBezTo>
                <a:cubicBezTo>
                  <a:pt x="6105648" y="4764900"/>
                  <a:pt x="6088459" y="4771070"/>
                  <a:pt x="6072151" y="4794871"/>
                </a:cubicBezTo>
                <a:cubicBezTo>
                  <a:pt x="6046588" y="4832334"/>
                  <a:pt x="6013973" y="4864949"/>
                  <a:pt x="5983121" y="4898446"/>
                </a:cubicBezTo>
                <a:cubicBezTo>
                  <a:pt x="5974306" y="4907702"/>
                  <a:pt x="5959761" y="4911668"/>
                  <a:pt x="5948302" y="4918720"/>
                </a:cubicBezTo>
                <a:cubicBezTo>
                  <a:pt x="5939928" y="4924450"/>
                  <a:pt x="5932435" y="4931943"/>
                  <a:pt x="5924501" y="4938554"/>
                </a:cubicBezTo>
                <a:cubicBezTo>
                  <a:pt x="5920094" y="4942079"/>
                  <a:pt x="5915246" y="4944724"/>
                  <a:pt x="5910398" y="4947369"/>
                </a:cubicBezTo>
                <a:cubicBezTo>
                  <a:pt x="5905990" y="4950013"/>
                  <a:pt x="5901583" y="4952217"/>
                  <a:pt x="5897175" y="4954861"/>
                </a:cubicBezTo>
                <a:cubicBezTo>
                  <a:pt x="5899820" y="4959709"/>
                  <a:pt x="5902464" y="4968083"/>
                  <a:pt x="5905990" y="4968524"/>
                </a:cubicBezTo>
                <a:cubicBezTo>
                  <a:pt x="5933757" y="4972491"/>
                  <a:pt x="5925383" y="4991443"/>
                  <a:pt x="5919653" y="5005106"/>
                </a:cubicBezTo>
                <a:cubicBezTo>
                  <a:pt x="5898938" y="5057114"/>
                  <a:pt x="5868086" y="5102511"/>
                  <a:pt x="5822249" y="5136007"/>
                </a:cubicBezTo>
                <a:cubicBezTo>
                  <a:pt x="5794922" y="5155841"/>
                  <a:pt x="5783463" y="5186693"/>
                  <a:pt x="5763629" y="5211375"/>
                </a:cubicBezTo>
                <a:cubicBezTo>
                  <a:pt x="5749966" y="5228564"/>
                  <a:pt x="5722640" y="5236498"/>
                  <a:pt x="5699721" y="5243109"/>
                </a:cubicBezTo>
                <a:cubicBezTo>
                  <a:pt x="5679447" y="5248839"/>
                  <a:pt x="5670191" y="5255890"/>
                  <a:pt x="5671073" y="5278368"/>
                </a:cubicBezTo>
                <a:cubicBezTo>
                  <a:pt x="5671513" y="5284980"/>
                  <a:pt x="5655206" y="5293354"/>
                  <a:pt x="5645069" y="5298202"/>
                </a:cubicBezTo>
                <a:cubicBezTo>
                  <a:pt x="5633609" y="5303491"/>
                  <a:pt x="5620828" y="5305694"/>
                  <a:pt x="5608487" y="5309221"/>
                </a:cubicBezTo>
                <a:cubicBezTo>
                  <a:pt x="5608928" y="5312747"/>
                  <a:pt x="5609368" y="5316713"/>
                  <a:pt x="5609809" y="5320239"/>
                </a:cubicBezTo>
                <a:cubicBezTo>
                  <a:pt x="5622591" y="5326850"/>
                  <a:pt x="5635372" y="5333462"/>
                  <a:pt x="5649917" y="5340954"/>
                </a:cubicBezTo>
                <a:cubicBezTo>
                  <a:pt x="5647272" y="5352854"/>
                  <a:pt x="5644628" y="5364314"/>
                  <a:pt x="5639339" y="5388114"/>
                </a:cubicBezTo>
                <a:cubicBezTo>
                  <a:pt x="5667106" y="5382384"/>
                  <a:pt x="5697077" y="5385029"/>
                  <a:pt x="5710299" y="5371806"/>
                </a:cubicBezTo>
                <a:cubicBezTo>
                  <a:pt x="5724844" y="5357262"/>
                  <a:pt x="5751289" y="5340513"/>
                  <a:pt x="5736303" y="5304813"/>
                </a:cubicBezTo>
                <a:cubicBezTo>
                  <a:pt x="5729251" y="5288065"/>
                  <a:pt x="5746881" y="5260739"/>
                  <a:pt x="5760104" y="5246194"/>
                </a:cubicBezTo>
                <a:cubicBezTo>
                  <a:pt x="5798889" y="5233413"/>
                  <a:pt x="5837234" y="5220631"/>
                  <a:pt x="5880867" y="5206086"/>
                </a:cubicBezTo>
                <a:cubicBezTo>
                  <a:pt x="5866764" y="5190219"/>
                  <a:pt x="5859712" y="5182286"/>
                  <a:pt x="5851778" y="5173471"/>
                </a:cubicBezTo>
                <a:cubicBezTo>
                  <a:pt x="5877342" y="5154960"/>
                  <a:pt x="5902905" y="5136889"/>
                  <a:pt x="5931553" y="5116615"/>
                </a:cubicBezTo>
                <a:cubicBezTo>
                  <a:pt x="5959320" y="5168623"/>
                  <a:pt x="6000751" y="5140415"/>
                  <a:pt x="6041299" y="5128956"/>
                </a:cubicBezTo>
                <a:cubicBezTo>
                  <a:pt x="6078762" y="5118378"/>
                  <a:pt x="6116666" y="5106918"/>
                  <a:pt x="6155012" y="5104715"/>
                </a:cubicBezTo>
                <a:cubicBezTo>
                  <a:pt x="6172201" y="5103833"/>
                  <a:pt x="6190271" y="5124548"/>
                  <a:pt x="6207019" y="5134685"/>
                </a:cubicBezTo>
                <a:cubicBezTo>
                  <a:pt x="6197764" y="5158486"/>
                  <a:pt x="6191152" y="5176116"/>
                  <a:pt x="6182778" y="5197271"/>
                </a:cubicBezTo>
                <a:cubicBezTo>
                  <a:pt x="6144434" y="5199034"/>
                  <a:pt x="6123719" y="5230768"/>
                  <a:pt x="6116226" y="5265587"/>
                </a:cubicBezTo>
                <a:cubicBezTo>
                  <a:pt x="6110496" y="5292472"/>
                  <a:pt x="6092425" y="5306576"/>
                  <a:pt x="6076118" y="5306136"/>
                </a:cubicBezTo>
                <a:cubicBezTo>
                  <a:pt x="6032484" y="5303932"/>
                  <a:pt x="6004717" y="5332580"/>
                  <a:pt x="5970339" y="5348447"/>
                </a:cubicBezTo>
                <a:cubicBezTo>
                  <a:pt x="5964169" y="5351091"/>
                  <a:pt x="5956235" y="5354176"/>
                  <a:pt x="5950506" y="5352414"/>
                </a:cubicBezTo>
                <a:cubicBezTo>
                  <a:pt x="5920094" y="5343158"/>
                  <a:pt x="5904227" y="5354618"/>
                  <a:pt x="5896294" y="5383707"/>
                </a:cubicBezTo>
                <a:cubicBezTo>
                  <a:pt x="5894531" y="5390758"/>
                  <a:pt x="5886157" y="5396488"/>
                  <a:pt x="5879546" y="5401336"/>
                </a:cubicBezTo>
                <a:cubicBezTo>
                  <a:pt x="5866323" y="5411473"/>
                  <a:pt x="5853101" y="5418966"/>
                  <a:pt x="5868086" y="5440122"/>
                </a:cubicBezTo>
                <a:cubicBezTo>
                  <a:pt x="5872934" y="5446733"/>
                  <a:pt x="5863238" y="5463922"/>
                  <a:pt x="5859271" y="5479789"/>
                </a:cubicBezTo>
                <a:cubicBezTo>
                  <a:pt x="5876901" y="5485519"/>
                  <a:pt x="5896294" y="5491689"/>
                  <a:pt x="5921416" y="5500064"/>
                </a:cubicBezTo>
                <a:cubicBezTo>
                  <a:pt x="5906431" y="5521660"/>
                  <a:pt x="5899820" y="5538849"/>
                  <a:pt x="5868968" y="5520778"/>
                </a:cubicBezTo>
                <a:cubicBezTo>
                  <a:pt x="5853982" y="5511963"/>
                  <a:pt x="5825774" y="5512404"/>
                  <a:pt x="5809026" y="5520338"/>
                </a:cubicBezTo>
                <a:cubicBezTo>
                  <a:pt x="5755255" y="5545901"/>
                  <a:pt x="5702366" y="5575431"/>
                  <a:pt x="5651680" y="5607164"/>
                </a:cubicBezTo>
                <a:cubicBezTo>
                  <a:pt x="5631846" y="5619505"/>
                  <a:pt x="5618183" y="5642424"/>
                  <a:pt x="5601876" y="5660495"/>
                </a:cubicBezTo>
                <a:cubicBezTo>
                  <a:pt x="5604520" y="5664021"/>
                  <a:pt x="5605843" y="5666665"/>
                  <a:pt x="5607605" y="5667547"/>
                </a:cubicBezTo>
                <a:cubicBezTo>
                  <a:pt x="5626117" y="5673276"/>
                  <a:pt x="5644628" y="5679006"/>
                  <a:pt x="5663140" y="5684295"/>
                </a:cubicBezTo>
                <a:cubicBezTo>
                  <a:pt x="5652562" y="5700603"/>
                  <a:pt x="5645069" y="5719995"/>
                  <a:pt x="5630524" y="5732336"/>
                </a:cubicBezTo>
                <a:cubicBezTo>
                  <a:pt x="5603198" y="5755255"/>
                  <a:pt x="5571024" y="5772444"/>
                  <a:pt x="5543257" y="5794481"/>
                </a:cubicBezTo>
                <a:cubicBezTo>
                  <a:pt x="5510201" y="5820926"/>
                  <a:pt x="5497860" y="5808144"/>
                  <a:pt x="5494775" y="5764952"/>
                </a:cubicBezTo>
                <a:cubicBezTo>
                  <a:pt x="5452022" y="5774648"/>
                  <a:pt x="5413237" y="5783022"/>
                  <a:pt x="5374010" y="5791837"/>
                </a:cubicBezTo>
                <a:cubicBezTo>
                  <a:pt x="5372688" y="5792278"/>
                  <a:pt x="5370925" y="5791837"/>
                  <a:pt x="5370485" y="5792278"/>
                </a:cubicBezTo>
                <a:cubicBezTo>
                  <a:pt x="5351532" y="5829741"/>
                  <a:pt x="5308780" y="5823570"/>
                  <a:pt x="5280132" y="5842963"/>
                </a:cubicBezTo>
                <a:cubicBezTo>
                  <a:pt x="5273080" y="5847811"/>
                  <a:pt x="5270435" y="5859712"/>
                  <a:pt x="5266027" y="5868527"/>
                </a:cubicBezTo>
                <a:cubicBezTo>
                  <a:pt x="5277046" y="5870730"/>
                  <a:pt x="5288065" y="5876460"/>
                  <a:pt x="5298643" y="5874697"/>
                </a:cubicBezTo>
                <a:cubicBezTo>
                  <a:pt x="5320239" y="5871171"/>
                  <a:pt x="5344040" y="5854423"/>
                  <a:pt x="5362110" y="5860152"/>
                </a:cubicBezTo>
                <a:cubicBezTo>
                  <a:pt x="5392081" y="5869408"/>
                  <a:pt x="5417644" y="5891886"/>
                  <a:pt x="5451141" y="5912601"/>
                </a:cubicBezTo>
                <a:cubicBezTo>
                  <a:pt x="5434833" y="5921416"/>
                  <a:pt x="5421170" y="5932435"/>
                  <a:pt x="5417203" y="5929790"/>
                </a:cubicBezTo>
                <a:cubicBezTo>
                  <a:pt x="5386351" y="5908634"/>
                  <a:pt x="5361229" y="5929790"/>
                  <a:pt x="5333021" y="5936402"/>
                </a:cubicBezTo>
                <a:cubicBezTo>
                  <a:pt x="5302169" y="5943453"/>
                  <a:pt x="5268672" y="5950505"/>
                  <a:pt x="5238701" y="5945217"/>
                </a:cubicBezTo>
                <a:cubicBezTo>
                  <a:pt x="5214020" y="5940809"/>
                  <a:pt x="5206968" y="5945217"/>
                  <a:pt x="5196390" y="5964609"/>
                </a:cubicBezTo>
                <a:cubicBezTo>
                  <a:pt x="5176116" y="6001632"/>
                  <a:pt x="5146145" y="6011769"/>
                  <a:pt x="5105155" y="6000750"/>
                </a:cubicBezTo>
                <a:cubicBezTo>
                  <a:pt x="5099426" y="5999428"/>
                  <a:pt x="5090170" y="5997665"/>
                  <a:pt x="5087526" y="6000750"/>
                </a:cubicBezTo>
                <a:cubicBezTo>
                  <a:pt x="5057115" y="6036010"/>
                  <a:pt x="5035077" y="5993699"/>
                  <a:pt x="5007751" y="5996343"/>
                </a:cubicBezTo>
                <a:cubicBezTo>
                  <a:pt x="5008633" y="5990172"/>
                  <a:pt x="5008633" y="5986206"/>
                  <a:pt x="5009514" y="5986206"/>
                </a:cubicBezTo>
                <a:cubicBezTo>
                  <a:pt x="5084441" y="5962405"/>
                  <a:pt x="5135567" y="5899820"/>
                  <a:pt x="5210494" y="5871612"/>
                </a:cubicBezTo>
                <a:cubicBezTo>
                  <a:pt x="5204764" y="5865001"/>
                  <a:pt x="5201238" y="5860152"/>
                  <a:pt x="5200357" y="5860593"/>
                </a:cubicBezTo>
                <a:cubicBezTo>
                  <a:pt x="5162452" y="5875138"/>
                  <a:pt x="5124548" y="5890123"/>
                  <a:pt x="5086644" y="5905108"/>
                </a:cubicBezTo>
                <a:cubicBezTo>
                  <a:pt x="5078711" y="5908194"/>
                  <a:pt x="5070337" y="5913923"/>
                  <a:pt x="5062403" y="5913483"/>
                </a:cubicBezTo>
                <a:cubicBezTo>
                  <a:pt x="5026262" y="5912601"/>
                  <a:pt x="5004225" y="5932875"/>
                  <a:pt x="4980865" y="5957998"/>
                </a:cubicBezTo>
                <a:cubicBezTo>
                  <a:pt x="4952658" y="5988409"/>
                  <a:pt x="4939876" y="6013973"/>
                  <a:pt x="4948691" y="6057165"/>
                </a:cubicBezTo>
                <a:cubicBezTo>
                  <a:pt x="4914754" y="6015736"/>
                  <a:pt x="4877290" y="6031603"/>
                  <a:pt x="4839386" y="6040858"/>
                </a:cubicBezTo>
                <a:cubicBezTo>
                  <a:pt x="4823519" y="6044825"/>
                  <a:pt x="4805008" y="6047469"/>
                  <a:pt x="4790022" y="6043062"/>
                </a:cubicBezTo>
                <a:cubicBezTo>
                  <a:pt x="4737133" y="6027195"/>
                  <a:pt x="4710248" y="6036010"/>
                  <a:pt x="4678955" y="6084492"/>
                </a:cubicBezTo>
                <a:cubicBezTo>
                  <a:pt x="4675870" y="6088899"/>
                  <a:pt x="4669258" y="6091103"/>
                  <a:pt x="4664410" y="6094629"/>
                </a:cubicBezTo>
                <a:cubicBezTo>
                  <a:pt x="4623861" y="6121955"/>
                  <a:pt x="4583754" y="6149722"/>
                  <a:pt x="4543205" y="6176608"/>
                </a:cubicBezTo>
                <a:cubicBezTo>
                  <a:pt x="4521609" y="6190712"/>
                  <a:pt x="4498690" y="6202171"/>
                  <a:pt x="4477093" y="6216716"/>
                </a:cubicBezTo>
                <a:cubicBezTo>
                  <a:pt x="4453734" y="6232142"/>
                  <a:pt x="4431256" y="6249772"/>
                  <a:pt x="4408337" y="6266079"/>
                </a:cubicBezTo>
                <a:cubicBezTo>
                  <a:pt x="4410100" y="6270046"/>
                  <a:pt x="4411422" y="6273572"/>
                  <a:pt x="4413185" y="6277538"/>
                </a:cubicBezTo>
                <a:cubicBezTo>
                  <a:pt x="4422441" y="6275776"/>
                  <a:pt x="4431697" y="6274013"/>
                  <a:pt x="4440511" y="6271809"/>
                </a:cubicBezTo>
                <a:cubicBezTo>
                  <a:pt x="4456378" y="6268283"/>
                  <a:pt x="4473126" y="6266520"/>
                  <a:pt x="4488112" y="6260350"/>
                </a:cubicBezTo>
                <a:cubicBezTo>
                  <a:pt x="4507505" y="6252857"/>
                  <a:pt x="4528220" y="6244923"/>
                  <a:pt x="4543205" y="6231701"/>
                </a:cubicBezTo>
                <a:cubicBezTo>
                  <a:pt x="4593891" y="6187627"/>
                  <a:pt x="4653391" y="6199967"/>
                  <a:pt x="4716859" y="6195119"/>
                </a:cubicBezTo>
                <a:cubicBezTo>
                  <a:pt x="4719503" y="6191593"/>
                  <a:pt x="4727437" y="6182337"/>
                  <a:pt x="4734929" y="6173082"/>
                </a:cubicBezTo>
                <a:cubicBezTo>
                  <a:pt x="4714214" y="6131652"/>
                  <a:pt x="4728759" y="6116666"/>
                  <a:pt x="4786937" y="6104766"/>
                </a:cubicBezTo>
                <a:cubicBezTo>
                  <a:pt x="4852609" y="6091103"/>
                  <a:pt x="4916517" y="6070388"/>
                  <a:pt x="4981747" y="6055403"/>
                </a:cubicBezTo>
                <a:cubicBezTo>
                  <a:pt x="5007310" y="6049232"/>
                  <a:pt x="5034636" y="6050114"/>
                  <a:pt x="5063285" y="6047910"/>
                </a:cubicBezTo>
                <a:cubicBezTo>
                  <a:pt x="5061963" y="6059810"/>
                  <a:pt x="5060640" y="6072592"/>
                  <a:pt x="5059318" y="6088018"/>
                </a:cubicBezTo>
                <a:cubicBezTo>
                  <a:pt x="5077829" y="6089781"/>
                  <a:pt x="5095459" y="6089781"/>
                  <a:pt x="5111767" y="6094188"/>
                </a:cubicBezTo>
                <a:cubicBezTo>
                  <a:pt x="5139974" y="6101681"/>
                  <a:pt x="5142178" y="6120192"/>
                  <a:pt x="5123226" y="6141789"/>
                </a:cubicBezTo>
                <a:cubicBezTo>
                  <a:pt x="5115293" y="6150604"/>
                  <a:pt x="5114852" y="6166030"/>
                  <a:pt x="5111326" y="6177489"/>
                </a:cubicBezTo>
                <a:cubicBezTo>
                  <a:pt x="5099426" y="6188067"/>
                  <a:pt x="5084881" y="6200408"/>
                  <a:pt x="5070337" y="6212308"/>
                </a:cubicBezTo>
                <a:cubicBezTo>
                  <a:pt x="5061081" y="6219801"/>
                  <a:pt x="5051825" y="6229497"/>
                  <a:pt x="5040807" y="6233464"/>
                </a:cubicBezTo>
                <a:cubicBezTo>
                  <a:pt x="4962795" y="6262994"/>
                  <a:pt x="4895361" y="6305746"/>
                  <a:pt x="4837182" y="6367891"/>
                </a:cubicBezTo>
                <a:cubicBezTo>
                  <a:pt x="4807652" y="6399184"/>
                  <a:pt x="4760933" y="6413729"/>
                  <a:pt x="4723470" y="6437970"/>
                </a:cubicBezTo>
                <a:cubicBezTo>
                  <a:pt x="4711129" y="6445903"/>
                  <a:pt x="4704518" y="6462211"/>
                  <a:pt x="4693058" y="6472789"/>
                </a:cubicBezTo>
                <a:cubicBezTo>
                  <a:pt x="4670140" y="6494826"/>
                  <a:pt x="4645458" y="6515541"/>
                  <a:pt x="4622098" y="6537578"/>
                </a:cubicBezTo>
                <a:cubicBezTo>
                  <a:pt x="4610198" y="6548597"/>
                  <a:pt x="4600502" y="6563142"/>
                  <a:pt x="4587279" y="6571956"/>
                </a:cubicBezTo>
                <a:cubicBezTo>
                  <a:pt x="4552461" y="6593994"/>
                  <a:pt x="4533949" y="6640713"/>
                  <a:pt x="4484145" y="6640713"/>
                </a:cubicBezTo>
                <a:cubicBezTo>
                  <a:pt x="4479297" y="6640713"/>
                  <a:pt x="4473126" y="6640713"/>
                  <a:pt x="4470041" y="6643357"/>
                </a:cubicBezTo>
                <a:cubicBezTo>
                  <a:pt x="4404370" y="6700213"/>
                  <a:pt x="4320629" y="6709469"/>
                  <a:pt x="4241294" y="6730184"/>
                </a:cubicBezTo>
                <a:cubicBezTo>
                  <a:pt x="4228072" y="6733710"/>
                  <a:pt x="4217053" y="6753543"/>
                  <a:pt x="4206035" y="6752662"/>
                </a:cubicBezTo>
                <a:cubicBezTo>
                  <a:pt x="4138160" y="6749136"/>
                  <a:pt x="4083067" y="6805552"/>
                  <a:pt x="4012988" y="6792329"/>
                </a:cubicBezTo>
                <a:cubicBezTo>
                  <a:pt x="4002851" y="6790566"/>
                  <a:pt x="3989628" y="6804229"/>
                  <a:pt x="3975525" y="6811722"/>
                </a:cubicBezTo>
                <a:cubicBezTo>
                  <a:pt x="3974643" y="6808196"/>
                  <a:pt x="3970676" y="6802025"/>
                  <a:pt x="3972440" y="6798059"/>
                </a:cubicBezTo>
                <a:cubicBezTo>
                  <a:pt x="3982577" y="6774699"/>
                  <a:pt x="3992714" y="6750899"/>
                  <a:pt x="4006377" y="6730184"/>
                </a:cubicBezTo>
                <a:cubicBezTo>
                  <a:pt x="4012988" y="6720487"/>
                  <a:pt x="4027973" y="6712114"/>
                  <a:pt x="4039874" y="6710351"/>
                </a:cubicBezTo>
                <a:cubicBezTo>
                  <a:pt x="4105985" y="6701536"/>
                  <a:pt x="4163282" y="6675972"/>
                  <a:pt x="4212646" y="6631457"/>
                </a:cubicBezTo>
                <a:cubicBezTo>
                  <a:pt x="4232920" y="6613387"/>
                  <a:pt x="4256280" y="6598842"/>
                  <a:pt x="4287573" y="6575923"/>
                </a:cubicBezTo>
                <a:cubicBezTo>
                  <a:pt x="4267739" y="6573720"/>
                  <a:pt x="4258924" y="6570634"/>
                  <a:pt x="4250991" y="6572397"/>
                </a:cubicBezTo>
                <a:cubicBezTo>
                  <a:pt x="4203390" y="6583416"/>
                  <a:pt x="4155790" y="6595757"/>
                  <a:pt x="4108630" y="6608097"/>
                </a:cubicBezTo>
                <a:cubicBezTo>
                  <a:pt x="4101578" y="6609860"/>
                  <a:pt x="4093645" y="6612064"/>
                  <a:pt x="4089237" y="6617353"/>
                </a:cubicBezTo>
                <a:cubicBezTo>
                  <a:pt x="4052655" y="6657461"/>
                  <a:pt x="4005495" y="6652172"/>
                  <a:pt x="3958776" y="6649528"/>
                </a:cubicBezTo>
                <a:cubicBezTo>
                  <a:pt x="3938943" y="6648206"/>
                  <a:pt x="3919109" y="6645120"/>
                  <a:pt x="3899717" y="6646883"/>
                </a:cubicBezTo>
                <a:cubicBezTo>
                  <a:pt x="3888698" y="6647764"/>
                  <a:pt x="3879001" y="6657902"/>
                  <a:pt x="3860931" y="6668480"/>
                </a:cubicBezTo>
                <a:cubicBezTo>
                  <a:pt x="3886935" y="6672447"/>
                  <a:pt x="3906768" y="6669802"/>
                  <a:pt x="3916465" y="6678176"/>
                </a:cubicBezTo>
                <a:cubicBezTo>
                  <a:pt x="3929687" y="6689635"/>
                  <a:pt x="3937180" y="6709910"/>
                  <a:pt x="3917346" y="6726217"/>
                </a:cubicBezTo>
                <a:cubicBezTo>
                  <a:pt x="3901039" y="6739880"/>
                  <a:pt x="3878120" y="6759714"/>
                  <a:pt x="3863135" y="6737236"/>
                </a:cubicBezTo>
                <a:cubicBezTo>
                  <a:pt x="3823908" y="6678617"/>
                  <a:pt x="3771459" y="6714317"/>
                  <a:pt x="3724300" y="6710351"/>
                </a:cubicBezTo>
                <a:cubicBezTo>
                  <a:pt x="3718129" y="6709910"/>
                  <a:pt x="3707992" y="6714758"/>
                  <a:pt x="3705789" y="6719606"/>
                </a:cubicBezTo>
                <a:cubicBezTo>
                  <a:pt x="3689481" y="6757070"/>
                  <a:pt x="3658188" y="6754866"/>
                  <a:pt x="3627336" y="6747814"/>
                </a:cubicBezTo>
                <a:cubicBezTo>
                  <a:pt x="3580176" y="6736795"/>
                  <a:pt x="3539187" y="6746051"/>
                  <a:pt x="3500401" y="6781311"/>
                </a:cubicBezTo>
                <a:cubicBezTo>
                  <a:pt x="3507012" y="6789685"/>
                  <a:pt x="3513623" y="6798059"/>
                  <a:pt x="3520234" y="6805552"/>
                </a:cubicBezTo>
                <a:cubicBezTo>
                  <a:pt x="3518031" y="6809518"/>
                  <a:pt x="3516268" y="6813926"/>
                  <a:pt x="3516268" y="6813485"/>
                </a:cubicBezTo>
                <a:cubicBezTo>
                  <a:pt x="3464701" y="6798059"/>
                  <a:pt x="3430763" y="6839930"/>
                  <a:pt x="3388011" y="6851389"/>
                </a:cubicBezTo>
                <a:cubicBezTo>
                  <a:pt x="3362007" y="6858441"/>
                  <a:pt x="3334240" y="6861526"/>
                  <a:pt x="3307354" y="6860204"/>
                </a:cubicBezTo>
                <a:cubicBezTo>
                  <a:pt x="3232428" y="6856678"/>
                  <a:pt x="3157501" y="6849626"/>
                  <a:pt x="3082134" y="6844778"/>
                </a:cubicBezTo>
                <a:cubicBezTo>
                  <a:pt x="3074200" y="6844337"/>
                  <a:pt x="3065826" y="6852270"/>
                  <a:pt x="3057893" y="6851830"/>
                </a:cubicBezTo>
                <a:cubicBezTo>
                  <a:pt x="3042907" y="6851389"/>
                  <a:pt x="3024837" y="6851830"/>
                  <a:pt x="3014700" y="6843896"/>
                </a:cubicBezTo>
                <a:cubicBezTo>
                  <a:pt x="3005003" y="6836404"/>
                  <a:pt x="3003681" y="6817893"/>
                  <a:pt x="2998833" y="6804670"/>
                </a:cubicBezTo>
                <a:cubicBezTo>
                  <a:pt x="3001477" y="6800703"/>
                  <a:pt x="3003681" y="6797177"/>
                  <a:pt x="3006325" y="6793210"/>
                </a:cubicBezTo>
                <a:cubicBezTo>
                  <a:pt x="2977236" y="6794974"/>
                  <a:pt x="2948588" y="6797177"/>
                  <a:pt x="2919498" y="6799381"/>
                </a:cubicBezTo>
                <a:cubicBezTo>
                  <a:pt x="2890409" y="6801585"/>
                  <a:pt x="2861761" y="6804670"/>
                  <a:pt x="2832671" y="6806433"/>
                </a:cubicBezTo>
                <a:cubicBezTo>
                  <a:pt x="2754660" y="6810840"/>
                  <a:pt x="2676648" y="6817011"/>
                  <a:pt x="2598636" y="6817451"/>
                </a:cubicBezTo>
                <a:cubicBezTo>
                  <a:pt x="2567784" y="6817451"/>
                  <a:pt x="2536491" y="6805552"/>
                  <a:pt x="2506079" y="6796737"/>
                </a:cubicBezTo>
                <a:cubicBezTo>
                  <a:pt x="2499468" y="6794974"/>
                  <a:pt x="2495942" y="6782633"/>
                  <a:pt x="2490653" y="6774259"/>
                </a:cubicBezTo>
                <a:cubicBezTo>
                  <a:pt x="2439086" y="6776903"/>
                  <a:pt x="2384874" y="6787922"/>
                  <a:pt x="2333307" y="6779988"/>
                </a:cubicBezTo>
                <a:cubicBezTo>
                  <a:pt x="2291436" y="6773377"/>
                  <a:pt x="2251328" y="6768088"/>
                  <a:pt x="2209457" y="6774259"/>
                </a:cubicBezTo>
                <a:cubicBezTo>
                  <a:pt x="2205931" y="6774699"/>
                  <a:pt x="2200643" y="6774259"/>
                  <a:pt x="2198879" y="6772055"/>
                </a:cubicBezTo>
                <a:cubicBezTo>
                  <a:pt x="2169350" y="6734151"/>
                  <a:pt x="2122631" y="6739880"/>
                  <a:pt x="2083845" y="6725336"/>
                </a:cubicBezTo>
                <a:cubicBezTo>
                  <a:pt x="2066215" y="6718725"/>
                  <a:pt x="2055196" y="6711673"/>
                  <a:pt x="2046382" y="6688313"/>
                </a:cubicBezTo>
                <a:cubicBezTo>
                  <a:pt x="2032718" y="6651731"/>
                  <a:pt x="1991288" y="6629253"/>
                  <a:pt x="1952062" y="6626609"/>
                </a:cubicBezTo>
                <a:cubicBezTo>
                  <a:pt x="1897409" y="6623083"/>
                  <a:pt x="1851572" y="6603249"/>
                  <a:pt x="1806616" y="6575923"/>
                </a:cubicBezTo>
                <a:cubicBezTo>
                  <a:pt x="1797360" y="6570193"/>
                  <a:pt x="1785901" y="6564464"/>
                  <a:pt x="1776204" y="6564905"/>
                </a:cubicBezTo>
                <a:cubicBezTo>
                  <a:pt x="1712296" y="6567990"/>
                  <a:pt x="1655881" y="6546834"/>
                  <a:pt x="1602992" y="6513778"/>
                </a:cubicBezTo>
                <a:cubicBezTo>
                  <a:pt x="1585362" y="6502760"/>
                  <a:pt x="1568613" y="6489978"/>
                  <a:pt x="1549221" y="6475874"/>
                </a:cubicBezTo>
                <a:cubicBezTo>
                  <a:pt x="1559358" y="6464855"/>
                  <a:pt x="1570817" y="6452955"/>
                  <a:pt x="1586684" y="6436207"/>
                </a:cubicBezTo>
                <a:cubicBezTo>
                  <a:pt x="1569495" y="6413288"/>
                  <a:pt x="1552747" y="6389928"/>
                  <a:pt x="1534235" y="6368332"/>
                </a:cubicBezTo>
                <a:cubicBezTo>
                  <a:pt x="1521894" y="6353787"/>
                  <a:pt x="1507350" y="6350261"/>
                  <a:pt x="1488398" y="6363043"/>
                </a:cubicBezTo>
                <a:cubicBezTo>
                  <a:pt x="1479142" y="6369213"/>
                  <a:pt x="1455342" y="6369654"/>
                  <a:pt x="1448731" y="6362602"/>
                </a:cubicBezTo>
                <a:cubicBezTo>
                  <a:pt x="1432864" y="6345413"/>
                  <a:pt x="1453138" y="6339684"/>
                  <a:pt x="1464597" y="6330869"/>
                </a:cubicBezTo>
                <a:cubicBezTo>
                  <a:pt x="1480905" y="6318087"/>
                  <a:pt x="1463716" y="6272690"/>
                  <a:pt x="1434186" y="6264757"/>
                </a:cubicBezTo>
                <a:cubicBezTo>
                  <a:pt x="1359700" y="6245364"/>
                  <a:pt x="1289181" y="6212308"/>
                  <a:pt x="1209406" y="6207901"/>
                </a:cubicBezTo>
                <a:cubicBezTo>
                  <a:pt x="1173265" y="6205697"/>
                  <a:pt x="1138446" y="6182337"/>
                  <a:pt x="1102745" y="6168674"/>
                </a:cubicBezTo>
                <a:cubicBezTo>
                  <a:pt x="1055586" y="6150604"/>
                  <a:pt x="1040159" y="6103003"/>
                  <a:pt x="1010629" y="6069066"/>
                </a:cubicBezTo>
                <a:cubicBezTo>
                  <a:pt x="998729" y="6055844"/>
                  <a:pt x="995644" y="6024110"/>
                  <a:pt x="970081" y="6040858"/>
                </a:cubicBezTo>
                <a:cubicBezTo>
                  <a:pt x="955977" y="6050114"/>
                  <a:pt x="952010" y="6074355"/>
                  <a:pt x="947162" y="6094188"/>
                </a:cubicBezTo>
                <a:cubicBezTo>
                  <a:pt x="920717" y="6109174"/>
                  <a:pt x="860335" y="6086255"/>
                  <a:pt x="847113" y="6057165"/>
                </a:cubicBezTo>
                <a:cubicBezTo>
                  <a:pt x="839620" y="6040417"/>
                  <a:pt x="864302" y="5998547"/>
                  <a:pt x="886339" y="5991054"/>
                </a:cubicBezTo>
                <a:cubicBezTo>
                  <a:pt x="902206" y="5985765"/>
                  <a:pt x="929092" y="5983561"/>
                  <a:pt x="931736" y="5974306"/>
                </a:cubicBezTo>
                <a:cubicBezTo>
                  <a:pt x="939670" y="5948302"/>
                  <a:pt x="937906" y="5919212"/>
                  <a:pt x="939670" y="5896735"/>
                </a:cubicBezTo>
                <a:cubicBezTo>
                  <a:pt x="904851" y="5890564"/>
                  <a:pt x="877084" y="5884834"/>
                  <a:pt x="848876" y="5880867"/>
                </a:cubicBezTo>
                <a:cubicBezTo>
                  <a:pt x="841824" y="5879986"/>
                  <a:pt x="832568" y="5883071"/>
                  <a:pt x="826398" y="5887038"/>
                </a:cubicBezTo>
                <a:cubicBezTo>
                  <a:pt x="793342" y="5909075"/>
                  <a:pt x="743538" y="5916568"/>
                  <a:pt x="722823" y="5887038"/>
                </a:cubicBezTo>
                <a:cubicBezTo>
                  <a:pt x="702989" y="5858830"/>
                  <a:pt x="678748" y="5842082"/>
                  <a:pt x="653185" y="5823570"/>
                </a:cubicBezTo>
                <a:cubicBezTo>
                  <a:pt x="649218" y="5820485"/>
                  <a:pt x="647014" y="5806822"/>
                  <a:pt x="650100" y="5803737"/>
                </a:cubicBezTo>
                <a:cubicBezTo>
                  <a:pt x="656711" y="5797126"/>
                  <a:pt x="667729" y="5789193"/>
                  <a:pt x="675222" y="5790956"/>
                </a:cubicBezTo>
                <a:cubicBezTo>
                  <a:pt x="701226" y="5797126"/>
                  <a:pt x="726789" y="5806822"/>
                  <a:pt x="752353" y="5816078"/>
                </a:cubicBezTo>
                <a:cubicBezTo>
                  <a:pt x="760286" y="5819163"/>
                  <a:pt x="765575" y="5828419"/>
                  <a:pt x="773508" y="5831063"/>
                </a:cubicBezTo>
                <a:cubicBezTo>
                  <a:pt x="783646" y="5835030"/>
                  <a:pt x="795546" y="5835030"/>
                  <a:pt x="806564" y="5836793"/>
                </a:cubicBezTo>
                <a:cubicBezTo>
                  <a:pt x="805242" y="5826215"/>
                  <a:pt x="803920" y="5815637"/>
                  <a:pt x="802598" y="5802856"/>
                </a:cubicBezTo>
                <a:cubicBezTo>
                  <a:pt x="853724" y="5764952"/>
                  <a:pt x="916310" y="5748644"/>
                  <a:pt x="981540" y="5743796"/>
                </a:cubicBezTo>
                <a:cubicBezTo>
                  <a:pt x="1026056" y="5740270"/>
                  <a:pt x="1045448" y="5788311"/>
                  <a:pt x="1018563" y="5839438"/>
                </a:cubicBezTo>
                <a:cubicBezTo>
                  <a:pt x="1026937" y="5845167"/>
                  <a:pt x="1036193" y="5857067"/>
                  <a:pt x="1044126" y="5856186"/>
                </a:cubicBezTo>
                <a:cubicBezTo>
                  <a:pt x="1086438" y="5851338"/>
                  <a:pt x="1124342" y="5880427"/>
                  <a:pt x="1170620" y="5865441"/>
                </a:cubicBezTo>
                <a:cubicBezTo>
                  <a:pt x="1200150" y="5855745"/>
                  <a:pt x="1238054" y="5869408"/>
                  <a:pt x="1271992" y="5874256"/>
                </a:cubicBezTo>
                <a:cubicBezTo>
                  <a:pt x="1294470" y="5877342"/>
                  <a:pt x="1316948" y="5883512"/>
                  <a:pt x="1332374" y="5887038"/>
                </a:cubicBezTo>
                <a:cubicBezTo>
                  <a:pt x="1356615" y="5912601"/>
                  <a:pt x="1374685" y="5947861"/>
                  <a:pt x="1400249" y="5954472"/>
                </a:cubicBezTo>
                <a:cubicBezTo>
                  <a:pt x="1431542" y="5962405"/>
                  <a:pt x="1450934" y="6010887"/>
                  <a:pt x="1494127" y="5984002"/>
                </a:cubicBezTo>
                <a:cubicBezTo>
                  <a:pt x="1489279" y="5976509"/>
                  <a:pt x="1484872" y="5969898"/>
                  <a:pt x="1478701" y="5960201"/>
                </a:cubicBezTo>
                <a:cubicBezTo>
                  <a:pt x="1491483" y="5957557"/>
                  <a:pt x="1501620" y="5955353"/>
                  <a:pt x="1523657" y="5950946"/>
                </a:cubicBezTo>
                <a:cubicBezTo>
                  <a:pt x="1505146" y="5935960"/>
                  <a:pt x="1495009" y="5924942"/>
                  <a:pt x="1482668" y="5918331"/>
                </a:cubicBezTo>
                <a:cubicBezTo>
                  <a:pt x="1469886" y="5911719"/>
                  <a:pt x="1454019" y="5910398"/>
                  <a:pt x="1440356" y="5904668"/>
                </a:cubicBezTo>
                <a:cubicBezTo>
                  <a:pt x="1411708" y="5893649"/>
                  <a:pt x="1410386" y="5878664"/>
                  <a:pt x="1434186" y="5857949"/>
                </a:cubicBezTo>
                <a:cubicBezTo>
                  <a:pt x="1439916" y="5853101"/>
                  <a:pt x="1441679" y="5843845"/>
                  <a:pt x="1445645" y="5836352"/>
                </a:cubicBezTo>
                <a:cubicBezTo>
                  <a:pt x="1418319" y="5826215"/>
                  <a:pt x="1394078" y="5815637"/>
                  <a:pt x="1368956" y="5809026"/>
                </a:cubicBezTo>
                <a:cubicBezTo>
                  <a:pt x="1343392" y="5802415"/>
                  <a:pt x="1327526" y="5810789"/>
                  <a:pt x="1338544" y="5844726"/>
                </a:cubicBezTo>
                <a:cubicBezTo>
                  <a:pt x="1328407" y="5844286"/>
                  <a:pt x="1320033" y="5845167"/>
                  <a:pt x="1312540" y="5842963"/>
                </a:cubicBezTo>
                <a:cubicBezTo>
                  <a:pt x="1275077" y="5830623"/>
                  <a:pt x="1238936" y="5814315"/>
                  <a:pt x="1200591" y="5805941"/>
                </a:cubicBezTo>
                <a:cubicBezTo>
                  <a:pt x="1167976" y="5798889"/>
                  <a:pt x="1135361" y="5796685"/>
                  <a:pt x="1113323" y="5767155"/>
                </a:cubicBezTo>
                <a:cubicBezTo>
                  <a:pt x="1109797" y="5762307"/>
                  <a:pt x="1098338" y="5763629"/>
                  <a:pt x="1093049" y="5759662"/>
                </a:cubicBezTo>
                <a:cubicBezTo>
                  <a:pt x="1082030" y="5751289"/>
                  <a:pt x="1072334" y="5740711"/>
                  <a:pt x="1062197" y="5731455"/>
                </a:cubicBezTo>
                <a:cubicBezTo>
                  <a:pt x="1070571" y="5723962"/>
                  <a:pt x="1079827" y="5716470"/>
                  <a:pt x="1087319" y="5708095"/>
                </a:cubicBezTo>
                <a:cubicBezTo>
                  <a:pt x="1094371" y="5700603"/>
                  <a:pt x="1102745" y="5692669"/>
                  <a:pt x="1105390" y="5683414"/>
                </a:cubicBezTo>
                <a:cubicBezTo>
                  <a:pt x="1114205" y="5649476"/>
                  <a:pt x="1137564" y="5642865"/>
                  <a:pt x="1168416" y="5663139"/>
                </a:cubicBezTo>
                <a:cubicBezTo>
                  <a:pt x="1183402" y="5672836"/>
                  <a:pt x="1191776" y="5704128"/>
                  <a:pt x="1224832" y="5680328"/>
                </a:cubicBezTo>
                <a:cubicBezTo>
                  <a:pt x="1210728" y="5664461"/>
                  <a:pt x="1197506" y="5649035"/>
                  <a:pt x="1184283" y="5634050"/>
                </a:cubicBezTo>
                <a:cubicBezTo>
                  <a:pt x="1175028" y="5623031"/>
                  <a:pt x="1167535" y="5609368"/>
                  <a:pt x="1155635" y="5602316"/>
                </a:cubicBezTo>
                <a:cubicBezTo>
                  <a:pt x="1142412" y="5594383"/>
                  <a:pt x="1125223" y="5592620"/>
                  <a:pt x="1104068" y="5586009"/>
                </a:cubicBezTo>
                <a:cubicBezTo>
                  <a:pt x="1112001" y="5608046"/>
                  <a:pt x="1115968" y="5619065"/>
                  <a:pt x="1119934" y="5630083"/>
                </a:cubicBezTo>
                <a:cubicBezTo>
                  <a:pt x="1106712" y="5634050"/>
                  <a:pt x="1093490" y="5639339"/>
                  <a:pt x="1079827" y="5641543"/>
                </a:cubicBezTo>
                <a:cubicBezTo>
                  <a:pt x="1062638" y="5643747"/>
                  <a:pt x="1045448" y="5643747"/>
                  <a:pt x="1028259" y="5642865"/>
                </a:cubicBezTo>
                <a:cubicBezTo>
                  <a:pt x="998289" y="5641983"/>
                  <a:pt x="985948" y="5620387"/>
                  <a:pt x="970962" y="5597468"/>
                </a:cubicBezTo>
                <a:cubicBezTo>
                  <a:pt x="933940" y="5541053"/>
                  <a:pt x="892950" y="5486841"/>
                  <a:pt x="853283" y="5431748"/>
                </a:cubicBezTo>
                <a:cubicBezTo>
                  <a:pt x="850639" y="5428222"/>
                  <a:pt x="845791" y="5424696"/>
                  <a:pt x="841383" y="5424255"/>
                </a:cubicBezTo>
                <a:cubicBezTo>
                  <a:pt x="793342" y="5417644"/>
                  <a:pt x="745301" y="5383707"/>
                  <a:pt x="696378" y="5423374"/>
                </a:cubicBezTo>
                <a:cubicBezTo>
                  <a:pt x="691970" y="5426899"/>
                  <a:pt x="682715" y="5423814"/>
                  <a:pt x="674341" y="5423814"/>
                </a:cubicBezTo>
                <a:cubicBezTo>
                  <a:pt x="670374" y="5453785"/>
                  <a:pt x="683596" y="5468330"/>
                  <a:pt x="706956" y="5481111"/>
                </a:cubicBezTo>
                <a:cubicBezTo>
                  <a:pt x="737808" y="5497860"/>
                  <a:pt x="767338" y="5517252"/>
                  <a:pt x="795546" y="5538849"/>
                </a:cubicBezTo>
                <a:cubicBezTo>
                  <a:pt x="825957" y="5561768"/>
                  <a:pt x="820227" y="5594383"/>
                  <a:pt x="810531" y="5622150"/>
                </a:cubicBezTo>
                <a:cubicBezTo>
                  <a:pt x="791138" y="5628761"/>
                  <a:pt x="771305" y="5635372"/>
                  <a:pt x="752793" y="5641983"/>
                </a:cubicBezTo>
                <a:cubicBezTo>
                  <a:pt x="719737" y="5626117"/>
                  <a:pt x="684919" y="5608487"/>
                  <a:pt x="649659" y="5592620"/>
                </a:cubicBezTo>
                <a:cubicBezTo>
                  <a:pt x="643048" y="5589535"/>
                  <a:pt x="630707" y="5589094"/>
                  <a:pt x="627181" y="5592620"/>
                </a:cubicBezTo>
                <a:cubicBezTo>
                  <a:pt x="622773" y="5597468"/>
                  <a:pt x="624536" y="5608046"/>
                  <a:pt x="624536" y="5615979"/>
                </a:cubicBezTo>
                <a:cubicBezTo>
                  <a:pt x="623655" y="5631405"/>
                  <a:pt x="623214" y="5646832"/>
                  <a:pt x="622333" y="5662698"/>
                </a:cubicBezTo>
                <a:cubicBezTo>
                  <a:pt x="602940" y="5659173"/>
                  <a:pt x="580903" y="5660936"/>
                  <a:pt x="565036" y="5651239"/>
                </a:cubicBezTo>
                <a:cubicBezTo>
                  <a:pt x="540354" y="5636695"/>
                  <a:pt x="519198" y="5614657"/>
                  <a:pt x="497161" y="5595705"/>
                </a:cubicBezTo>
                <a:cubicBezTo>
                  <a:pt x="491431" y="5590857"/>
                  <a:pt x="486583" y="5585127"/>
                  <a:pt x="482176" y="5578957"/>
                </a:cubicBezTo>
                <a:cubicBezTo>
                  <a:pt x="456612" y="5541934"/>
                  <a:pt x="468512" y="5505793"/>
                  <a:pt x="510383" y="5493011"/>
                </a:cubicBezTo>
                <a:cubicBezTo>
                  <a:pt x="511706" y="5490807"/>
                  <a:pt x="513909" y="5488604"/>
                  <a:pt x="513469" y="5486400"/>
                </a:cubicBezTo>
                <a:cubicBezTo>
                  <a:pt x="509502" y="5463922"/>
                  <a:pt x="512146" y="5434392"/>
                  <a:pt x="498483" y="5422051"/>
                </a:cubicBezTo>
                <a:cubicBezTo>
                  <a:pt x="486583" y="5411033"/>
                  <a:pt x="456172" y="5422051"/>
                  <a:pt x="435457" y="5417203"/>
                </a:cubicBezTo>
                <a:cubicBezTo>
                  <a:pt x="421353" y="5413677"/>
                  <a:pt x="409893" y="5399573"/>
                  <a:pt x="397112" y="5390318"/>
                </a:cubicBezTo>
                <a:cubicBezTo>
                  <a:pt x="412538" y="5384588"/>
                  <a:pt x="428845" y="5372688"/>
                  <a:pt x="442949" y="5374451"/>
                </a:cubicBezTo>
                <a:cubicBezTo>
                  <a:pt x="483939" y="5379740"/>
                  <a:pt x="489228" y="5351973"/>
                  <a:pt x="497602" y="5319799"/>
                </a:cubicBezTo>
                <a:cubicBezTo>
                  <a:pt x="547847" y="5324647"/>
                  <a:pt x="599855" y="5324206"/>
                  <a:pt x="648337" y="5336547"/>
                </a:cubicBezTo>
                <a:cubicBezTo>
                  <a:pt x="688445" y="5347125"/>
                  <a:pt x="723704" y="5375332"/>
                  <a:pt x="767338" y="5350210"/>
                </a:cubicBezTo>
                <a:cubicBezTo>
                  <a:pt x="792020" y="5373569"/>
                  <a:pt x="818464" y="5356821"/>
                  <a:pt x="844468" y="5354618"/>
                </a:cubicBezTo>
                <a:cubicBezTo>
                  <a:pt x="851961" y="5354176"/>
                  <a:pt x="861657" y="5357703"/>
                  <a:pt x="866946" y="5362991"/>
                </a:cubicBezTo>
                <a:cubicBezTo>
                  <a:pt x="895154" y="5391199"/>
                  <a:pt x="922040" y="5420288"/>
                  <a:pt x="943195" y="5442767"/>
                </a:cubicBezTo>
                <a:cubicBezTo>
                  <a:pt x="974929" y="5434392"/>
                  <a:pt x="997848" y="5428662"/>
                  <a:pt x="1020326" y="5422933"/>
                </a:cubicBezTo>
                <a:cubicBezTo>
                  <a:pt x="1022530" y="5426018"/>
                  <a:pt x="1025174" y="5429103"/>
                  <a:pt x="1027378" y="5432629"/>
                </a:cubicBezTo>
                <a:cubicBezTo>
                  <a:pt x="1030463" y="5413677"/>
                  <a:pt x="1033548" y="5395166"/>
                  <a:pt x="1038837" y="5362110"/>
                </a:cubicBezTo>
                <a:cubicBezTo>
                  <a:pt x="1056026" y="5379299"/>
                  <a:pt x="1065282" y="5392081"/>
                  <a:pt x="1078064" y="5400455"/>
                </a:cubicBezTo>
                <a:cubicBezTo>
                  <a:pt x="1093049" y="5410151"/>
                  <a:pt x="1110679" y="5415881"/>
                  <a:pt x="1127427" y="5423374"/>
                </a:cubicBezTo>
                <a:cubicBezTo>
                  <a:pt x="1154753" y="5376214"/>
                  <a:pt x="1092608" y="5386792"/>
                  <a:pt x="1097897" y="5347125"/>
                </a:cubicBezTo>
                <a:cubicBezTo>
                  <a:pt x="1109797" y="5344921"/>
                  <a:pt x="1133598" y="5334343"/>
                  <a:pt x="1140650" y="5340954"/>
                </a:cubicBezTo>
                <a:cubicBezTo>
                  <a:pt x="1173265" y="5372247"/>
                  <a:pt x="1193539" y="5354176"/>
                  <a:pt x="1220865" y="5321562"/>
                </a:cubicBezTo>
                <a:cubicBezTo>
                  <a:pt x="1227476" y="5332139"/>
                  <a:pt x="1231884" y="5346684"/>
                  <a:pt x="1238936" y="5348888"/>
                </a:cubicBezTo>
                <a:cubicBezTo>
                  <a:pt x="1283010" y="5359906"/>
                  <a:pt x="1286096" y="5405744"/>
                  <a:pt x="1312540" y="5431307"/>
                </a:cubicBezTo>
                <a:cubicBezTo>
                  <a:pt x="1318711" y="5437037"/>
                  <a:pt x="1320914" y="5449818"/>
                  <a:pt x="1327085" y="5452022"/>
                </a:cubicBezTo>
                <a:cubicBezTo>
                  <a:pt x="1365430" y="5463481"/>
                  <a:pt x="1374245" y="5500064"/>
                  <a:pt x="1394960" y="5526508"/>
                </a:cubicBezTo>
                <a:cubicBezTo>
                  <a:pt x="1408623" y="5543697"/>
                  <a:pt x="1428016" y="5556038"/>
                  <a:pt x="1443442" y="5571905"/>
                </a:cubicBezTo>
                <a:cubicBezTo>
                  <a:pt x="1470327" y="5600113"/>
                  <a:pt x="1491924" y="5635372"/>
                  <a:pt x="1523657" y="5656087"/>
                </a:cubicBezTo>
                <a:cubicBezTo>
                  <a:pt x="1549221" y="5673276"/>
                  <a:pt x="1585802" y="5673717"/>
                  <a:pt x="1617977" y="5681210"/>
                </a:cubicBezTo>
                <a:cubicBezTo>
                  <a:pt x="1622825" y="5682091"/>
                  <a:pt x="1628555" y="5679447"/>
                  <a:pt x="1632521" y="5681210"/>
                </a:cubicBezTo>
                <a:cubicBezTo>
                  <a:pt x="1686292" y="5707214"/>
                  <a:pt x="1734774" y="5692669"/>
                  <a:pt x="1785460" y="5669309"/>
                </a:cubicBezTo>
                <a:cubicBezTo>
                  <a:pt x="1798683" y="5663139"/>
                  <a:pt x="1829535" y="5675480"/>
                  <a:pt x="1840994" y="5689143"/>
                </a:cubicBezTo>
                <a:cubicBezTo>
                  <a:pt x="1882865" y="5738947"/>
                  <a:pt x="1931788" y="5746440"/>
                  <a:pt x="1992611" y="5733218"/>
                </a:cubicBezTo>
                <a:cubicBezTo>
                  <a:pt x="2028752" y="5725284"/>
                  <a:pt x="2068419" y="5731896"/>
                  <a:pt x="2106323" y="5731014"/>
                </a:cubicBezTo>
                <a:cubicBezTo>
                  <a:pt x="2157009" y="5729692"/>
                  <a:pt x="2207694" y="5725725"/>
                  <a:pt x="2258380" y="5725725"/>
                </a:cubicBezTo>
                <a:cubicBezTo>
                  <a:pt x="2282621" y="5725725"/>
                  <a:pt x="2306862" y="5731896"/>
                  <a:pt x="2331103" y="5736303"/>
                </a:cubicBezTo>
                <a:cubicBezTo>
                  <a:pt x="2422778" y="5753051"/>
                  <a:pt x="2513572" y="5744236"/>
                  <a:pt x="2603043" y="5722640"/>
                </a:cubicBezTo>
                <a:cubicBezTo>
                  <a:pt x="2637421" y="5714266"/>
                  <a:pt x="2672681" y="5708536"/>
                  <a:pt x="2704415" y="5694432"/>
                </a:cubicBezTo>
                <a:cubicBezTo>
                  <a:pt x="2761712" y="5669309"/>
                  <a:pt x="2818127" y="5640661"/>
                  <a:pt x="2872779" y="5610250"/>
                </a:cubicBezTo>
                <a:cubicBezTo>
                  <a:pt x="2896580" y="5597028"/>
                  <a:pt x="2893935" y="5568379"/>
                  <a:pt x="2870135" y="5553834"/>
                </a:cubicBezTo>
                <a:cubicBezTo>
                  <a:pt x="2845013" y="5537968"/>
                  <a:pt x="2827823" y="5521660"/>
                  <a:pt x="2826060" y="5487282"/>
                </a:cubicBezTo>
                <a:cubicBezTo>
                  <a:pt x="2825620" y="5475823"/>
                  <a:pt x="2791682" y="5457311"/>
                  <a:pt x="2772290" y="5456870"/>
                </a:cubicBezTo>
                <a:cubicBezTo>
                  <a:pt x="2699567" y="5454226"/>
                  <a:pt x="2626844" y="5459074"/>
                  <a:pt x="2554561" y="5458193"/>
                </a:cubicBezTo>
                <a:cubicBezTo>
                  <a:pt x="2527676" y="5457752"/>
                  <a:pt x="2500790" y="5449818"/>
                  <a:pt x="2473464" y="5447174"/>
                </a:cubicBezTo>
                <a:cubicBezTo>
                  <a:pt x="2465531" y="5446292"/>
                  <a:pt x="2456716" y="5451140"/>
                  <a:pt x="2448782" y="5460837"/>
                </a:cubicBezTo>
                <a:cubicBezTo>
                  <a:pt x="2457157" y="5463922"/>
                  <a:pt x="2465531" y="5466566"/>
                  <a:pt x="2476549" y="5470533"/>
                </a:cubicBezTo>
                <a:cubicBezTo>
                  <a:pt x="2470820" y="5474941"/>
                  <a:pt x="2468616" y="5478467"/>
                  <a:pt x="2465531" y="5478908"/>
                </a:cubicBezTo>
                <a:cubicBezTo>
                  <a:pt x="2448342" y="5481552"/>
                  <a:pt x="2431152" y="5484196"/>
                  <a:pt x="2413963" y="5485959"/>
                </a:cubicBezTo>
                <a:cubicBezTo>
                  <a:pt x="2408234" y="5486400"/>
                  <a:pt x="2398096" y="5485519"/>
                  <a:pt x="2397656" y="5482874"/>
                </a:cubicBezTo>
                <a:cubicBezTo>
                  <a:pt x="2384874" y="5441004"/>
                  <a:pt x="2344325" y="5452022"/>
                  <a:pt x="2317881" y="5447174"/>
                </a:cubicBezTo>
                <a:cubicBezTo>
                  <a:pt x="2280417" y="5440563"/>
                  <a:pt x="2253532" y="5421170"/>
                  <a:pt x="2222239" y="5403981"/>
                </a:cubicBezTo>
                <a:cubicBezTo>
                  <a:pt x="2190946" y="5386792"/>
                  <a:pt x="2152601" y="5381062"/>
                  <a:pt x="2116901" y="5372688"/>
                </a:cubicBezTo>
                <a:cubicBezTo>
                  <a:pt x="2109849" y="5370925"/>
                  <a:pt x="2098390" y="5379740"/>
                  <a:pt x="2092219" y="5386792"/>
                </a:cubicBezTo>
                <a:cubicBezTo>
                  <a:pt x="2065774" y="5416763"/>
                  <a:pt x="2042856" y="5395607"/>
                  <a:pt x="2019496" y="5388114"/>
                </a:cubicBezTo>
                <a:cubicBezTo>
                  <a:pt x="2018615" y="5384588"/>
                  <a:pt x="2018174" y="5381503"/>
                  <a:pt x="2017292" y="5377977"/>
                </a:cubicBezTo>
                <a:cubicBezTo>
                  <a:pt x="2052552" y="5359025"/>
                  <a:pt x="2088252" y="5340073"/>
                  <a:pt x="2123512" y="5321120"/>
                </a:cubicBezTo>
                <a:cubicBezTo>
                  <a:pt x="2124393" y="5318035"/>
                  <a:pt x="2125275" y="5314950"/>
                  <a:pt x="2126156" y="5311424"/>
                </a:cubicBezTo>
                <a:cubicBezTo>
                  <a:pt x="2116460" y="5309221"/>
                  <a:pt x="2100593" y="5302609"/>
                  <a:pt x="2098830" y="5305694"/>
                </a:cubicBezTo>
                <a:cubicBezTo>
                  <a:pt x="2072826" y="5344480"/>
                  <a:pt x="2039330" y="5315391"/>
                  <a:pt x="2009800" y="5315391"/>
                </a:cubicBezTo>
                <a:cubicBezTo>
                  <a:pt x="1987322" y="5315391"/>
                  <a:pt x="1964844" y="5305254"/>
                  <a:pt x="1941925" y="5301728"/>
                </a:cubicBezTo>
                <a:cubicBezTo>
                  <a:pt x="1907547" y="5296879"/>
                  <a:pt x="1870083" y="5303932"/>
                  <a:pt x="1844961" y="5269113"/>
                </a:cubicBezTo>
                <a:cubicBezTo>
                  <a:pt x="1841876" y="5265146"/>
                  <a:pt x="1821601" y="5266909"/>
                  <a:pt x="1815431" y="5272638"/>
                </a:cubicBezTo>
                <a:cubicBezTo>
                  <a:pt x="1788545" y="5296879"/>
                  <a:pt x="1752845" y="5283657"/>
                  <a:pt x="1747556" y="5265587"/>
                </a:cubicBezTo>
                <a:cubicBezTo>
                  <a:pt x="1735215" y="5225038"/>
                  <a:pt x="1700396" y="5229886"/>
                  <a:pt x="1676155" y="5217105"/>
                </a:cubicBezTo>
                <a:cubicBezTo>
                  <a:pt x="1639573" y="5197712"/>
                  <a:pt x="1588888" y="5193304"/>
                  <a:pt x="1563765" y="5165538"/>
                </a:cubicBezTo>
                <a:cubicBezTo>
                  <a:pt x="1513961" y="5110004"/>
                  <a:pt x="1445205" y="5111326"/>
                  <a:pt x="1386145" y="5083559"/>
                </a:cubicBezTo>
                <a:cubicBezTo>
                  <a:pt x="1384823" y="5072981"/>
                  <a:pt x="1383060" y="5061522"/>
                  <a:pt x="1381296" y="5047858"/>
                </a:cubicBezTo>
                <a:cubicBezTo>
                  <a:pt x="1397163" y="5040806"/>
                  <a:pt x="1413030" y="5033755"/>
                  <a:pt x="1428456" y="5026703"/>
                </a:cubicBezTo>
                <a:cubicBezTo>
                  <a:pt x="1427134" y="5025380"/>
                  <a:pt x="1425812" y="5023617"/>
                  <a:pt x="1424490" y="5022295"/>
                </a:cubicBezTo>
                <a:cubicBezTo>
                  <a:pt x="1432423" y="5013480"/>
                  <a:pt x="1438593" y="5000258"/>
                  <a:pt x="1448290" y="4997173"/>
                </a:cubicBezTo>
                <a:cubicBezTo>
                  <a:pt x="1483549" y="4985713"/>
                  <a:pt x="1519691" y="4976898"/>
                  <a:pt x="1556272" y="4968965"/>
                </a:cubicBezTo>
                <a:cubicBezTo>
                  <a:pt x="1580073" y="4963676"/>
                  <a:pt x="1595940" y="4965439"/>
                  <a:pt x="1592854" y="5000258"/>
                </a:cubicBezTo>
                <a:cubicBezTo>
                  <a:pt x="1591091" y="5018329"/>
                  <a:pt x="1613569" y="5037281"/>
                  <a:pt x="1619299" y="5057114"/>
                </a:cubicBezTo>
                <a:cubicBezTo>
                  <a:pt x="1628555" y="5089288"/>
                  <a:pt x="1647066" y="5084881"/>
                  <a:pt x="1671307" y="5078270"/>
                </a:cubicBezTo>
                <a:cubicBezTo>
                  <a:pt x="1680563" y="5075625"/>
                  <a:pt x="1692463" y="5083118"/>
                  <a:pt x="1703481" y="5084000"/>
                </a:cubicBezTo>
                <a:cubicBezTo>
                  <a:pt x="1714941" y="5085322"/>
                  <a:pt x="1726841" y="5084440"/>
                  <a:pt x="1738300" y="5084440"/>
                </a:cubicBezTo>
                <a:cubicBezTo>
                  <a:pt x="1738741" y="5080914"/>
                  <a:pt x="1738741" y="5076948"/>
                  <a:pt x="1739182" y="5073422"/>
                </a:cubicBezTo>
                <a:cubicBezTo>
                  <a:pt x="1714500" y="5065929"/>
                  <a:pt x="1688937" y="5060199"/>
                  <a:pt x="1665137" y="5050503"/>
                </a:cubicBezTo>
                <a:cubicBezTo>
                  <a:pt x="1616655" y="5030228"/>
                  <a:pt x="1617095" y="5029347"/>
                  <a:pt x="1648388" y="4986154"/>
                </a:cubicBezTo>
                <a:cubicBezTo>
                  <a:pt x="1630758" y="4968083"/>
                  <a:pt x="1611366" y="4950454"/>
                  <a:pt x="1595499" y="4930620"/>
                </a:cubicBezTo>
                <a:cubicBezTo>
                  <a:pt x="1580954" y="4912109"/>
                  <a:pt x="1567291" y="4897124"/>
                  <a:pt x="1540406" y="4901090"/>
                </a:cubicBezTo>
                <a:cubicBezTo>
                  <a:pt x="1534676" y="4901972"/>
                  <a:pt x="1525861" y="4889190"/>
                  <a:pt x="1519691" y="4881257"/>
                </a:cubicBezTo>
                <a:cubicBezTo>
                  <a:pt x="1511316" y="4870679"/>
                  <a:pt x="1506468" y="4856575"/>
                  <a:pt x="1495890" y="4848642"/>
                </a:cubicBezTo>
                <a:cubicBezTo>
                  <a:pt x="1485312" y="4840708"/>
                  <a:pt x="1470327" y="4838945"/>
                  <a:pt x="1457546" y="4834538"/>
                </a:cubicBezTo>
                <a:cubicBezTo>
                  <a:pt x="1459749" y="4847760"/>
                  <a:pt x="1462394" y="4860983"/>
                  <a:pt x="1464597" y="4874205"/>
                </a:cubicBezTo>
                <a:cubicBezTo>
                  <a:pt x="1465479" y="4879053"/>
                  <a:pt x="1466801" y="4886986"/>
                  <a:pt x="1464597" y="4888309"/>
                </a:cubicBezTo>
                <a:cubicBezTo>
                  <a:pt x="1439916" y="4903294"/>
                  <a:pt x="1431982" y="4921805"/>
                  <a:pt x="1442119" y="4950454"/>
                </a:cubicBezTo>
                <a:cubicBezTo>
                  <a:pt x="1444323" y="4956184"/>
                  <a:pt x="1424930" y="4977780"/>
                  <a:pt x="1416115" y="4977339"/>
                </a:cubicBezTo>
                <a:cubicBezTo>
                  <a:pt x="1380415" y="4976017"/>
                  <a:pt x="1344274" y="4970287"/>
                  <a:pt x="1309014" y="4962795"/>
                </a:cubicBezTo>
                <a:cubicBezTo>
                  <a:pt x="1285655" y="4957947"/>
                  <a:pt x="1260973" y="4951776"/>
                  <a:pt x="1241139" y="4938994"/>
                </a:cubicBezTo>
                <a:cubicBezTo>
                  <a:pt x="1227917" y="4930179"/>
                  <a:pt x="1216458" y="4909905"/>
                  <a:pt x="1214695" y="4893597"/>
                </a:cubicBezTo>
                <a:cubicBezTo>
                  <a:pt x="1211169" y="4860541"/>
                  <a:pt x="1176350" y="4829249"/>
                  <a:pt x="1142853" y="4822637"/>
                </a:cubicBezTo>
                <a:cubicBezTo>
                  <a:pt x="1106712" y="4815145"/>
                  <a:pt x="1073215" y="4797075"/>
                  <a:pt x="1038837" y="4782970"/>
                </a:cubicBezTo>
                <a:cubicBezTo>
                  <a:pt x="1036193" y="4782089"/>
                  <a:pt x="1034430" y="4776800"/>
                  <a:pt x="1033989" y="4773715"/>
                </a:cubicBezTo>
                <a:cubicBezTo>
                  <a:pt x="1032226" y="4757407"/>
                  <a:pt x="1071452" y="4724792"/>
                  <a:pt x="1088201" y="4729200"/>
                </a:cubicBezTo>
                <a:cubicBezTo>
                  <a:pt x="1106271" y="4733607"/>
                  <a:pt x="1123901" y="4740659"/>
                  <a:pt x="1142412" y="4743303"/>
                </a:cubicBezTo>
                <a:cubicBezTo>
                  <a:pt x="1153872" y="4745066"/>
                  <a:pt x="1171502" y="4744626"/>
                  <a:pt x="1177672" y="4737574"/>
                </a:cubicBezTo>
                <a:cubicBezTo>
                  <a:pt x="1202354" y="4708925"/>
                  <a:pt x="1217339" y="4716418"/>
                  <a:pt x="1238936" y="4743303"/>
                </a:cubicBezTo>
                <a:cubicBezTo>
                  <a:pt x="1269347" y="4781648"/>
                  <a:pt x="1336341" y="4797515"/>
                  <a:pt x="1368956" y="4776800"/>
                </a:cubicBezTo>
                <a:cubicBezTo>
                  <a:pt x="1378211" y="4770630"/>
                  <a:pt x="1386145" y="4756966"/>
                  <a:pt x="1387467" y="4745948"/>
                </a:cubicBezTo>
                <a:cubicBezTo>
                  <a:pt x="1387908" y="4741099"/>
                  <a:pt x="1371159" y="4732725"/>
                  <a:pt x="1361022" y="4728318"/>
                </a:cubicBezTo>
                <a:cubicBezTo>
                  <a:pt x="1349563" y="4723470"/>
                  <a:pt x="1337222" y="4721707"/>
                  <a:pt x="1321355" y="4717740"/>
                </a:cubicBezTo>
                <a:cubicBezTo>
                  <a:pt x="1326644" y="4704959"/>
                  <a:pt x="1331052" y="4694381"/>
                  <a:pt x="1337663" y="4678073"/>
                </a:cubicBezTo>
                <a:cubicBezTo>
                  <a:pt x="1323118" y="4671903"/>
                  <a:pt x="1305929" y="4668376"/>
                  <a:pt x="1292707" y="4658680"/>
                </a:cubicBezTo>
                <a:cubicBezTo>
                  <a:pt x="1261414" y="4636202"/>
                  <a:pt x="1212491" y="4632676"/>
                  <a:pt x="1206761" y="4581550"/>
                </a:cubicBezTo>
                <a:cubicBezTo>
                  <a:pt x="1206321" y="4577142"/>
                  <a:pt x="1201472" y="4570972"/>
                  <a:pt x="1197946" y="4570091"/>
                </a:cubicBezTo>
                <a:cubicBezTo>
                  <a:pt x="1167535" y="4564361"/>
                  <a:pt x="1167535" y="4538357"/>
                  <a:pt x="1163127" y="4516760"/>
                </a:cubicBezTo>
                <a:cubicBezTo>
                  <a:pt x="1155194" y="4478415"/>
                  <a:pt x="1124783" y="4465193"/>
                  <a:pt x="1095693" y="4447563"/>
                </a:cubicBezTo>
                <a:cubicBezTo>
                  <a:pt x="1084234" y="4440952"/>
                  <a:pt x="1081149" y="4420237"/>
                  <a:pt x="1077182" y="4411422"/>
                </a:cubicBezTo>
                <a:cubicBezTo>
                  <a:pt x="1046330" y="4377044"/>
                  <a:pt x="1018122" y="4345310"/>
                  <a:pt x="989914" y="4313576"/>
                </a:cubicBezTo>
                <a:cubicBezTo>
                  <a:pt x="1016800" y="4361618"/>
                  <a:pt x="970962" y="4399522"/>
                  <a:pt x="973607" y="4442274"/>
                </a:cubicBezTo>
                <a:cubicBezTo>
                  <a:pt x="929532" y="4442274"/>
                  <a:pt x="888984" y="4441833"/>
                  <a:pt x="847994" y="4443156"/>
                </a:cubicBezTo>
                <a:cubicBezTo>
                  <a:pt x="843587" y="4443156"/>
                  <a:pt x="835213" y="4455496"/>
                  <a:pt x="836535" y="4459463"/>
                </a:cubicBezTo>
                <a:cubicBezTo>
                  <a:pt x="844909" y="4484586"/>
                  <a:pt x="854606" y="4510149"/>
                  <a:pt x="866506" y="4533949"/>
                </a:cubicBezTo>
                <a:cubicBezTo>
                  <a:pt x="874439" y="4549816"/>
                  <a:pt x="886780" y="4563920"/>
                  <a:pt x="897358" y="4578464"/>
                </a:cubicBezTo>
                <a:cubicBezTo>
                  <a:pt x="887221" y="4570091"/>
                  <a:pt x="877084" y="4561276"/>
                  <a:pt x="859013" y="4545850"/>
                </a:cubicBezTo>
                <a:cubicBezTo>
                  <a:pt x="856369" y="4565242"/>
                  <a:pt x="849757" y="4579346"/>
                  <a:pt x="854165" y="4587279"/>
                </a:cubicBezTo>
                <a:cubicBezTo>
                  <a:pt x="864302" y="4604468"/>
                  <a:pt x="879728" y="4619013"/>
                  <a:pt x="892950" y="4634439"/>
                </a:cubicBezTo>
                <a:cubicBezTo>
                  <a:pt x="896476" y="4634880"/>
                  <a:pt x="899562" y="4635321"/>
                  <a:pt x="903088" y="4635761"/>
                </a:cubicBezTo>
                <a:cubicBezTo>
                  <a:pt x="896917" y="4621658"/>
                  <a:pt x="896917" y="4607554"/>
                  <a:pt x="896917" y="4593450"/>
                </a:cubicBezTo>
                <a:close/>
                <a:moveTo>
                  <a:pt x="2879831" y="3455886"/>
                </a:moveTo>
                <a:cubicBezTo>
                  <a:pt x="2837079" y="3447952"/>
                  <a:pt x="2837079" y="3447952"/>
                  <a:pt x="2818127" y="3481890"/>
                </a:cubicBezTo>
                <a:cubicBezTo>
                  <a:pt x="2846335" y="3473515"/>
                  <a:pt x="2866609" y="3467786"/>
                  <a:pt x="2887324" y="3462056"/>
                </a:cubicBezTo>
                <a:cubicBezTo>
                  <a:pt x="2900987" y="3451478"/>
                  <a:pt x="2914650" y="3440900"/>
                  <a:pt x="2927873" y="3429882"/>
                </a:cubicBezTo>
                <a:cubicBezTo>
                  <a:pt x="2928754" y="3425474"/>
                  <a:pt x="2929635" y="3421508"/>
                  <a:pt x="2930958" y="3417100"/>
                </a:cubicBezTo>
                <a:cubicBezTo>
                  <a:pt x="2970625" y="3447071"/>
                  <a:pt x="3010292" y="3477482"/>
                  <a:pt x="3053044" y="3510097"/>
                </a:cubicBezTo>
                <a:cubicBezTo>
                  <a:pt x="3056130" y="3499520"/>
                  <a:pt x="3063182" y="3486297"/>
                  <a:pt x="3062741" y="3473075"/>
                </a:cubicBezTo>
                <a:cubicBezTo>
                  <a:pt x="3059655" y="3417100"/>
                  <a:pt x="3056570" y="3361125"/>
                  <a:pt x="3048196" y="3305591"/>
                </a:cubicBezTo>
                <a:cubicBezTo>
                  <a:pt x="3045992" y="3291488"/>
                  <a:pt x="3027040" y="3272536"/>
                  <a:pt x="3012496" y="3269450"/>
                </a:cubicBezTo>
                <a:cubicBezTo>
                  <a:pt x="2992662" y="3265043"/>
                  <a:pt x="2969743" y="3272976"/>
                  <a:pt x="2972388" y="3303828"/>
                </a:cubicBezTo>
                <a:cubicBezTo>
                  <a:pt x="2972829" y="3308676"/>
                  <a:pt x="2966658" y="3314406"/>
                  <a:pt x="2962691" y="3318373"/>
                </a:cubicBezTo>
                <a:cubicBezTo>
                  <a:pt x="2940654" y="3339529"/>
                  <a:pt x="2915091" y="3357599"/>
                  <a:pt x="2897020" y="3381840"/>
                </a:cubicBezTo>
                <a:cubicBezTo>
                  <a:pt x="2882035" y="3402556"/>
                  <a:pt x="2858235" y="3425474"/>
                  <a:pt x="2879831" y="3455886"/>
                </a:cubicBezTo>
                <a:close/>
                <a:moveTo>
                  <a:pt x="3726504" y="6201290"/>
                </a:moveTo>
                <a:cubicBezTo>
                  <a:pt x="3777189" y="6203493"/>
                  <a:pt x="3819941" y="6186304"/>
                  <a:pt x="3856524" y="6157656"/>
                </a:cubicBezTo>
                <a:cubicBezTo>
                  <a:pt x="3886053" y="6134296"/>
                  <a:pt x="3914261" y="6122396"/>
                  <a:pt x="3951284" y="6137381"/>
                </a:cubicBezTo>
                <a:cubicBezTo>
                  <a:pt x="3960539" y="6140907"/>
                  <a:pt x="3973321" y="6136059"/>
                  <a:pt x="3984780" y="6135178"/>
                </a:cubicBezTo>
                <a:cubicBezTo>
                  <a:pt x="3985662" y="6131652"/>
                  <a:pt x="3986984" y="6128126"/>
                  <a:pt x="3987866" y="6124600"/>
                </a:cubicBezTo>
                <a:cubicBezTo>
                  <a:pt x="3976847" y="6116666"/>
                  <a:pt x="3965828" y="6101681"/>
                  <a:pt x="3954810" y="6102122"/>
                </a:cubicBezTo>
                <a:cubicBezTo>
                  <a:pt x="3920432" y="6102562"/>
                  <a:pt x="3885613" y="6105647"/>
                  <a:pt x="3852116" y="6113140"/>
                </a:cubicBezTo>
                <a:cubicBezTo>
                  <a:pt x="3802312" y="6124159"/>
                  <a:pt x="3752948" y="6151044"/>
                  <a:pt x="3704466" y="6148841"/>
                </a:cubicBezTo>
                <a:cubicBezTo>
                  <a:pt x="3662155" y="6147078"/>
                  <a:pt x="3628217" y="6156774"/>
                  <a:pt x="3591635" y="6169556"/>
                </a:cubicBezTo>
                <a:cubicBezTo>
                  <a:pt x="3534338" y="6189830"/>
                  <a:pt x="3477482" y="6217597"/>
                  <a:pt x="3416219" y="6212749"/>
                </a:cubicBezTo>
                <a:cubicBezTo>
                  <a:pt x="3363770" y="6208341"/>
                  <a:pt x="3317051" y="6221123"/>
                  <a:pt x="3267687" y="6232582"/>
                </a:cubicBezTo>
                <a:cubicBezTo>
                  <a:pt x="3189675" y="6250653"/>
                  <a:pt x="3109019" y="6258586"/>
                  <a:pt x="3030126" y="6229497"/>
                </a:cubicBezTo>
                <a:cubicBezTo>
                  <a:pt x="3006325" y="6220682"/>
                  <a:pt x="2978999" y="6209664"/>
                  <a:pt x="2955199" y="6212749"/>
                </a:cubicBezTo>
                <a:cubicBezTo>
                  <a:pt x="2868372" y="6224208"/>
                  <a:pt x="2788597" y="6205697"/>
                  <a:pt x="2711907" y="6167793"/>
                </a:cubicBezTo>
                <a:cubicBezTo>
                  <a:pt x="2705296" y="6164707"/>
                  <a:pt x="2697363" y="6158537"/>
                  <a:pt x="2692074" y="6159859"/>
                </a:cubicBezTo>
                <a:cubicBezTo>
                  <a:pt x="2649762" y="6171319"/>
                  <a:pt x="2607451" y="6184100"/>
                  <a:pt x="2565580" y="6197323"/>
                </a:cubicBezTo>
                <a:cubicBezTo>
                  <a:pt x="2547509" y="6203053"/>
                  <a:pt x="2529880" y="6209223"/>
                  <a:pt x="2503435" y="6218479"/>
                </a:cubicBezTo>
                <a:cubicBezTo>
                  <a:pt x="2486686" y="6244042"/>
                  <a:pt x="2451427" y="6253297"/>
                  <a:pt x="2412641" y="6231701"/>
                </a:cubicBezTo>
                <a:cubicBezTo>
                  <a:pt x="2424541" y="6217156"/>
                  <a:pt x="2432915" y="6194678"/>
                  <a:pt x="2447460" y="6190271"/>
                </a:cubicBezTo>
                <a:cubicBezTo>
                  <a:pt x="2503875" y="6172200"/>
                  <a:pt x="2561613" y="6152808"/>
                  <a:pt x="2620232" y="6146637"/>
                </a:cubicBezTo>
                <a:cubicBezTo>
                  <a:pt x="2664748" y="6141789"/>
                  <a:pt x="2701329" y="6130770"/>
                  <a:pt x="2733504" y="6101681"/>
                </a:cubicBezTo>
                <a:cubicBezTo>
                  <a:pt x="2737911" y="6097714"/>
                  <a:pt x="2746726" y="6095951"/>
                  <a:pt x="2753337" y="6096392"/>
                </a:cubicBezTo>
                <a:cubicBezTo>
                  <a:pt x="2776697" y="6097274"/>
                  <a:pt x="2800497" y="6097714"/>
                  <a:pt x="2823857" y="6101240"/>
                </a:cubicBezTo>
                <a:cubicBezTo>
                  <a:pt x="2888206" y="6111377"/>
                  <a:pt x="2947265" y="6093307"/>
                  <a:pt x="3003681" y="6065980"/>
                </a:cubicBezTo>
                <a:cubicBezTo>
                  <a:pt x="3044229" y="6046147"/>
                  <a:pt x="3082134" y="6020584"/>
                  <a:pt x="3121801" y="5998547"/>
                </a:cubicBezTo>
                <a:cubicBezTo>
                  <a:pt x="3128853" y="5994580"/>
                  <a:pt x="3138549" y="5994139"/>
                  <a:pt x="3146923" y="5993699"/>
                </a:cubicBezTo>
                <a:cubicBezTo>
                  <a:pt x="3176012" y="5993257"/>
                  <a:pt x="3205101" y="5996343"/>
                  <a:pt x="3233750" y="5993257"/>
                </a:cubicBezTo>
                <a:cubicBezTo>
                  <a:pt x="3256228" y="5990613"/>
                  <a:pt x="3283554" y="5986646"/>
                  <a:pt x="3298540" y="5972543"/>
                </a:cubicBezTo>
                <a:cubicBezTo>
                  <a:pt x="3324984" y="5947420"/>
                  <a:pt x="3353633" y="5947861"/>
                  <a:pt x="3384926" y="5948742"/>
                </a:cubicBezTo>
                <a:cubicBezTo>
                  <a:pt x="3417982" y="5949624"/>
                  <a:pt x="3452360" y="5956235"/>
                  <a:pt x="3483653" y="5948742"/>
                </a:cubicBezTo>
                <a:cubicBezTo>
                  <a:pt x="3527287" y="5938164"/>
                  <a:pt x="3567835" y="5916568"/>
                  <a:pt x="3610147" y="5900260"/>
                </a:cubicBezTo>
                <a:cubicBezTo>
                  <a:pt x="3623810" y="5894971"/>
                  <a:pt x="3638354" y="5889682"/>
                  <a:pt x="3652458" y="5889682"/>
                </a:cubicBezTo>
                <a:cubicBezTo>
                  <a:pt x="3690803" y="5890564"/>
                  <a:pt x="3728707" y="5894971"/>
                  <a:pt x="3767052" y="5896735"/>
                </a:cubicBezTo>
                <a:cubicBezTo>
                  <a:pt x="3792175" y="5897616"/>
                  <a:pt x="3819501" y="5899379"/>
                  <a:pt x="3815975" y="5859271"/>
                </a:cubicBezTo>
                <a:cubicBezTo>
                  <a:pt x="3815093" y="5849574"/>
                  <a:pt x="3823027" y="5835030"/>
                  <a:pt x="3831401" y="5829300"/>
                </a:cubicBezTo>
                <a:cubicBezTo>
                  <a:pt x="3873272" y="5801974"/>
                  <a:pt x="3917787" y="5777292"/>
                  <a:pt x="3960980" y="5752170"/>
                </a:cubicBezTo>
                <a:cubicBezTo>
                  <a:pt x="4026211" y="5713825"/>
                  <a:pt x="4086152" y="5672836"/>
                  <a:pt x="4165486" y="5677243"/>
                </a:cubicBezTo>
                <a:cubicBezTo>
                  <a:pt x="4168571" y="5677243"/>
                  <a:pt x="4172097" y="5674599"/>
                  <a:pt x="4175623" y="5673276"/>
                </a:cubicBezTo>
                <a:cubicBezTo>
                  <a:pt x="4201627" y="5663580"/>
                  <a:pt x="4227191" y="5653443"/>
                  <a:pt x="4253635" y="5644628"/>
                </a:cubicBezTo>
                <a:cubicBezTo>
                  <a:pt x="4268621" y="5639339"/>
                  <a:pt x="4291539" y="5641102"/>
                  <a:pt x="4298591" y="5630965"/>
                </a:cubicBezTo>
                <a:cubicBezTo>
                  <a:pt x="4320188" y="5600553"/>
                  <a:pt x="4337377" y="5619946"/>
                  <a:pt x="4358092" y="5629202"/>
                </a:cubicBezTo>
                <a:cubicBezTo>
                  <a:pt x="4370433" y="5634491"/>
                  <a:pt x="4384977" y="5636695"/>
                  <a:pt x="4398200" y="5636254"/>
                </a:cubicBezTo>
                <a:cubicBezTo>
                  <a:pt x="4422000" y="5634932"/>
                  <a:pt x="4445800" y="5630083"/>
                  <a:pt x="4469601" y="5626998"/>
                </a:cubicBezTo>
                <a:cubicBezTo>
                  <a:pt x="4475330" y="5626117"/>
                  <a:pt x="4481060" y="5624794"/>
                  <a:pt x="4487671" y="5623031"/>
                </a:cubicBezTo>
                <a:cubicBezTo>
                  <a:pt x="4484145" y="5611572"/>
                  <a:pt x="4481060" y="5602757"/>
                  <a:pt x="4479297" y="5596146"/>
                </a:cubicBezTo>
                <a:cubicBezTo>
                  <a:pt x="4526897" y="5574990"/>
                  <a:pt x="4572735" y="5555157"/>
                  <a:pt x="4624743" y="5532238"/>
                </a:cubicBezTo>
                <a:cubicBezTo>
                  <a:pt x="4585517" y="5507115"/>
                  <a:pt x="4555987" y="5513286"/>
                  <a:pt x="4526016" y="5523423"/>
                </a:cubicBezTo>
                <a:cubicBezTo>
                  <a:pt x="4514556" y="5527390"/>
                  <a:pt x="4501775" y="5528271"/>
                  <a:pt x="4489875" y="5529593"/>
                </a:cubicBezTo>
                <a:cubicBezTo>
                  <a:pt x="4449326" y="5534882"/>
                  <a:pt x="4406574" y="5534441"/>
                  <a:pt x="4368229" y="5546782"/>
                </a:cubicBezTo>
                <a:cubicBezTo>
                  <a:pt x="4329444" y="5559564"/>
                  <a:pt x="4293743" y="5571023"/>
                  <a:pt x="4252754" y="5560886"/>
                </a:cubicBezTo>
                <a:cubicBezTo>
                  <a:pt x="4241735" y="5558242"/>
                  <a:pt x="4220579" y="5558682"/>
                  <a:pt x="4217935" y="5563972"/>
                </a:cubicBezTo>
                <a:cubicBezTo>
                  <a:pt x="4199424" y="5604961"/>
                  <a:pt x="4169012" y="5601435"/>
                  <a:pt x="4133312" y="5594824"/>
                </a:cubicBezTo>
                <a:cubicBezTo>
                  <a:pt x="4118326" y="5592179"/>
                  <a:pt x="4101578" y="5601435"/>
                  <a:pt x="4081744" y="5606283"/>
                </a:cubicBezTo>
                <a:cubicBezTo>
                  <a:pt x="4084830" y="5589094"/>
                  <a:pt x="4087915" y="5571464"/>
                  <a:pt x="4091881" y="5548104"/>
                </a:cubicBezTo>
                <a:cubicBezTo>
                  <a:pt x="4179590" y="5575872"/>
                  <a:pt x="4206475" y="5492571"/>
                  <a:pt x="4262010" y="5461278"/>
                </a:cubicBezTo>
                <a:cubicBezTo>
                  <a:pt x="4273469" y="5467008"/>
                  <a:pt x="4284047" y="5472296"/>
                  <a:pt x="4297269" y="5478908"/>
                </a:cubicBezTo>
                <a:cubicBezTo>
                  <a:pt x="4312695" y="5452022"/>
                  <a:pt x="4351921" y="5447174"/>
                  <a:pt x="4358533" y="5407066"/>
                </a:cubicBezTo>
                <a:cubicBezTo>
                  <a:pt x="4317103" y="5417644"/>
                  <a:pt x="4284487" y="5427341"/>
                  <a:pt x="4250991" y="5433511"/>
                </a:cubicBezTo>
                <a:cubicBezTo>
                  <a:pt x="4218376" y="5439240"/>
                  <a:pt x="4185320" y="5441004"/>
                  <a:pt x="4150060" y="5444970"/>
                </a:cubicBezTo>
                <a:cubicBezTo>
                  <a:pt x="4162401" y="5481993"/>
                  <a:pt x="4136838" y="5491689"/>
                  <a:pt x="4113037" y="5491249"/>
                </a:cubicBezTo>
                <a:cubicBezTo>
                  <a:pt x="4052214" y="5489926"/>
                  <a:pt x="3991392" y="5482874"/>
                  <a:pt x="3930569" y="5479348"/>
                </a:cubicBezTo>
                <a:cubicBezTo>
                  <a:pt x="3915143" y="5478467"/>
                  <a:pt x="3897953" y="5480230"/>
                  <a:pt x="3883850" y="5486400"/>
                </a:cubicBezTo>
                <a:cubicBezTo>
                  <a:pt x="3843742" y="5504030"/>
                  <a:pt x="3808923" y="5538849"/>
                  <a:pt x="3758678" y="5519015"/>
                </a:cubicBezTo>
                <a:cubicBezTo>
                  <a:pt x="3753830" y="5517252"/>
                  <a:pt x="3745015" y="5524745"/>
                  <a:pt x="3737963" y="5528712"/>
                </a:cubicBezTo>
                <a:cubicBezTo>
                  <a:pt x="3723418" y="5537086"/>
                  <a:pt x="3709314" y="5551190"/>
                  <a:pt x="3694329" y="5552953"/>
                </a:cubicBezTo>
                <a:cubicBezTo>
                  <a:pt x="3665680" y="5556038"/>
                  <a:pt x="3635710" y="5548546"/>
                  <a:pt x="3607061" y="5552512"/>
                </a:cubicBezTo>
                <a:cubicBezTo>
                  <a:pt x="3586787" y="5555157"/>
                  <a:pt x="3567394" y="5567938"/>
                  <a:pt x="3549764" y="5579838"/>
                </a:cubicBezTo>
                <a:cubicBezTo>
                  <a:pt x="3545357" y="5582483"/>
                  <a:pt x="3554172" y="5600994"/>
                  <a:pt x="3550646" y="5608927"/>
                </a:cubicBezTo>
                <a:cubicBezTo>
                  <a:pt x="3545798" y="5619505"/>
                  <a:pt x="3530372" y="5635372"/>
                  <a:pt x="3526405" y="5633609"/>
                </a:cubicBezTo>
                <a:cubicBezTo>
                  <a:pt x="3488942" y="5616420"/>
                  <a:pt x="3461175" y="5640220"/>
                  <a:pt x="3429441" y="5650798"/>
                </a:cubicBezTo>
                <a:cubicBezTo>
                  <a:pt x="3398589" y="5661376"/>
                  <a:pt x="3365092" y="5675039"/>
                  <a:pt x="3333799" y="5673276"/>
                </a:cubicBezTo>
                <a:cubicBezTo>
                  <a:pt x="3276943" y="5670632"/>
                  <a:pt x="3271654" y="5670632"/>
                  <a:pt x="3241243" y="5716910"/>
                </a:cubicBezTo>
                <a:cubicBezTo>
                  <a:pt x="3231546" y="5731896"/>
                  <a:pt x="3213916" y="5743796"/>
                  <a:pt x="3196727" y="5750847"/>
                </a:cubicBezTo>
                <a:cubicBezTo>
                  <a:pt x="3145601" y="5771563"/>
                  <a:pt x="3087863" y="5780818"/>
                  <a:pt x="3042466" y="5809907"/>
                </a:cubicBezTo>
                <a:cubicBezTo>
                  <a:pt x="2997510" y="5838996"/>
                  <a:pt x="2930517" y="5826215"/>
                  <a:pt x="2901869" y="5886597"/>
                </a:cubicBezTo>
                <a:cubicBezTo>
                  <a:pt x="2897902" y="5894971"/>
                  <a:pt x="2866609" y="5889682"/>
                  <a:pt x="2842809" y="5891445"/>
                </a:cubicBezTo>
                <a:cubicBezTo>
                  <a:pt x="2849861" y="5874256"/>
                  <a:pt x="2853827" y="5865441"/>
                  <a:pt x="2860879" y="5848693"/>
                </a:cubicBezTo>
                <a:cubicBezTo>
                  <a:pt x="2821653" y="5867204"/>
                  <a:pt x="2777138" y="5852660"/>
                  <a:pt x="2759948" y="5898938"/>
                </a:cubicBezTo>
                <a:cubicBezTo>
                  <a:pt x="2758186" y="5902905"/>
                  <a:pt x="2750252" y="5905108"/>
                  <a:pt x="2744522" y="5907312"/>
                </a:cubicBezTo>
                <a:cubicBezTo>
                  <a:pt x="2705737" y="5922738"/>
                  <a:pt x="2666951" y="5939927"/>
                  <a:pt x="2623317" y="5935960"/>
                </a:cubicBezTo>
                <a:cubicBezTo>
                  <a:pt x="2584973" y="5932875"/>
                  <a:pt x="2546628" y="5931112"/>
                  <a:pt x="2508283" y="5927146"/>
                </a:cubicBezTo>
                <a:cubicBezTo>
                  <a:pt x="2430271" y="5918772"/>
                  <a:pt x="2353140" y="5926264"/>
                  <a:pt x="2277773" y="5944775"/>
                </a:cubicBezTo>
                <a:cubicBezTo>
                  <a:pt x="2257939" y="5949624"/>
                  <a:pt x="2224002" y="5972102"/>
                  <a:pt x="2225324" y="5977391"/>
                </a:cubicBezTo>
                <a:cubicBezTo>
                  <a:pt x="2238547" y="6019261"/>
                  <a:pt x="2201965" y="6009125"/>
                  <a:pt x="2189183" y="6010006"/>
                </a:cubicBezTo>
                <a:cubicBezTo>
                  <a:pt x="2170672" y="6011328"/>
                  <a:pt x="2151279" y="6000310"/>
                  <a:pt x="2132327" y="5995461"/>
                </a:cubicBezTo>
                <a:cubicBezTo>
                  <a:pt x="2123512" y="5992817"/>
                  <a:pt x="2111171" y="5987087"/>
                  <a:pt x="2105441" y="5990613"/>
                </a:cubicBezTo>
                <a:cubicBezTo>
                  <a:pt x="2070623" y="6013532"/>
                  <a:pt x="2042415" y="6006921"/>
                  <a:pt x="2016852" y="5976069"/>
                </a:cubicBezTo>
                <a:cubicBezTo>
                  <a:pt x="2013326" y="5971661"/>
                  <a:pt x="2007155" y="5968576"/>
                  <a:pt x="2001425" y="5966813"/>
                </a:cubicBezTo>
                <a:cubicBezTo>
                  <a:pt x="1961318" y="5955794"/>
                  <a:pt x="1921210" y="5944775"/>
                  <a:pt x="1881102" y="5935079"/>
                </a:cubicBezTo>
                <a:cubicBezTo>
                  <a:pt x="1870083" y="5932435"/>
                  <a:pt x="1858183" y="5933316"/>
                  <a:pt x="1844079" y="5931994"/>
                </a:cubicBezTo>
                <a:cubicBezTo>
                  <a:pt x="1848487" y="5947420"/>
                  <a:pt x="1851572" y="5957116"/>
                  <a:pt x="1857742" y="5978272"/>
                </a:cubicBezTo>
                <a:cubicBezTo>
                  <a:pt x="1834383" y="5972983"/>
                  <a:pt x="1809260" y="5975187"/>
                  <a:pt x="1801768" y="5964609"/>
                </a:cubicBezTo>
                <a:cubicBezTo>
                  <a:pt x="1781053" y="5935960"/>
                  <a:pt x="1764304" y="5945657"/>
                  <a:pt x="1733893" y="5965050"/>
                </a:cubicBezTo>
                <a:cubicBezTo>
                  <a:pt x="1804412" y="5992376"/>
                  <a:pt x="1813227" y="6074355"/>
                  <a:pt x="1879780" y="6099036"/>
                </a:cubicBezTo>
                <a:cubicBezTo>
                  <a:pt x="1880661" y="6099477"/>
                  <a:pt x="1880220" y="6103444"/>
                  <a:pt x="1880661" y="6110496"/>
                </a:cubicBezTo>
                <a:cubicBezTo>
                  <a:pt x="1872728" y="6112700"/>
                  <a:pt x="1861709" y="6119752"/>
                  <a:pt x="1855539" y="6116666"/>
                </a:cubicBezTo>
                <a:cubicBezTo>
                  <a:pt x="1831738" y="6104766"/>
                  <a:pt x="1809701" y="6088899"/>
                  <a:pt x="1785901" y="6076118"/>
                </a:cubicBezTo>
                <a:cubicBezTo>
                  <a:pt x="1759015" y="6062014"/>
                  <a:pt x="1746234" y="6030721"/>
                  <a:pt x="1712737" y="6021906"/>
                </a:cubicBezTo>
                <a:cubicBezTo>
                  <a:pt x="1696430" y="6017498"/>
                  <a:pt x="1674392" y="6009565"/>
                  <a:pt x="1665577" y="5983121"/>
                </a:cubicBezTo>
                <a:cubicBezTo>
                  <a:pt x="1658526" y="5962405"/>
                  <a:pt x="1632962" y="5949624"/>
                  <a:pt x="1609603" y="5964168"/>
                </a:cubicBezTo>
                <a:cubicBezTo>
                  <a:pt x="1606517" y="5981357"/>
                  <a:pt x="1603873" y="5995461"/>
                  <a:pt x="1601229" y="6010006"/>
                </a:cubicBezTo>
                <a:cubicBezTo>
                  <a:pt x="1647948" y="6004276"/>
                  <a:pt x="1675274" y="6039095"/>
                  <a:pt x="1706126" y="6064658"/>
                </a:cubicBezTo>
                <a:cubicBezTo>
                  <a:pt x="1711856" y="6069507"/>
                  <a:pt x="1709211" y="6089340"/>
                  <a:pt x="1704804" y="6100359"/>
                </a:cubicBezTo>
                <a:cubicBezTo>
                  <a:pt x="1701719" y="6108733"/>
                  <a:pt x="1690259" y="6114462"/>
                  <a:pt x="1680563" y="6123277"/>
                </a:cubicBezTo>
                <a:cubicBezTo>
                  <a:pt x="1703481" y="6130770"/>
                  <a:pt x="1724637" y="6133415"/>
                  <a:pt x="1740504" y="6143993"/>
                </a:cubicBezTo>
                <a:cubicBezTo>
                  <a:pt x="1756371" y="6154129"/>
                  <a:pt x="1771797" y="6170437"/>
                  <a:pt x="1778408" y="6187627"/>
                </a:cubicBezTo>
                <a:cubicBezTo>
                  <a:pt x="1787223" y="6210545"/>
                  <a:pt x="1826449" y="6233905"/>
                  <a:pt x="1844520" y="6216275"/>
                </a:cubicBezTo>
                <a:cubicBezTo>
                  <a:pt x="1874050" y="6187185"/>
                  <a:pt x="1894324" y="6203053"/>
                  <a:pt x="1918565" y="6221564"/>
                </a:cubicBezTo>
                <a:cubicBezTo>
                  <a:pt x="1961758" y="6254620"/>
                  <a:pt x="2012885" y="6266961"/>
                  <a:pt x="2066656" y="6271809"/>
                </a:cubicBezTo>
                <a:cubicBezTo>
                  <a:pt x="2031837" y="6248008"/>
                  <a:pt x="1993933" y="6229938"/>
                  <a:pt x="1955147" y="6215834"/>
                </a:cubicBezTo>
                <a:cubicBezTo>
                  <a:pt x="1937077" y="6209664"/>
                  <a:pt x="1922532" y="6207019"/>
                  <a:pt x="1922532" y="6183660"/>
                </a:cubicBezTo>
                <a:cubicBezTo>
                  <a:pt x="1922532" y="6173522"/>
                  <a:pt x="1915480" y="6163826"/>
                  <a:pt x="1909310" y="6147518"/>
                </a:cubicBezTo>
                <a:cubicBezTo>
                  <a:pt x="1949858" y="6137822"/>
                  <a:pt x="1988203" y="6123718"/>
                  <a:pt x="2027429" y="6120633"/>
                </a:cubicBezTo>
                <a:cubicBezTo>
                  <a:pt x="2071504" y="6117107"/>
                  <a:pt x="2091778" y="6157215"/>
                  <a:pt x="2069300" y="6195560"/>
                </a:cubicBezTo>
                <a:cubicBezTo>
                  <a:pt x="2065774" y="6201730"/>
                  <a:pt x="2063130" y="6208782"/>
                  <a:pt x="2063130" y="6208782"/>
                </a:cubicBezTo>
                <a:cubicBezTo>
                  <a:pt x="2099271" y="6238753"/>
                  <a:pt x="2132327" y="6266520"/>
                  <a:pt x="2165383" y="6294287"/>
                </a:cubicBezTo>
                <a:cubicBezTo>
                  <a:pt x="2163620" y="6296931"/>
                  <a:pt x="2162298" y="6299135"/>
                  <a:pt x="2160535" y="6301779"/>
                </a:cubicBezTo>
                <a:cubicBezTo>
                  <a:pt x="2175520" y="6300457"/>
                  <a:pt x="2190505" y="6298694"/>
                  <a:pt x="2209017" y="6296931"/>
                </a:cubicBezTo>
                <a:cubicBezTo>
                  <a:pt x="2199320" y="6288116"/>
                  <a:pt x="2192709" y="6281946"/>
                  <a:pt x="2182131" y="6272690"/>
                </a:cubicBezTo>
                <a:cubicBezTo>
                  <a:pt x="2205050" y="6267401"/>
                  <a:pt x="2222680" y="6260350"/>
                  <a:pt x="2240310" y="6260350"/>
                </a:cubicBezTo>
                <a:cubicBezTo>
                  <a:pt x="2258821" y="6260350"/>
                  <a:pt x="2277332" y="6266961"/>
                  <a:pt x="2296284" y="6270486"/>
                </a:cubicBezTo>
                <a:cubicBezTo>
                  <a:pt x="2293199" y="6283709"/>
                  <a:pt x="2290114" y="6296931"/>
                  <a:pt x="2287029" y="6310153"/>
                </a:cubicBezTo>
                <a:cubicBezTo>
                  <a:pt x="2286588" y="6311917"/>
                  <a:pt x="2288792" y="6314561"/>
                  <a:pt x="2290554" y="6318528"/>
                </a:cubicBezTo>
                <a:cubicBezTo>
                  <a:pt x="2306862" y="6315883"/>
                  <a:pt x="2324051" y="6314120"/>
                  <a:pt x="2340800" y="6310153"/>
                </a:cubicBezTo>
                <a:cubicBezTo>
                  <a:pt x="2381348" y="6300457"/>
                  <a:pt x="2410437" y="6334835"/>
                  <a:pt x="2444375" y="6338361"/>
                </a:cubicBezTo>
                <a:cubicBezTo>
                  <a:pt x="2497264" y="6344091"/>
                  <a:pt x="2552357" y="6333513"/>
                  <a:pt x="2606128" y="6329987"/>
                </a:cubicBezTo>
                <a:cubicBezTo>
                  <a:pt x="2621555" y="6329106"/>
                  <a:pt x="2640066" y="6323376"/>
                  <a:pt x="2652847" y="6329106"/>
                </a:cubicBezTo>
                <a:cubicBezTo>
                  <a:pt x="2686785" y="6344091"/>
                  <a:pt x="2718078" y="6358635"/>
                  <a:pt x="2753337" y="6333513"/>
                </a:cubicBezTo>
                <a:cubicBezTo>
                  <a:pt x="2758186" y="6329987"/>
                  <a:pt x="2770526" y="6329546"/>
                  <a:pt x="2774934" y="6333513"/>
                </a:cubicBezTo>
                <a:cubicBezTo>
                  <a:pt x="2803582" y="6358195"/>
                  <a:pt x="2836198" y="6341887"/>
                  <a:pt x="2866609" y="6344091"/>
                </a:cubicBezTo>
                <a:cubicBezTo>
                  <a:pt x="2874983" y="6344532"/>
                  <a:pt x="2882917" y="6350261"/>
                  <a:pt x="2891291" y="6351143"/>
                </a:cubicBezTo>
                <a:cubicBezTo>
                  <a:pt x="2902309" y="6352465"/>
                  <a:pt x="2913769" y="6351584"/>
                  <a:pt x="2925228" y="6351584"/>
                </a:cubicBezTo>
                <a:cubicBezTo>
                  <a:pt x="2926110" y="6347617"/>
                  <a:pt x="2926991" y="6343650"/>
                  <a:pt x="2927873" y="6339684"/>
                </a:cubicBezTo>
                <a:cubicBezTo>
                  <a:pt x="2892172" y="6326461"/>
                  <a:pt x="2856472" y="6313239"/>
                  <a:pt x="2819890" y="6300017"/>
                </a:cubicBezTo>
                <a:cubicBezTo>
                  <a:pt x="2867050" y="6255501"/>
                  <a:pt x="2912006" y="6258146"/>
                  <a:pt x="2970625" y="6308390"/>
                </a:cubicBezTo>
                <a:cubicBezTo>
                  <a:pt x="2960047" y="6330869"/>
                  <a:pt x="2949469" y="6353347"/>
                  <a:pt x="2934484" y="6386403"/>
                </a:cubicBezTo>
                <a:cubicBezTo>
                  <a:pt x="2869254" y="6386403"/>
                  <a:pt x="2795208" y="6386403"/>
                  <a:pt x="2721163" y="6386403"/>
                </a:cubicBezTo>
                <a:cubicBezTo>
                  <a:pt x="2719841" y="6391251"/>
                  <a:pt x="2718519" y="6396099"/>
                  <a:pt x="2717196" y="6400947"/>
                </a:cubicBezTo>
                <a:cubicBezTo>
                  <a:pt x="2730859" y="6408440"/>
                  <a:pt x="2744522" y="6423425"/>
                  <a:pt x="2757745" y="6422984"/>
                </a:cubicBezTo>
                <a:cubicBezTo>
                  <a:pt x="2844572" y="6419899"/>
                  <a:pt x="2931839" y="6416373"/>
                  <a:pt x="3018225" y="6407117"/>
                </a:cubicBezTo>
                <a:cubicBezTo>
                  <a:pt x="3074641" y="6400947"/>
                  <a:pt x="3130175" y="6384640"/>
                  <a:pt x="3187031" y="6372740"/>
                </a:cubicBezTo>
                <a:cubicBezTo>
                  <a:pt x="3194083" y="6337039"/>
                  <a:pt x="3183946" y="6326020"/>
                  <a:pt x="3147805" y="6330428"/>
                </a:cubicBezTo>
                <a:cubicBezTo>
                  <a:pt x="3132819" y="6332191"/>
                  <a:pt x="3109460" y="6337480"/>
                  <a:pt x="3103289" y="6329987"/>
                </a:cubicBezTo>
                <a:cubicBezTo>
                  <a:pt x="3080371" y="6303102"/>
                  <a:pt x="3056570" y="6309713"/>
                  <a:pt x="3029244" y="6316324"/>
                </a:cubicBezTo>
                <a:cubicBezTo>
                  <a:pt x="3016022" y="6319409"/>
                  <a:pt x="3001036" y="6314561"/>
                  <a:pt x="2986932" y="6313680"/>
                </a:cubicBezTo>
                <a:cubicBezTo>
                  <a:pt x="2993544" y="6299135"/>
                  <a:pt x="3001036" y="6294727"/>
                  <a:pt x="3007207" y="6288998"/>
                </a:cubicBezTo>
                <a:cubicBezTo>
                  <a:pt x="3035855" y="6262553"/>
                  <a:pt x="3063182" y="6250653"/>
                  <a:pt x="3091830" y="6289879"/>
                </a:cubicBezTo>
                <a:cubicBezTo>
                  <a:pt x="3095797" y="6295168"/>
                  <a:pt x="3109019" y="6295168"/>
                  <a:pt x="3118275" y="6294727"/>
                </a:cubicBezTo>
                <a:cubicBezTo>
                  <a:pt x="3148686" y="6293405"/>
                  <a:pt x="3179098" y="6286353"/>
                  <a:pt x="3208628" y="6290320"/>
                </a:cubicBezTo>
                <a:cubicBezTo>
                  <a:pt x="3235072" y="6293846"/>
                  <a:pt x="3255347" y="6287676"/>
                  <a:pt x="3278706" y="6277979"/>
                </a:cubicBezTo>
                <a:cubicBezTo>
                  <a:pt x="3313525" y="6263875"/>
                  <a:pt x="3352311" y="6244923"/>
                  <a:pt x="3387570" y="6248449"/>
                </a:cubicBezTo>
                <a:cubicBezTo>
                  <a:pt x="3447071" y="6254620"/>
                  <a:pt x="3499520" y="6235227"/>
                  <a:pt x="3554613" y="6225090"/>
                </a:cubicBezTo>
                <a:cubicBezTo>
                  <a:pt x="3565631" y="6222886"/>
                  <a:pt x="3577972" y="6227734"/>
                  <a:pt x="3589872" y="6229056"/>
                </a:cubicBezTo>
                <a:cubicBezTo>
                  <a:pt x="3639236" y="6235227"/>
                  <a:pt x="3689040" y="6261671"/>
                  <a:pt x="3737522" y="6226412"/>
                </a:cubicBezTo>
                <a:cubicBezTo>
                  <a:pt x="3733115" y="6216716"/>
                  <a:pt x="3730030" y="6209223"/>
                  <a:pt x="3726504" y="6201290"/>
                </a:cubicBezTo>
                <a:close/>
                <a:moveTo>
                  <a:pt x="5208290" y="5162011"/>
                </a:moveTo>
                <a:cubicBezTo>
                  <a:pt x="5232090" y="5153637"/>
                  <a:pt x="5252364" y="5147467"/>
                  <a:pt x="5272198" y="5139534"/>
                </a:cubicBezTo>
                <a:cubicBezTo>
                  <a:pt x="5281013" y="5136007"/>
                  <a:pt x="5288947" y="5126752"/>
                  <a:pt x="5297761" y="5125871"/>
                </a:cubicBezTo>
                <a:cubicBezTo>
                  <a:pt x="5332580" y="5123226"/>
                  <a:pt x="5367840" y="5123667"/>
                  <a:pt x="5403100" y="5121904"/>
                </a:cubicBezTo>
                <a:cubicBezTo>
                  <a:pt x="5418967" y="5121022"/>
                  <a:pt x="5434833" y="5118378"/>
                  <a:pt x="5450259" y="5114411"/>
                </a:cubicBezTo>
                <a:cubicBezTo>
                  <a:pt x="5458193" y="5112648"/>
                  <a:pt x="5464804" y="5103393"/>
                  <a:pt x="5472737" y="5102951"/>
                </a:cubicBezTo>
                <a:cubicBezTo>
                  <a:pt x="5481993" y="5102070"/>
                  <a:pt x="5491690" y="5106918"/>
                  <a:pt x="5501386" y="5109563"/>
                </a:cubicBezTo>
                <a:cubicBezTo>
                  <a:pt x="5495656" y="5116615"/>
                  <a:pt x="5490808" y="5128956"/>
                  <a:pt x="5484197" y="5130278"/>
                </a:cubicBezTo>
                <a:cubicBezTo>
                  <a:pt x="5438359" y="5139093"/>
                  <a:pt x="5410152" y="5181404"/>
                  <a:pt x="5360347" y="5187134"/>
                </a:cubicBezTo>
                <a:cubicBezTo>
                  <a:pt x="5325088" y="5191101"/>
                  <a:pt x="5292472" y="5214460"/>
                  <a:pt x="5258535" y="5229446"/>
                </a:cubicBezTo>
                <a:cubicBezTo>
                  <a:pt x="5203001" y="5253687"/>
                  <a:pt x="5187134" y="5254568"/>
                  <a:pt x="5146145" y="5202119"/>
                </a:cubicBezTo>
                <a:cubicBezTo>
                  <a:pt x="5143060" y="5203001"/>
                  <a:pt x="5139093" y="5203442"/>
                  <a:pt x="5136008" y="5205205"/>
                </a:cubicBezTo>
                <a:cubicBezTo>
                  <a:pt x="5132923" y="5206968"/>
                  <a:pt x="5129396" y="5210493"/>
                  <a:pt x="5128956" y="5213579"/>
                </a:cubicBezTo>
                <a:cubicBezTo>
                  <a:pt x="5119700" y="5269553"/>
                  <a:pt x="5075626" y="5286302"/>
                  <a:pt x="5030229" y="5302609"/>
                </a:cubicBezTo>
                <a:cubicBezTo>
                  <a:pt x="5024499" y="5304813"/>
                  <a:pt x="5017447" y="5312306"/>
                  <a:pt x="5017447" y="5318035"/>
                </a:cubicBezTo>
                <a:cubicBezTo>
                  <a:pt x="5016566" y="5363432"/>
                  <a:pt x="4976017" y="5368281"/>
                  <a:pt x="4948691" y="5377977"/>
                </a:cubicBezTo>
                <a:cubicBezTo>
                  <a:pt x="4880816" y="5402218"/>
                  <a:pt x="4806771" y="5413236"/>
                  <a:pt x="4767985" y="5486841"/>
                </a:cubicBezTo>
                <a:cubicBezTo>
                  <a:pt x="4773715" y="5493011"/>
                  <a:pt x="4780767" y="5499622"/>
                  <a:pt x="4786497" y="5507556"/>
                </a:cubicBezTo>
                <a:cubicBezTo>
                  <a:pt x="4793108" y="5516812"/>
                  <a:pt x="4797956" y="5527390"/>
                  <a:pt x="4803686" y="5537527"/>
                </a:cubicBezTo>
                <a:cubicBezTo>
                  <a:pt x="4816026" y="5527830"/>
                  <a:pt x="4833656" y="5520778"/>
                  <a:pt x="4840267" y="5507997"/>
                </a:cubicBezTo>
                <a:cubicBezTo>
                  <a:pt x="4862745" y="5465245"/>
                  <a:pt x="4923568" y="5426459"/>
                  <a:pt x="4969406" y="5429985"/>
                </a:cubicBezTo>
                <a:cubicBezTo>
                  <a:pt x="4987917" y="5431307"/>
                  <a:pt x="5000258" y="5437477"/>
                  <a:pt x="4998495" y="5459515"/>
                </a:cubicBezTo>
                <a:cubicBezTo>
                  <a:pt x="4998055" y="5468770"/>
                  <a:pt x="5002021" y="5478026"/>
                  <a:pt x="5002903" y="5481552"/>
                </a:cubicBezTo>
                <a:cubicBezTo>
                  <a:pt x="5028025" y="5472296"/>
                  <a:pt x="5046537" y="5463041"/>
                  <a:pt x="5066370" y="5459074"/>
                </a:cubicBezTo>
                <a:cubicBezTo>
                  <a:pt x="5096782" y="5452903"/>
                  <a:pt x="5132482" y="5459074"/>
                  <a:pt x="5157164" y="5444970"/>
                </a:cubicBezTo>
                <a:cubicBezTo>
                  <a:pt x="5203442" y="5418966"/>
                  <a:pt x="5252805" y="5419407"/>
                  <a:pt x="5301287" y="5416322"/>
                </a:cubicBezTo>
                <a:cubicBezTo>
                  <a:pt x="5366077" y="5412355"/>
                  <a:pt x="5427341" y="5397810"/>
                  <a:pt x="5486841" y="5374451"/>
                </a:cubicBezTo>
                <a:cubicBezTo>
                  <a:pt x="5505353" y="5366958"/>
                  <a:pt x="5522982" y="5347125"/>
                  <a:pt x="5531797" y="5328613"/>
                </a:cubicBezTo>
                <a:cubicBezTo>
                  <a:pt x="5537527" y="5316713"/>
                  <a:pt x="5527390" y="5296439"/>
                  <a:pt x="5522101" y="5281013"/>
                </a:cubicBezTo>
                <a:cubicBezTo>
                  <a:pt x="5521660" y="5279691"/>
                  <a:pt x="5501386" y="5281453"/>
                  <a:pt x="5493011" y="5286743"/>
                </a:cubicBezTo>
                <a:cubicBezTo>
                  <a:pt x="5458634" y="5309221"/>
                  <a:pt x="5425578" y="5333462"/>
                  <a:pt x="5388114" y="5359906"/>
                </a:cubicBezTo>
                <a:cubicBezTo>
                  <a:pt x="5385911" y="5351532"/>
                  <a:pt x="5377096" y="5334784"/>
                  <a:pt x="5381503" y="5329054"/>
                </a:cubicBezTo>
                <a:cubicBezTo>
                  <a:pt x="5404862" y="5300406"/>
                  <a:pt x="5430426" y="5273080"/>
                  <a:pt x="5457752" y="5247957"/>
                </a:cubicBezTo>
                <a:cubicBezTo>
                  <a:pt x="5484197" y="5223716"/>
                  <a:pt x="5525627" y="5208290"/>
                  <a:pt x="5539290" y="5179201"/>
                </a:cubicBezTo>
                <a:cubicBezTo>
                  <a:pt x="5569261" y="5113529"/>
                  <a:pt x="5623913" y="5109563"/>
                  <a:pt x="5681210" y="5101630"/>
                </a:cubicBezTo>
                <a:cubicBezTo>
                  <a:pt x="5693110" y="5099866"/>
                  <a:pt x="5704569" y="5095459"/>
                  <a:pt x="5716029" y="5092374"/>
                </a:cubicBezTo>
                <a:cubicBezTo>
                  <a:pt x="5750848" y="5082237"/>
                  <a:pt x="5772444" y="5061522"/>
                  <a:pt x="5774207" y="5022295"/>
                </a:cubicBezTo>
                <a:cubicBezTo>
                  <a:pt x="5774648" y="5014802"/>
                  <a:pt x="5786548" y="5007751"/>
                  <a:pt x="5793600" y="5000699"/>
                </a:cubicBezTo>
                <a:cubicBezTo>
                  <a:pt x="5803737" y="4991003"/>
                  <a:pt x="5814315" y="4981306"/>
                  <a:pt x="5831504" y="4965439"/>
                </a:cubicBezTo>
                <a:cubicBezTo>
                  <a:pt x="5812552" y="4965439"/>
                  <a:pt x="5802415" y="4962354"/>
                  <a:pt x="5796685" y="4965880"/>
                </a:cubicBezTo>
                <a:cubicBezTo>
                  <a:pt x="5762307" y="4987476"/>
                  <a:pt x="5729692" y="5010836"/>
                  <a:pt x="5695314" y="5032873"/>
                </a:cubicBezTo>
                <a:cubicBezTo>
                  <a:pt x="5677243" y="5044333"/>
                  <a:pt x="5657410" y="5054469"/>
                  <a:pt x="5638017" y="5063726"/>
                </a:cubicBezTo>
                <a:cubicBezTo>
                  <a:pt x="5630524" y="5067251"/>
                  <a:pt x="5617302" y="5065929"/>
                  <a:pt x="5614216" y="5071218"/>
                </a:cubicBezTo>
                <a:cubicBezTo>
                  <a:pt x="5586009" y="5119700"/>
                  <a:pt x="5573668" y="5082237"/>
                  <a:pt x="5558683" y="5061522"/>
                </a:cubicBezTo>
                <a:cubicBezTo>
                  <a:pt x="5548986" y="5048299"/>
                  <a:pt x="5540612" y="5033755"/>
                  <a:pt x="5530034" y="5017447"/>
                </a:cubicBezTo>
                <a:cubicBezTo>
                  <a:pt x="5543257" y="5014802"/>
                  <a:pt x="5553835" y="5014362"/>
                  <a:pt x="5562209" y="5010395"/>
                </a:cubicBezTo>
                <a:cubicBezTo>
                  <a:pt x="5578516" y="5002462"/>
                  <a:pt x="5604961" y="4994969"/>
                  <a:pt x="5608046" y="4982628"/>
                </a:cubicBezTo>
                <a:cubicBezTo>
                  <a:pt x="5614216" y="4955302"/>
                  <a:pt x="5589975" y="4950013"/>
                  <a:pt x="5566616" y="4942079"/>
                </a:cubicBezTo>
                <a:cubicBezTo>
                  <a:pt x="5550308" y="4936350"/>
                  <a:pt x="5536645" y="4914313"/>
                  <a:pt x="5528712" y="4896683"/>
                </a:cubicBezTo>
                <a:cubicBezTo>
                  <a:pt x="5526509" y="4891394"/>
                  <a:pt x="5546342" y="4875086"/>
                  <a:pt x="5557801" y="4865390"/>
                </a:cubicBezTo>
                <a:cubicBezTo>
                  <a:pt x="5567498" y="4857016"/>
                  <a:pt x="5579398" y="4850405"/>
                  <a:pt x="5591298" y="4842471"/>
                </a:cubicBezTo>
                <a:cubicBezTo>
                  <a:pt x="5600113" y="4850405"/>
                  <a:pt x="5606724" y="4857456"/>
                  <a:pt x="5614658" y="4863186"/>
                </a:cubicBezTo>
                <a:cubicBezTo>
                  <a:pt x="5623913" y="4869356"/>
                  <a:pt x="5633169" y="4875968"/>
                  <a:pt x="5643306" y="4879934"/>
                </a:cubicBezTo>
                <a:cubicBezTo>
                  <a:pt x="5678125" y="4893157"/>
                  <a:pt x="5700603" y="4875527"/>
                  <a:pt x="5694873" y="4839386"/>
                </a:cubicBezTo>
                <a:cubicBezTo>
                  <a:pt x="5693551" y="4831012"/>
                  <a:pt x="5686058" y="4823519"/>
                  <a:pt x="5682091" y="4816467"/>
                </a:cubicBezTo>
                <a:cubicBezTo>
                  <a:pt x="5707655" y="4795752"/>
                  <a:pt x="5732336" y="4775919"/>
                  <a:pt x="5756577" y="4755644"/>
                </a:cubicBezTo>
                <a:cubicBezTo>
                  <a:pt x="5753492" y="4750355"/>
                  <a:pt x="5750848" y="4745507"/>
                  <a:pt x="5747763" y="4740218"/>
                </a:cubicBezTo>
                <a:cubicBezTo>
                  <a:pt x="5714266" y="4750355"/>
                  <a:pt x="5676803" y="4754322"/>
                  <a:pt x="5647714" y="4771952"/>
                </a:cubicBezTo>
                <a:cubicBezTo>
                  <a:pt x="5603198" y="4798396"/>
                  <a:pt x="5605402" y="4802363"/>
                  <a:pt x="5575431" y="4765341"/>
                </a:cubicBezTo>
                <a:cubicBezTo>
                  <a:pt x="5594824" y="4743303"/>
                  <a:pt x="5612895" y="4721266"/>
                  <a:pt x="5632728" y="4701432"/>
                </a:cubicBezTo>
                <a:cubicBezTo>
                  <a:pt x="5641102" y="4693058"/>
                  <a:pt x="5654325" y="4689532"/>
                  <a:pt x="5665784" y="4684684"/>
                </a:cubicBezTo>
                <a:cubicBezTo>
                  <a:pt x="5723522" y="4661325"/>
                  <a:pt x="5790515" y="4668376"/>
                  <a:pt x="5842963" y="4630472"/>
                </a:cubicBezTo>
                <a:cubicBezTo>
                  <a:pt x="5867204" y="4612843"/>
                  <a:pt x="5890124" y="4593450"/>
                  <a:pt x="5913042" y="4575820"/>
                </a:cubicBezTo>
                <a:cubicBezTo>
                  <a:pt x="5887479" y="4556427"/>
                  <a:pt x="5869408" y="4542764"/>
                  <a:pt x="5850456" y="4528220"/>
                </a:cubicBezTo>
                <a:cubicBezTo>
                  <a:pt x="5842082" y="4532186"/>
                  <a:pt x="5834589" y="4538357"/>
                  <a:pt x="5826656" y="4538797"/>
                </a:cubicBezTo>
                <a:cubicBezTo>
                  <a:pt x="5814315" y="4539679"/>
                  <a:pt x="5792718" y="4539679"/>
                  <a:pt x="5790515" y="4533949"/>
                </a:cubicBezTo>
                <a:cubicBezTo>
                  <a:pt x="5784785" y="4518523"/>
                  <a:pt x="5776411" y="4497808"/>
                  <a:pt x="5799771" y="4485467"/>
                </a:cubicBezTo>
                <a:cubicBezTo>
                  <a:pt x="5845608" y="4461226"/>
                  <a:pt x="5891005" y="4436104"/>
                  <a:pt x="5924942" y="4418033"/>
                </a:cubicBezTo>
                <a:cubicBezTo>
                  <a:pt x="5943013" y="4366466"/>
                  <a:pt x="5957557" y="4324595"/>
                  <a:pt x="5972102" y="4282284"/>
                </a:cubicBezTo>
                <a:cubicBezTo>
                  <a:pt x="5967695" y="4279198"/>
                  <a:pt x="5963728" y="4276554"/>
                  <a:pt x="5959320" y="4273469"/>
                </a:cubicBezTo>
                <a:cubicBezTo>
                  <a:pt x="5932876" y="4300795"/>
                  <a:pt x="5905550" y="4327680"/>
                  <a:pt x="5879986" y="4356329"/>
                </a:cubicBezTo>
                <a:cubicBezTo>
                  <a:pt x="5872934" y="4364262"/>
                  <a:pt x="5871612" y="4376603"/>
                  <a:pt x="5867645" y="4386740"/>
                </a:cubicBezTo>
                <a:cubicBezTo>
                  <a:pt x="5863238" y="4397759"/>
                  <a:pt x="5860593" y="4418033"/>
                  <a:pt x="5854864" y="4418474"/>
                </a:cubicBezTo>
                <a:cubicBezTo>
                  <a:pt x="5842082" y="4420237"/>
                  <a:pt x="5824452" y="4416270"/>
                  <a:pt x="5815197" y="4407896"/>
                </a:cubicBezTo>
                <a:cubicBezTo>
                  <a:pt x="5786548" y="4381892"/>
                  <a:pt x="5755255" y="4385418"/>
                  <a:pt x="5731455" y="4406574"/>
                </a:cubicBezTo>
                <a:cubicBezTo>
                  <a:pt x="5710299" y="4425085"/>
                  <a:pt x="5690466" y="4441833"/>
                  <a:pt x="5664021" y="4452852"/>
                </a:cubicBezTo>
                <a:cubicBezTo>
                  <a:pt x="5621709" y="4470923"/>
                  <a:pt x="5586890" y="4504419"/>
                  <a:pt x="5535323" y="4503978"/>
                </a:cubicBezTo>
                <a:cubicBezTo>
                  <a:pt x="5511964" y="4503978"/>
                  <a:pt x="5489486" y="4520727"/>
                  <a:pt x="5489926" y="4552020"/>
                </a:cubicBezTo>
                <a:cubicBezTo>
                  <a:pt x="5489926" y="4559953"/>
                  <a:pt x="5486400" y="4567887"/>
                  <a:pt x="5484197" y="4575820"/>
                </a:cubicBezTo>
                <a:cubicBezTo>
                  <a:pt x="5481993" y="4572294"/>
                  <a:pt x="5479789" y="4568768"/>
                  <a:pt x="5477585" y="4565683"/>
                </a:cubicBezTo>
                <a:cubicBezTo>
                  <a:pt x="5437918" y="4580668"/>
                  <a:pt x="5397811" y="4595213"/>
                  <a:pt x="5359025" y="4611961"/>
                </a:cubicBezTo>
                <a:cubicBezTo>
                  <a:pt x="5350210" y="4615928"/>
                  <a:pt x="5344040" y="4637965"/>
                  <a:pt x="5339192" y="4637084"/>
                </a:cubicBezTo>
                <a:cubicBezTo>
                  <a:pt x="5287624" y="4629591"/>
                  <a:pt x="5258976" y="4670580"/>
                  <a:pt x="5221072" y="4691736"/>
                </a:cubicBezTo>
                <a:cubicBezTo>
                  <a:pt x="5209172" y="4698347"/>
                  <a:pt x="5201679" y="4712892"/>
                  <a:pt x="5187575" y="4729200"/>
                </a:cubicBezTo>
                <a:cubicBezTo>
                  <a:pt x="5245313" y="4729200"/>
                  <a:pt x="5291591" y="4729200"/>
                  <a:pt x="5339632" y="4729200"/>
                </a:cubicBezTo>
                <a:cubicBezTo>
                  <a:pt x="5339632" y="4758729"/>
                  <a:pt x="5364755" y="4781207"/>
                  <a:pt x="5321562" y="4801041"/>
                </a:cubicBezTo>
                <a:cubicBezTo>
                  <a:pt x="5293354" y="4813823"/>
                  <a:pt x="5276165" y="4851727"/>
                  <a:pt x="5255450" y="4879494"/>
                </a:cubicBezTo>
                <a:cubicBezTo>
                  <a:pt x="5252364" y="4883461"/>
                  <a:pt x="5255009" y="4898005"/>
                  <a:pt x="5256772" y="4898446"/>
                </a:cubicBezTo>
                <a:cubicBezTo>
                  <a:pt x="5276605" y="4902412"/>
                  <a:pt x="5304813" y="4913872"/>
                  <a:pt x="5315391" y="4905057"/>
                </a:cubicBezTo>
                <a:cubicBezTo>
                  <a:pt x="5354618" y="4872883"/>
                  <a:pt x="5388555" y="4898005"/>
                  <a:pt x="5424696" y="4902412"/>
                </a:cubicBezTo>
                <a:cubicBezTo>
                  <a:pt x="5414559" y="4967202"/>
                  <a:pt x="5319799" y="5008632"/>
                  <a:pt x="5256772" y="4983510"/>
                </a:cubicBezTo>
                <a:cubicBezTo>
                  <a:pt x="5238261" y="4976017"/>
                  <a:pt x="5203442" y="4972050"/>
                  <a:pt x="5195949" y="4982188"/>
                </a:cubicBezTo>
                <a:cubicBezTo>
                  <a:pt x="5162452" y="5024499"/>
                  <a:pt x="5114411" y="5023617"/>
                  <a:pt x="5070778" y="5037721"/>
                </a:cubicBezTo>
                <a:cubicBezTo>
                  <a:pt x="5040807" y="5047418"/>
                  <a:pt x="5009954" y="5058436"/>
                  <a:pt x="4984832" y="5075625"/>
                </a:cubicBezTo>
                <a:cubicBezTo>
                  <a:pt x="4947369" y="5101189"/>
                  <a:pt x="4914754" y="5132922"/>
                  <a:pt x="4879935" y="5162011"/>
                </a:cubicBezTo>
                <a:cubicBezTo>
                  <a:pt x="4883020" y="5163775"/>
                  <a:pt x="4886105" y="5165538"/>
                  <a:pt x="4889190" y="5167301"/>
                </a:cubicBezTo>
                <a:cubicBezTo>
                  <a:pt x="4883901" y="5182286"/>
                  <a:pt x="4880375" y="5198153"/>
                  <a:pt x="4872883" y="5211816"/>
                </a:cubicBezTo>
                <a:cubicBezTo>
                  <a:pt x="4854372" y="5244872"/>
                  <a:pt x="4837182" y="5279250"/>
                  <a:pt x="4814263" y="5309221"/>
                </a:cubicBezTo>
                <a:cubicBezTo>
                  <a:pt x="4786056" y="5346684"/>
                  <a:pt x="4762256" y="5388995"/>
                  <a:pt x="4704959" y="5395607"/>
                </a:cubicBezTo>
                <a:cubicBezTo>
                  <a:pt x="4679395" y="5398692"/>
                  <a:pt x="4656477" y="5424696"/>
                  <a:pt x="4632236" y="5440563"/>
                </a:cubicBezTo>
                <a:cubicBezTo>
                  <a:pt x="4680718" y="5435714"/>
                  <a:pt x="4726996" y="5425577"/>
                  <a:pt x="4773274" y="5414559"/>
                </a:cubicBezTo>
                <a:cubicBezTo>
                  <a:pt x="4777241" y="5413677"/>
                  <a:pt x="4778122" y="5403540"/>
                  <a:pt x="4781649" y="5398251"/>
                </a:cubicBezTo>
                <a:cubicBezTo>
                  <a:pt x="4817349" y="5344921"/>
                  <a:pt x="4860983" y="5298643"/>
                  <a:pt x="4930620" y="5305254"/>
                </a:cubicBezTo>
                <a:cubicBezTo>
                  <a:pt x="4998055" y="5311865"/>
                  <a:pt x="5004666" y="5230768"/>
                  <a:pt x="5060200" y="5224156"/>
                </a:cubicBezTo>
                <a:cubicBezTo>
                  <a:pt x="5061522" y="5224156"/>
                  <a:pt x="5063285" y="5217545"/>
                  <a:pt x="5062844" y="5214020"/>
                </a:cubicBezTo>
                <a:cubicBezTo>
                  <a:pt x="5055792" y="5144822"/>
                  <a:pt x="5110004" y="5130278"/>
                  <a:pt x="5156723" y="5111766"/>
                </a:cubicBezTo>
                <a:cubicBezTo>
                  <a:pt x="5199916" y="5094137"/>
                  <a:pt x="5209172" y="5102951"/>
                  <a:pt x="5208290" y="5162011"/>
                </a:cubicBezTo>
                <a:close/>
                <a:moveTo>
                  <a:pt x="3141193" y="4805889"/>
                </a:moveTo>
                <a:cubicBezTo>
                  <a:pt x="3138549" y="4770189"/>
                  <a:pt x="3143838" y="4743303"/>
                  <a:pt x="3188353" y="4750796"/>
                </a:cubicBezTo>
                <a:cubicBezTo>
                  <a:pt x="3198050" y="4752559"/>
                  <a:pt x="3208628" y="4742422"/>
                  <a:pt x="3219646" y="4740218"/>
                </a:cubicBezTo>
                <a:cubicBezTo>
                  <a:pt x="3233750" y="4737574"/>
                  <a:pt x="3249176" y="4734929"/>
                  <a:pt x="3263280" y="4736692"/>
                </a:cubicBezTo>
                <a:cubicBezTo>
                  <a:pt x="3289725" y="4740218"/>
                  <a:pt x="3316169" y="4747270"/>
                  <a:pt x="3342614" y="4751237"/>
                </a:cubicBezTo>
                <a:cubicBezTo>
                  <a:pt x="3376552" y="4756526"/>
                  <a:pt x="3411811" y="4756966"/>
                  <a:pt x="3445308" y="4764900"/>
                </a:cubicBezTo>
                <a:cubicBezTo>
                  <a:pt x="3478364" y="4772833"/>
                  <a:pt x="3507894" y="4788260"/>
                  <a:pt x="3545798" y="4781207"/>
                </a:cubicBezTo>
                <a:cubicBezTo>
                  <a:pt x="3594721" y="4771952"/>
                  <a:pt x="3645406" y="4771952"/>
                  <a:pt x="3695211" y="4767985"/>
                </a:cubicBezTo>
                <a:cubicBezTo>
                  <a:pt x="3700940" y="4767544"/>
                  <a:pt x="3710637" y="4767544"/>
                  <a:pt x="3711959" y="4764459"/>
                </a:cubicBezTo>
                <a:cubicBezTo>
                  <a:pt x="3726944" y="4729200"/>
                  <a:pt x="3757356" y="4726114"/>
                  <a:pt x="3779393" y="4726996"/>
                </a:cubicBezTo>
                <a:cubicBezTo>
                  <a:pt x="3794378" y="4708044"/>
                  <a:pt x="3805397" y="4694821"/>
                  <a:pt x="3812449" y="4685566"/>
                </a:cubicBezTo>
                <a:cubicBezTo>
                  <a:pt x="3796582" y="4680718"/>
                  <a:pt x="3767493" y="4679836"/>
                  <a:pt x="3753830" y="4664851"/>
                </a:cubicBezTo>
                <a:cubicBezTo>
                  <a:pt x="3743252" y="4652950"/>
                  <a:pt x="3751626" y="4623861"/>
                  <a:pt x="3751626" y="4601383"/>
                </a:cubicBezTo>
                <a:cubicBezTo>
                  <a:pt x="3808482" y="4617250"/>
                  <a:pt x="3848590" y="4607113"/>
                  <a:pt x="3859609" y="4580668"/>
                </a:cubicBezTo>
                <a:cubicBezTo>
                  <a:pt x="3847268" y="4533068"/>
                  <a:pt x="3803634" y="4599180"/>
                  <a:pt x="3784682" y="4554664"/>
                </a:cubicBezTo>
                <a:cubicBezTo>
                  <a:pt x="3837571" y="4536593"/>
                  <a:pt x="3886935" y="4519405"/>
                  <a:pt x="3942028" y="4500453"/>
                </a:cubicBezTo>
                <a:cubicBezTo>
                  <a:pt x="3939384" y="4496486"/>
                  <a:pt x="3934095" y="4481060"/>
                  <a:pt x="3929247" y="4481501"/>
                </a:cubicBezTo>
                <a:cubicBezTo>
                  <a:pt x="3866661" y="4485908"/>
                  <a:pt x="3802312" y="4485908"/>
                  <a:pt x="3741930" y="4500893"/>
                </a:cubicBezTo>
                <a:cubicBezTo>
                  <a:pt x="3715044" y="4507504"/>
                  <a:pt x="3700059" y="4506623"/>
                  <a:pt x="3674936" y="4490315"/>
                </a:cubicBezTo>
                <a:cubicBezTo>
                  <a:pt x="3700940" y="4471363"/>
                  <a:pt x="3734878" y="4459904"/>
                  <a:pt x="3724741" y="4421559"/>
                </a:cubicBezTo>
                <a:cubicBezTo>
                  <a:pt x="3724300" y="4420237"/>
                  <a:pt x="3727826" y="4417592"/>
                  <a:pt x="3729589" y="4415829"/>
                </a:cubicBezTo>
                <a:cubicBezTo>
                  <a:pt x="3752948" y="4392029"/>
                  <a:pt x="3778512" y="4374840"/>
                  <a:pt x="3814653" y="4378807"/>
                </a:cubicBezTo>
                <a:cubicBezTo>
                  <a:pt x="3823908" y="4379688"/>
                  <a:pt x="3838894" y="4372196"/>
                  <a:pt x="3843301" y="4364262"/>
                </a:cubicBezTo>
                <a:cubicBezTo>
                  <a:pt x="3856083" y="4340903"/>
                  <a:pt x="3864457" y="4315780"/>
                  <a:pt x="3874594" y="4291539"/>
                </a:cubicBezTo>
                <a:cubicBezTo>
                  <a:pt x="3841097" y="4281843"/>
                  <a:pt x="3809364" y="4270824"/>
                  <a:pt x="3776748" y="4264213"/>
                </a:cubicBezTo>
                <a:cubicBezTo>
                  <a:pt x="3726944" y="4254517"/>
                  <a:pt x="3676699" y="4249228"/>
                  <a:pt x="3626895" y="4239972"/>
                </a:cubicBezTo>
                <a:cubicBezTo>
                  <a:pt x="3615876" y="4237768"/>
                  <a:pt x="3604858" y="4229394"/>
                  <a:pt x="3596043" y="4221461"/>
                </a:cubicBezTo>
                <a:cubicBezTo>
                  <a:pt x="3584143" y="4210883"/>
                  <a:pt x="3574887" y="4198101"/>
                  <a:pt x="3564309" y="4186201"/>
                </a:cubicBezTo>
                <a:cubicBezTo>
                  <a:pt x="3563428" y="4190608"/>
                  <a:pt x="3562546" y="4194575"/>
                  <a:pt x="3561665" y="4198983"/>
                </a:cubicBezTo>
                <a:cubicBezTo>
                  <a:pt x="3508335" y="4194575"/>
                  <a:pt x="3455004" y="4190167"/>
                  <a:pt x="3401674" y="4186642"/>
                </a:cubicBezTo>
                <a:cubicBezTo>
                  <a:pt x="3393300" y="4186201"/>
                  <a:pt x="3380077" y="4185760"/>
                  <a:pt x="3376552" y="4191049"/>
                </a:cubicBezTo>
                <a:cubicBezTo>
                  <a:pt x="3355836" y="4220579"/>
                  <a:pt x="3329833" y="4219257"/>
                  <a:pt x="3300303" y="4209561"/>
                </a:cubicBezTo>
                <a:cubicBezTo>
                  <a:pt x="3292810" y="4206916"/>
                  <a:pt x="3283113" y="4207357"/>
                  <a:pt x="3276062" y="4209561"/>
                </a:cubicBezTo>
                <a:cubicBezTo>
                  <a:pt x="3239039" y="4221901"/>
                  <a:pt x="3202898" y="4235124"/>
                  <a:pt x="3166316" y="4248346"/>
                </a:cubicBezTo>
                <a:cubicBezTo>
                  <a:pt x="3166757" y="4251872"/>
                  <a:pt x="3167197" y="4254957"/>
                  <a:pt x="3167638" y="4258483"/>
                </a:cubicBezTo>
                <a:cubicBezTo>
                  <a:pt x="3182624" y="4256720"/>
                  <a:pt x="3199372" y="4258924"/>
                  <a:pt x="3212594" y="4253194"/>
                </a:cubicBezTo>
                <a:cubicBezTo>
                  <a:pt x="3258432" y="4232479"/>
                  <a:pt x="3304269" y="4232920"/>
                  <a:pt x="3347903" y="4254517"/>
                </a:cubicBezTo>
                <a:cubicBezTo>
                  <a:pt x="3359803" y="4260246"/>
                  <a:pt x="3368618" y="4279198"/>
                  <a:pt x="3371263" y="4293302"/>
                </a:cubicBezTo>
                <a:cubicBezTo>
                  <a:pt x="3372585" y="4299913"/>
                  <a:pt x="3354955" y="4310050"/>
                  <a:pt x="3345259" y="4317984"/>
                </a:cubicBezTo>
                <a:cubicBezTo>
                  <a:pt x="3334240" y="4326799"/>
                  <a:pt x="3322340" y="4334732"/>
                  <a:pt x="3314847" y="4340021"/>
                </a:cubicBezTo>
                <a:cubicBezTo>
                  <a:pt x="3323662" y="4366466"/>
                  <a:pt x="3330714" y="4387622"/>
                  <a:pt x="3336884" y="4407014"/>
                </a:cubicBezTo>
                <a:cubicBezTo>
                  <a:pt x="3311762" y="4411863"/>
                  <a:pt x="3292810" y="4418915"/>
                  <a:pt x="3273417" y="4418915"/>
                </a:cubicBezTo>
                <a:cubicBezTo>
                  <a:pt x="3209509" y="4419355"/>
                  <a:pt x="3145160" y="4418033"/>
                  <a:pt x="3081252" y="4415829"/>
                </a:cubicBezTo>
                <a:cubicBezTo>
                  <a:pt x="3036296" y="4414067"/>
                  <a:pt x="2990899" y="4410981"/>
                  <a:pt x="2946384" y="4405692"/>
                </a:cubicBezTo>
                <a:cubicBezTo>
                  <a:pt x="2922143" y="4403048"/>
                  <a:pt x="2898783" y="4394674"/>
                  <a:pt x="2874983" y="4388944"/>
                </a:cubicBezTo>
                <a:cubicBezTo>
                  <a:pt x="2876305" y="4393351"/>
                  <a:pt x="2878068" y="4397318"/>
                  <a:pt x="2879391" y="4401725"/>
                </a:cubicBezTo>
                <a:cubicBezTo>
                  <a:pt x="2866609" y="4414507"/>
                  <a:pt x="2854268" y="4427289"/>
                  <a:pt x="2839724" y="4441833"/>
                </a:cubicBezTo>
                <a:cubicBezTo>
                  <a:pt x="2872779" y="4457260"/>
                  <a:pt x="2915972" y="4440511"/>
                  <a:pt x="2930076" y="4476212"/>
                </a:cubicBezTo>
                <a:cubicBezTo>
                  <a:pt x="2899224" y="4496486"/>
                  <a:pt x="2870135" y="4515879"/>
                  <a:pt x="2836198" y="4538357"/>
                </a:cubicBezTo>
                <a:cubicBezTo>
                  <a:pt x="2801379" y="4506623"/>
                  <a:pt x="2803142" y="4465193"/>
                  <a:pt x="2825179" y="4410100"/>
                </a:cubicBezTo>
                <a:cubicBezTo>
                  <a:pt x="2781104" y="4414067"/>
                  <a:pt x="2744963" y="4417152"/>
                  <a:pt x="2698244" y="4421118"/>
                </a:cubicBezTo>
                <a:cubicBezTo>
                  <a:pt x="2722926" y="4450207"/>
                  <a:pt x="2740996" y="4471363"/>
                  <a:pt x="2762593" y="4497367"/>
                </a:cubicBezTo>
                <a:cubicBezTo>
                  <a:pt x="2726011" y="4503097"/>
                  <a:pt x="2697363" y="4507504"/>
                  <a:pt x="2665188" y="4512793"/>
                </a:cubicBezTo>
                <a:cubicBezTo>
                  <a:pt x="2666511" y="4507064"/>
                  <a:pt x="2668273" y="4495164"/>
                  <a:pt x="2671359" y="4479737"/>
                </a:cubicBezTo>
                <a:cubicBezTo>
                  <a:pt x="2660340" y="4478415"/>
                  <a:pt x="2651085" y="4475771"/>
                  <a:pt x="2642270" y="4477093"/>
                </a:cubicBezTo>
                <a:cubicBezTo>
                  <a:pt x="2622877" y="4479297"/>
                  <a:pt x="2603925" y="4485467"/>
                  <a:pt x="2584532" y="4486349"/>
                </a:cubicBezTo>
                <a:cubicBezTo>
                  <a:pt x="2575276" y="4486790"/>
                  <a:pt x="2566020" y="4478415"/>
                  <a:pt x="2556324" y="4474008"/>
                </a:cubicBezTo>
                <a:cubicBezTo>
                  <a:pt x="2561613" y="4466074"/>
                  <a:pt x="2566461" y="4457260"/>
                  <a:pt x="2572632" y="4449767"/>
                </a:cubicBezTo>
                <a:cubicBezTo>
                  <a:pt x="2586736" y="4432578"/>
                  <a:pt x="2600839" y="4416270"/>
                  <a:pt x="2615384" y="4399081"/>
                </a:cubicBezTo>
                <a:cubicBezTo>
                  <a:pt x="2613180" y="4396437"/>
                  <a:pt x="2610536" y="4393792"/>
                  <a:pt x="2608332" y="4390707"/>
                </a:cubicBezTo>
                <a:cubicBezTo>
                  <a:pt x="2576598" y="4399081"/>
                  <a:pt x="2544865" y="4407455"/>
                  <a:pt x="2507842" y="4417152"/>
                </a:cubicBezTo>
                <a:cubicBezTo>
                  <a:pt x="2506079" y="4423763"/>
                  <a:pt x="2502112" y="4436104"/>
                  <a:pt x="2498586" y="4448885"/>
                </a:cubicBezTo>
                <a:cubicBezTo>
                  <a:pt x="2502553" y="4448004"/>
                  <a:pt x="2506520" y="4447122"/>
                  <a:pt x="2510487" y="4445800"/>
                </a:cubicBezTo>
                <a:cubicBezTo>
                  <a:pt x="2518420" y="4463430"/>
                  <a:pt x="2525472" y="4481501"/>
                  <a:pt x="2535168" y="4498249"/>
                </a:cubicBezTo>
                <a:cubicBezTo>
                  <a:pt x="2540457" y="4507504"/>
                  <a:pt x="2549272" y="4514997"/>
                  <a:pt x="2558087" y="4521167"/>
                </a:cubicBezTo>
                <a:cubicBezTo>
                  <a:pt x="2566020" y="4526897"/>
                  <a:pt x="2576598" y="4529101"/>
                  <a:pt x="2584532" y="4534831"/>
                </a:cubicBezTo>
                <a:cubicBezTo>
                  <a:pt x="2622436" y="4563920"/>
                  <a:pt x="2659018" y="4594332"/>
                  <a:pt x="2697363" y="4622980"/>
                </a:cubicBezTo>
                <a:cubicBezTo>
                  <a:pt x="2704415" y="4628269"/>
                  <a:pt x="2718519" y="4630032"/>
                  <a:pt x="2726893" y="4626506"/>
                </a:cubicBezTo>
                <a:cubicBezTo>
                  <a:pt x="2757304" y="4614165"/>
                  <a:pt x="2781545" y="4611961"/>
                  <a:pt x="2787716" y="4642814"/>
                </a:cubicBezTo>
                <a:cubicBezTo>
                  <a:pt x="2814601" y="4650306"/>
                  <a:pt x="2834875" y="4656036"/>
                  <a:pt x="2855590" y="4661325"/>
                </a:cubicBezTo>
                <a:cubicBezTo>
                  <a:pt x="2849420" y="4676310"/>
                  <a:pt x="2843249" y="4691736"/>
                  <a:pt x="2836638" y="4707603"/>
                </a:cubicBezTo>
                <a:cubicBezTo>
                  <a:pt x="2877628" y="4707603"/>
                  <a:pt x="2922584" y="4707603"/>
                  <a:pt x="2971506" y="4707603"/>
                </a:cubicBezTo>
                <a:cubicBezTo>
                  <a:pt x="2967099" y="4723910"/>
                  <a:pt x="2964014" y="4734929"/>
                  <a:pt x="2959165" y="4751677"/>
                </a:cubicBezTo>
                <a:cubicBezTo>
                  <a:pt x="3018666" y="4769307"/>
                  <a:pt x="3077285" y="4786937"/>
                  <a:pt x="3141193" y="4805889"/>
                </a:cubicBezTo>
                <a:close/>
                <a:moveTo>
                  <a:pt x="3991392" y="1212932"/>
                </a:moveTo>
                <a:cubicBezTo>
                  <a:pt x="3955250" y="1200591"/>
                  <a:pt x="3925720" y="1191776"/>
                  <a:pt x="3897513" y="1179876"/>
                </a:cubicBezTo>
                <a:cubicBezTo>
                  <a:pt x="3880765" y="1172824"/>
                  <a:pt x="3866220" y="1160924"/>
                  <a:pt x="3850353" y="1151668"/>
                </a:cubicBezTo>
                <a:cubicBezTo>
                  <a:pt x="3845505" y="1148583"/>
                  <a:pt x="3836249" y="1148583"/>
                  <a:pt x="3834927" y="1144616"/>
                </a:cubicBezTo>
                <a:cubicBezTo>
                  <a:pt x="3823468" y="1115086"/>
                  <a:pt x="3798786" y="1120375"/>
                  <a:pt x="3775426" y="1120375"/>
                </a:cubicBezTo>
                <a:cubicBezTo>
                  <a:pt x="3760441" y="1120375"/>
                  <a:pt x="3742370" y="1124342"/>
                  <a:pt x="3731352" y="1117731"/>
                </a:cubicBezTo>
                <a:cubicBezTo>
                  <a:pt x="3698736" y="1098338"/>
                  <a:pt x="3668766" y="1113764"/>
                  <a:pt x="3637473" y="1119053"/>
                </a:cubicBezTo>
                <a:cubicBezTo>
                  <a:pt x="3621606" y="1121697"/>
                  <a:pt x="3606180" y="1125664"/>
                  <a:pt x="3590313" y="1128309"/>
                </a:cubicBezTo>
                <a:cubicBezTo>
                  <a:pt x="3525964" y="1138886"/>
                  <a:pt x="3460293" y="1144616"/>
                  <a:pt x="3397707" y="1161805"/>
                </a:cubicBezTo>
                <a:cubicBezTo>
                  <a:pt x="3353633" y="1173705"/>
                  <a:pt x="3304269" y="1171061"/>
                  <a:pt x="3266365" y="1205880"/>
                </a:cubicBezTo>
                <a:cubicBezTo>
                  <a:pt x="3246972" y="1223510"/>
                  <a:pt x="3222291" y="1236732"/>
                  <a:pt x="3191879" y="1230121"/>
                </a:cubicBezTo>
                <a:cubicBezTo>
                  <a:pt x="3184827" y="1228799"/>
                  <a:pt x="3166316" y="1245106"/>
                  <a:pt x="3167638" y="1249073"/>
                </a:cubicBezTo>
                <a:cubicBezTo>
                  <a:pt x="3173368" y="1269347"/>
                  <a:pt x="3179098" y="1294029"/>
                  <a:pt x="3194083" y="1305488"/>
                </a:cubicBezTo>
                <a:cubicBezTo>
                  <a:pt x="3216561" y="1323118"/>
                  <a:pt x="3246091" y="1331492"/>
                  <a:pt x="3272536" y="1343833"/>
                </a:cubicBezTo>
                <a:cubicBezTo>
                  <a:pt x="3284436" y="1349563"/>
                  <a:pt x="3296336" y="1360141"/>
                  <a:pt x="3308236" y="1360141"/>
                </a:cubicBezTo>
                <a:cubicBezTo>
                  <a:pt x="3368177" y="1360141"/>
                  <a:pt x="3429441" y="1362344"/>
                  <a:pt x="3488501" y="1353529"/>
                </a:cubicBezTo>
                <a:cubicBezTo>
                  <a:pt x="3537424" y="1346478"/>
                  <a:pt x="3585465" y="1333255"/>
                  <a:pt x="3632625" y="1313422"/>
                </a:cubicBezTo>
                <a:cubicBezTo>
                  <a:pt x="3685955" y="1291384"/>
                  <a:pt x="3748541" y="1283010"/>
                  <a:pt x="3806719" y="1284773"/>
                </a:cubicBezTo>
                <a:cubicBezTo>
                  <a:pt x="3879442" y="1286977"/>
                  <a:pt x="3935417" y="1261854"/>
                  <a:pt x="3991392" y="1212932"/>
                </a:cubicBezTo>
                <a:close/>
                <a:moveTo>
                  <a:pt x="1642218" y="6470144"/>
                </a:moveTo>
                <a:cubicBezTo>
                  <a:pt x="1668663" y="6470144"/>
                  <a:pt x="1685411" y="6467059"/>
                  <a:pt x="1699956" y="6470585"/>
                </a:cubicBezTo>
                <a:cubicBezTo>
                  <a:pt x="1735215" y="6478959"/>
                  <a:pt x="1754608" y="6508489"/>
                  <a:pt x="1780171" y="6530967"/>
                </a:cubicBezTo>
                <a:cubicBezTo>
                  <a:pt x="1815872" y="6562260"/>
                  <a:pt x="1866557" y="6579008"/>
                  <a:pt x="1913276" y="6593553"/>
                </a:cubicBezTo>
                <a:cubicBezTo>
                  <a:pt x="1946332" y="6603690"/>
                  <a:pt x="1983796" y="6597520"/>
                  <a:pt x="2018615" y="6601927"/>
                </a:cubicBezTo>
                <a:cubicBezTo>
                  <a:pt x="2038448" y="6604572"/>
                  <a:pt x="2060926" y="6608539"/>
                  <a:pt x="2075911" y="6619998"/>
                </a:cubicBezTo>
                <a:cubicBezTo>
                  <a:pt x="2126156" y="6660106"/>
                  <a:pt x="2184776" y="6655257"/>
                  <a:pt x="2251769" y="6662750"/>
                </a:cubicBezTo>
                <a:cubicBezTo>
                  <a:pt x="2227969" y="6633661"/>
                  <a:pt x="2230613" y="6609860"/>
                  <a:pt x="2259262" y="6610301"/>
                </a:cubicBezTo>
                <a:cubicBezTo>
                  <a:pt x="2319644" y="6610742"/>
                  <a:pt x="2380026" y="6616031"/>
                  <a:pt x="2439527" y="6626168"/>
                </a:cubicBezTo>
                <a:cubicBezTo>
                  <a:pt x="2473023" y="6631898"/>
                  <a:pt x="2530320" y="6616031"/>
                  <a:pt x="2547509" y="6582534"/>
                </a:cubicBezTo>
                <a:cubicBezTo>
                  <a:pt x="2490212" y="6567549"/>
                  <a:pt x="2433356" y="6564464"/>
                  <a:pt x="2375619" y="6576364"/>
                </a:cubicBezTo>
                <a:cubicBezTo>
                  <a:pt x="2369889" y="6577686"/>
                  <a:pt x="2363718" y="6576805"/>
                  <a:pt x="2357989" y="6575041"/>
                </a:cubicBezTo>
                <a:cubicBezTo>
                  <a:pt x="2292758" y="6557853"/>
                  <a:pt x="2226647" y="6541986"/>
                  <a:pt x="2161857" y="6522152"/>
                </a:cubicBezTo>
                <a:cubicBezTo>
                  <a:pt x="2046382" y="6487333"/>
                  <a:pt x="1929584" y="6460889"/>
                  <a:pt x="1808820" y="6452514"/>
                </a:cubicBezTo>
                <a:cubicBezTo>
                  <a:pt x="1801768" y="6452074"/>
                  <a:pt x="1795157" y="6448548"/>
                  <a:pt x="1788545" y="6445463"/>
                </a:cubicBezTo>
                <a:cubicBezTo>
                  <a:pt x="1722434" y="6414169"/>
                  <a:pt x="1656322" y="6382436"/>
                  <a:pt x="1589769" y="6351584"/>
                </a:cubicBezTo>
                <a:cubicBezTo>
                  <a:pt x="1576547" y="6345413"/>
                  <a:pt x="1561561" y="6344091"/>
                  <a:pt x="1547458" y="6340565"/>
                </a:cubicBezTo>
                <a:cubicBezTo>
                  <a:pt x="1544372" y="6344972"/>
                  <a:pt x="1541287" y="6349380"/>
                  <a:pt x="1538202" y="6354228"/>
                </a:cubicBezTo>
                <a:cubicBezTo>
                  <a:pt x="1547017" y="6358635"/>
                  <a:pt x="1562443" y="6362602"/>
                  <a:pt x="1563324" y="6368332"/>
                </a:cubicBezTo>
                <a:cubicBezTo>
                  <a:pt x="1567291" y="6393895"/>
                  <a:pt x="1580073" y="6403592"/>
                  <a:pt x="1604754" y="6406677"/>
                </a:cubicBezTo>
                <a:cubicBezTo>
                  <a:pt x="1629877" y="6409762"/>
                  <a:pt x="1644422" y="6424307"/>
                  <a:pt x="1637810" y="6453836"/>
                </a:cubicBezTo>
                <a:cubicBezTo>
                  <a:pt x="1637370" y="6461770"/>
                  <a:pt x="1642659" y="6471466"/>
                  <a:pt x="1642218" y="6470144"/>
                </a:cubicBezTo>
                <a:close/>
                <a:moveTo>
                  <a:pt x="4332088" y="5990172"/>
                </a:moveTo>
                <a:cubicBezTo>
                  <a:pt x="4346192" y="5972543"/>
                  <a:pt x="4353244" y="5962405"/>
                  <a:pt x="4361618" y="5954031"/>
                </a:cubicBezTo>
                <a:cubicBezTo>
                  <a:pt x="4381451" y="5934198"/>
                  <a:pt x="4400844" y="5913483"/>
                  <a:pt x="4423322" y="5897175"/>
                </a:cubicBezTo>
                <a:cubicBezTo>
                  <a:pt x="4437426" y="5887038"/>
                  <a:pt x="4457700" y="5876460"/>
                  <a:pt x="4474008" y="5878664"/>
                </a:cubicBezTo>
                <a:cubicBezTo>
                  <a:pt x="4518083" y="5884393"/>
                  <a:pt x="4561716" y="5902023"/>
                  <a:pt x="4591246" y="5850015"/>
                </a:cubicBezTo>
                <a:cubicBezTo>
                  <a:pt x="4594332" y="5844726"/>
                  <a:pt x="4604028" y="5843845"/>
                  <a:pt x="4610639" y="5840319"/>
                </a:cubicBezTo>
                <a:cubicBezTo>
                  <a:pt x="4623861" y="5833708"/>
                  <a:pt x="4643695" y="5830623"/>
                  <a:pt x="4649425" y="5820045"/>
                </a:cubicBezTo>
                <a:cubicBezTo>
                  <a:pt x="4671903" y="5776411"/>
                  <a:pt x="4714655" y="5766715"/>
                  <a:pt x="4753881" y="5748644"/>
                </a:cubicBezTo>
                <a:cubicBezTo>
                  <a:pt x="4773274" y="5739388"/>
                  <a:pt x="4788260" y="5720877"/>
                  <a:pt x="4807212" y="5704569"/>
                </a:cubicBezTo>
                <a:cubicBezTo>
                  <a:pt x="4806771" y="5698840"/>
                  <a:pt x="4805890" y="5689584"/>
                  <a:pt x="4805448" y="5687380"/>
                </a:cubicBezTo>
                <a:cubicBezTo>
                  <a:pt x="4863187" y="5661376"/>
                  <a:pt x="4916957" y="5637135"/>
                  <a:pt x="4968084" y="5613776"/>
                </a:cubicBezTo>
                <a:cubicBezTo>
                  <a:pt x="4964558" y="5593501"/>
                  <a:pt x="4962795" y="5582923"/>
                  <a:pt x="4961472" y="5574549"/>
                </a:cubicBezTo>
                <a:cubicBezTo>
                  <a:pt x="4979102" y="5564412"/>
                  <a:pt x="4995851" y="5557801"/>
                  <a:pt x="5007310" y="5545901"/>
                </a:cubicBezTo>
                <a:cubicBezTo>
                  <a:pt x="5013921" y="5539731"/>
                  <a:pt x="5011718" y="5524745"/>
                  <a:pt x="5013921" y="5514167"/>
                </a:cubicBezTo>
                <a:cubicBezTo>
                  <a:pt x="5001580" y="5513727"/>
                  <a:pt x="4986154" y="5508878"/>
                  <a:pt x="4977780" y="5514167"/>
                </a:cubicBezTo>
                <a:cubicBezTo>
                  <a:pt x="4967643" y="5520338"/>
                  <a:pt x="4958828" y="5535764"/>
                  <a:pt x="4957947" y="5547664"/>
                </a:cubicBezTo>
                <a:cubicBezTo>
                  <a:pt x="4955743" y="5581160"/>
                  <a:pt x="4935028" y="5587772"/>
                  <a:pt x="4907702" y="5596146"/>
                </a:cubicBezTo>
                <a:cubicBezTo>
                  <a:pt x="4871120" y="5607164"/>
                  <a:pt x="4836301" y="5625235"/>
                  <a:pt x="4801923" y="5642424"/>
                </a:cubicBezTo>
                <a:cubicBezTo>
                  <a:pt x="4785615" y="5650358"/>
                  <a:pt x="4771952" y="5662698"/>
                  <a:pt x="4756526" y="5672395"/>
                </a:cubicBezTo>
                <a:cubicBezTo>
                  <a:pt x="4727877" y="5690465"/>
                  <a:pt x="4698788" y="5707655"/>
                  <a:pt x="4658680" y="5732336"/>
                </a:cubicBezTo>
                <a:cubicBezTo>
                  <a:pt x="4601384" y="5715147"/>
                  <a:pt x="4543205" y="5743796"/>
                  <a:pt x="4490316" y="5791837"/>
                </a:cubicBezTo>
                <a:cubicBezTo>
                  <a:pt x="4480619" y="5800652"/>
                  <a:pt x="4466956" y="5805941"/>
                  <a:pt x="4454615" y="5810789"/>
                </a:cubicBezTo>
                <a:cubicBezTo>
                  <a:pt x="4410100" y="5828860"/>
                  <a:pt x="4364703" y="5843845"/>
                  <a:pt x="4343107" y="5876901"/>
                </a:cubicBezTo>
                <a:cubicBezTo>
                  <a:pt x="4315780" y="5873815"/>
                  <a:pt x="4294625" y="5870730"/>
                  <a:pt x="4273028" y="5869408"/>
                </a:cubicBezTo>
                <a:cubicBezTo>
                  <a:pt x="4263332" y="5868967"/>
                  <a:pt x="4250109" y="5876460"/>
                  <a:pt x="4244380" y="5872494"/>
                </a:cubicBezTo>
                <a:cubicBezTo>
                  <a:pt x="4206916" y="5845608"/>
                  <a:pt x="4187523" y="5878664"/>
                  <a:pt x="4158875" y="5894090"/>
                </a:cubicBezTo>
                <a:cubicBezTo>
                  <a:pt x="4220579" y="5928468"/>
                  <a:pt x="4279198" y="5960643"/>
                  <a:pt x="4332088" y="5990172"/>
                </a:cubicBezTo>
                <a:close/>
                <a:moveTo>
                  <a:pt x="2739234" y="4003292"/>
                </a:moveTo>
                <a:cubicBezTo>
                  <a:pt x="2740556" y="4006377"/>
                  <a:pt x="2741878" y="4009903"/>
                  <a:pt x="2742760" y="4012988"/>
                </a:cubicBezTo>
                <a:cubicBezTo>
                  <a:pt x="2749371" y="4012988"/>
                  <a:pt x="2756863" y="4014751"/>
                  <a:pt x="2762593" y="4012547"/>
                </a:cubicBezTo>
                <a:cubicBezTo>
                  <a:pt x="2796531" y="3999766"/>
                  <a:pt x="2829586" y="3999766"/>
                  <a:pt x="2863524" y="4014310"/>
                </a:cubicBezTo>
                <a:cubicBezTo>
                  <a:pt x="2881153" y="4021803"/>
                  <a:pt x="2901869" y="4024007"/>
                  <a:pt x="2921261" y="4024447"/>
                </a:cubicBezTo>
                <a:cubicBezTo>
                  <a:pt x="2944621" y="4025329"/>
                  <a:pt x="2967980" y="4022244"/>
                  <a:pt x="2991340" y="4020480"/>
                </a:cubicBezTo>
                <a:cubicBezTo>
                  <a:pt x="3004562" y="4010343"/>
                  <a:pt x="3019548" y="4001088"/>
                  <a:pt x="3035855" y="3998884"/>
                </a:cubicBezTo>
                <a:cubicBezTo>
                  <a:pt x="3046874" y="3997562"/>
                  <a:pt x="3059215" y="4008140"/>
                  <a:pt x="3071115" y="4008581"/>
                </a:cubicBezTo>
                <a:cubicBezTo>
                  <a:pt x="3094034" y="4009021"/>
                  <a:pt x="3134142" y="4012106"/>
                  <a:pt x="3137227" y="4003292"/>
                </a:cubicBezTo>
                <a:cubicBezTo>
                  <a:pt x="3150008" y="3967150"/>
                  <a:pt x="3176894" y="3981695"/>
                  <a:pt x="3198490" y="3977728"/>
                </a:cubicBezTo>
                <a:cubicBezTo>
                  <a:pt x="3222291" y="3973321"/>
                  <a:pt x="3246532" y="3970676"/>
                  <a:pt x="3273858" y="3966710"/>
                </a:cubicBezTo>
                <a:cubicBezTo>
                  <a:pt x="3276062" y="3970236"/>
                  <a:pt x="3281791" y="3983899"/>
                  <a:pt x="3286639" y="3983458"/>
                </a:cubicBezTo>
                <a:cubicBezTo>
                  <a:pt x="3341733" y="3979491"/>
                  <a:pt x="3402115" y="4047807"/>
                  <a:pt x="3452800" y="3970676"/>
                </a:cubicBezTo>
                <a:cubicBezTo>
                  <a:pt x="3461615" y="3957454"/>
                  <a:pt x="3487179" y="3955691"/>
                  <a:pt x="3505249" y="3948639"/>
                </a:cubicBezTo>
                <a:cubicBezTo>
                  <a:pt x="3504368" y="3943791"/>
                  <a:pt x="3503927" y="3938943"/>
                  <a:pt x="3503046" y="3934535"/>
                </a:cubicBezTo>
                <a:cubicBezTo>
                  <a:pt x="3477923" y="3936739"/>
                  <a:pt x="3453241" y="3938943"/>
                  <a:pt x="3428119" y="3941146"/>
                </a:cubicBezTo>
                <a:cubicBezTo>
                  <a:pt x="3418863" y="3942028"/>
                  <a:pt x="3408726" y="3946435"/>
                  <a:pt x="3400352" y="3943791"/>
                </a:cubicBezTo>
                <a:cubicBezTo>
                  <a:pt x="3358481" y="3931009"/>
                  <a:pt x="3317492" y="3915583"/>
                  <a:pt x="3275621" y="3902361"/>
                </a:cubicBezTo>
                <a:cubicBezTo>
                  <a:pt x="3266365" y="3899275"/>
                  <a:pt x="3254465" y="3898394"/>
                  <a:pt x="3246091" y="3901920"/>
                </a:cubicBezTo>
                <a:cubicBezTo>
                  <a:pt x="3197609" y="3922194"/>
                  <a:pt x="3149568" y="3904564"/>
                  <a:pt x="3101526" y="3902361"/>
                </a:cubicBezTo>
                <a:cubicBezTo>
                  <a:pt x="3066708" y="3900598"/>
                  <a:pt x="3034533" y="3891342"/>
                  <a:pt x="3007647" y="3927483"/>
                </a:cubicBezTo>
                <a:cubicBezTo>
                  <a:pt x="2982966" y="3960539"/>
                  <a:pt x="2889528" y="3939383"/>
                  <a:pt x="2878509" y="3900157"/>
                </a:cubicBezTo>
                <a:cubicBezTo>
                  <a:pt x="2872339" y="3877679"/>
                  <a:pt x="2861320" y="3876798"/>
                  <a:pt x="2842809" y="3882527"/>
                </a:cubicBezTo>
                <a:cubicBezTo>
                  <a:pt x="2816364" y="3890461"/>
                  <a:pt x="2789478" y="3896631"/>
                  <a:pt x="2762593" y="3903242"/>
                </a:cubicBezTo>
                <a:cubicBezTo>
                  <a:pt x="2762593" y="3903683"/>
                  <a:pt x="2762593" y="3904124"/>
                  <a:pt x="2762152" y="3904564"/>
                </a:cubicBezTo>
                <a:cubicBezTo>
                  <a:pt x="2737030" y="3910294"/>
                  <a:pt x="2711907" y="3916465"/>
                  <a:pt x="2686785" y="3922194"/>
                </a:cubicBezTo>
                <a:cubicBezTo>
                  <a:pt x="2699567" y="3964947"/>
                  <a:pt x="2733063" y="3974643"/>
                  <a:pt x="2780223" y="3970236"/>
                </a:cubicBezTo>
                <a:cubicBezTo>
                  <a:pt x="2763475" y="3984340"/>
                  <a:pt x="2751134" y="3993595"/>
                  <a:pt x="2739234" y="4003292"/>
                </a:cubicBezTo>
                <a:close/>
                <a:moveTo>
                  <a:pt x="4526897" y="5084440"/>
                </a:moveTo>
                <a:cubicBezTo>
                  <a:pt x="4559513" y="5085322"/>
                  <a:pt x="4586839" y="5101630"/>
                  <a:pt x="4607995" y="5060640"/>
                </a:cubicBezTo>
                <a:cubicBezTo>
                  <a:pt x="4615928" y="5045214"/>
                  <a:pt x="4647662" y="5036399"/>
                  <a:pt x="4669699" y="5034195"/>
                </a:cubicBezTo>
                <a:cubicBezTo>
                  <a:pt x="4728318" y="5028907"/>
                  <a:pt x="4787378" y="5029347"/>
                  <a:pt x="4845997" y="5025380"/>
                </a:cubicBezTo>
                <a:cubicBezTo>
                  <a:pt x="4855694" y="5024499"/>
                  <a:pt x="4864949" y="5013040"/>
                  <a:pt x="4873764" y="5005547"/>
                </a:cubicBezTo>
                <a:cubicBezTo>
                  <a:pt x="4912109" y="4971610"/>
                  <a:pt x="4945606" y="4924450"/>
                  <a:pt x="4990121" y="4906820"/>
                </a:cubicBezTo>
                <a:cubicBezTo>
                  <a:pt x="5043451" y="4885664"/>
                  <a:pt x="5060640" y="4849523"/>
                  <a:pt x="5079592" y="4803686"/>
                </a:cubicBezTo>
                <a:cubicBezTo>
                  <a:pt x="5065488" y="4794871"/>
                  <a:pt x="5053148" y="4786937"/>
                  <a:pt x="5040807" y="4779445"/>
                </a:cubicBezTo>
                <a:cubicBezTo>
                  <a:pt x="5043451" y="4778563"/>
                  <a:pt x="5045655" y="4777682"/>
                  <a:pt x="5048300" y="4776359"/>
                </a:cubicBezTo>
                <a:cubicBezTo>
                  <a:pt x="5045214" y="4766663"/>
                  <a:pt x="5042129" y="4756526"/>
                  <a:pt x="5037281" y="4742422"/>
                </a:cubicBezTo>
                <a:cubicBezTo>
                  <a:pt x="5024499" y="4758729"/>
                  <a:pt x="5018769" y="4768867"/>
                  <a:pt x="5010395" y="4776359"/>
                </a:cubicBezTo>
                <a:cubicBezTo>
                  <a:pt x="4998936" y="4786937"/>
                  <a:pt x="4986154" y="4796633"/>
                  <a:pt x="4972932" y="4805448"/>
                </a:cubicBezTo>
                <a:cubicBezTo>
                  <a:pt x="4961032" y="4813382"/>
                  <a:pt x="4948250" y="4820434"/>
                  <a:pt x="4935468" y="4827045"/>
                </a:cubicBezTo>
                <a:cubicBezTo>
                  <a:pt x="4928857" y="4830571"/>
                  <a:pt x="4920483" y="4830571"/>
                  <a:pt x="4914313" y="4834538"/>
                </a:cubicBezTo>
                <a:cubicBezTo>
                  <a:pt x="4881698" y="4855693"/>
                  <a:pt x="4851286" y="4882138"/>
                  <a:pt x="4816467" y="4897564"/>
                </a:cubicBezTo>
                <a:cubicBezTo>
                  <a:pt x="4774156" y="4916076"/>
                  <a:pt x="4732725" y="4932824"/>
                  <a:pt x="4699670" y="4967202"/>
                </a:cubicBezTo>
                <a:cubicBezTo>
                  <a:pt x="4683803" y="4983510"/>
                  <a:pt x="4663088" y="5000258"/>
                  <a:pt x="4641932" y="5005106"/>
                </a:cubicBezTo>
                <a:cubicBezTo>
                  <a:pt x="4593009" y="5015244"/>
                  <a:pt x="4561716" y="5046096"/>
                  <a:pt x="4526897" y="5084440"/>
                </a:cubicBezTo>
                <a:close/>
                <a:moveTo>
                  <a:pt x="6327784" y="4083507"/>
                </a:moveTo>
                <a:cubicBezTo>
                  <a:pt x="6309713" y="4106426"/>
                  <a:pt x="6288116" y="4130226"/>
                  <a:pt x="6270487" y="4156671"/>
                </a:cubicBezTo>
                <a:cubicBezTo>
                  <a:pt x="6255061" y="4180030"/>
                  <a:pt x="6239634" y="4204712"/>
                  <a:pt x="6232583" y="4231157"/>
                </a:cubicBezTo>
                <a:cubicBezTo>
                  <a:pt x="6217597" y="4287132"/>
                  <a:pt x="6208782" y="4344429"/>
                  <a:pt x="6149282" y="4374399"/>
                </a:cubicBezTo>
                <a:cubicBezTo>
                  <a:pt x="6142230" y="4377925"/>
                  <a:pt x="6140026" y="4391148"/>
                  <a:pt x="6134737" y="4401725"/>
                </a:cubicBezTo>
                <a:cubicBezTo>
                  <a:pt x="6207460" y="4413626"/>
                  <a:pt x="6240075" y="4402607"/>
                  <a:pt x="6266079" y="4347073"/>
                </a:cubicBezTo>
                <a:cubicBezTo>
                  <a:pt x="6282387" y="4312254"/>
                  <a:pt x="6307950" y="4301676"/>
                  <a:pt x="6340125" y="4295065"/>
                </a:cubicBezTo>
                <a:cubicBezTo>
                  <a:pt x="6359518" y="4291098"/>
                  <a:pt x="6378469" y="4283606"/>
                  <a:pt x="6397862" y="4280961"/>
                </a:cubicBezTo>
                <a:cubicBezTo>
                  <a:pt x="6437529" y="4275232"/>
                  <a:pt x="6450311" y="4252313"/>
                  <a:pt x="6449870" y="4213968"/>
                </a:cubicBezTo>
                <a:cubicBezTo>
                  <a:pt x="6449429" y="4179590"/>
                  <a:pt x="6455600" y="4145212"/>
                  <a:pt x="6459567" y="4104663"/>
                </a:cubicBezTo>
                <a:cubicBezTo>
                  <a:pt x="6425188" y="4077337"/>
                  <a:pt x="6377588" y="4069403"/>
                  <a:pt x="6327784" y="4083507"/>
                </a:cubicBezTo>
                <a:close/>
                <a:moveTo>
                  <a:pt x="2756423" y="4190608"/>
                </a:moveTo>
                <a:cubicBezTo>
                  <a:pt x="2841046" y="4255398"/>
                  <a:pt x="2881153" y="4170334"/>
                  <a:pt x="2937128" y="4145212"/>
                </a:cubicBezTo>
                <a:cubicBezTo>
                  <a:pt x="2932721" y="4127582"/>
                  <a:pt x="2929195" y="4113478"/>
                  <a:pt x="2925669" y="4097611"/>
                </a:cubicBezTo>
                <a:cubicBezTo>
                  <a:pt x="2878950" y="4083066"/>
                  <a:pt x="2830909" y="4068081"/>
                  <a:pt x="2782867" y="4053536"/>
                </a:cubicBezTo>
                <a:cubicBezTo>
                  <a:pt x="2776256" y="4051333"/>
                  <a:pt x="2768323" y="4053536"/>
                  <a:pt x="2760830" y="4053536"/>
                </a:cubicBezTo>
                <a:cubicBezTo>
                  <a:pt x="2740996" y="4053977"/>
                  <a:pt x="2721163" y="4056622"/>
                  <a:pt x="2701770" y="4053977"/>
                </a:cubicBezTo>
                <a:cubicBezTo>
                  <a:pt x="2658577" y="4048248"/>
                  <a:pt x="2617588" y="4057503"/>
                  <a:pt x="2581887" y="4078218"/>
                </a:cubicBezTo>
                <a:cubicBezTo>
                  <a:pt x="2569547" y="4085270"/>
                  <a:pt x="2568665" y="4112596"/>
                  <a:pt x="2562495" y="4130667"/>
                </a:cubicBezTo>
                <a:cubicBezTo>
                  <a:pt x="2561172" y="4135074"/>
                  <a:pt x="2558969" y="4139041"/>
                  <a:pt x="2554121" y="4150941"/>
                </a:cubicBezTo>
                <a:cubicBezTo>
                  <a:pt x="2587617" y="4156230"/>
                  <a:pt x="2616706" y="4164164"/>
                  <a:pt x="2646236" y="4165045"/>
                </a:cubicBezTo>
                <a:cubicBezTo>
                  <a:pt x="2666070" y="4165486"/>
                  <a:pt x="2686344" y="4154908"/>
                  <a:pt x="2706618" y="4150060"/>
                </a:cubicBezTo>
                <a:cubicBezTo>
                  <a:pt x="2740115" y="4142567"/>
                  <a:pt x="2760389" y="4159315"/>
                  <a:pt x="2756423" y="4190608"/>
                </a:cubicBezTo>
                <a:close/>
                <a:moveTo>
                  <a:pt x="3091389" y="3667443"/>
                </a:moveTo>
                <a:cubicBezTo>
                  <a:pt x="3095356" y="3645406"/>
                  <a:pt x="3098882" y="3627336"/>
                  <a:pt x="3101967" y="3609265"/>
                </a:cubicBezTo>
                <a:cubicBezTo>
                  <a:pt x="3083015" y="3607502"/>
                  <a:pt x="3064504" y="3604417"/>
                  <a:pt x="3045552" y="3603535"/>
                </a:cubicBezTo>
                <a:cubicBezTo>
                  <a:pt x="3016903" y="3602213"/>
                  <a:pt x="2988695" y="3602213"/>
                  <a:pt x="2960047" y="3600891"/>
                </a:cubicBezTo>
                <a:cubicBezTo>
                  <a:pt x="2941536" y="3600009"/>
                  <a:pt x="2923024" y="3597806"/>
                  <a:pt x="2909361" y="3596484"/>
                </a:cubicBezTo>
                <a:cubicBezTo>
                  <a:pt x="2899224" y="3620725"/>
                  <a:pt x="2886002" y="3638354"/>
                  <a:pt x="2887765" y="3653780"/>
                </a:cubicBezTo>
                <a:cubicBezTo>
                  <a:pt x="2889528" y="3666562"/>
                  <a:pt x="2909361" y="3677140"/>
                  <a:pt x="2923024" y="3690362"/>
                </a:cubicBezTo>
                <a:cubicBezTo>
                  <a:pt x="2921702" y="3691684"/>
                  <a:pt x="2911124" y="3699177"/>
                  <a:pt x="2908039" y="3708874"/>
                </a:cubicBezTo>
                <a:cubicBezTo>
                  <a:pt x="2902750" y="3725622"/>
                  <a:pt x="2896139" y="3745455"/>
                  <a:pt x="2901428" y="3760441"/>
                </a:cubicBezTo>
                <a:cubicBezTo>
                  <a:pt x="2906276" y="3774104"/>
                  <a:pt x="2924787" y="3789089"/>
                  <a:pt x="2939332" y="3791293"/>
                </a:cubicBezTo>
                <a:cubicBezTo>
                  <a:pt x="2984288" y="3797904"/>
                  <a:pt x="3028363" y="3763526"/>
                  <a:pt x="3074641" y="3786004"/>
                </a:cubicBezTo>
                <a:cubicBezTo>
                  <a:pt x="3077285" y="3787326"/>
                  <a:pt x="3082134" y="3785123"/>
                  <a:pt x="3085219" y="3783800"/>
                </a:cubicBezTo>
                <a:cubicBezTo>
                  <a:pt x="3115630" y="3769696"/>
                  <a:pt x="3146042" y="3756033"/>
                  <a:pt x="3175572" y="3740607"/>
                </a:cubicBezTo>
                <a:cubicBezTo>
                  <a:pt x="3183064" y="3736641"/>
                  <a:pt x="3192320" y="3726503"/>
                  <a:pt x="3191438" y="3720333"/>
                </a:cubicBezTo>
                <a:cubicBezTo>
                  <a:pt x="3190557" y="3712840"/>
                  <a:pt x="3181301" y="3703585"/>
                  <a:pt x="3173809" y="3700059"/>
                </a:cubicBezTo>
                <a:cubicBezTo>
                  <a:pt x="3146482" y="3687718"/>
                  <a:pt x="3117834" y="3677581"/>
                  <a:pt x="3091389" y="3667443"/>
                </a:cubicBezTo>
                <a:close/>
                <a:moveTo>
                  <a:pt x="3612791" y="2623317"/>
                </a:moveTo>
                <a:cubicBezTo>
                  <a:pt x="3602213" y="2621554"/>
                  <a:pt x="3590754" y="2621554"/>
                  <a:pt x="3581498" y="2617147"/>
                </a:cubicBezTo>
                <a:cubicBezTo>
                  <a:pt x="3545357" y="2599958"/>
                  <a:pt x="3510097" y="2580565"/>
                  <a:pt x="3473956" y="2562935"/>
                </a:cubicBezTo>
                <a:cubicBezTo>
                  <a:pt x="3454123" y="2553239"/>
                  <a:pt x="3418863" y="2576158"/>
                  <a:pt x="3421508" y="2596873"/>
                </a:cubicBezTo>
                <a:cubicBezTo>
                  <a:pt x="3429000" y="2656814"/>
                  <a:pt x="3455004" y="2707500"/>
                  <a:pt x="3500842" y="2748930"/>
                </a:cubicBezTo>
                <a:cubicBezTo>
                  <a:pt x="3502605" y="2711466"/>
                  <a:pt x="3541390" y="2688988"/>
                  <a:pt x="3579735" y="2700007"/>
                </a:cubicBezTo>
                <a:cubicBezTo>
                  <a:pt x="3592517" y="2703533"/>
                  <a:pt x="3606180" y="2706178"/>
                  <a:pt x="3618962" y="2704855"/>
                </a:cubicBezTo>
                <a:cubicBezTo>
                  <a:pt x="3642762" y="2702211"/>
                  <a:pt x="3666121" y="2696040"/>
                  <a:pt x="3689481" y="2691633"/>
                </a:cubicBezTo>
                <a:cubicBezTo>
                  <a:pt x="3681988" y="2678851"/>
                  <a:pt x="3669647" y="2670477"/>
                  <a:pt x="3656425" y="2668273"/>
                </a:cubicBezTo>
                <a:cubicBezTo>
                  <a:pt x="3626013" y="2663866"/>
                  <a:pt x="3607943" y="2646677"/>
                  <a:pt x="3612791" y="2623317"/>
                </a:cubicBezTo>
                <a:close/>
                <a:moveTo>
                  <a:pt x="2721604" y="4328562"/>
                </a:moveTo>
                <a:cubicBezTo>
                  <a:pt x="2772290" y="4346632"/>
                  <a:pt x="2816364" y="4364262"/>
                  <a:pt x="2862201" y="4377044"/>
                </a:cubicBezTo>
                <a:cubicBezTo>
                  <a:pt x="2877628" y="4381451"/>
                  <a:pt x="2897020" y="4376603"/>
                  <a:pt x="2913328" y="4371314"/>
                </a:cubicBezTo>
                <a:cubicBezTo>
                  <a:pt x="2920821" y="4369110"/>
                  <a:pt x="2932280" y="4353243"/>
                  <a:pt x="2930076" y="4348836"/>
                </a:cubicBezTo>
                <a:cubicBezTo>
                  <a:pt x="2915091" y="4314899"/>
                  <a:pt x="2936247" y="4305202"/>
                  <a:pt x="2961369" y="4297710"/>
                </a:cubicBezTo>
                <a:cubicBezTo>
                  <a:pt x="2992662" y="4288454"/>
                  <a:pt x="3023955" y="4280080"/>
                  <a:pt x="3060537" y="4270383"/>
                </a:cubicBezTo>
                <a:cubicBezTo>
                  <a:pt x="3012496" y="4241294"/>
                  <a:pt x="2953876" y="4254957"/>
                  <a:pt x="2927432" y="4291098"/>
                </a:cubicBezTo>
                <a:cubicBezTo>
                  <a:pt x="2918176" y="4303880"/>
                  <a:pt x="2898343" y="4313576"/>
                  <a:pt x="2882035" y="4315780"/>
                </a:cubicBezTo>
                <a:cubicBezTo>
                  <a:pt x="2832671" y="4321951"/>
                  <a:pt x="2781545" y="4324154"/>
                  <a:pt x="2721604" y="4328562"/>
                </a:cubicBezTo>
                <a:close/>
                <a:moveTo>
                  <a:pt x="4598739" y="3600891"/>
                </a:moveTo>
                <a:cubicBezTo>
                  <a:pt x="4578906" y="3591635"/>
                  <a:pt x="4555105" y="3572243"/>
                  <a:pt x="4532186" y="3573124"/>
                </a:cubicBezTo>
                <a:cubicBezTo>
                  <a:pt x="4514116" y="3573565"/>
                  <a:pt x="4496927" y="3599128"/>
                  <a:pt x="4479297" y="3613672"/>
                </a:cubicBezTo>
                <a:cubicBezTo>
                  <a:pt x="4481501" y="3616317"/>
                  <a:pt x="4483704" y="3618961"/>
                  <a:pt x="4485467" y="3622047"/>
                </a:cubicBezTo>
                <a:cubicBezTo>
                  <a:pt x="4465193" y="3628217"/>
                  <a:pt x="4444919" y="3633947"/>
                  <a:pt x="4420237" y="3641439"/>
                </a:cubicBezTo>
                <a:cubicBezTo>
                  <a:pt x="4455938" y="3669207"/>
                  <a:pt x="4466956" y="3670969"/>
                  <a:pt x="4570972" y="3670529"/>
                </a:cubicBezTo>
                <a:cubicBezTo>
                  <a:pt x="4580228" y="3647169"/>
                  <a:pt x="4588161" y="3627336"/>
                  <a:pt x="4598739" y="3600891"/>
                </a:cubicBezTo>
                <a:close/>
                <a:moveTo>
                  <a:pt x="4401285" y="6095951"/>
                </a:moveTo>
                <a:cubicBezTo>
                  <a:pt x="4399522" y="6092425"/>
                  <a:pt x="4397318" y="6088899"/>
                  <a:pt x="4395555" y="6085373"/>
                </a:cubicBezTo>
                <a:cubicBezTo>
                  <a:pt x="4354125" y="6102122"/>
                  <a:pt x="4314017" y="6124159"/>
                  <a:pt x="4270824" y="6134737"/>
                </a:cubicBezTo>
                <a:cubicBezTo>
                  <a:pt x="4227631" y="6145315"/>
                  <a:pt x="4180471" y="6136500"/>
                  <a:pt x="4131549" y="6161182"/>
                </a:cubicBezTo>
                <a:cubicBezTo>
                  <a:pt x="4150501" y="6167352"/>
                  <a:pt x="4163723" y="6167352"/>
                  <a:pt x="4170334" y="6174404"/>
                </a:cubicBezTo>
                <a:cubicBezTo>
                  <a:pt x="4200305" y="6205697"/>
                  <a:pt x="4236005" y="6203934"/>
                  <a:pt x="4269061" y="6188067"/>
                </a:cubicBezTo>
                <a:cubicBezTo>
                  <a:pt x="4310492" y="6168234"/>
                  <a:pt x="4348396" y="6140907"/>
                  <a:pt x="4387181" y="6116225"/>
                </a:cubicBezTo>
                <a:cubicBezTo>
                  <a:pt x="4393792" y="6112259"/>
                  <a:pt x="4396878" y="6103003"/>
                  <a:pt x="4401285" y="6095951"/>
                </a:cubicBezTo>
                <a:close/>
                <a:moveTo>
                  <a:pt x="4779445" y="5619946"/>
                </a:moveTo>
                <a:cubicBezTo>
                  <a:pt x="4706281" y="5605401"/>
                  <a:pt x="4652510" y="5626557"/>
                  <a:pt x="4614165" y="5685617"/>
                </a:cubicBezTo>
                <a:cubicBezTo>
                  <a:pt x="4630032" y="5708095"/>
                  <a:pt x="4647221" y="5721758"/>
                  <a:pt x="4675429" y="5701925"/>
                </a:cubicBezTo>
                <a:cubicBezTo>
                  <a:pt x="4691736" y="5690025"/>
                  <a:pt x="4710688" y="5681651"/>
                  <a:pt x="4726555" y="5669309"/>
                </a:cubicBezTo>
                <a:cubicBezTo>
                  <a:pt x="4744185" y="5654765"/>
                  <a:pt x="4760493" y="5637576"/>
                  <a:pt x="4779445" y="5619946"/>
                </a:cubicBezTo>
                <a:close/>
                <a:moveTo>
                  <a:pt x="3418863" y="6434003"/>
                </a:moveTo>
                <a:cubicBezTo>
                  <a:pt x="3398589" y="6433562"/>
                  <a:pt x="3376992" y="6452074"/>
                  <a:pt x="3358922" y="6420780"/>
                </a:cubicBezTo>
                <a:cubicBezTo>
                  <a:pt x="3356718" y="6417255"/>
                  <a:pt x="3344377" y="6419459"/>
                  <a:pt x="3336884" y="6419018"/>
                </a:cubicBezTo>
                <a:cubicBezTo>
                  <a:pt x="3339970" y="6425629"/>
                  <a:pt x="3341733" y="6435766"/>
                  <a:pt x="3346581" y="6438410"/>
                </a:cubicBezTo>
                <a:cubicBezTo>
                  <a:pt x="3374348" y="6451633"/>
                  <a:pt x="3401674" y="6467941"/>
                  <a:pt x="3431204" y="6474111"/>
                </a:cubicBezTo>
                <a:cubicBezTo>
                  <a:pt x="3474397" y="6482926"/>
                  <a:pt x="3518912" y="6482485"/>
                  <a:pt x="3558579" y="6451633"/>
                </a:cubicBezTo>
                <a:cubicBezTo>
                  <a:pt x="3527727" y="6444140"/>
                  <a:pt x="3496875" y="6442377"/>
                  <a:pt x="3466023" y="6440173"/>
                </a:cubicBezTo>
                <a:cubicBezTo>
                  <a:pt x="3450597" y="6438410"/>
                  <a:pt x="3434730" y="6435766"/>
                  <a:pt x="3418863" y="6434003"/>
                </a:cubicBezTo>
                <a:close/>
                <a:moveTo>
                  <a:pt x="4640169" y="3945554"/>
                </a:moveTo>
                <a:cubicBezTo>
                  <a:pt x="4632676" y="3929246"/>
                  <a:pt x="4625625" y="3913820"/>
                  <a:pt x="4617691" y="3897072"/>
                </a:cubicBezTo>
                <a:cubicBezTo>
                  <a:pt x="4557309" y="3892664"/>
                  <a:pt x="4518523" y="3923516"/>
                  <a:pt x="4532186" y="3968032"/>
                </a:cubicBezTo>
                <a:cubicBezTo>
                  <a:pt x="4633558" y="3974202"/>
                  <a:pt x="4607995" y="3982136"/>
                  <a:pt x="4640169" y="3945554"/>
                </a:cubicBezTo>
                <a:close/>
                <a:moveTo>
                  <a:pt x="2672240" y="4673225"/>
                </a:moveTo>
                <a:cubicBezTo>
                  <a:pt x="2672681" y="4667495"/>
                  <a:pt x="2672681" y="4662206"/>
                  <a:pt x="2673122" y="4656477"/>
                </a:cubicBezTo>
                <a:cubicBezTo>
                  <a:pt x="2630369" y="4635321"/>
                  <a:pt x="2587176" y="4614606"/>
                  <a:pt x="2544424" y="4593450"/>
                </a:cubicBezTo>
                <a:cubicBezTo>
                  <a:pt x="2543102" y="4595653"/>
                  <a:pt x="2541339" y="4598298"/>
                  <a:pt x="2540017" y="4600502"/>
                </a:cubicBezTo>
                <a:cubicBezTo>
                  <a:pt x="2552798" y="4609758"/>
                  <a:pt x="2565580" y="4619454"/>
                  <a:pt x="2578802" y="4629150"/>
                </a:cubicBezTo>
                <a:cubicBezTo>
                  <a:pt x="2565580" y="4636202"/>
                  <a:pt x="2553680" y="4641932"/>
                  <a:pt x="2539576" y="4649425"/>
                </a:cubicBezTo>
                <a:cubicBezTo>
                  <a:pt x="2551476" y="4664410"/>
                  <a:pt x="2561613" y="4686888"/>
                  <a:pt x="2571309" y="4686888"/>
                </a:cubicBezTo>
                <a:cubicBezTo>
                  <a:pt x="2605247" y="4686888"/>
                  <a:pt x="2638743" y="4678514"/>
                  <a:pt x="2672240" y="4673225"/>
                </a:cubicBezTo>
                <a:close/>
                <a:moveTo>
                  <a:pt x="3876357" y="6307068"/>
                </a:moveTo>
                <a:cubicBezTo>
                  <a:pt x="3859168" y="6300898"/>
                  <a:pt x="3844623" y="6297372"/>
                  <a:pt x="3832283" y="6290761"/>
                </a:cubicBezTo>
                <a:cubicBezTo>
                  <a:pt x="3798786" y="6271809"/>
                  <a:pt x="3752067" y="6278420"/>
                  <a:pt x="3732674" y="6308832"/>
                </a:cubicBezTo>
                <a:cubicBezTo>
                  <a:pt x="3729589" y="6313680"/>
                  <a:pt x="3736641" y="6332191"/>
                  <a:pt x="3739285" y="6332191"/>
                </a:cubicBezTo>
                <a:cubicBezTo>
                  <a:pt x="3784682" y="6333954"/>
                  <a:pt x="3831842" y="6343209"/>
                  <a:pt x="3876357" y="6307068"/>
                </a:cubicBezTo>
                <a:close/>
                <a:moveTo>
                  <a:pt x="3457649" y="806124"/>
                </a:moveTo>
                <a:cubicBezTo>
                  <a:pt x="3456767" y="801275"/>
                  <a:pt x="3456326" y="796868"/>
                  <a:pt x="3455445" y="792020"/>
                </a:cubicBezTo>
                <a:cubicBezTo>
                  <a:pt x="3431204" y="790257"/>
                  <a:pt x="3406522" y="783646"/>
                  <a:pt x="3383603" y="787171"/>
                </a:cubicBezTo>
                <a:cubicBezTo>
                  <a:pt x="3355396" y="791579"/>
                  <a:pt x="3329392" y="804801"/>
                  <a:pt x="3332477" y="846672"/>
                </a:cubicBezTo>
                <a:cubicBezTo>
                  <a:pt x="3362889" y="844468"/>
                  <a:pt x="3392418" y="842265"/>
                  <a:pt x="3426797" y="839620"/>
                </a:cubicBezTo>
                <a:cubicBezTo>
                  <a:pt x="3416659" y="828602"/>
                  <a:pt x="3412252" y="824194"/>
                  <a:pt x="3412693" y="824635"/>
                </a:cubicBezTo>
                <a:cubicBezTo>
                  <a:pt x="3427678" y="818905"/>
                  <a:pt x="3442663" y="812294"/>
                  <a:pt x="3457649" y="806124"/>
                </a:cubicBezTo>
                <a:close/>
                <a:moveTo>
                  <a:pt x="987711" y="5470974"/>
                </a:moveTo>
                <a:cubicBezTo>
                  <a:pt x="985507" y="5474941"/>
                  <a:pt x="983303" y="5478908"/>
                  <a:pt x="980659" y="5482874"/>
                </a:cubicBezTo>
                <a:cubicBezTo>
                  <a:pt x="1005781" y="5507115"/>
                  <a:pt x="1030904" y="5531797"/>
                  <a:pt x="1057349" y="5554716"/>
                </a:cubicBezTo>
                <a:cubicBezTo>
                  <a:pt x="1063519" y="5560005"/>
                  <a:pt x="1075860" y="5559123"/>
                  <a:pt x="1085116" y="5560886"/>
                </a:cubicBezTo>
                <a:cubicBezTo>
                  <a:pt x="1085116" y="5548986"/>
                  <a:pt x="1087319" y="5527830"/>
                  <a:pt x="1084675" y="5527390"/>
                </a:cubicBezTo>
                <a:cubicBezTo>
                  <a:pt x="1054263" y="5520778"/>
                  <a:pt x="1044126" y="5503589"/>
                  <a:pt x="1050297" y="5474059"/>
                </a:cubicBezTo>
                <a:cubicBezTo>
                  <a:pt x="1050737" y="5472737"/>
                  <a:pt x="1037956" y="5466566"/>
                  <a:pt x="1031785" y="5466566"/>
                </a:cubicBezTo>
                <a:cubicBezTo>
                  <a:pt x="1016800" y="5467008"/>
                  <a:pt x="1002255" y="5469652"/>
                  <a:pt x="987711" y="5470974"/>
                </a:cubicBezTo>
                <a:close/>
                <a:moveTo>
                  <a:pt x="3612350" y="5472737"/>
                </a:moveTo>
                <a:cubicBezTo>
                  <a:pt x="3643203" y="5456430"/>
                  <a:pt x="3663036" y="5441444"/>
                  <a:pt x="3685073" y="5435274"/>
                </a:cubicBezTo>
                <a:cubicBezTo>
                  <a:pt x="3706670" y="5429103"/>
                  <a:pt x="3731352" y="5433511"/>
                  <a:pt x="3753830" y="5429985"/>
                </a:cubicBezTo>
                <a:cubicBezTo>
                  <a:pt x="3762204" y="5428662"/>
                  <a:pt x="3769256" y="5418084"/>
                  <a:pt x="3776748" y="5411473"/>
                </a:cubicBezTo>
                <a:cubicBezTo>
                  <a:pt x="3767493" y="5406185"/>
                  <a:pt x="3756474" y="5394725"/>
                  <a:pt x="3748982" y="5396929"/>
                </a:cubicBezTo>
                <a:cubicBezTo>
                  <a:pt x="3706670" y="5407948"/>
                  <a:pt x="3664799" y="5420729"/>
                  <a:pt x="3623810" y="5435714"/>
                </a:cubicBezTo>
                <a:cubicBezTo>
                  <a:pt x="3618080" y="5438359"/>
                  <a:pt x="3617639" y="5455548"/>
                  <a:pt x="3612350" y="5472737"/>
                </a:cubicBezTo>
                <a:close/>
                <a:moveTo>
                  <a:pt x="2616266" y="742656"/>
                </a:moveTo>
                <a:cubicBezTo>
                  <a:pt x="2632573" y="736486"/>
                  <a:pt x="2645796" y="733401"/>
                  <a:pt x="2657255" y="726789"/>
                </a:cubicBezTo>
                <a:cubicBezTo>
                  <a:pt x="2684581" y="710482"/>
                  <a:pt x="2710585" y="692411"/>
                  <a:pt x="2737030" y="674781"/>
                </a:cubicBezTo>
                <a:cubicBezTo>
                  <a:pt x="2744522" y="669933"/>
                  <a:pt x="2752015" y="664644"/>
                  <a:pt x="2757745" y="657592"/>
                </a:cubicBezTo>
                <a:cubicBezTo>
                  <a:pt x="2759067" y="655829"/>
                  <a:pt x="2752897" y="643488"/>
                  <a:pt x="2750252" y="643929"/>
                </a:cubicBezTo>
                <a:cubicBezTo>
                  <a:pt x="2740115" y="644370"/>
                  <a:pt x="2728656" y="646133"/>
                  <a:pt x="2719841" y="650540"/>
                </a:cubicBezTo>
                <a:cubicBezTo>
                  <a:pt x="2694278" y="663763"/>
                  <a:pt x="2670477" y="681393"/>
                  <a:pt x="2644032" y="691970"/>
                </a:cubicBezTo>
                <a:cubicBezTo>
                  <a:pt x="2621555" y="700345"/>
                  <a:pt x="2611417" y="711804"/>
                  <a:pt x="2616266" y="742656"/>
                </a:cubicBezTo>
                <a:close/>
                <a:moveTo>
                  <a:pt x="3721655" y="6367891"/>
                </a:moveTo>
                <a:cubicBezTo>
                  <a:pt x="3674055" y="6322054"/>
                  <a:pt x="3656425" y="6322935"/>
                  <a:pt x="3600450" y="6374062"/>
                </a:cubicBezTo>
                <a:cubicBezTo>
                  <a:pt x="3644084" y="6426510"/>
                  <a:pt x="3679344" y="6369213"/>
                  <a:pt x="3721655" y="6367891"/>
                </a:cubicBezTo>
                <a:close/>
                <a:moveTo>
                  <a:pt x="3425474" y="4883901"/>
                </a:moveTo>
                <a:cubicBezTo>
                  <a:pt x="3426797" y="4879494"/>
                  <a:pt x="3427678" y="4875086"/>
                  <a:pt x="3429000" y="4870679"/>
                </a:cubicBezTo>
                <a:cubicBezTo>
                  <a:pt x="3378755" y="4856575"/>
                  <a:pt x="3328951" y="4842471"/>
                  <a:pt x="3278706" y="4828367"/>
                </a:cubicBezTo>
                <a:cubicBezTo>
                  <a:pt x="3289725" y="4867594"/>
                  <a:pt x="3376992" y="4893597"/>
                  <a:pt x="3425474" y="4883901"/>
                </a:cubicBezTo>
                <a:close/>
                <a:moveTo>
                  <a:pt x="4854372" y="5938164"/>
                </a:moveTo>
                <a:cubicBezTo>
                  <a:pt x="4867594" y="5951828"/>
                  <a:pt x="4874646" y="5958880"/>
                  <a:pt x="4881698" y="5966372"/>
                </a:cubicBezTo>
                <a:cubicBezTo>
                  <a:pt x="4893598" y="5951387"/>
                  <a:pt x="4907261" y="5936842"/>
                  <a:pt x="4916517" y="5920094"/>
                </a:cubicBezTo>
                <a:cubicBezTo>
                  <a:pt x="4918280" y="5917009"/>
                  <a:pt x="4901091" y="5904227"/>
                  <a:pt x="4892716" y="5895412"/>
                </a:cubicBezTo>
                <a:cubicBezTo>
                  <a:pt x="4881698" y="5908194"/>
                  <a:pt x="4870238" y="5920534"/>
                  <a:pt x="4854372" y="5938164"/>
                </a:cubicBezTo>
                <a:close/>
                <a:moveTo>
                  <a:pt x="3242124" y="4964998"/>
                </a:moveTo>
                <a:cubicBezTo>
                  <a:pt x="3244328" y="4972050"/>
                  <a:pt x="3246532" y="4978661"/>
                  <a:pt x="3248735" y="4985713"/>
                </a:cubicBezTo>
                <a:cubicBezTo>
                  <a:pt x="3286639" y="4974695"/>
                  <a:pt x="3324544" y="4963676"/>
                  <a:pt x="3362007" y="4952657"/>
                </a:cubicBezTo>
                <a:cubicBezTo>
                  <a:pt x="3359803" y="4945606"/>
                  <a:pt x="3358040" y="4938554"/>
                  <a:pt x="3355836" y="4931502"/>
                </a:cubicBezTo>
                <a:cubicBezTo>
                  <a:pt x="3318373" y="4942521"/>
                  <a:pt x="3280469" y="4953539"/>
                  <a:pt x="3242124" y="4964998"/>
                </a:cubicBezTo>
                <a:close/>
                <a:moveTo>
                  <a:pt x="3375670" y="5278809"/>
                </a:moveTo>
                <a:cubicBezTo>
                  <a:pt x="3360685" y="5310102"/>
                  <a:pt x="3351429" y="5329495"/>
                  <a:pt x="3338648" y="5355499"/>
                </a:cubicBezTo>
                <a:cubicBezTo>
                  <a:pt x="3367737" y="5359906"/>
                  <a:pt x="3395063" y="5363873"/>
                  <a:pt x="3421948" y="5367840"/>
                </a:cubicBezTo>
                <a:cubicBezTo>
                  <a:pt x="3423711" y="5364314"/>
                  <a:pt x="3425474" y="5360788"/>
                  <a:pt x="3426797" y="5357262"/>
                </a:cubicBezTo>
                <a:cubicBezTo>
                  <a:pt x="3406963" y="5335225"/>
                  <a:pt x="3359803" y="5334343"/>
                  <a:pt x="3375670" y="5278809"/>
                </a:cubicBezTo>
                <a:close/>
                <a:moveTo>
                  <a:pt x="1088201" y="1253040"/>
                </a:moveTo>
                <a:cubicBezTo>
                  <a:pt x="1067486" y="1240699"/>
                  <a:pt x="1055586" y="1227476"/>
                  <a:pt x="1047652" y="1229680"/>
                </a:cubicBezTo>
                <a:cubicBezTo>
                  <a:pt x="1035311" y="1233206"/>
                  <a:pt x="1025174" y="1246869"/>
                  <a:pt x="1014596" y="1256125"/>
                </a:cubicBezTo>
                <a:cubicBezTo>
                  <a:pt x="1025615" y="1266262"/>
                  <a:pt x="1035311" y="1282129"/>
                  <a:pt x="1047652" y="1284773"/>
                </a:cubicBezTo>
                <a:cubicBezTo>
                  <a:pt x="1056026" y="1286095"/>
                  <a:pt x="1068367" y="1268906"/>
                  <a:pt x="1088201" y="1253040"/>
                </a:cubicBezTo>
                <a:close/>
                <a:moveTo>
                  <a:pt x="3062741" y="5361229"/>
                </a:moveTo>
                <a:cubicBezTo>
                  <a:pt x="3102408" y="5359906"/>
                  <a:pt x="3143397" y="5390758"/>
                  <a:pt x="3182183" y="5357703"/>
                </a:cubicBezTo>
                <a:cubicBezTo>
                  <a:pt x="3142075" y="5345361"/>
                  <a:pt x="3101967" y="5347125"/>
                  <a:pt x="3062741" y="5361229"/>
                </a:cubicBezTo>
                <a:close/>
                <a:moveTo>
                  <a:pt x="6462652" y="3994036"/>
                </a:moveTo>
                <a:cubicBezTo>
                  <a:pt x="6437089" y="3979932"/>
                  <a:pt x="6414170" y="3978610"/>
                  <a:pt x="6396981" y="4003732"/>
                </a:cubicBezTo>
                <a:cubicBezTo>
                  <a:pt x="6393895" y="4008140"/>
                  <a:pt x="6400947" y="4027533"/>
                  <a:pt x="6405796" y="4028414"/>
                </a:cubicBezTo>
                <a:cubicBezTo>
                  <a:pt x="6433122" y="4034144"/>
                  <a:pt x="6454278" y="4025329"/>
                  <a:pt x="6462652" y="3994036"/>
                </a:cubicBezTo>
                <a:close/>
                <a:moveTo>
                  <a:pt x="1733011" y="5717351"/>
                </a:moveTo>
                <a:cubicBezTo>
                  <a:pt x="1766067" y="5723521"/>
                  <a:pt x="1792071" y="5728369"/>
                  <a:pt x="1823364" y="5734099"/>
                </a:cubicBezTo>
                <a:cubicBezTo>
                  <a:pt x="1800005" y="5682973"/>
                  <a:pt x="1782375" y="5679447"/>
                  <a:pt x="1733011" y="5717351"/>
                </a:cubicBezTo>
                <a:close/>
                <a:moveTo>
                  <a:pt x="3304269" y="5634932"/>
                </a:moveTo>
                <a:cubicBezTo>
                  <a:pt x="3336884" y="5657850"/>
                  <a:pt x="3377874" y="5643747"/>
                  <a:pt x="3389333" y="5608046"/>
                </a:cubicBezTo>
                <a:cubicBezTo>
                  <a:pt x="3358040" y="5617742"/>
                  <a:pt x="3331155" y="5626117"/>
                  <a:pt x="3304269" y="5634932"/>
                </a:cubicBezTo>
                <a:close/>
                <a:moveTo>
                  <a:pt x="6081848" y="4220579"/>
                </a:moveTo>
                <a:cubicBezTo>
                  <a:pt x="6094629" y="4258483"/>
                  <a:pt x="6119311" y="4265094"/>
                  <a:pt x="6154130" y="4255839"/>
                </a:cubicBezTo>
                <a:cubicBezTo>
                  <a:pt x="6138263" y="4223664"/>
                  <a:pt x="6116666" y="4210001"/>
                  <a:pt x="6081848" y="4220579"/>
                </a:cubicBezTo>
                <a:close/>
                <a:moveTo>
                  <a:pt x="4127141" y="599414"/>
                </a:moveTo>
                <a:cubicBezTo>
                  <a:pt x="4099815" y="628944"/>
                  <a:pt x="4128904" y="643488"/>
                  <a:pt x="4136838" y="662441"/>
                </a:cubicBezTo>
                <a:cubicBezTo>
                  <a:pt x="4148297" y="647896"/>
                  <a:pt x="4157993" y="635996"/>
                  <a:pt x="4167249" y="624096"/>
                </a:cubicBezTo>
                <a:cubicBezTo>
                  <a:pt x="4155349" y="617044"/>
                  <a:pt x="4143008" y="609110"/>
                  <a:pt x="4127141" y="599414"/>
                </a:cubicBezTo>
                <a:close/>
                <a:moveTo>
                  <a:pt x="3937621" y="4409659"/>
                </a:moveTo>
                <a:cubicBezTo>
                  <a:pt x="3936298" y="4411863"/>
                  <a:pt x="3935417" y="4414067"/>
                  <a:pt x="3934095" y="4416711"/>
                </a:cubicBezTo>
                <a:cubicBezTo>
                  <a:pt x="3943350" y="4425526"/>
                  <a:pt x="3953047" y="4434341"/>
                  <a:pt x="3961862" y="4443156"/>
                </a:cubicBezTo>
                <a:cubicBezTo>
                  <a:pt x="3967151" y="4448004"/>
                  <a:pt x="3973762" y="4458582"/>
                  <a:pt x="3976406" y="4457700"/>
                </a:cubicBezTo>
                <a:cubicBezTo>
                  <a:pt x="3983899" y="4454615"/>
                  <a:pt x="3989188" y="4447563"/>
                  <a:pt x="3998884" y="4438748"/>
                </a:cubicBezTo>
                <a:cubicBezTo>
                  <a:pt x="3974202" y="4426848"/>
                  <a:pt x="3956132" y="4418474"/>
                  <a:pt x="3937621" y="4409659"/>
                </a:cubicBezTo>
                <a:close/>
                <a:moveTo>
                  <a:pt x="5566616" y="5387673"/>
                </a:moveTo>
                <a:cubicBezTo>
                  <a:pt x="5567057" y="5394285"/>
                  <a:pt x="5567498" y="5400896"/>
                  <a:pt x="5567938" y="5407507"/>
                </a:cubicBezTo>
                <a:cubicBezTo>
                  <a:pt x="5586450" y="5404862"/>
                  <a:pt x="5605402" y="5402218"/>
                  <a:pt x="5623913" y="5399573"/>
                </a:cubicBezTo>
                <a:cubicBezTo>
                  <a:pt x="5623473" y="5395607"/>
                  <a:pt x="5623031" y="5391640"/>
                  <a:pt x="5622150" y="5387673"/>
                </a:cubicBezTo>
                <a:cubicBezTo>
                  <a:pt x="5604080" y="5387673"/>
                  <a:pt x="5585127" y="5387673"/>
                  <a:pt x="5566616" y="5387673"/>
                </a:cubicBezTo>
                <a:close/>
                <a:moveTo>
                  <a:pt x="3738404" y="778797"/>
                </a:moveTo>
                <a:cubicBezTo>
                  <a:pt x="3736200" y="781883"/>
                  <a:pt x="3734437" y="785409"/>
                  <a:pt x="3732233" y="788494"/>
                </a:cubicBezTo>
                <a:cubicBezTo>
                  <a:pt x="3743693" y="795546"/>
                  <a:pt x="3754271" y="806124"/>
                  <a:pt x="3766611" y="809209"/>
                </a:cubicBezTo>
                <a:cubicBezTo>
                  <a:pt x="3773223" y="810972"/>
                  <a:pt x="3782919" y="799953"/>
                  <a:pt x="3791293" y="794664"/>
                </a:cubicBezTo>
                <a:cubicBezTo>
                  <a:pt x="3784241" y="790257"/>
                  <a:pt x="3778071" y="783646"/>
                  <a:pt x="3770137" y="781883"/>
                </a:cubicBezTo>
                <a:cubicBezTo>
                  <a:pt x="3760000" y="779238"/>
                  <a:pt x="3748982" y="779679"/>
                  <a:pt x="3738404" y="778797"/>
                </a:cubicBezTo>
                <a:close/>
                <a:moveTo>
                  <a:pt x="3471752" y="5314509"/>
                </a:moveTo>
                <a:cubicBezTo>
                  <a:pt x="3494671" y="5311424"/>
                  <a:pt x="3504368" y="5310102"/>
                  <a:pt x="3503927" y="5310102"/>
                </a:cubicBezTo>
                <a:cubicBezTo>
                  <a:pt x="3505690" y="5286743"/>
                  <a:pt x="3506571" y="5271317"/>
                  <a:pt x="3507453" y="5256331"/>
                </a:cubicBezTo>
                <a:cubicBezTo>
                  <a:pt x="3504808" y="5255009"/>
                  <a:pt x="3502605" y="5254127"/>
                  <a:pt x="3499960" y="5252805"/>
                </a:cubicBezTo>
                <a:cubicBezTo>
                  <a:pt x="3492027" y="5270876"/>
                  <a:pt x="3483653" y="5288506"/>
                  <a:pt x="3471752" y="5314509"/>
                </a:cubicBezTo>
                <a:close/>
                <a:moveTo>
                  <a:pt x="3876357" y="4650747"/>
                </a:moveTo>
                <a:cubicBezTo>
                  <a:pt x="3877679" y="4655595"/>
                  <a:pt x="3878561" y="4660002"/>
                  <a:pt x="3879883" y="4664851"/>
                </a:cubicBezTo>
                <a:cubicBezTo>
                  <a:pt x="3905887" y="4681158"/>
                  <a:pt x="3919550" y="4664410"/>
                  <a:pt x="3938943" y="4632676"/>
                </a:cubicBezTo>
                <a:cubicBezTo>
                  <a:pt x="3911617" y="4640610"/>
                  <a:pt x="3893987" y="4645899"/>
                  <a:pt x="3876357" y="4650747"/>
                </a:cubicBezTo>
                <a:close/>
                <a:moveTo>
                  <a:pt x="325270" y="5014802"/>
                </a:moveTo>
                <a:cubicBezTo>
                  <a:pt x="321304" y="5017888"/>
                  <a:pt x="317337" y="5020532"/>
                  <a:pt x="313370" y="5023617"/>
                </a:cubicBezTo>
                <a:cubicBezTo>
                  <a:pt x="310285" y="5047858"/>
                  <a:pt x="323066" y="5060640"/>
                  <a:pt x="346867" y="5065929"/>
                </a:cubicBezTo>
                <a:cubicBezTo>
                  <a:pt x="350393" y="5063284"/>
                  <a:pt x="353919" y="5060640"/>
                  <a:pt x="357445" y="5058436"/>
                </a:cubicBezTo>
                <a:cubicBezTo>
                  <a:pt x="346426" y="5043451"/>
                  <a:pt x="335848" y="5029347"/>
                  <a:pt x="325270" y="5014802"/>
                </a:cubicBezTo>
                <a:close/>
              </a:path>
            </a:pathLst>
          </a:custGeom>
          <a:gradFill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图形 4">
            <a:extLst>
              <a:ext uri="{FF2B5EF4-FFF2-40B4-BE49-F238E27FC236}">
                <a16:creationId xmlns:a16="http://schemas.microsoft.com/office/drawing/2014/main" id="{C359D262-9F5D-8419-516A-4886F5B41F5E}"/>
              </a:ext>
            </a:extLst>
          </p:cNvPr>
          <p:cNvSpPr/>
          <p:nvPr/>
        </p:nvSpPr>
        <p:spPr>
          <a:xfrm>
            <a:off x="4856792" y="3429000"/>
            <a:ext cx="532047" cy="533762"/>
          </a:xfrm>
          <a:custGeom>
            <a:avLst/>
            <a:gdLst>
              <a:gd name="connsiteX0" fmla="*/ 896917 w 6835963"/>
              <a:gd name="connsiteY0" fmla="*/ 4593450 h 6858000"/>
              <a:gd name="connsiteX1" fmla="*/ 932177 w 6835963"/>
              <a:gd name="connsiteY1" fmla="*/ 4599620 h 6858000"/>
              <a:gd name="connsiteX2" fmla="*/ 974048 w 6835963"/>
              <a:gd name="connsiteY2" fmla="*/ 4545408 h 6858000"/>
              <a:gd name="connsiteX3" fmla="*/ 1007985 w 6835963"/>
              <a:gd name="connsiteY3" fmla="*/ 4555105 h 6858000"/>
              <a:gd name="connsiteX4" fmla="*/ 1042804 w 6835963"/>
              <a:gd name="connsiteY4" fmla="*/ 4586839 h 6858000"/>
              <a:gd name="connsiteX5" fmla="*/ 1003137 w 6835963"/>
              <a:gd name="connsiteY5" fmla="*/ 4624743 h 6858000"/>
              <a:gd name="connsiteX6" fmla="*/ 968318 w 6835963"/>
              <a:gd name="connsiteY6" fmla="*/ 4641932 h 6858000"/>
              <a:gd name="connsiteX7" fmla="*/ 944077 w 6835963"/>
              <a:gd name="connsiteY7" fmla="*/ 4651187 h 6858000"/>
              <a:gd name="connsiteX8" fmla="*/ 900884 w 6835963"/>
              <a:gd name="connsiteY8" fmla="*/ 4654713 h 6858000"/>
              <a:gd name="connsiteX9" fmla="*/ 877524 w 6835963"/>
              <a:gd name="connsiteY9" fmla="*/ 4673225 h 6858000"/>
              <a:gd name="connsiteX10" fmla="*/ 909699 w 6835963"/>
              <a:gd name="connsiteY10" fmla="*/ 4689973 h 6858000"/>
              <a:gd name="connsiteX11" fmla="*/ 956859 w 6835963"/>
              <a:gd name="connsiteY11" fmla="*/ 4722148 h 6858000"/>
              <a:gd name="connsiteX12" fmla="*/ 993881 w 6835963"/>
              <a:gd name="connsiteY12" fmla="*/ 4764900 h 6858000"/>
              <a:gd name="connsiteX13" fmla="*/ 942314 w 6835963"/>
              <a:gd name="connsiteY13" fmla="*/ 4779445 h 6858000"/>
              <a:gd name="connsiteX14" fmla="*/ 923803 w 6835963"/>
              <a:gd name="connsiteY14" fmla="*/ 4819993 h 6858000"/>
              <a:gd name="connsiteX15" fmla="*/ 967877 w 6835963"/>
              <a:gd name="connsiteY15" fmla="*/ 4929739 h 6858000"/>
              <a:gd name="connsiteX16" fmla="*/ 966114 w 6835963"/>
              <a:gd name="connsiteY16" fmla="*/ 4995410 h 6858000"/>
              <a:gd name="connsiteX17" fmla="*/ 971403 w 6835963"/>
              <a:gd name="connsiteY17" fmla="*/ 5076948 h 6858000"/>
              <a:gd name="connsiteX18" fmla="*/ 951129 w 6835963"/>
              <a:gd name="connsiteY18" fmla="*/ 5102070 h 6858000"/>
              <a:gd name="connsiteX19" fmla="*/ 867387 w 6835963"/>
              <a:gd name="connsiteY19" fmla="*/ 5106037 h 6858000"/>
              <a:gd name="connsiteX20" fmla="*/ 815379 w 6835963"/>
              <a:gd name="connsiteY20" fmla="*/ 5030670 h 6858000"/>
              <a:gd name="connsiteX21" fmla="*/ 764253 w 6835963"/>
              <a:gd name="connsiteY21" fmla="*/ 4944724 h 6858000"/>
              <a:gd name="connsiteX22" fmla="*/ 739571 w 6835963"/>
              <a:gd name="connsiteY22" fmla="*/ 4786937 h 6858000"/>
              <a:gd name="connsiteX23" fmla="*/ 726789 w 6835963"/>
              <a:gd name="connsiteY23" fmla="*/ 4676751 h 6858000"/>
              <a:gd name="connsiteX24" fmla="*/ 724145 w 6835963"/>
              <a:gd name="connsiteY24" fmla="*/ 4587720 h 6858000"/>
              <a:gd name="connsiteX25" fmla="*/ 726349 w 6835963"/>
              <a:gd name="connsiteY25" fmla="*/ 4570091 h 6858000"/>
              <a:gd name="connsiteX26" fmla="*/ 721060 w 6835963"/>
              <a:gd name="connsiteY26" fmla="*/ 4522490 h 6858000"/>
              <a:gd name="connsiteX27" fmla="*/ 736486 w 6835963"/>
              <a:gd name="connsiteY27" fmla="*/ 4516319 h 6858000"/>
              <a:gd name="connsiteX28" fmla="*/ 631148 w 6835963"/>
              <a:gd name="connsiteY28" fmla="*/ 4428170 h 6858000"/>
              <a:gd name="connsiteX29" fmla="*/ 611314 w 6835963"/>
              <a:gd name="connsiteY29" fmla="*/ 4378807 h 6858000"/>
              <a:gd name="connsiteX30" fmla="*/ 546084 w 6835963"/>
              <a:gd name="connsiteY30" fmla="*/ 4320628 h 6858000"/>
              <a:gd name="connsiteX31" fmla="*/ 539032 w 6835963"/>
              <a:gd name="connsiteY31" fmla="*/ 4435663 h 6858000"/>
              <a:gd name="connsiteX32" fmla="*/ 555780 w 6835963"/>
              <a:gd name="connsiteY32" fmla="*/ 4514556 h 6858000"/>
              <a:gd name="connsiteX33" fmla="*/ 577817 w 6835963"/>
              <a:gd name="connsiteY33" fmla="*/ 4573616 h 6858000"/>
              <a:gd name="connsiteX34" fmla="*/ 582225 w 6835963"/>
              <a:gd name="connsiteY34" fmla="*/ 4664851 h 6858000"/>
              <a:gd name="connsiteX35" fmla="*/ 637759 w 6835963"/>
              <a:gd name="connsiteY35" fmla="*/ 4599620 h 6858000"/>
              <a:gd name="connsiteX36" fmla="*/ 636877 w 6835963"/>
              <a:gd name="connsiteY36" fmla="*/ 4598739 h 6858000"/>
              <a:gd name="connsiteX37" fmla="*/ 656711 w 6835963"/>
              <a:gd name="connsiteY37" fmla="*/ 4628709 h 6858000"/>
              <a:gd name="connsiteX38" fmla="*/ 653626 w 6835963"/>
              <a:gd name="connsiteY38" fmla="*/ 4698788 h 6858000"/>
              <a:gd name="connsiteX39" fmla="*/ 631148 w 6835963"/>
              <a:gd name="connsiteY39" fmla="*/ 4743744 h 6858000"/>
              <a:gd name="connsiteX40" fmla="*/ 691089 w 6835963"/>
              <a:gd name="connsiteY40" fmla="*/ 4787378 h 6858000"/>
              <a:gd name="connsiteX41" fmla="*/ 713567 w 6835963"/>
              <a:gd name="connsiteY41" fmla="*/ 4856575 h 6858000"/>
              <a:gd name="connsiteX42" fmla="*/ 719297 w 6835963"/>
              <a:gd name="connsiteY42" fmla="*/ 4911227 h 6858000"/>
              <a:gd name="connsiteX43" fmla="*/ 746623 w 6835963"/>
              <a:gd name="connsiteY43" fmla="*/ 5062403 h 6858000"/>
              <a:gd name="connsiteX44" fmla="*/ 760286 w 6835963"/>
              <a:gd name="connsiteY44" fmla="*/ 5079152 h 6858000"/>
              <a:gd name="connsiteX45" fmla="*/ 773068 w 6835963"/>
              <a:gd name="connsiteY45" fmla="*/ 5200797 h 6858000"/>
              <a:gd name="connsiteX46" fmla="*/ 717093 w 6835963"/>
              <a:gd name="connsiteY46" fmla="*/ 5220631 h 6858000"/>
              <a:gd name="connsiteX47" fmla="*/ 681833 w 6835963"/>
              <a:gd name="connsiteY47" fmla="*/ 5213579 h 6858000"/>
              <a:gd name="connsiteX48" fmla="*/ 644370 w 6835963"/>
              <a:gd name="connsiteY48" fmla="*/ 5236938 h 6858000"/>
              <a:gd name="connsiteX49" fmla="*/ 662000 w 6835963"/>
              <a:gd name="connsiteY49" fmla="*/ 5261179 h 6858000"/>
              <a:gd name="connsiteX50" fmla="*/ 670815 w 6835963"/>
              <a:gd name="connsiteY50" fmla="*/ 5286302 h 6858000"/>
              <a:gd name="connsiteX51" fmla="*/ 642166 w 6835963"/>
              <a:gd name="connsiteY51" fmla="*/ 5287183 h 6858000"/>
              <a:gd name="connsiteX52" fmla="*/ 618807 w 6835963"/>
              <a:gd name="connsiteY52" fmla="*/ 5207408 h 6858000"/>
              <a:gd name="connsiteX53" fmla="*/ 515672 w 6835963"/>
              <a:gd name="connsiteY53" fmla="*/ 5174793 h 6858000"/>
              <a:gd name="connsiteX54" fmla="*/ 506417 w 6835963"/>
              <a:gd name="connsiteY54" fmla="*/ 5146585 h 6858000"/>
              <a:gd name="connsiteX55" fmla="*/ 533302 w 6835963"/>
              <a:gd name="connsiteY55" fmla="*/ 5127192 h 6858000"/>
              <a:gd name="connsiteX56" fmla="*/ 573851 w 6835963"/>
              <a:gd name="connsiteY56" fmla="*/ 5126311 h 6858000"/>
              <a:gd name="connsiteX57" fmla="*/ 568562 w 6835963"/>
              <a:gd name="connsiteY57" fmla="*/ 5032432 h 6858000"/>
              <a:gd name="connsiteX58" fmla="*/ 554899 w 6835963"/>
              <a:gd name="connsiteY58" fmla="*/ 5013040 h 6858000"/>
              <a:gd name="connsiteX59" fmla="*/ 487905 w 6835963"/>
              <a:gd name="connsiteY59" fmla="*/ 4975135 h 6858000"/>
              <a:gd name="connsiteX60" fmla="*/ 462783 w 6835963"/>
              <a:gd name="connsiteY60" fmla="*/ 4889190 h 6858000"/>
              <a:gd name="connsiteX61" fmla="*/ 473361 w 6835963"/>
              <a:gd name="connsiteY61" fmla="*/ 4869798 h 6858000"/>
              <a:gd name="connsiteX62" fmla="*/ 494516 w 6835963"/>
              <a:gd name="connsiteY62" fmla="*/ 4828367 h 6858000"/>
              <a:gd name="connsiteX63" fmla="*/ 469394 w 6835963"/>
              <a:gd name="connsiteY63" fmla="*/ 4760933 h 6858000"/>
              <a:gd name="connsiteX64" fmla="*/ 445594 w 6835963"/>
              <a:gd name="connsiteY64" fmla="*/ 4750796 h 6858000"/>
              <a:gd name="connsiteX65" fmla="*/ 341137 w 6835963"/>
              <a:gd name="connsiteY65" fmla="*/ 4741540 h 6858000"/>
              <a:gd name="connsiteX66" fmla="*/ 309844 w 6835963"/>
              <a:gd name="connsiteY66" fmla="*/ 4745948 h 6858000"/>
              <a:gd name="connsiteX67" fmla="*/ 303674 w 6835963"/>
              <a:gd name="connsiteY67" fmla="*/ 4797956 h 6858000"/>
              <a:gd name="connsiteX68" fmla="*/ 330559 w 6835963"/>
              <a:gd name="connsiteY68" fmla="*/ 4827486 h 6858000"/>
              <a:gd name="connsiteX69" fmla="*/ 360530 w 6835963"/>
              <a:gd name="connsiteY69" fmla="*/ 4880375 h 6858000"/>
              <a:gd name="connsiteX70" fmla="*/ 390501 w 6835963"/>
              <a:gd name="connsiteY70" fmla="*/ 5049621 h 6858000"/>
              <a:gd name="connsiteX71" fmla="*/ 400197 w 6835963"/>
              <a:gd name="connsiteY71" fmla="*/ 5088848 h 6858000"/>
              <a:gd name="connsiteX72" fmla="*/ 358326 w 6835963"/>
              <a:gd name="connsiteY72" fmla="*/ 5075625 h 6858000"/>
              <a:gd name="connsiteX73" fmla="*/ 318218 w 6835963"/>
              <a:gd name="connsiteY73" fmla="*/ 5151433 h 6858000"/>
              <a:gd name="connsiteX74" fmla="*/ 221695 w 6835963"/>
              <a:gd name="connsiteY74" fmla="*/ 5115293 h 6858000"/>
              <a:gd name="connsiteX75" fmla="*/ 209354 w 6835963"/>
              <a:gd name="connsiteY75" fmla="*/ 5070777 h 6858000"/>
              <a:gd name="connsiteX76" fmla="*/ 163517 w 6835963"/>
              <a:gd name="connsiteY76" fmla="*/ 4955743 h 6858000"/>
              <a:gd name="connsiteX77" fmla="*/ 141920 w 6835963"/>
              <a:gd name="connsiteY77" fmla="*/ 4923568 h 6858000"/>
              <a:gd name="connsiteX78" fmla="*/ 145005 w 6835963"/>
              <a:gd name="connsiteY78" fmla="*/ 4884782 h 6858000"/>
              <a:gd name="connsiteX79" fmla="*/ 183791 w 6835963"/>
              <a:gd name="connsiteY79" fmla="*/ 4778563 h 6858000"/>
              <a:gd name="connsiteX80" fmla="*/ 180706 w 6835963"/>
              <a:gd name="connsiteY80" fmla="*/ 4760052 h 6858000"/>
              <a:gd name="connsiteX81" fmla="*/ 276788 w 6835963"/>
              <a:gd name="connsiteY81" fmla="*/ 4721707 h 6858000"/>
              <a:gd name="connsiteX82" fmla="*/ 293977 w 6835963"/>
              <a:gd name="connsiteY82" fmla="*/ 4696584 h 6858000"/>
              <a:gd name="connsiteX83" fmla="*/ 361411 w 6835963"/>
              <a:gd name="connsiteY83" fmla="*/ 4604028 h 6858000"/>
              <a:gd name="connsiteX84" fmla="*/ 401078 w 6835963"/>
              <a:gd name="connsiteY84" fmla="*/ 4538797 h 6858000"/>
              <a:gd name="connsiteX85" fmla="*/ 309403 w 6835963"/>
              <a:gd name="connsiteY85" fmla="*/ 4583754 h 6858000"/>
              <a:gd name="connsiteX86" fmla="*/ 214643 w 6835963"/>
              <a:gd name="connsiteY86" fmla="*/ 4648984 h 6858000"/>
              <a:gd name="connsiteX87" fmla="*/ 261803 w 6835963"/>
              <a:gd name="connsiteY87" fmla="*/ 4655154 h 6858000"/>
              <a:gd name="connsiteX88" fmla="*/ 262244 w 6835963"/>
              <a:gd name="connsiteY88" fmla="*/ 4695703 h 6858000"/>
              <a:gd name="connsiteX89" fmla="*/ 204065 w 6835963"/>
              <a:gd name="connsiteY89" fmla="*/ 4673225 h 6858000"/>
              <a:gd name="connsiteX90" fmla="*/ 137953 w 6835963"/>
              <a:gd name="connsiteY90" fmla="*/ 4639287 h 6858000"/>
              <a:gd name="connsiteX91" fmla="*/ 112390 w 6835963"/>
              <a:gd name="connsiteY91" fmla="*/ 4591246 h 6858000"/>
              <a:gd name="connsiteX92" fmla="*/ 40549 w 6835963"/>
              <a:gd name="connsiteY92" fmla="*/ 4599180 h 6858000"/>
              <a:gd name="connsiteX93" fmla="*/ 31293 w 6835963"/>
              <a:gd name="connsiteY93" fmla="*/ 4584194 h 6858000"/>
              <a:gd name="connsiteX94" fmla="*/ 94760 w 6835963"/>
              <a:gd name="connsiteY94" fmla="*/ 4548053 h 6858000"/>
              <a:gd name="connsiteX95" fmla="*/ 78893 w 6835963"/>
              <a:gd name="connsiteY95" fmla="*/ 4448885 h 6858000"/>
              <a:gd name="connsiteX96" fmla="*/ 73164 w 6835963"/>
              <a:gd name="connsiteY96" fmla="*/ 4399081 h 6858000"/>
              <a:gd name="connsiteX97" fmla="*/ 0 w 6835963"/>
              <a:gd name="connsiteY97" fmla="*/ 4378807 h 6858000"/>
              <a:gd name="connsiteX98" fmla="*/ 9256 w 6835963"/>
              <a:gd name="connsiteY98" fmla="*/ 4326358 h 6858000"/>
              <a:gd name="connsiteX99" fmla="*/ 53330 w 6835963"/>
              <a:gd name="connsiteY99" fmla="*/ 4338258 h 6858000"/>
              <a:gd name="connsiteX100" fmla="*/ 53330 w 6835963"/>
              <a:gd name="connsiteY100" fmla="*/ 3998884 h 6858000"/>
              <a:gd name="connsiteX101" fmla="*/ 68316 w 6835963"/>
              <a:gd name="connsiteY101" fmla="*/ 3891783 h 6858000"/>
              <a:gd name="connsiteX102" fmla="*/ 86827 w 6835963"/>
              <a:gd name="connsiteY102" fmla="*/ 3859168 h 6858000"/>
              <a:gd name="connsiteX103" fmla="*/ 115475 w 6835963"/>
              <a:gd name="connsiteY103" fmla="*/ 3800549 h 6858000"/>
              <a:gd name="connsiteX104" fmla="*/ 140598 w 6835963"/>
              <a:gd name="connsiteY104" fmla="*/ 3708433 h 6858000"/>
              <a:gd name="connsiteX105" fmla="*/ 171009 w 6835963"/>
              <a:gd name="connsiteY105" fmla="*/ 3689481 h 6858000"/>
              <a:gd name="connsiteX106" fmla="*/ 222577 w 6835963"/>
              <a:gd name="connsiteY106" fmla="*/ 3665680 h 6858000"/>
              <a:gd name="connsiteX107" fmla="*/ 280314 w 6835963"/>
              <a:gd name="connsiteY107" fmla="*/ 3626454 h 6858000"/>
              <a:gd name="connsiteX108" fmla="*/ 297944 w 6835963"/>
              <a:gd name="connsiteY108" fmla="*/ 3655543 h 6858000"/>
              <a:gd name="connsiteX109" fmla="*/ 264447 w 6835963"/>
              <a:gd name="connsiteY109" fmla="*/ 3804515 h 6858000"/>
              <a:gd name="connsiteX110" fmla="*/ 220814 w 6835963"/>
              <a:gd name="connsiteY110" fmla="*/ 3854760 h 6858000"/>
              <a:gd name="connsiteX111" fmla="*/ 210676 w 6835963"/>
              <a:gd name="connsiteY111" fmla="*/ 3876357 h 6858000"/>
              <a:gd name="connsiteX112" fmla="*/ 194369 w 6835963"/>
              <a:gd name="connsiteY112" fmla="*/ 3975084 h 6858000"/>
              <a:gd name="connsiteX113" fmla="*/ 186876 w 6835963"/>
              <a:gd name="connsiteY113" fmla="*/ 4107307 h 6858000"/>
              <a:gd name="connsiteX114" fmla="*/ 178061 w 6835963"/>
              <a:gd name="connsiteY114" fmla="*/ 4208679 h 6858000"/>
              <a:gd name="connsiteX115" fmla="*/ 174535 w 6835963"/>
              <a:gd name="connsiteY115" fmla="*/ 4239091 h 6858000"/>
              <a:gd name="connsiteX116" fmla="*/ 291333 w 6835963"/>
              <a:gd name="connsiteY116" fmla="*/ 4288013 h 6858000"/>
              <a:gd name="connsiteX117" fmla="*/ 295300 w 6835963"/>
              <a:gd name="connsiteY117" fmla="*/ 4339580 h 6858000"/>
              <a:gd name="connsiteX118" fmla="*/ 346867 w 6835963"/>
              <a:gd name="connsiteY118" fmla="*/ 4368229 h 6858000"/>
              <a:gd name="connsiteX119" fmla="*/ 364497 w 6835963"/>
              <a:gd name="connsiteY119" fmla="*/ 4204712 h 6858000"/>
              <a:gd name="connsiteX120" fmla="*/ 373311 w 6835963"/>
              <a:gd name="connsiteY120" fmla="*/ 4137719 h 6858000"/>
              <a:gd name="connsiteX121" fmla="*/ 416945 w 6835963"/>
              <a:gd name="connsiteY121" fmla="*/ 4036347 h 6858000"/>
              <a:gd name="connsiteX122" fmla="*/ 406808 w 6835963"/>
              <a:gd name="connsiteY122" fmla="*/ 3951284 h 6858000"/>
              <a:gd name="connsiteX123" fmla="*/ 377719 w 6835963"/>
              <a:gd name="connsiteY123" fmla="*/ 3892224 h 6858000"/>
              <a:gd name="connsiteX124" fmla="*/ 384330 w 6835963"/>
              <a:gd name="connsiteY124" fmla="*/ 3860490 h 6858000"/>
              <a:gd name="connsiteX125" fmla="*/ 313811 w 6835963"/>
              <a:gd name="connsiteY125" fmla="*/ 3860490 h 6858000"/>
              <a:gd name="connsiteX126" fmla="*/ 307640 w 6835963"/>
              <a:gd name="connsiteY126" fmla="*/ 3847268 h 6858000"/>
              <a:gd name="connsiteX127" fmla="*/ 350833 w 6835963"/>
              <a:gd name="connsiteY127" fmla="*/ 3823027 h 6858000"/>
              <a:gd name="connsiteX128" fmla="*/ 401519 w 6835963"/>
              <a:gd name="connsiteY128" fmla="*/ 3771900 h 6858000"/>
              <a:gd name="connsiteX129" fmla="*/ 420471 w 6835963"/>
              <a:gd name="connsiteY129" fmla="*/ 3722537 h 6858000"/>
              <a:gd name="connsiteX130" fmla="*/ 403723 w 6835963"/>
              <a:gd name="connsiteY130" fmla="*/ 3637032 h 6858000"/>
              <a:gd name="connsiteX131" fmla="*/ 393145 w 6835963"/>
              <a:gd name="connsiteY131" fmla="*/ 3484534 h 6858000"/>
              <a:gd name="connsiteX132" fmla="*/ 417827 w 6835963"/>
              <a:gd name="connsiteY132" fmla="*/ 3462497 h 6858000"/>
              <a:gd name="connsiteX133" fmla="*/ 364497 w 6835963"/>
              <a:gd name="connsiteY133" fmla="*/ 3425474 h 6858000"/>
              <a:gd name="connsiteX134" fmla="*/ 356563 w 6835963"/>
              <a:gd name="connsiteY134" fmla="*/ 3432967 h 6858000"/>
              <a:gd name="connsiteX135" fmla="*/ 372430 w 6835963"/>
              <a:gd name="connsiteY135" fmla="*/ 3469990 h 6858000"/>
              <a:gd name="connsiteX136" fmla="*/ 306318 w 6835963"/>
              <a:gd name="connsiteY136" fmla="*/ 3524201 h 6858000"/>
              <a:gd name="connsiteX137" fmla="*/ 295300 w 6835963"/>
              <a:gd name="connsiteY137" fmla="*/ 3533457 h 6858000"/>
              <a:gd name="connsiteX138" fmla="*/ 230510 w 6835963"/>
              <a:gd name="connsiteY138" fmla="*/ 3528609 h 6858000"/>
              <a:gd name="connsiteX139" fmla="*/ 247258 w 6835963"/>
              <a:gd name="connsiteY139" fmla="*/ 3476160 h 6858000"/>
              <a:gd name="connsiteX140" fmla="*/ 279873 w 6835963"/>
              <a:gd name="connsiteY140" fmla="*/ 3446189 h 6858000"/>
              <a:gd name="connsiteX141" fmla="*/ 295300 w 6835963"/>
              <a:gd name="connsiteY141" fmla="*/ 3415337 h 6858000"/>
              <a:gd name="connsiteX142" fmla="*/ 321744 w 6835963"/>
              <a:gd name="connsiteY142" fmla="*/ 3373026 h 6858000"/>
              <a:gd name="connsiteX143" fmla="*/ 310726 w 6835963"/>
              <a:gd name="connsiteY143" fmla="*/ 3359803 h 6858000"/>
              <a:gd name="connsiteX144" fmla="*/ 318659 w 6835963"/>
              <a:gd name="connsiteY144" fmla="*/ 3354955 h 6858000"/>
              <a:gd name="connsiteX145" fmla="*/ 360089 w 6835963"/>
              <a:gd name="connsiteY145" fmla="*/ 3339970 h 6858000"/>
              <a:gd name="connsiteX146" fmla="*/ 338933 w 6835963"/>
              <a:gd name="connsiteY146" fmla="*/ 3287080 h 6858000"/>
              <a:gd name="connsiteX147" fmla="*/ 323066 w 6835963"/>
              <a:gd name="connsiteY147" fmla="*/ 3265043 h 6858000"/>
              <a:gd name="connsiteX148" fmla="*/ 274144 w 6835963"/>
              <a:gd name="connsiteY148" fmla="*/ 3156179 h 6858000"/>
              <a:gd name="connsiteX149" fmla="*/ 267533 w 6835963"/>
              <a:gd name="connsiteY149" fmla="*/ 3120478 h 6858000"/>
              <a:gd name="connsiteX150" fmla="*/ 264007 w 6835963"/>
              <a:gd name="connsiteY150" fmla="*/ 3023073 h 6858000"/>
              <a:gd name="connsiteX151" fmla="*/ 256955 w 6835963"/>
              <a:gd name="connsiteY151" fmla="*/ 2884680 h 6858000"/>
              <a:gd name="connsiteX152" fmla="*/ 228747 w 6835963"/>
              <a:gd name="connsiteY152" fmla="*/ 2784630 h 6858000"/>
              <a:gd name="connsiteX153" fmla="*/ 271940 w 6835963"/>
              <a:gd name="connsiteY153" fmla="*/ 2655051 h 6858000"/>
              <a:gd name="connsiteX154" fmla="*/ 198776 w 6835963"/>
              <a:gd name="connsiteY154" fmla="*/ 2542661 h 6858000"/>
              <a:gd name="connsiteX155" fmla="*/ 198776 w 6835963"/>
              <a:gd name="connsiteY155" fmla="*/ 2462886 h 6858000"/>
              <a:gd name="connsiteX156" fmla="*/ 197013 w 6835963"/>
              <a:gd name="connsiteY156" fmla="*/ 2431593 h 6858000"/>
              <a:gd name="connsiteX157" fmla="*/ 196132 w 6835963"/>
              <a:gd name="connsiteY157" fmla="*/ 2364600 h 6858000"/>
              <a:gd name="connsiteX158" fmla="*/ 208473 w 6835963"/>
              <a:gd name="connsiteY158" fmla="*/ 2262787 h 6858000"/>
              <a:gd name="connsiteX159" fmla="*/ 205387 w 6835963"/>
              <a:gd name="connsiteY159" fmla="*/ 2231054 h 6858000"/>
              <a:gd name="connsiteX160" fmla="*/ 221254 w 6835963"/>
              <a:gd name="connsiteY160" fmla="*/ 2180368 h 6858000"/>
              <a:gd name="connsiteX161" fmla="*/ 184232 w 6835963"/>
              <a:gd name="connsiteY161" fmla="*/ 2123953 h 6858000"/>
              <a:gd name="connsiteX162" fmla="*/ 295300 w 6835963"/>
              <a:gd name="connsiteY162" fmla="*/ 1926499 h 6858000"/>
              <a:gd name="connsiteX163" fmla="*/ 317778 w 6835963"/>
              <a:gd name="connsiteY163" fmla="*/ 1858183 h 6858000"/>
              <a:gd name="connsiteX164" fmla="*/ 314692 w 6835963"/>
              <a:gd name="connsiteY164" fmla="*/ 1781493 h 6858000"/>
              <a:gd name="connsiteX165" fmla="*/ 363615 w 6835963"/>
              <a:gd name="connsiteY165" fmla="*/ 1772238 h 6858000"/>
              <a:gd name="connsiteX166" fmla="*/ 335848 w 6835963"/>
              <a:gd name="connsiteY166" fmla="*/ 1755049 h 6858000"/>
              <a:gd name="connsiteX167" fmla="*/ 421793 w 6835963"/>
              <a:gd name="connsiteY167" fmla="*/ 1632521 h 6858000"/>
              <a:gd name="connsiteX168" fmla="*/ 408130 w 6835963"/>
              <a:gd name="connsiteY168" fmla="*/ 1611366 h 6858000"/>
              <a:gd name="connsiteX169" fmla="*/ 438542 w 6835963"/>
              <a:gd name="connsiteY169" fmla="*/ 1554069 h 6858000"/>
              <a:gd name="connsiteX170" fmla="*/ 447357 w 6835963"/>
              <a:gd name="connsiteY170" fmla="*/ 1548339 h 6858000"/>
              <a:gd name="connsiteX171" fmla="*/ 492313 w 6835963"/>
              <a:gd name="connsiteY171" fmla="*/ 1502942 h 6858000"/>
              <a:gd name="connsiteX172" fmla="*/ 554899 w 6835963"/>
              <a:gd name="connsiteY172" fmla="*/ 1441679 h 6858000"/>
              <a:gd name="connsiteX173" fmla="*/ 588395 w 6835963"/>
              <a:gd name="connsiteY173" fmla="*/ 1443442 h 6858000"/>
              <a:gd name="connsiteX174" fmla="*/ 548728 w 6835963"/>
              <a:gd name="connsiteY174" fmla="*/ 1365430 h 6858000"/>
              <a:gd name="connsiteX175" fmla="*/ 621010 w 6835963"/>
              <a:gd name="connsiteY175" fmla="*/ 1331933 h 6858000"/>
              <a:gd name="connsiteX176" fmla="*/ 638200 w 6835963"/>
              <a:gd name="connsiteY176" fmla="*/ 1261414 h 6858000"/>
              <a:gd name="connsiteX177" fmla="*/ 674341 w 6835963"/>
              <a:gd name="connsiteY177" fmla="*/ 1215576 h 6858000"/>
              <a:gd name="connsiteX178" fmla="*/ 756319 w 6835963"/>
              <a:gd name="connsiteY178" fmla="*/ 1190013 h 6858000"/>
              <a:gd name="connsiteX179" fmla="*/ 773508 w 6835963"/>
              <a:gd name="connsiteY179" fmla="*/ 1143294 h 6858000"/>
              <a:gd name="connsiteX180" fmla="*/ 846672 w 6835963"/>
              <a:gd name="connsiteY180" fmla="*/ 1062197 h 6858000"/>
              <a:gd name="connsiteX181" fmla="*/ 900884 w 6835963"/>
              <a:gd name="connsiteY181" fmla="*/ 988592 h 6858000"/>
              <a:gd name="connsiteX182" fmla="*/ 968759 w 6835963"/>
              <a:gd name="connsiteY182" fmla="*/ 943636 h 6858000"/>
              <a:gd name="connsiteX183" fmla="*/ 1013715 w 6835963"/>
              <a:gd name="connsiteY183" fmla="*/ 901765 h 6858000"/>
              <a:gd name="connsiteX184" fmla="*/ 1041041 w 6835963"/>
              <a:gd name="connsiteY184" fmla="*/ 879728 h 6858000"/>
              <a:gd name="connsiteX185" fmla="*/ 1025615 w 6835963"/>
              <a:gd name="connsiteY185" fmla="*/ 843587 h 6858000"/>
              <a:gd name="connsiteX186" fmla="*/ 1108034 w 6835963"/>
              <a:gd name="connsiteY186" fmla="*/ 849757 h 6858000"/>
              <a:gd name="connsiteX187" fmla="*/ 1104068 w 6835963"/>
              <a:gd name="connsiteY187" fmla="*/ 829483 h 6858000"/>
              <a:gd name="connsiteX188" fmla="*/ 1215576 w 6835963"/>
              <a:gd name="connsiteY188" fmla="*/ 765575 h 6858000"/>
              <a:gd name="connsiteX189" fmla="*/ 1368956 w 6835963"/>
              <a:gd name="connsiteY189" fmla="*/ 708278 h 6858000"/>
              <a:gd name="connsiteX190" fmla="*/ 1435949 w 6835963"/>
              <a:gd name="connsiteY190" fmla="*/ 621892 h 6858000"/>
              <a:gd name="connsiteX191" fmla="*/ 1471209 w 6835963"/>
              <a:gd name="connsiteY191" fmla="*/ 591040 h 6858000"/>
              <a:gd name="connsiteX192" fmla="*/ 1536439 w 6835963"/>
              <a:gd name="connsiteY192" fmla="*/ 546524 h 6858000"/>
              <a:gd name="connsiteX193" fmla="*/ 1589769 w 6835963"/>
              <a:gd name="connsiteY193" fmla="*/ 520961 h 6858000"/>
              <a:gd name="connsiteX194" fmla="*/ 1617977 w 6835963"/>
              <a:gd name="connsiteY194" fmla="*/ 520080 h 6858000"/>
              <a:gd name="connsiteX195" fmla="*/ 1663814 w 6835963"/>
              <a:gd name="connsiteY195" fmla="*/ 516994 h 6858000"/>
              <a:gd name="connsiteX196" fmla="*/ 1870965 w 6835963"/>
              <a:gd name="connsiteY196" fmla="*/ 460138 h 6858000"/>
              <a:gd name="connsiteX197" fmla="*/ 2002307 w 6835963"/>
              <a:gd name="connsiteY197" fmla="*/ 398875 h 6858000"/>
              <a:gd name="connsiteX198" fmla="*/ 2156127 w 6835963"/>
              <a:gd name="connsiteY198" fmla="*/ 376837 h 6858000"/>
              <a:gd name="connsiteX199" fmla="*/ 2215187 w 6835963"/>
              <a:gd name="connsiteY199" fmla="*/ 359648 h 6858000"/>
              <a:gd name="connsiteX200" fmla="*/ 2422337 w 6835963"/>
              <a:gd name="connsiteY200" fmla="*/ 282077 h 6858000"/>
              <a:gd name="connsiteX201" fmla="*/ 2713670 w 6835963"/>
              <a:gd name="connsiteY201" fmla="*/ 219051 h 6858000"/>
              <a:gd name="connsiteX202" fmla="*/ 2861320 w 6835963"/>
              <a:gd name="connsiteY202" fmla="*/ 193047 h 6858000"/>
              <a:gd name="connsiteX203" fmla="*/ 2904072 w 6835963"/>
              <a:gd name="connsiteY203" fmla="*/ 158668 h 6858000"/>
              <a:gd name="connsiteX204" fmla="*/ 2857353 w 6835963"/>
              <a:gd name="connsiteY204" fmla="*/ 162194 h 6858000"/>
              <a:gd name="connsiteX205" fmla="*/ 2973269 w 6835963"/>
              <a:gd name="connsiteY205" fmla="*/ 133105 h 6858000"/>
              <a:gd name="connsiteX206" fmla="*/ 2979881 w 6835963"/>
              <a:gd name="connsiteY206" fmla="*/ 136631 h 6858000"/>
              <a:gd name="connsiteX207" fmla="*/ 3011614 w 6835963"/>
              <a:gd name="connsiteY207" fmla="*/ 166602 h 6858000"/>
              <a:gd name="connsiteX208" fmla="*/ 3096678 w 6835963"/>
              <a:gd name="connsiteY208" fmla="*/ 129579 h 6858000"/>
              <a:gd name="connsiteX209" fmla="*/ 3091830 w 6835963"/>
              <a:gd name="connsiteY209" fmla="*/ 115916 h 6858000"/>
              <a:gd name="connsiteX210" fmla="*/ 3023514 w 6835963"/>
              <a:gd name="connsiteY210" fmla="*/ 140598 h 6858000"/>
              <a:gd name="connsiteX211" fmla="*/ 2990459 w 6835963"/>
              <a:gd name="connsiteY211" fmla="*/ 105779 h 6858000"/>
              <a:gd name="connsiteX212" fmla="*/ 3005444 w 6835963"/>
              <a:gd name="connsiteY212" fmla="*/ 75367 h 6858000"/>
              <a:gd name="connsiteX213" fmla="*/ 3018225 w 6835963"/>
              <a:gd name="connsiteY213" fmla="*/ 62586 h 6858000"/>
              <a:gd name="connsiteX214" fmla="*/ 3099323 w 6835963"/>
              <a:gd name="connsiteY214" fmla="*/ 61264 h 6858000"/>
              <a:gd name="connsiteX215" fmla="*/ 3161027 w 6835963"/>
              <a:gd name="connsiteY215" fmla="*/ 50686 h 6858000"/>
              <a:gd name="connsiteX216" fmla="*/ 3187913 w 6835963"/>
              <a:gd name="connsiteY216" fmla="*/ 59941 h 6858000"/>
              <a:gd name="connsiteX217" fmla="*/ 3181742 w 6835963"/>
              <a:gd name="connsiteY217" fmla="*/ 92116 h 6858000"/>
              <a:gd name="connsiteX218" fmla="*/ 3148245 w 6835963"/>
              <a:gd name="connsiteY218" fmla="*/ 119883 h 6858000"/>
              <a:gd name="connsiteX219" fmla="*/ 3276062 w 6835963"/>
              <a:gd name="connsiteY219" fmla="*/ 114153 h 6858000"/>
              <a:gd name="connsiteX220" fmla="*/ 3373907 w 6835963"/>
              <a:gd name="connsiteY220" fmla="*/ 73605 h 6858000"/>
              <a:gd name="connsiteX221" fmla="*/ 3461175 w 6835963"/>
              <a:gd name="connsiteY221" fmla="*/ 87268 h 6858000"/>
              <a:gd name="connsiteX222" fmla="*/ 3500401 w 6835963"/>
              <a:gd name="connsiteY222" fmla="*/ 122087 h 6858000"/>
              <a:gd name="connsiteX223" fmla="*/ 3577091 w 6835963"/>
              <a:gd name="connsiteY223" fmla="*/ 93438 h 6858000"/>
              <a:gd name="connsiteX224" fmla="*/ 3547561 w 6835963"/>
              <a:gd name="connsiteY224" fmla="*/ 90794 h 6858000"/>
              <a:gd name="connsiteX225" fmla="*/ 3513623 w 6835963"/>
              <a:gd name="connsiteY225" fmla="*/ 87708 h 6858000"/>
              <a:gd name="connsiteX226" fmla="*/ 3493790 w 6835963"/>
              <a:gd name="connsiteY226" fmla="*/ 48482 h 6858000"/>
              <a:gd name="connsiteX227" fmla="*/ 3547120 w 6835963"/>
              <a:gd name="connsiteY227" fmla="*/ 37904 h 6858000"/>
              <a:gd name="connsiteX228" fmla="*/ 3593398 w 6835963"/>
              <a:gd name="connsiteY228" fmla="*/ 57297 h 6858000"/>
              <a:gd name="connsiteX229" fmla="*/ 3632625 w 6835963"/>
              <a:gd name="connsiteY229" fmla="*/ 47160 h 6858000"/>
              <a:gd name="connsiteX230" fmla="*/ 3678903 w 6835963"/>
              <a:gd name="connsiteY230" fmla="*/ 14104 h 6858000"/>
              <a:gd name="connsiteX231" fmla="*/ 3706670 w 6835963"/>
              <a:gd name="connsiteY231" fmla="*/ 0 h 6858000"/>
              <a:gd name="connsiteX232" fmla="*/ 3716366 w 6835963"/>
              <a:gd name="connsiteY232" fmla="*/ 5730 h 6858000"/>
              <a:gd name="connsiteX233" fmla="*/ 3693888 w 6835963"/>
              <a:gd name="connsiteY233" fmla="*/ 47601 h 6858000"/>
              <a:gd name="connsiteX234" fmla="*/ 3639236 w 6835963"/>
              <a:gd name="connsiteY234" fmla="*/ 62145 h 6858000"/>
              <a:gd name="connsiteX235" fmla="*/ 3767934 w 6835963"/>
              <a:gd name="connsiteY235" fmla="*/ 70519 h 6858000"/>
              <a:gd name="connsiteX236" fmla="*/ 3826112 w 6835963"/>
              <a:gd name="connsiteY236" fmla="*/ 46278 h 6858000"/>
              <a:gd name="connsiteX237" fmla="*/ 3814212 w 6835963"/>
              <a:gd name="connsiteY237" fmla="*/ 103575 h 6858000"/>
              <a:gd name="connsiteX238" fmla="*/ 3866220 w 6835963"/>
              <a:gd name="connsiteY238" fmla="*/ 85505 h 6858000"/>
              <a:gd name="connsiteX239" fmla="*/ 3930128 w 6835963"/>
              <a:gd name="connsiteY239" fmla="*/ 76249 h 6858000"/>
              <a:gd name="connsiteX240" fmla="*/ 4088796 w 6835963"/>
              <a:gd name="connsiteY240" fmla="*/ 74045 h 6858000"/>
              <a:gd name="connsiteX241" fmla="*/ 4183997 w 6835963"/>
              <a:gd name="connsiteY241" fmla="*/ 72282 h 6858000"/>
              <a:gd name="connsiteX242" fmla="*/ 4138160 w 6835963"/>
              <a:gd name="connsiteY242" fmla="*/ 147650 h 6858000"/>
              <a:gd name="connsiteX243" fmla="*/ 4205594 w 6835963"/>
              <a:gd name="connsiteY243" fmla="*/ 107542 h 6858000"/>
              <a:gd name="connsiteX244" fmla="*/ 4269061 w 6835963"/>
              <a:gd name="connsiteY244" fmla="*/ 87708 h 6858000"/>
              <a:gd name="connsiteX245" fmla="*/ 4211764 w 6835963"/>
              <a:gd name="connsiteY245" fmla="*/ 128257 h 6858000"/>
              <a:gd name="connsiteX246" fmla="*/ 4232039 w 6835963"/>
              <a:gd name="connsiteY246" fmla="*/ 131783 h 6858000"/>
              <a:gd name="connsiteX247" fmla="*/ 4318425 w 6835963"/>
              <a:gd name="connsiteY247" fmla="*/ 140157 h 6858000"/>
              <a:gd name="connsiteX248" fmla="*/ 4378807 w 6835963"/>
              <a:gd name="connsiteY248" fmla="*/ 119442 h 6858000"/>
              <a:gd name="connsiteX249" fmla="*/ 4429052 w 6835963"/>
              <a:gd name="connsiteY249" fmla="*/ 106660 h 6858000"/>
              <a:gd name="connsiteX250" fmla="*/ 4455497 w 6835963"/>
              <a:gd name="connsiteY250" fmla="*/ 106220 h 6858000"/>
              <a:gd name="connsiteX251" fmla="*/ 4547612 w 6835963"/>
              <a:gd name="connsiteY251" fmla="*/ 163517 h 6858000"/>
              <a:gd name="connsiteX252" fmla="*/ 4623861 w 6835963"/>
              <a:gd name="connsiteY252" fmla="*/ 107542 h 6858000"/>
              <a:gd name="connsiteX253" fmla="*/ 4555546 w 6835963"/>
              <a:gd name="connsiteY253" fmla="*/ 60823 h 6858000"/>
              <a:gd name="connsiteX254" fmla="*/ 4623421 w 6835963"/>
              <a:gd name="connsiteY254" fmla="*/ 33056 h 6858000"/>
              <a:gd name="connsiteX255" fmla="*/ 4745948 w 6835963"/>
              <a:gd name="connsiteY255" fmla="*/ 49363 h 6858000"/>
              <a:gd name="connsiteX256" fmla="*/ 4756526 w 6835963"/>
              <a:gd name="connsiteY256" fmla="*/ 51126 h 6858000"/>
              <a:gd name="connsiteX257" fmla="*/ 4840708 w 6835963"/>
              <a:gd name="connsiteY257" fmla="*/ 86827 h 6858000"/>
              <a:gd name="connsiteX258" fmla="*/ 4922246 w 6835963"/>
              <a:gd name="connsiteY258" fmla="*/ 84623 h 6858000"/>
              <a:gd name="connsiteX259" fmla="*/ 4963236 w 6835963"/>
              <a:gd name="connsiteY259" fmla="*/ 105338 h 6858000"/>
              <a:gd name="connsiteX260" fmla="*/ 4984392 w 6835963"/>
              <a:gd name="connsiteY260" fmla="*/ 124290 h 6858000"/>
              <a:gd name="connsiteX261" fmla="*/ 5020973 w 6835963"/>
              <a:gd name="connsiteY261" fmla="*/ 175857 h 6858000"/>
              <a:gd name="connsiteX262" fmla="*/ 5064607 w 6835963"/>
              <a:gd name="connsiteY262" fmla="*/ 178502 h 6858000"/>
              <a:gd name="connsiteX263" fmla="*/ 5110885 w 6835963"/>
              <a:gd name="connsiteY263" fmla="*/ 183791 h 6858000"/>
              <a:gd name="connsiteX264" fmla="*/ 5120141 w 6835963"/>
              <a:gd name="connsiteY264" fmla="*/ 213321 h 6858000"/>
              <a:gd name="connsiteX265" fmla="*/ 5180082 w 6835963"/>
              <a:gd name="connsiteY265" fmla="*/ 260040 h 6858000"/>
              <a:gd name="connsiteX266" fmla="*/ 5167301 w 6835963"/>
              <a:gd name="connsiteY266" fmla="*/ 278551 h 6858000"/>
              <a:gd name="connsiteX267" fmla="*/ 5072541 w 6835963"/>
              <a:gd name="connsiteY267" fmla="*/ 284722 h 6858000"/>
              <a:gd name="connsiteX268" fmla="*/ 5094578 w 6835963"/>
              <a:gd name="connsiteY268" fmla="*/ 256514 h 6858000"/>
              <a:gd name="connsiteX269" fmla="*/ 4972491 w 6835963"/>
              <a:gd name="connsiteY269" fmla="*/ 236240 h 6858000"/>
              <a:gd name="connsiteX270" fmla="*/ 4835419 w 6835963"/>
              <a:gd name="connsiteY270" fmla="*/ 262684 h 6858000"/>
              <a:gd name="connsiteX271" fmla="*/ 4890953 w 6835963"/>
              <a:gd name="connsiteY271" fmla="*/ 266651 h 6858000"/>
              <a:gd name="connsiteX272" fmla="*/ 5037722 w 6835963"/>
              <a:gd name="connsiteY272" fmla="*/ 343341 h 6858000"/>
              <a:gd name="connsiteX273" fmla="*/ 5089289 w 6835963"/>
              <a:gd name="connsiteY273" fmla="*/ 360971 h 6858000"/>
              <a:gd name="connsiteX274" fmla="*/ 5151434 w 6835963"/>
              <a:gd name="connsiteY274" fmla="*/ 424438 h 6858000"/>
              <a:gd name="connsiteX275" fmla="*/ 5172590 w 6835963"/>
              <a:gd name="connsiteY275" fmla="*/ 442068 h 6858000"/>
              <a:gd name="connsiteX276" fmla="*/ 5220631 w 6835963"/>
              <a:gd name="connsiteY276" fmla="*/ 429286 h 6858000"/>
              <a:gd name="connsiteX277" fmla="*/ 5292032 w 6835963"/>
              <a:gd name="connsiteY277" fmla="*/ 480413 h 6858000"/>
              <a:gd name="connsiteX278" fmla="*/ 5358584 w 6835963"/>
              <a:gd name="connsiteY278" fmla="*/ 506417 h 6858000"/>
              <a:gd name="connsiteX279" fmla="*/ 5483756 w 6835963"/>
              <a:gd name="connsiteY279" fmla="*/ 552695 h 6858000"/>
              <a:gd name="connsiteX280" fmla="*/ 5556038 w 6835963"/>
              <a:gd name="connsiteY280" fmla="*/ 592362 h 6858000"/>
              <a:gd name="connsiteX281" fmla="*/ 5565734 w 6835963"/>
              <a:gd name="connsiteY281" fmla="*/ 637759 h 6858000"/>
              <a:gd name="connsiteX282" fmla="*/ 5682973 w 6835963"/>
              <a:gd name="connsiteY282" fmla="*/ 712245 h 6858000"/>
              <a:gd name="connsiteX283" fmla="*/ 5662698 w 6835963"/>
              <a:gd name="connsiteY283" fmla="*/ 737367 h 6858000"/>
              <a:gd name="connsiteX284" fmla="*/ 5665343 w 6835963"/>
              <a:gd name="connsiteY284" fmla="*/ 743097 h 6858000"/>
              <a:gd name="connsiteX285" fmla="*/ 5716029 w 6835963"/>
              <a:gd name="connsiteY285" fmla="*/ 717974 h 6858000"/>
              <a:gd name="connsiteX286" fmla="*/ 5725725 w 6835963"/>
              <a:gd name="connsiteY286" fmla="*/ 759845 h 6858000"/>
              <a:gd name="connsiteX287" fmla="*/ 5761426 w 6835963"/>
              <a:gd name="connsiteY287" fmla="*/ 735164 h 6858000"/>
              <a:gd name="connsiteX288" fmla="*/ 5771122 w 6835963"/>
              <a:gd name="connsiteY288" fmla="*/ 741775 h 6858000"/>
              <a:gd name="connsiteX289" fmla="*/ 5738066 w 6835963"/>
              <a:gd name="connsiteY289" fmla="*/ 790257 h 6858000"/>
              <a:gd name="connsiteX290" fmla="*/ 5783463 w 6835963"/>
              <a:gd name="connsiteY290" fmla="*/ 803038 h 6858000"/>
              <a:gd name="connsiteX291" fmla="*/ 5782582 w 6835963"/>
              <a:gd name="connsiteY291" fmla="*/ 843587 h 6858000"/>
              <a:gd name="connsiteX292" fmla="*/ 5865001 w 6835963"/>
              <a:gd name="connsiteY292" fmla="*/ 824635 h 6858000"/>
              <a:gd name="connsiteX293" fmla="*/ 5908194 w 6835963"/>
              <a:gd name="connsiteY293" fmla="*/ 850639 h 6858000"/>
              <a:gd name="connsiteX294" fmla="*/ 5953591 w 6835963"/>
              <a:gd name="connsiteY294" fmla="*/ 881050 h 6858000"/>
              <a:gd name="connsiteX295" fmla="*/ 5930231 w 6835963"/>
              <a:gd name="connsiteY295" fmla="*/ 889865 h 6858000"/>
              <a:gd name="connsiteX296" fmla="*/ 5941250 w 6835963"/>
              <a:gd name="connsiteY296" fmla="*/ 925125 h 6858000"/>
              <a:gd name="connsiteX297" fmla="*/ 5965050 w 6835963"/>
              <a:gd name="connsiteY297" fmla="*/ 921158 h 6858000"/>
              <a:gd name="connsiteX298" fmla="*/ 5961084 w 6835963"/>
              <a:gd name="connsiteY298" fmla="*/ 928210 h 6858000"/>
              <a:gd name="connsiteX299" fmla="*/ 6011329 w 6835963"/>
              <a:gd name="connsiteY299" fmla="*/ 963470 h 6858000"/>
              <a:gd name="connsiteX300" fmla="*/ 5972543 w 6835963"/>
              <a:gd name="connsiteY300" fmla="*/ 979337 h 6858000"/>
              <a:gd name="connsiteX301" fmla="*/ 6000751 w 6835963"/>
              <a:gd name="connsiteY301" fmla="*/ 994322 h 6858000"/>
              <a:gd name="connsiteX302" fmla="*/ 5991936 w 6835963"/>
              <a:gd name="connsiteY302" fmla="*/ 1048534 h 6858000"/>
              <a:gd name="connsiteX303" fmla="*/ 6018380 w 6835963"/>
              <a:gd name="connsiteY303" fmla="*/ 1029141 h 6858000"/>
              <a:gd name="connsiteX304" fmla="*/ 6032925 w 6835963"/>
              <a:gd name="connsiteY304" fmla="*/ 1070130 h 6858000"/>
              <a:gd name="connsiteX305" fmla="*/ 6089781 w 6835963"/>
              <a:gd name="connsiteY305" fmla="*/ 1086438 h 6858000"/>
              <a:gd name="connsiteX306" fmla="*/ 6073033 w 6835963"/>
              <a:gd name="connsiteY306" fmla="*/ 1104068 h 6858000"/>
              <a:gd name="connsiteX307" fmla="*/ 6165148 w 6835963"/>
              <a:gd name="connsiteY307" fmla="*/ 1200591 h 6858000"/>
              <a:gd name="connsiteX308" fmla="*/ 6146197 w 6835963"/>
              <a:gd name="connsiteY308" fmla="*/ 1236732 h 6858000"/>
              <a:gd name="connsiteX309" fmla="*/ 6215393 w 6835963"/>
              <a:gd name="connsiteY309" fmla="*/ 1299318 h 6858000"/>
              <a:gd name="connsiteX310" fmla="*/ 6278861 w 6835963"/>
              <a:gd name="connsiteY310" fmla="*/ 1381737 h 6858000"/>
              <a:gd name="connsiteX311" fmla="*/ 6337480 w 6835963"/>
              <a:gd name="connsiteY311" fmla="*/ 1424930 h 6858000"/>
              <a:gd name="connsiteX312" fmla="*/ 6352025 w 6835963"/>
              <a:gd name="connsiteY312" fmla="*/ 1503383 h 6858000"/>
              <a:gd name="connsiteX313" fmla="*/ 6404914 w 6835963"/>
              <a:gd name="connsiteY313" fmla="*/ 1529387 h 6858000"/>
              <a:gd name="connsiteX314" fmla="*/ 6427392 w 6835963"/>
              <a:gd name="connsiteY314" fmla="*/ 1531150 h 6858000"/>
              <a:gd name="connsiteX315" fmla="*/ 6437970 w 6835963"/>
              <a:gd name="connsiteY315" fmla="*/ 1583158 h 6858000"/>
              <a:gd name="connsiteX316" fmla="*/ 6419459 w 6835963"/>
              <a:gd name="connsiteY316" fmla="*/ 1631640 h 6858000"/>
              <a:gd name="connsiteX317" fmla="*/ 6483367 w 6835963"/>
              <a:gd name="connsiteY317" fmla="*/ 1673070 h 6858000"/>
              <a:gd name="connsiteX318" fmla="*/ 6479841 w 6835963"/>
              <a:gd name="connsiteY318" fmla="*/ 1705685 h 6858000"/>
              <a:gd name="connsiteX319" fmla="*/ 6532730 w 6835963"/>
              <a:gd name="connsiteY319" fmla="*/ 1798242 h 6858000"/>
              <a:gd name="connsiteX320" fmla="*/ 6549919 w 6835963"/>
              <a:gd name="connsiteY320" fmla="*/ 1841435 h 6858000"/>
              <a:gd name="connsiteX321" fmla="*/ 6547275 w 6835963"/>
              <a:gd name="connsiteY321" fmla="*/ 1844961 h 6858000"/>
              <a:gd name="connsiteX322" fmla="*/ 6593553 w 6835963"/>
              <a:gd name="connsiteY322" fmla="*/ 1936195 h 6858000"/>
              <a:gd name="connsiteX323" fmla="*/ 6599724 w 6835963"/>
              <a:gd name="connsiteY323" fmla="*/ 1949858 h 6858000"/>
              <a:gd name="connsiteX324" fmla="*/ 6621320 w 6835963"/>
              <a:gd name="connsiteY324" fmla="*/ 2093982 h 6858000"/>
              <a:gd name="connsiteX325" fmla="*/ 6656580 w 6835963"/>
              <a:gd name="connsiteY325" fmla="*/ 2173757 h 6858000"/>
              <a:gd name="connsiteX326" fmla="*/ 6668039 w 6835963"/>
              <a:gd name="connsiteY326" fmla="*/ 2190505 h 6858000"/>
              <a:gd name="connsiteX327" fmla="*/ 6697129 w 6835963"/>
              <a:gd name="connsiteY327" fmla="*/ 2325373 h 6858000"/>
              <a:gd name="connsiteX328" fmla="*/ 6673769 w 6835963"/>
              <a:gd name="connsiteY328" fmla="*/ 2382230 h 6858000"/>
              <a:gd name="connsiteX329" fmla="*/ 6701977 w 6835963"/>
              <a:gd name="connsiteY329" fmla="*/ 2424541 h 6858000"/>
              <a:gd name="connsiteX330" fmla="*/ 6716080 w 6835963"/>
              <a:gd name="connsiteY330" fmla="*/ 2517098 h 6858000"/>
              <a:gd name="connsiteX331" fmla="*/ 6718725 w 6835963"/>
              <a:gd name="connsiteY331" fmla="*/ 2614943 h 6858000"/>
              <a:gd name="connsiteX332" fmla="*/ 6740762 w 6835963"/>
              <a:gd name="connsiteY332" fmla="*/ 2694718 h 6858000"/>
              <a:gd name="connsiteX333" fmla="*/ 6801585 w 6835963"/>
              <a:gd name="connsiteY333" fmla="*/ 2807990 h 6858000"/>
              <a:gd name="connsiteX334" fmla="*/ 6810400 w 6835963"/>
              <a:gd name="connsiteY334" fmla="*/ 2868813 h 6858000"/>
              <a:gd name="connsiteX335" fmla="*/ 6757951 w 6835963"/>
              <a:gd name="connsiteY335" fmla="*/ 2886883 h 6858000"/>
              <a:gd name="connsiteX336" fmla="*/ 6792770 w 6835963"/>
              <a:gd name="connsiteY336" fmla="*/ 2930517 h 6858000"/>
              <a:gd name="connsiteX337" fmla="*/ 6835963 w 6835963"/>
              <a:gd name="connsiteY337" fmla="*/ 2986492 h 6858000"/>
              <a:gd name="connsiteX338" fmla="*/ 6801585 w 6835963"/>
              <a:gd name="connsiteY338" fmla="*/ 3006325 h 6858000"/>
              <a:gd name="connsiteX339" fmla="*/ 6809519 w 6835963"/>
              <a:gd name="connsiteY339" fmla="*/ 3009851 h 6858000"/>
              <a:gd name="connsiteX340" fmla="*/ 6741203 w 6835963"/>
              <a:gd name="connsiteY340" fmla="*/ 3122241 h 6858000"/>
              <a:gd name="connsiteX341" fmla="*/ 6759714 w 6835963"/>
              <a:gd name="connsiteY341" fmla="*/ 3191438 h 6858000"/>
              <a:gd name="connsiteX342" fmla="*/ 6773377 w 6835963"/>
              <a:gd name="connsiteY342" fmla="*/ 3215239 h 6858000"/>
              <a:gd name="connsiteX343" fmla="*/ 6749577 w 6835963"/>
              <a:gd name="connsiteY343" fmla="*/ 3221409 h 6858000"/>
              <a:gd name="connsiteX344" fmla="*/ 6750459 w 6835963"/>
              <a:gd name="connsiteY344" fmla="*/ 3227579 h 6858000"/>
              <a:gd name="connsiteX345" fmla="*/ 6752222 w 6835963"/>
              <a:gd name="connsiteY345" fmla="*/ 3353192 h 6858000"/>
              <a:gd name="connsiteX346" fmla="*/ 6690517 w 6835963"/>
              <a:gd name="connsiteY346" fmla="*/ 3459852 h 6858000"/>
              <a:gd name="connsiteX347" fmla="*/ 6686991 w 6835963"/>
              <a:gd name="connsiteY347" fmla="*/ 3466464 h 6858000"/>
              <a:gd name="connsiteX348" fmla="*/ 6686110 w 6835963"/>
              <a:gd name="connsiteY348" fmla="*/ 3550205 h 6858000"/>
              <a:gd name="connsiteX349" fmla="*/ 6704180 w 6835963"/>
              <a:gd name="connsiteY349" fmla="*/ 3612791 h 6858000"/>
              <a:gd name="connsiteX350" fmla="*/ 6688314 w 6835963"/>
              <a:gd name="connsiteY350" fmla="*/ 3669647 h 6858000"/>
              <a:gd name="connsiteX351" fmla="*/ 6685669 w 6835963"/>
              <a:gd name="connsiteY351" fmla="*/ 3703585 h 6858000"/>
              <a:gd name="connsiteX352" fmla="*/ 6689636 w 6835963"/>
              <a:gd name="connsiteY352" fmla="*/ 3729148 h 6858000"/>
              <a:gd name="connsiteX353" fmla="*/ 6605453 w 6835963"/>
              <a:gd name="connsiteY353" fmla="*/ 3841097 h 6858000"/>
              <a:gd name="connsiteX354" fmla="*/ 6560497 w 6835963"/>
              <a:gd name="connsiteY354" fmla="*/ 3838012 h 6858000"/>
              <a:gd name="connsiteX355" fmla="*/ 6526119 w 6835963"/>
              <a:gd name="connsiteY355" fmla="*/ 3830519 h 6858000"/>
              <a:gd name="connsiteX356" fmla="*/ 6501878 w 6835963"/>
              <a:gd name="connsiteY356" fmla="*/ 3897072 h 6858000"/>
              <a:gd name="connsiteX357" fmla="*/ 6560938 w 6835963"/>
              <a:gd name="connsiteY357" fmla="*/ 3886494 h 6858000"/>
              <a:gd name="connsiteX358" fmla="*/ 6587823 w 6835963"/>
              <a:gd name="connsiteY358" fmla="*/ 3885172 h 6858000"/>
              <a:gd name="connsiteX359" fmla="*/ 6582975 w 6835963"/>
              <a:gd name="connsiteY359" fmla="*/ 3912057 h 6858000"/>
              <a:gd name="connsiteX360" fmla="*/ 6574601 w 6835963"/>
              <a:gd name="connsiteY360" fmla="*/ 3935858 h 6858000"/>
              <a:gd name="connsiteX361" fmla="*/ 6610743 w 6835963"/>
              <a:gd name="connsiteY361" fmla="*/ 4030618 h 6858000"/>
              <a:gd name="connsiteX362" fmla="*/ 6582535 w 6835963"/>
              <a:gd name="connsiteY362" fmla="*/ 4078218 h 6858000"/>
              <a:gd name="connsiteX363" fmla="*/ 6616031 w 6835963"/>
              <a:gd name="connsiteY363" fmla="*/ 4088355 h 6858000"/>
              <a:gd name="connsiteX364" fmla="*/ 6647324 w 6835963"/>
              <a:gd name="connsiteY364" fmla="*/ 4109511 h 6858000"/>
              <a:gd name="connsiteX365" fmla="*/ 6631898 w 6835963"/>
              <a:gd name="connsiteY365" fmla="*/ 4162401 h 6858000"/>
              <a:gd name="connsiteX366" fmla="*/ 6537138 w 6835963"/>
              <a:gd name="connsiteY366" fmla="*/ 4358092 h 6858000"/>
              <a:gd name="connsiteX367" fmla="*/ 6500556 w 6835963"/>
              <a:gd name="connsiteY367" fmla="*/ 4442715 h 6858000"/>
              <a:gd name="connsiteX368" fmla="*/ 6488656 w 6835963"/>
              <a:gd name="connsiteY368" fmla="*/ 4481501 h 6858000"/>
              <a:gd name="connsiteX369" fmla="*/ 6460007 w 6835963"/>
              <a:gd name="connsiteY369" fmla="*/ 4544968 h 6858000"/>
              <a:gd name="connsiteX370" fmla="*/ 6447667 w 6835963"/>
              <a:gd name="connsiteY370" fmla="*/ 4563479 h 6858000"/>
              <a:gd name="connsiteX371" fmla="*/ 6396981 w 6835963"/>
              <a:gd name="connsiteY371" fmla="*/ 4681599 h 6858000"/>
              <a:gd name="connsiteX372" fmla="*/ 6378469 w 6835963"/>
              <a:gd name="connsiteY372" fmla="*/ 4708044 h 6858000"/>
              <a:gd name="connsiteX373" fmla="*/ 6319409 w 6835963"/>
              <a:gd name="connsiteY373" fmla="*/ 4746389 h 6858000"/>
              <a:gd name="connsiteX374" fmla="*/ 6258587 w 6835963"/>
              <a:gd name="connsiteY374" fmla="*/ 4765781 h 6858000"/>
              <a:gd name="connsiteX375" fmla="*/ 6355991 w 6835963"/>
              <a:gd name="connsiteY375" fmla="*/ 4791785 h 6858000"/>
              <a:gd name="connsiteX376" fmla="*/ 6377588 w 6835963"/>
              <a:gd name="connsiteY376" fmla="*/ 4797075 h 6858000"/>
              <a:gd name="connsiteX377" fmla="*/ 6373181 w 6835963"/>
              <a:gd name="connsiteY377" fmla="*/ 4819112 h 6858000"/>
              <a:gd name="connsiteX378" fmla="*/ 6325139 w 6835963"/>
              <a:gd name="connsiteY378" fmla="*/ 4866271 h 6858000"/>
              <a:gd name="connsiteX379" fmla="*/ 6271809 w 6835963"/>
              <a:gd name="connsiteY379" fmla="*/ 4884342 h 6858000"/>
              <a:gd name="connsiteX380" fmla="*/ 6278420 w 6835963"/>
              <a:gd name="connsiteY380" fmla="*/ 4906379 h 6858000"/>
              <a:gd name="connsiteX381" fmla="*/ 6253739 w 6835963"/>
              <a:gd name="connsiteY381" fmla="*/ 4979102 h 6858000"/>
              <a:gd name="connsiteX382" fmla="*/ 6207901 w 6835963"/>
              <a:gd name="connsiteY382" fmla="*/ 5049181 h 6858000"/>
              <a:gd name="connsiteX383" fmla="*/ 6190712 w 6835963"/>
              <a:gd name="connsiteY383" fmla="*/ 5078270 h 6858000"/>
              <a:gd name="connsiteX384" fmla="*/ 6163386 w 6835963"/>
              <a:gd name="connsiteY384" fmla="*/ 5049621 h 6858000"/>
              <a:gd name="connsiteX385" fmla="*/ 6126363 w 6835963"/>
              <a:gd name="connsiteY385" fmla="*/ 5095018 h 6858000"/>
              <a:gd name="connsiteX386" fmla="*/ 6119752 w 6835963"/>
              <a:gd name="connsiteY386" fmla="*/ 5090611 h 6858000"/>
              <a:gd name="connsiteX387" fmla="*/ 6145756 w 6835963"/>
              <a:gd name="connsiteY387" fmla="*/ 5050062 h 6858000"/>
              <a:gd name="connsiteX388" fmla="*/ 6032484 w 6835963"/>
              <a:gd name="connsiteY388" fmla="*/ 5071659 h 6858000"/>
              <a:gd name="connsiteX389" fmla="*/ 6006039 w 6835963"/>
              <a:gd name="connsiteY389" fmla="*/ 5033314 h 6858000"/>
              <a:gd name="connsiteX390" fmla="*/ 6052758 w 6835963"/>
              <a:gd name="connsiteY390" fmla="*/ 4964558 h 6858000"/>
              <a:gd name="connsiteX391" fmla="*/ 6095511 w 6835963"/>
              <a:gd name="connsiteY391" fmla="*/ 4921805 h 6858000"/>
              <a:gd name="connsiteX392" fmla="*/ 6158978 w 6835963"/>
              <a:gd name="connsiteY392" fmla="*/ 4867594 h 6858000"/>
              <a:gd name="connsiteX393" fmla="*/ 6244042 w 6835963"/>
              <a:gd name="connsiteY393" fmla="*/ 4781207 h 6858000"/>
              <a:gd name="connsiteX394" fmla="*/ 6131652 w 6835963"/>
              <a:gd name="connsiteY394" fmla="*/ 4762255 h 6858000"/>
              <a:gd name="connsiteX395" fmla="*/ 6072151 w 6835963"/>
              <a:gd name="connsiteY395" fmla="*/ 4794871 h 6858000"/>
              <a:gd name="connsiteX396" fmla="*/ 5983121 w 6835963"/>
              <a:gd name="connsiteY396" fmla="*/ 4898446 h 6858000"/>
              <a:gd name="connsiteX397" fmla="*/ 5948302 w 6835963"/>
              <a:gd name="connsiteY397" fmla="*/ 4918720 h 6858000"/>
              <a:gd name="connsiteX398" fmla="*/ 5924501 w 6835963"/>
              <a:gd name="connsiteY398" fmla="*/ 4938554 h 6858000"/>
              <a:gd name="connsiteX399" fmla="*/ 5910398 w 6835963"/>
              <a:gd name="connsiteY399" fmla="*/ 4947369 h 6858000"/>
              <a:gd name="connsiteX400" fmla="*/ 5897175 w 6835963"/>
              <a:gd name="connsiteY400" fmla="*/ 4954861 h 6858000"/>
              <a:gd name="connsiteX401" fmla="*/ 5905990 w 6835963"/>
              <a:gd name="connsiteY401" fmla="*/ 4968524 h 6858000"/>
              <a:gd name="connsiteX402" fmla="*/ 5919653 w 6835963"/>
              <a:gd name="connsiteY402" fmla="*/ 5005106 h 6858000"/>
              <a:gd name="connsiteX403" fmla="*/ 5822249 w 6835963"/>
              <a:gd name="connsiteY403" fmla="*/ 5136007 h 6858000"/>
              <a:gd name="connsiteX404" fmla="*/ 5763629 w 6835963"/>
              <a:gd name="connsiteY404" fmla="*/ 5211375 h 6858000"/>
              <a:gd name="connsiteX405" fmla="*/ 5699721 w 6835963"/>
              <a:gd name="connsiteY405" fmla="*/ 5243109 h 6858000"/>
              <a:gd name="connsiteX406" fmla="*/ 5671073 w 6835963"/>
              <a:gd name="connsiteY406" fmla="*/ 5278368 h 6858000"/>
              <a:gd name="connsiteX407" fmla="*/ 5645069 w 6835963"/>
              <a:gd name="connsiteY407" fmla="*/ 5298202 h 6858000"/>
              <a:gd name="connsiteX408" fmla="*/ 5608487 w 6835963"/>
              <a:gd name="connsiteY408" fmla="*/ 5309221 h 6858000"/>
              <a:gd name="connsiteX409" fmla="*/ 5609809 w 6835963"/>
              <a:gd name="connsiteY409" fmla="*/ 5320239 h 6858000"/>
              <a:gd name="connsiteX410" fmla="*/ 5649917 w 6835963"/>
              <a:gd name="connsiteY410" fmla="*/ 5340954 h 6858000"/>
              <a:gd name="connsiteX411" fmla="*/ 5639339 w 6835963"/>
              <a:gd name="connsiteY411" fmla="*/ 5388114 h 6858000"/>
              <a:gd name="connsiteX412" fmla="*/ 5710299 w 6835963"/>
              <a:gd name="connsiteY412" fmla="*/ 5371806 h 6858000"/>
              <a:gd name="connsiteX413" fmla="*/ 5736303 w 6835963"/>
              <a:gd name="connsiteY413" fmla="*/ 5304813 h 6858000"/>
              <a:gd name="connsiteX414" fmla="*/ 5760104 w 6835963"/>
              <a:gd name="connsiteY414" fmla="*/ 5246194 h 6858000"/>
              <a:gd name="connsiteX415" fmla="*/ 5880867 w 6835963"/>
              <a:gd name="connsiteY415" fmla="*/ 5206086 h 6858000"/>
              <a:gd name="connsiteX416" fmla="*/ 5851778 w 6835963"/>
              <a:gd name="connsiteY416" fmla="*/ 5173471 h 6858000"/>
              <a:gd name="connsiteX417" fmla="*/ 5931553 w 6835963"/>
              <a:gd name="connsiteY417" fmla="*/ 5116615 h 6858000"/>
              <a:gd name="connsiteX418" fmla="*/ 6041299 w 6835963"/>
              <a:gd name="connsiteY418" fmla="*/ 5128956 h 6858000"/>
              <a:gd name="connsiteX419" fmla="*/ 6155012 w 6835963"/>
              <a:gd name="connsiteY419" fmla="*/ 5104715 h 6858000"/>
              <a:gd name="connsiteX420" fmla="*/ 6207019 w 6835963"/>
              <a:gd name="connsiteY420" fmla="*/ 5134685 h 6858000"/>
              <a:gd name="connsiteX421" fmla="*/ 6182778 w 6835963"/>
              <a:gd name="connsiteY421" fmla="*/ 5197271 h 6858000"/>
              <a:gd name="connsiteX422" fmla="*/ 6116226 w 6835963"/>
              <a:gd name="connsiteY422" fmla="*/ 5265587 h 6858000"/>
              <a:gd name="connsiteX423" fmla="*/ 6076118 w 6835963"/>
              <a:gd name="connsiteY423" fmla="*/ 5306136 h 6858000"/>
              <a:gd name="connsiteX424" fmla="*/ 5970339 w 6835963"/>
              <a:gd name="connsiteY424" fmla="*/ 5348447 h 6858000"/>
              <a:gd name="connsiteX425" fmla="*/ 5950506 w 6835963"/>
              <a:gd name="connsiteY425" fmla="*/ 5352414 h 6858000"/>
              <a:gd name="connsiteX426" fmla="*/ 5896294 w 6835963"/>
              <a:gd name="connsiteY426" fmla="*/ 5383707 h 6858000"/>
              <a:gd name="connsiteX427" fmla="*/ 5879546 w 6835963"/>
              <a:gd name="connsiteY427" fmla="*/ 5401336 h 6858000"/>
              <a:gd name="connsiteX428" fmla="*/ 5868086 w 6835963"/>
              <a:gd name="connsiteY428" fmla="*/ 5440122 h 6858000"/>
              <a:gd name="connsiteX429" fmla="*/ 5859271 w 6835963"/>
              <a:gd name="connsiteY429" fmla="*/ 5479789 h 6858000"/>
              <a:gd name="connsiteX430" fmla="*/ 5921416 w 6835963"/>
              <a:gd name="connsiteY430" fmla="*/ 5500064 h 6858000"/>
              <a:gd name="connsiteX431" fmla="*/ 5868968 w 6835963"/>
              <a:gd name="connsiteY431" fmla="*/ 5520778 h 6858000"/>
              <a:gd name="connsiteX432" fmla="*/ 5809026 w 6835963"/>
              <a:gd name="connsiteY432" fmla="*/ 5520338 h 6858000"/>
              <a:gd name="connsiteX433" fmla="*/ 5651680 w 6835963"/>
              <a:gd name="connsiteY433" fmla="*/ 5607164 h 6858000"/>
              <a:gd name="connsiteX434" fmla="*/ 5601876 w 6835963"/>
              <a:gd name="connsiteY434" fmla="*/ 5660495 h 6858000"/>
              <a:gd name="connsiteX435" fmla="*/ 5607605 w 6835963"/>
              <a:gd name="connsiteY435" fmla="*/ 5667547 h 6858000"/>
              <a:gd name="connsiteX436" fmla="*/ 5663140 w 6835963"/>
              <a:gd name="connsiteY436" fmla="*/ 5684295 h 6858000"/>
              <a:gd name="connsiteX437" fmla="*/ 5630524 w 6835963"/>
              <a:gd name="connsiteY437" fmla="*/ 5732336 h 6858000"/>
              <a:gd name="connsiteX438" fmla="*/ 5543257 w 6835963"/>
              <a:gd name="connsiteY438" fmla="*/ 5794481 h 6858000"/>
              <a:gd name="connsiteX439" fmla="*/ 5494775 w 6835963"/>
              <a:gd name="connsiteY439" fmla="*/ 5764952 h 6858000"/>
              <a:gd name="connsiteX440" fmla="*/ 5374010 w 6835963"/>
              <a:gd name="connsiteY440" fmla="*/ 5791837 h 6858000"/>
              <a:gd name="connsiteX441" fmla="*/ 5370485 w 6835963"/>
              <a:gd name="connsiteY441" fmla="*/ 5792278 h 6858000"/>
              <a:gd name="connsiteX442" fmla="*/ 5280132 w 6835963"/>
              <a:gd name="connsiteY442" fmla="*/ 5842963 h 6858000"/>
              <a:gd name="connsiteX443" fmla="*/ 5266027 w 6835963"/>
              <a:gd name="connsiteY443" fmla="*/ 5868527 h 6858000"/>
              <a:gd name="connsiteX444" fmla="*/ 5298643 w 6835963"/>
              <a:gd name="connsiteY444" fmla="*/ 5874697 h 6858000"/>
              <a:gd name="connsiteX445" fmla="*/ 5362110 w 6835963"/>
              <a:gd name="connsiteY445" fmla="*/ 5860152 h 6858000"/>
              <a:gd name="connsiteX446" fmla="*/ 5451141 w 6835963"/>
              <a:gd name="connsiteY446" fmla="*/ 5912601 h 6858000"/>
              <a:gd name="connsiteX447" fmla="*/ 5417203 w 6835963"/>
              <a:gd name="connsiteY447" fmla="*/ 5929790 h 6858000"/>
              <a:gd name="connsiteX448" fmla="*/ 5333021 w 6835963"/>
              <a:gd name="connsiteY448" fmla="*/ 5936402 h 6858000"/>
              <a:gd name="connsiteX449" fmla="*/ 5238701 w 6835963"/>
              <a:gd name="connsiteY449" fmla="*/ 5945217 h 6858000"/>
              <a:gd name="connsiteX450" fmla="*/ 5196390 w 6835963"/>
              <a:gd name="connsiteY450" fmla="*/ 5964609 h 6858000"/>
              <a:gd name="connsiteX451" fmla="*/ 5105155 w 6835963"/>
              <a:gd name="connsiteY451" fmla="*/ 6000750 h 6858000"/>
              <a:gd name="connsiteX452" fmla="*/ 5087526 w 6835963"/>
              <a:gd name="connsiteY452" fmla="*/ 6000750 h 6858000"/>
              <a:gd name="connsiteX453" fmla="*/ 5007751 w 6835963"/>
              <a:gd name="connsiteY453" fmla="*/ 5996343 h 6858000"/>
              <a:gd name="connsiteX454" fmla="*/ 5009514 w 6835963"/>
              <a:gd name="connsiteY454" fmla="*/ 5986206 h 6858000"/>
              <a:gd name="connsiteX455" fmla="*/ 5210494 w 6835963"/>
              <a:gd name="connsiteY455" fmla="*/ 5871612 h 6858000"/>
              <a:gd name="connsiteX456" fmla="*/ 5200357 w 6835963"/>
              <a:gd name="connsiteY456" fmla="*/ 5860593 h 6858000"/>
              <a:gd name="connsiteX457" fmla="*/ 5086644 w 6835963"/>
              <a:gd name="connsiteY457" fmla="*/ 5905108 h 6858000"/>
              <a:gd name="connsiteX458" fmla="*/ 5062403 w 6835963"/>
              <a:gd name="connsiteY458" fmla="*/ 5913483 h 6858000"/>
              <a:gd name="connsiteX459" fmla="*/ 4980865 w 6835963"/>
              <a:gd name="connsiteY459" fmla="*/ 5957998 h 6858000"/>
              <a:gd name="connsiteX460" fmla="*/ 4948691 w 6835963"/>
              <a:gd name="connsiteY460" fmla="*/ 6057165 h 6858000"/>
              <a:gd name="connsiteX461" fmla="*/ 4839386 w 6835963"/>
              <a:gd name="connsiteY461" fmla="*/ 6040858 h 6858000"/>
              <a:gd name="connsiteX462" fmla="*/ 4790022 w 6835963"/>
              <a:gd name="connsiteY462" fmla="*/ 6043062 h 6858000"/>
              <a:gd name="connsiteX463" fmla="*/ 4678955 w 6835963"/>
              <a:gd name="connsiteY463" fmla="*/ 6084492 h 6858000"/>
              <a:gd name="connsiteX464" fmla="*/ 4664410 w 6835963"/>
              <a:gd name="connsiteY464" fmla="*/ 6094629 h 6858000"/>
              <a:gd name="connsiteX465" fmla="*/ 4543205 w 6835963"/>
              <a:gd name="connsiteY465" fmla="*/ 6176608 h 6858000"/>
              <a:gd name="connsiteX466" fmla="*/ 4477093 w 6835963"/>
              <a:gd name="connsiteY466" fmla="*/ 6216716 h 6858000"/>
              <a:gd name="connsiteX467" fmla="*/ 4408337 w 6835963"/>
              <a:gd name="connsiteY467" fmla="*/ 6266079 h 6858000"/>
              <a:gd name="connsiteX468" fmla="*/ 4413185 w 6835963"/>
              <a:gd name="connsiteY468" fmla="*/ 6277538 h 6858000"/>
              <a:gd name="connsiteX469" fmla="*/ 4440511 w 6835963"/>
              <a:gd name="connsiteY469" fmla="*/ 6271809 h 6858000"/>
              <a:gd name="connsiteX470" fmla="*/ 4488112 w 6835963"/>
              <a:gd name="connsiteY470" fmla="*/ 6260350 h 6858000"/>
              <a:gd name="connsiteX471" fmla="*/ 4543205 w 6835963"/>
              <a:gd name="connsiteY471" fmla="*/ 6231701 h 6858000"/>
              <a:gd name="connsiteX472" fmla="*/ 4716859 w 6835963"/>
              <a:gd name="connsiteY472" fmla="*/ 6195119 h 6858000"/>
              <a:gd name="connsiteX473" fmla="*/ 4734929 w 6835963"/>
              <a:gd name="connsiteY473" fmla="*/ 6173082 h 6858000"/>
              <a:gd name="connsiteX474" fmla="*/ 4786937 w 6835963"/>
              <a:gd name="connsiteY474" fmla="*/ 6104766 h 6858000"/>
              <a:gd name="connsiteX475" fmla="*/ 4981747 w 6835963"/>
              <a:gd name="connsiteY475" fmla="*/ 6055403 h 6858000"/>
              <a:gd name="connsiteX476" fmla="*/ 5063285 w 6835963"/>
              <a:gd name="connsiteY476" fmla="*/ 6047910 h 6858000"/>
              <a:gd name="connsiteX477" fmla="*/ 5059318 w 6835963"/>
              <a:gd name="connsiteY477" fmla="*/ 6088018 h 6858000"/>
              <a:gd name="connsiteX478" fmla="*/ 5111767 w 6835963"/>
              <a:gd name="connsiteY478" fmla="*/ 6094188 h 6858000"/>
              <a:gd name="connsiteX479" fmla="*/ 5123226 w 6835963"/>
              <a:gd name="connsiteY479" fmla="*/ 6141789 h 6858000"/>
              <a:gd name="connsiteX480" fmla="*/ 5111326 w 6835963"/>
              <a:gd name="connsiteY480" fmla="*/ 6177489 h 6858000"/>
              <a:gd name="connsiteX481" fmla="*/ 5070337 w 6835963"/>
              <a:gd name="connsiteY481" fmla="*/ 6212308 h 6858000"/>
              <a:gd name="connsiteX482" fmla="*/ 5040807 w 6835963"/>
              <a:gd name="connsiteY482" fmla="*/ 6233464 h 6858000"/>
              <a:gd name="connsiteX483" fmla="*/ 4837182 w 6835963"/>
              <a:gd name="connsiteY483" fmla="*/ 6367891 h 6858000"/>
              <a:gd name="connsiteX484" fmla="*/ 4723470 w 6835963"/>
              <a:gd name="connsiteY484" fmla="*/ 6437970 h 6858000"/>
              <a:gd name="connsiteX485" fmla="*/ 4693058 w 6835963"/>
              <a:gd name="connsiteY485" fmla="*/ 6472789 h 6858000"/>
              <a:gd name="connsiteX486" fmla="*/ 4622098 w 6835963"/>
              <a:gd name="connsiteY486" fmla="*/ 6537578 h 6858000"/>
              <a:gd name="connsiteX487" fmla="*/ 4587279 w 6835963"/>
              <a:gd name="connsiteY487" fmla="*/ 6571956 h 6858000"/>
              <a:gd name="connsiteX488" fmla="*/ 4484145 w 6835963"/>
              <a:gd name="connsiteY488" fmla="*/ 6640713 h 6858000"/>
              <a:gd name="connsiteX489" fmla="*/ 4470041 w 6835963"/>
              <a:gd name="connsiteY489" fmla="*/ 6643357 h 6858000"/>
              <a:gd name="connsiteX490" fmla="*/ 4241294 w 6835963"/>
              <a:gd name="connsiteY490" fmla="*/ 6730184 h 6858000"/>
              <a:gd name="connsiteX491" fmla="*/ 4206035 w 6835963"/>
              <a:gd name="connsiteY491" fmla="*/ 6752662 h 6858000"/>
              <a:gd name="connsiteX492" fmla="*/ 4012988 w 6835963"/>
              <a:gd name="connsiteY492" fmla="*/ 6792329 h 6858000"/>
              <a:gd name="connsiteX493" fmla="*/ 3975525 w 6835963"/>
              <a:gd name="connsiteY493" fmla="*/ 6811722 h 6858000"/>
              <a:gd name="connsiteX494" fmla="*/ 3972440 w 6835963"/>
              <a:gd name="connsiteY494" fmla="*/ 6798059 h 6858000"/>
              <a:gd name="connsiteX495" fmla="*/ 4006377 w 6835963"/>
              <a:gd name="connsiteY495" fmla="*/ 6730184 h 6858000"/>
              <a:gd name="connsiteX496" fmla="*/ 4039874 w 6835963"/>
              <a:gd name="connsiteY496" fmla="*/ 6710351 h 6858000"/>
              <a:gd name="connsiteX497" fmla="*/ 4212646 w 6835963"/>
              <a:gd name="connsiteY497" fmla="*/ 6631457 h 6858000"/>
              <a:gd name="connsiteX498" fmla="*/ 4287573 w 6835963"/>
              <a:gd name="connsiteY498" fmla="*/ 6575923 h 6858000"/>
              <a:gd name="connsiteX499" fmla="*/ 4250991 w 6835963"/>
              <a:gd name="connsiteY499" fmla="*/ 6572397 h 6858000"/>
              <a:gd name="connsiteX500" fmla="*/ 4108630 w 6835963"/>
              <a:gd name="connsiteY500" fmla="*/ 6608097 h 6858000"/>
              <a:gd name="connsiteX501" fmla="*/ 4089237 w 6835963"/>
              <a:gd name="connsiteY501" fmla="*/ 6617353 h 6858000"/>
              <a:gd name="connsiteX502" fmla="*/ 3958776 w 6835963"/>
              <a:gd name="connsiteY502" fmla="*/ 6649528 h 6858000"/>
              <a:gd name="connsiteX503" fmla="*/ 3899717 w 6835963"/>
              <a:gd name="connsiteY503" fmla="*/ 6646883 h 6858000"/>
              <a:gd name="connsiteX504" fmla="*/ 3860931 w 6835963"/>
              <a:gd name="connsiteY504" fmla="*/ 6668480 h 6858000"/>
              <a:gd name="connsiteX505" fmla="*/ 3916465 w 6835963"/>
              <a:gd name="connsiteY505" fmla="*/ 6678176 h 6858000"/>
              <a:gd name="connsiteX506" fmla="*/ 3917346 w 6835963"/>
              <a:gd name="connsiteY506" fmla="*/ 6726217 h 6858000"/>
              <a:gd name="connsiteX507" fmla="*/ 3863135 w 6835963"/>
              <a:gd name="connsiteY507" fmla="*/ 6737236 h 6858000"/>
              <a:gd name="connsiteX508" fmla="*/ 3724300 w 6835963"/>
              <a:gd name="connsiteY508" fmla="*/ 6710351 h 6858000"/>
              <a:gd name="connsiteX509" fmla="*/ 3705789 w 6835963"/>
              <a:gd name="connsiteY509" fmla="*/ 6719606 h 6858000"/>
              <a:gd name="connsiteX510" fmla="*/ 3627336 w 6835963"/>
              <a:gd name="connsiteY510" fmla="*/ 6747814 h 6858000"/>
              <a:gd name="connsiteX511" fmla="*/ 3500401 w 6835963"/>
              <a:gd name="connsiteY511" fmla="*/ 6781311 h 6858000"/>
              <a:gd name="connsiteX512" fmla="*/ 3520234 w 6835963"/>
              <a:gd name="connsiteY512" fmla="*/ 6805552 h 6858000"/>
              <a:gd name="connsiteX513" fmla="*/ 3516268 w 6835963"/>
              <a:gd name="connsiteY513" fmla="*/ 6813485 h 6858000"/>
              <a:gd name="connsiteX514" fmla="*/ 3388011 w 6835963"/>
              <a:gd name="connsiteY514" fmla="*/ 6851389 h 6858000"/>
              <a:gd name="connsiteX515" fmla="*/ 3307354 w 6835963"/>
              <a:gd name="connsiteY515" fmla="*/ 6860204 h 6858000"/>
              <a:gd name="connsiteX516" fmla="*/ 3082134 w 6835963"/>
              <a:gd name="connsiteY516" fmla="*/ 6844778 h 6858000"/>
              <a:gd name="connsiteX517" fmla="*/ 3057893 w 6835963"/>
              <a:gd name="connsiteY517" fmla="*/ 6851830 h 6858000"/>
              <a:gd name="connsiteX518" fmla="*/ 3014700 w 6835963"/>
              <a:gd name="connsiteY518" fmla="*/ 6843896 h 6858000"/>
              <a:gd name="connsiteX519" fmla="*/ 2998833 w 6835963"/>
              <a:gd name="connsiteY519" fmla="*/ 6804670 h 6858000"/>
              <a:gd name="connsiteX520" fmla="*/ 3006325 w 6835963"/>
              <a:gd name="connsiteY520" fmla="*/ 6793210 h 6858000"/>
              <a:gd name="connsiteX521" fmla="*/ 2919498 w 6835963"/>
              <a:gd name="connsiteY521" fmla="*/ 6799381 h 6858000"/>
              <a:gd name="connsiteX522" fmla="*/ 2832671 w 6835963"/>
              <a:gd name="connsiteY522" fmla="*/ 6806433 h 6858000"/>
              <a:gd name="connsiteX523" fmla="*/ 2598636 w 6835963"/>
              <a:gd name="connsiteY523" fmla="*/ 6817451 h 6858000"/>
              <a:gd name="connsiteX524" fmla="*/ 2506079 w 6835963"/>
              <a:gd name="connsiteY524" fmla="*/ 6796737 h 6858000"/>
              <a:gd name="connsiteX525" fmla="*/ 2490653 w 6835963"/>
              <a:gd name="connsiteY525" fmla="*/ 6774259 h 6858000"/>
              <a:gd name="connsiteX526" fmla="*/ 2333307 w 6835963"/>
              <a:gd name="connsiteY526" fmla="*/ 6779988 h 6858000"/>
              <a:gd name="connsiteX527" fmla="*/ 2209457 w 6835963"/>
              <a:gd name="connsiteY527" fmla="*/ 6774259 h 6858000"/>
              <a:gd name="connsiteX528" fmla="*/ 2198879 w 6835963"/>
              <a:gd name="connsiteY528" fmla="*/ 6772055 h 6858000"/>
              <a:gd name="connsiteX529" fmla="*/ 2083845 w 6835963"/>
              <a:gd name="connsiteY529" fmla="*/ 6725336 h 6858000"/>
              <a:gd name="connsiteX530" fmla="*/ 2046382 w 6835963"/>
              <a:gd name="connsiteY530" fmla="*/ 6688313 h 6858000"/>
              <a:gd name="connsiteX531" fmla="*/ 1952062 w 6835963"/>
              <a:gd name="connsiteY531" fmla="*/ 6626609 h 6858000"/>
              <a:gd name="connsiteX532" fmla="*/ 1806616 w 6835963"/>
              <a:gd name="connsiteY532" fmla="*/ 6575923 h 6858000"/>
              <a:gd name="connsiteX533" fmla="*/ 1776204 w 6835963"/>
              <a:gd name="connsiteY533" fmla="*/ 6564905 h 6858000"/>
              <a:gd name="connsiteX534" fmla="*/ 1602992 w 6835963"/>
              <a:gd name="connsiteY534" fmla="*/ 6513778 h 6858000"/>
              <a:gd name="connsiteX535" fmla="*/ 1549221 w 6835963"/>
              <a:gd name="connsiteY535" fmla="*/ 6475874 h 6858000"/>
              <a:gd name="connsiteX536" fmla="*/ 1586684 w 6835963"/>
              <a:gd name="connsiteY536" fmla="*/ 6436207 h 6858000"/>
              <a:gd name="connsiteX537" fmla="*/ 1534235 w 6835963"/>
              <a:gd name="connsiteY537" fmla="*/ 6368332 h 6858000"/>
              <a:gd name="connsiteX538" fmla="*/ 1488398 w 6835963"/>
              <a:gd name="connsiteY538" fmla="*/ 6363043 h 6858000"/>
              <a:gd name="connsiteX539" fmla="*/ 1448731 w 6835963"/>
              <a:gd name="connsiteY539" fmla="*/ 6362602 h 6858000"/>
              <a:gd name="connsiteX540" fmla="*/ 1464597 w 6835963"/>
              <a:gd name="connsiteY540" fmla="*/ 6330869 h 6858000"/>
              <a:gd name="connsiteX541" fmla="*/ 1434186 w 6835963"/>
              <a:gd name="connsiteY541" fmla="*/ 6264757 h 6858000"/>
              <a:gd name="connsiteX542" fmla="*/ 1209406 w 6835963"/>
              <a:gd name="connsiteY542" fmla="*/ 6207901 h 6858000"/>
              <a:gd name="connsiteX543" fmla="*/ 1102745 w 6835963"/>
              <a:gd name="connsiteY543" fmla="*/ 6168674 h 6858000"/>
              <a:gd name="connsiteX544" fmla="*/ 1010629 w 6835963"/>
              <a:gd name="connsiteY544" fmla="*/ 6069066 h 6858000"/>
              <a:gd name="connsiteX545" fmla="*/ 970081 w 6835963"/>
              <a:gd name="connsiteY545" fmla="*/ 6040858 h 6858000"/>
              <a:gd name="connsiteX546" fmla="*/ 947162 w 6835963"/>
              <a:gd name="connsiteY546" fmla="*/ 6094188 h 6858000"/>
              <a:gd name="connsiteX547" fmla="*/ 847113 w 6835963"/>
              <a:gd name="connsiteY547" fmla="*/ 6057165 h 6858000"/>
              <a:gd name="connsiteX548" fmla="*/ 886339 w 6835963"/>
              <a:gd name="connsiteY548" fmla="*/ 5991054 h 6858000"/>
              <a:gd name="connsiteX549" fmla="*/ 931736 w 6835963"/>
              <a:gd name="connsiteY549" fmla="*/ 5974306 h 6858000"/>
              <a:gd name="connsiteX550" fmla="*/ 939670 w 6835963"/>
              <a:gd name="connsiteY550" fmla="*/ 5896735 h 6858000"/>
              <a:gd name="connsiteX551" fmla="*/ 848876 w 6835963"/>
              <a:gd name="connsiteY551" fmla="*/ 5880867 h 6858000"/>
              <a:gd name="connsiteX552" fmla="*/ 826398 w 6835963"/>
              <a:gd name="connsiteY552" fmla="*/ 5887038 h 6858000"/>
              <a:gd name="connsiteX553" fmla="*/ 722823 w 6835963"/>
              <a:gd name="connsiteY553" fmla="*/ 5887038 h 6858000"/>
              <a:gd name="connsiteX554" fmla="*/ 653185 w 6835963"/>
              <a:gd name="connsiteY554" fmla="*/ 5823570 h 6858000"/>
              <a:gd name="connsiteX555" fmla="*/ 650100 w 6835963"/>
              <a:gd name="connsiteY555" fmla="*/ 5803737 h 6858000"/>
              <a:gd name="connsiteX556" fmla="*/ 675222 w 6835963"/>
              <a:gd name="connsiteY556" fmla="*/ 5790956 h 6858000"/>
              <a:gd name="connsiteX557" fmla="*/ 752353 w 6835963"/>
              <a:gd name="connsiteY557" fmla="*/ 5816078 h 6858000"/>
              <a:gd name="connsiteX558" fmla="*/ 773508 w 6835963"/>
              <a:gd name="connsiteY558" fmla="*/ 5831063 h 6858000"/>
              <a:gd name="connsiteX559" fmla="*/ 806564 w 6835963"/>
              <a:gd name="connsiteY559" fmla="*/ 5836793 h 6858000"/>
              <a:gd name="connsiteX560" fmla="*/ 802598 w 6835963"/>
              <a:gd name="connsiteY560" fmla="*/ 5802856 h 6858000"/>
              <a:gd name="connsiteX561" fmla="*/ 981540 w 6835963"/>
              <a:gd name="connsiteY561" fmla="*/ 5743796 h 6858000"/>
              <a:gd name="connsiteX562" fmla="*/ 1018563 w 6835963"/>
              <a:gd name="connsiteY562" fmla="*/ 5839438 h 6858000"/>
              <a:gd name="connsiteX563" fmla="*/ 1044126 w 6835963"/>
              <a:gd name="connsiteY563" fmla="*/ 5856186 h 6858000"/>
              <a:gd name="connsiteX564" fmla="*/ 1170620 w 6835963"/>
              <a:gd name="connsiteY564" fmla="*/ 5865441 h 6858000"/>
              <a:gd name="connsiteX565" fmla="*/ 1271992 w 6835963"/>
              <a:gd name="connsiteY565" fmla="*/ 5874256 h 6858000"/>
              <a:gd name="connsiteX566" fmla="*/ 1332374 w 6835963"/>
              <a:gd name="connsiteY566" fmla="*/ 5887038 h 6858000"/>
              <a:gd name="connsiteX567" fmla="*/ 1400249 w 6835963"/>
              <a:gd name="connsiteY567" fmla="*/ 5954472 h 6858000"/>
              <a:gd name="connsiteX568" fmla="*/ 1494127 w 6835963"/>
              <a:gd name="connsiteY568" fmla="*/ 5984002 h 6858000"/>
              <a:gd name="connsiteX569" fmla="*/ 1478701 w 6835963"/>
              <a:gd name="connsiteY569" fmla="*/ 5960201 h 6858000"/>
              <a:gd name="connsiteX570" fmla="*/ 1523657 w 6835963"/>
              <a:gd name="connsiteY570" fmla="*/ 5950946 h 6858000"/>
              <a:gd name="connsiteX571" fmla="*/ 1482668 w 6835963"/>
              <a:gd name="connsiteY571" fmla="*/ 5918331 h 6858000"/>
              <a:gd name="connsiteX572" fmla="*/ 1440356 w 6835963"/>
              <a:gd name="connsiteY572" fmla="*/ 5904668 h 6858000"/>
              <a:gd name="connsiteX573" fmla="*/ 1434186 w 6835963"/>
              <a:gd name="connsiteY573" fmla="*/ 5857949 h 6858000"/>
              <a:gd name="connsiteX574" fmla="*/ 1445645 w 6835963"/>
              <a:gd name="connsiteY574" fmla="*/ 5836352 h 6858000"/>
              <a:gd name="connsiteX575" fmla="*/ 1368956 w 6835963"/>
              <a:gd name="connsiteY575" fmla="*/ 5809026 h 6858000"/>
              <a:gd name="connsiteX576" fmla="*/ 1338544 w 6835963"/>
              <a:gd name="connsiteY576" fmla="*/ 5844726 h 6858000"/>
              <a:gd name="connsiteX577" fmla="*/ 1312540 w 6835963"/>
              <a:gd name="connsiteY577" fmla="*/ 5842963 h 6858000"/>
              <a:gd name="connsiteX578" fmla="*/ 1200591 w 6835963"/>
              <a:gd name="connsiteY578" fmla="*/ 5805941 h 6858000"/>
              <a:gd name="connsiteX579" fmla="*/ 1113323 w 6835963"/>
              <a:gd name="connsiteY579" fmla="*/ 5767155 h 6858000"/>
              <a:gd name="connsiteX580" fmla="*/ 1093049 w 6835963"/>
              <a:gd name="connsiteY580" fmla="*/ 5759662 h 6858000"/>
              <a:gd name="connsiteX581" fmla="*/ 1062197 w 6835963"/>
              <a:gd name="connsiteY581" fmla="*/ 5731455 h 6858000"/>
              <a:gd name="connsiteX582" fmla="*/ 1087319 w 6835963"/>
              <a:gd name="connsiteY582" fmla="*/ 5708095 h 6858000"/>
              <a:gd name="connsiteX583" fmla="*/ 1105390 w 6835963"/>
              <a:gd name="connsiteY583" fmla="*/ 5683414 h 6858000"/>
              <a:gd name="connsiteX584" fmla="*/ 1168416 w 6835963"/>
              <a:gd name="connsiteY584" fmla="*/ 5663139 h 6858000"/>
              <a:gd name="connsiteX585" fmla="*/ 1224832 w 6835963"/>
              <a:gd name="connsiteY585" fmla="*/ 5680328 h 6858000"/>
              <a:gd name="connsiteX586" fmla="*/ 1184283 w 6835963"/>
              <a:gd name="connsiteY586" fmla="*/ 5634050 h 6858000"/>
              <a:gd name="connsiteX587" fmla="*/ 1155635 w 6835963"/>
              <a:gd name="connsiteY587" fmla="*/ 5602316 h 6858000"/>
              <a:gd name="connsiteX588" fmla="*/ 1104068 w 6835963"/>
              <a:gd name="connsiteY588" fmla="*/ 5586009 h 6858000"/>
              <a:gd name="connsiteX589" fmla="*/ 1119934 w 6835963"/>
              <a:gd name="connsiteY589" fmla="*/ 5630083 h 6858000"/>
              <a:gd name="connsiteX590" fmla="*/ 1079827 w 6835963"/>
              <a:gd name="connsiteY590" fmla="*/ 5641543 h 6858000"/>
              <a:gd name="connsiteX591" fmla="*/ 1028259 w 6835963"/>
              <a:gd name="connsiteY591" fmla="*/ 5642865 h 6858000"/>
              <a:gd name="connsiteX592" fmla="*/ 970962 w 6835963"/>
              <a:gd name="connsiteY592" fmla="*/ 5597468 h 6858000"/>
              <a:gd name="connsiteX593" fmla="*/ 853283 w 6835963"/>
              <a:gd name="connsiteY593" fmla="*/ 5431748 h 6858000"/>
              <a:gd name="connsiteX594" fmla="*/ 841383 w 6835963"/>
              <a:gd name="connsiteY594" fmla="*/ 5424255 h 6858000"/>
              <a:gd name="connsiteX595" fmla="*/ 696378 w 6835963"/>
              <a:gd name="connsiteY595" fmla="*/ 5423374 h 6858000"/>
              <a:gd name="connsiteX596" fmla="*/ 674341 w 6835963"/>
              <a:gd name="connsiteY596" fmla="*/ 5423814 h 6858000"/>
              <a:gd name="connsiteX597" fmla="*/ 706956 w 6835963"/>
              <a:gd name="connsiteY597" fmla="*/ 5481111 h 6858000"/>
              <a:gd name="connsiteX598" fmla="*/ 795546 w 6835963"/>
              <a:gd name="connsiteY598" fmla="*/ 5538849 h 6858000"/>
              <a:gd name="connsiteX599" fmla="*/ 810531 w 6835963"/>
              <a:gd name="connsiteY599" fmla="*/ 5622150 h 6858000"/>
              <a:gd name="connsiteX600" fmla="*/ 752793 w 6835963"/>
              <a:gd name="connsiteY600" fmla="*/ 5641983 h 6858000"/>
              <a:gd name="connsiteX601" fmla="*/ 649659 w 6835963"/>
              <a:gd name="connsiteY601" fmla="*/ 5592620 h 6858000"/>
              <a:gd name="connsiteX602" fmla="*/ 627181 w 6835963"/>
              <a:gd name="connsiteY602" fmla="*/ 5592620 h 6858000"/>
              <a:gd name="connsiteX603" fmla="*/ 624536 w 6835963"/>
              <a:gd name="connsiteY603" fmla="*/ 5615979 h 6858000"/>
              <a:gd name="connsiteX604" fmla="*/ 622333 w 6835963"/>
              <a:gd name="connsiteY604" fmla="*/ 5662698 h 6858000"/>
              <a:gd name="connsiteX605" fmla="*/ 565036 w 6835963"/>
              <a:gd name="connsiteY605" fmla="*/ 5651239 h 6858000"/>
              <a:gd name="connsiteX606" fmla="*/ 497161 w 6835963"/>
              <a:gd name="connsiteY606" fmla="*/ 5595705 h 6858000"/>
              <a:gd name="connsiteX607" fmla="*/ 482176 w 6835963"/>
              <a:gd name="connsiteY607" fmla="*/ 5578957 h 6858000"/>
              <a:gd name="connsiteX608" fmla="*/ 510383 w 6835963"/>
              <a:gd name="connsiteY608" fmla="*/ 5493011 h 6858000"/>
              <a:gd name="connsiteX609" fmla="*/ 513469 w 6835963"/>
              <a:gd name="connsiteY609" fmla="*/ 5486400 h 6858000"/>
              <a:gd name="connsiteX610" fmla="*/ 498483 w 6835963"/>
              <a:gd name="connsiteY610" fmla="*/ 5422051 h 6858000"/>
              <a:gd name="connsiteX611" fmla="*/ 435457 w 6835963"/>
              <a:gd name="connsiteY611" fmla="*/ 5417203 h 6858000"/>
              <a:gd name="connsiteX612" fmla="*/ 397112 w 6835963"/>
              <a:gd name="connsiteY612" fmla="*/ 5390318 h 6858000"/>
              <a:gd name="connsiteX613" fmla="*/ 442949 w 6835963"/>
              <a:gd name="connsiteY613" fmla="*/ 5374451 h 6858000"/>
              <a:gd name="connsiteX614" fmla="*/ 497602 w 6835963"/>
              <a:gd name="connsiteY614" fmla="*/ 5319799 h 6858000"/>
              <a:gd name="connsiteX615" fmla="*/ 648337 w 6835963"/>
              <a:gd name="connsiteY615" fmla="*/ 5336547 h 6858000"/>
              <a:gd name="connsiteX616" fmla="*/ 767338 w 6835963"/>
              <a:gd name="connsiteY616" fmla="*/ 5350210 h 6858000"/>
              <a:gd name="connsiteX617" fmla="*/ 844468 w 6835963"/>
              <a:gd name="connsiteY617" fmla="*/ 5354618 h 6858000"/>
              <a:gd name="connsiteX618" fmla="*/ 866946 w 6835963"/>
              <a:gd name="connsiteY618" fmla="*/ 5362991 h 6858000"/>
              <a:gd name="connsiteX619" fmla="*/ 943195 w 6835963"/>
              <a:gd name="connsiteY619" fmla="*/ 5442767 h 6858000"/>
              <a:gd name="connsiteX620" fmla="*/ 1020326 w 6835963"/>
              <a:gd name="connsiteY620" fmla="*/ 5422933 h 6858000"/>
              <a:gd name="connsiteX621" fmla="*/ 1027378 w 6835963"/>
              <a:gd name="connsiteY621" fmla="*/ 5432629 h 6858000"/>
              <a:gd name="connsiteX622" fmla="*/ 1038837 w 6835963"/>
              <a:gd name="connsiteY622" fmla="*/ 5362110 h 6858000"/>
              <a:gd name="connsiteX623" fmla="*/ 1078064 w 6835963"/>
              <a:gd name="connsiteY623" fmla="*/ 5400455 h 6858000"/>
              <a:gd name="connsiteX624" fmla="*/ 1127427 w 6835963"/>
              <a:gd name="connsiteY624" fmla="*/ 5423374 h 6858000"/>
              <a:gd name="connsiteX625" fmla="*/ 1097897 w 6835963"/>
              <a:gd name="connsiteY625" fmla="*/ 5347125 h 6858000"/>
              <a:gd name="connsiteX626" fmla="*/ 1140650 w 6835963"/>
              <a:gd name="connsiteY626" fmla="*/ 5340954 h 6858000"/>
              <a:gd name="connsiteX627" fmla="*/ 1220865 w 6835963"/>
              <a:gd name="connsiteY627" fmla="*/ 5321562 h 6858000"/>
              <a:gd name="connsiteX628" fmla="*/ 1238936 w 6835963"/>
              <a:gd name="connsiteY628" fmla="*/ 5348888 h 6858000"/>
              <a:gd name="connsiteX629" fmla="*/ 1312540 w 6835963"/>
              <a:gd name="connsiteY629" fmla="*/ 5431307 h 6858000"/>
              <a:gd name="connsiteX630" fmla="*/ 1327085 w 6835963"/>
              <a:gd name="connsiteY630" fmla="*/ 5452022 h 6858000"/>
              <a:gd name="connsiteX631" fmla="*/ 1394960 w 6835963"/>
              <a:gd name="connsiteY631" fmla="*/ 5526508 h 6858000"/>
              <a:gd name="connsiteX632" fmla="*/ 1443442 w 6835963"/>
              <a:gd name="connsiteY632" fmla="*/ 5571905 h 6858000"/>
              <a:gd name="connsiteX633" fmla="*/ 1523657 w 6835963"/>
              <a:gd name="connsiteY633" fmla="*/ 5656087 h 6858000"/>
              <a:gd name="connsiteX634" fmla="*/ 1617977 w 6835963"/>
              <a:gd name="connsiteY634" fmla="*/ 5681210 h 6858000"/>
              <a:gd name="connsiteX635" fmla="*/ 1632521 w 6835963"/>
              <a:gd name="connsiteY635" fmla="*/ 5681210 h 6858000"/>
              <a:gd name="connsiteX636" fmla="*/ 1785460 w 6835963"/>
              <a:gd name="connsiteY636" fmla="*/ 5669309 h 6858000"/>
              <a:gd name="connsiteX637" fmla="*/ 1840994 w 6835963"/>
              <a:gd name="connsiteY637" fmla="*/ 5689143 h 6858000"/>
              <a:gd name="connsiteX638" fmla="*/ 1992611 w 6835963"/>
              <a:gd name="connsiteY638" fmla="*/ 5733218 h 6858000"/>
              <a:gd name="connsiteX639" fmla="*/ 2106323 w 6835963"/>
              <a:gd name="connsiteY639" fmla="*/ 5731014 h 6858000"/>
              <a:gd name="connsiteX640" fmla="*/ 2258380 w 6835963"/>
              <a:gd name="connsiteY640" fmla="*/ 5725725 h 6858000"/>
              <a:gd name="connsiteX641" fmla="*/ 2331103 w 6835963"/>
              <a:gd name="connsiteY641" fmla="*/ 5736303 h 6858000"/>
              <a:gd name="connsiteX642" fmla="*/ 2603043 w 6835963"/>
              <a:gd name="connsiteY642" fmla="*/ 5722640 h 6858000"/>
              <a:gd name="connsiteX643" fmla="*/ 2704415 w 6835963"/>
              <a:gd name="connsiteY643" fmla="*/ 5694432 h 6858000"/>
              <a:gd name="connsiteX644" fmla="*/ 2872779 w 6835963"/>
              <a:gd name="connsiteY644" fmla="*/ 5610250 h 6858000"/>
              <a:gd name="connsiteX645" fmla="*/ 2870135 w 6835963"/>
              <a:gd name="connsiteY645" fmla="*/ 5553834 h 6858000"/>
              <a:gd name="connsiteX646" fmla="*/ 2826060 w 6835963"/>
              <a:gd name="connsiteY646" fmla="*/ 5487282 h 6858000"/>
              <a:gd name="connsiteX647" fmla="*/ 2772290 w 6835963"/>
              <a:gd name="connsiteY647" fmla="*/ 5456870 h 6858000"/>
              <a:gd name="connsiteX648" fmla="*/ 2554561 w 6835963"/>
              <a:gd name="connsiteY648" fmla="*/ 5458193 h 6858000"/>
              <a:gd name="connsiteX649" fmla="*/ 2473464 w 6835963"/>
              <a:gd name="connsiteY649" fmla="*/ 5447174 h 6858000"/>
              <a:gd name="connsiteX650" fmla="*/ 2448782 w 6835963"/>
              <a:gd name="connsiteY650" fmla="*/ 5460837 h 6858000"/>
              <a:gd name="connsiteX651" fmla="*/ 2476549 w 6835963"/>
              <a:gd name="connsiteY651" fmla="*/ 5470533 h 6858000"/>
              <a:gd name="connsiteX652" fmla="*/ 2465531 w 6835963"/>
              <a:gd name="connsiteY652" fmla="*/ 5478908 h 6858000"/>
              <a:gd name="connsiteX653" fmla="*/ 2413963 w 6835963"/>
              <a:gd name="connsiteY653" fmla="*/ 5485959 h 6858000"/>
              <a:gd name="connsiteX654" fmla="*/ 2397656 w 6835963"/>
              <a:gd name="connsiteY654" fmla="*/ 5482874 h 6858000"/>
              <a:gd name="connsiteX655" fmla="*/ 2317881 w 6835963"/>
              <a:gd name="connsiteY655" fmla="*/ 5447174 h 6858000"/>
              <a:gd name="connsiteX656" fmla="*/ 2222239 w 6835963"/>
              <a:gd name="connsiteY656" fmla="*/ 5403981 h 6858000"/>
              <a:gd name="connsiteX657" fmla="*/ 2116901 w 6835963"/>
              <a:gd name="connsiteY657" fmla="*/ 5372688 h 6858000"/>
              <a:gd name="connsiteX658" fmla="*/ 2092219 w 6835963"/>
              <a:gd name="connsiteY658" fmla="*/ 5386792 h 6858000"/>
              <a:gd name="connsiteX659" fmla="*/ 2019496 w 6835963"/>
              <a:gd name="connsiteY659" fmla="*/ 5388114 h 6858000"/>
              <a:gd name="connsiteX660" fmla="*/ 2017292 w 6835963"/>
              <a:gd name="connsiteY660" fmla="*/ 5377977 h 6858000"/>
              <a:gd name="connsiteX661" fmla="*/ 2123512 w 6835963"/>
              <a:gd name="connsiteY661" fmla="*/ 5321120 h 6858000"/>
              <a:gd name="connsiteX662" fmla="*/ 2126156 w 6835963"/>
              <a:gd name="connsiteY662" fmla="*/ 5311424 h 6858000"/>
              <a:gd name="connsiteX663" fmla="*/ 2098830 w 6835963"/>
              <a:gd name="connsiteY663" fmla="*/ 5305694 h 6858000"/>
              <a:gd name="connsiteX664" fmla="*/ 2009800 w 6835963"/>
              <a:gd name="connsiteY664" fmla="*/ 5315391 h 6858000"/>
              <a:gd name="connsiteX665" fmla="*/ 1941925 w 6835963"/>
              <a:gd name="connsiteY665" fmla="*/ 5301728 h 6858000"/>
              <a:gd name="connsiteX666" fmla="*/ 1844961 w 6835963"/>
              <a:gd name="connsiteY666" fmla="*/ 5269113 h 6858000"/>
              <a:gd name="connsiteX667" fmla="*/ 1815431 w 6835963"/>
              <a:gd name="connsiteY667" fmla="*/ 5272638 h 6858000"/>
              <a:gd name="connsiteX668" fmla="*/ 1747556 w 6835963"/>
              <a:gd name="connsiteY668" fmla="*/ 5265587 h 6858000"/>
              <a:gd name="connsiteX669" fmla="*/ 1676155 w 6835963"/>
              <a:gd name="connsiteY669" fmla="*/ 5217105 h 6858000"/>
              <a:gd name="connsiteX670" fmla="*/ 1563765 w 6835963"/>
              <a:gd name="connsiteY670" fmla="*/ 5165538 h 6858000"/>
              <a:gd name="connsiteX671" fmla="*/ 1386145 w 6835963"/>
              <a:gd name="connsiteY671" fmla="*/ 5083559 h 6858000"/>
              <a:gd name="connsiteX672" fmla="*/ 1381296 w 6835963"/>
              <a:gd name="connsiteY672" fmla="*/ 5047858 h 6858000"/>
              <a:gd name="connsiteX673" fmla="*/ 1428456 w 6835963"/>
              <a:gd name="connsiteY673" fmla="*/ 5026703 h 6858000"/>
              <a:gd name="connsiteX674" fmla="*/ 1424490 w 6835963"/>
              <a:gd name="connsiteY674" fmla="*/ 5022295 h 6858000"/>
              <a:gd name="connsiteX675" fmla="*/ 1448290 w 6835963"/>
              <a:gd name="connsiteY675" fmla="*/ 4997173 h 6858000"/>
              <a:gd name="connsiteX676" fmla="*/ 1556272 w 6835963"/>
              <a:gd name="connsiteY676" fmla="*/ 4968965 h 6858000"/>
              <a:gd name="connsiteX677" fmla="*/ 1592854 w 6835963"/>
              <a:gd name="connsiteY677" fmla="*/ 5000258 h 6858000"/>
              <a:gd name="connsiteX678" fmla="*/ 1619299 w 6835963"/>
              <a:gd name="connsiteY678" fmla="*/ 5057114 h 6858000"/>
              <a:gd name="connsiteX679" fmla="*/ 1671307 w 6835963"/>
              <a:gd name="connsiteY679" fmla="*/ 5078270 h 6858000"/>
              <a:gd name="connsiteX680" fmla="*/ 1703481 w 6835963"/>
              <a:gd name="connsiteY680" fmla="*/ 5084000 h 6858000"/>
              <a:gd name="connsiteX681" fmla="*/ 1738300 w 6835963"/>
              <a:gd name="connsiteY681" fmla="*/ 5084440 h 6858000"/>
              <a:gd name="connsiteX682" fmla="*/ 1739182 w 6835963"/>
              <a:gd name="connsiteY682" fmla="*/ 5073422 h 6858000"/>
              <a:gd name="connsiteX683" fmla="*/ 1665137 w 6835963"/>
              <a:gd name="connsiteY683" fmla="*/ 5050503 h 6858000"/>
              <a:gd name="connsiteX684" fmla="*/ 1648388 w 6835963"/>
              <a:gd name="connsiteY684" fmla="*/ 4986154 h 6858000"/>
              <a:gd name="connsiteX685" fmla="*/ 1595499 w 6835963"/>
              <a:gd name="connsiteY685" fmla="*/ 4930620 h 6858000"/>
              <a:gd name="connsiteX686" fmla="*/ 1540406 w 6835963"/>
              <a:gd name="connsiteY686" fmla="*/ 4901090 h 6858000"/>
              <a:gd name="connsiteX687" fmla="*/ 1519691 w 6835963"/>
              <a:gd name="connsiteY687" fmla="*/ 4881257 h 6858000"/>
              <a:gd name="connsiteX688" fmla="*/ 1495890 w 6835963"/>
              <a:gd name="connsiteY688" fmla="*/ 4848642 h 6858000"/>
              <a:gd name="connsiteX689" fmla="*/ 1457546 w 6835963"/>
              <a:gd name="connsiteY689" fmla="*/ 4834538 h 6858000"/>
              <a:gd name="connsiteX690" fmla="*/ 1464597 w 6835963"/>
              <a:gd name="connsiteY690" fmla="*/ 4874205 h 6858000"/>
              <a:gd name="connsiteX691" fmla="*/ 1464597 w 6835963"/>
              <a:gd name="connsiteY691" fmla="*/ 4888309 h 6858000"/>
              <a:gd name="connsiteX692" fmla="*/ 1442119 w 6835963"/>
              <a:gd name="connsiteY692" fmla="*/ 4950454 h 6858000"/>
              <a:gd name="connsiteX693" fmla="*/ 1416115 w 6835963"/>
              <a:gd name="connsiteY693" fmla="*/ 4977339 h 6858000"/>
              <a:gd name="connsiteX694" fmla="*/ 1309014 w 6835963"/>
              <a:gd name="connsiteY694" fmla="*/ 4962795 h 6858000"/>
              <a:gd name="connsiteX695" fmla="*/ 1241139 w 6835963"/>
              <a:gd name="connsiteY695" fmla="*/ 4938994 h 6858000"/>
              <a:gd name="connsiteX696" fmla="*/ 1214695 w 6835963"/>
              <a:gd name="connsiteY696" fmla="*/ 4893597 h 6858000"/>
              <a:gd name="connsiteX697" fmla="*/ 1142853 w 6835963"/>
              <a:gd name="connsiteY697" fmla="*/ 4822637 h 6858000"/>
              <a:gd name="connsiteX698" fmla="*/ 1038837 w 6835963"/>
              <a:gd name="connsiteY698" fmla="*/ 4782970 h 6858000"/>
              <a:gd name="connsiteX699" fmla="*/ 1033989 w 6835963"/>
              <a:gd name="connsiteY699" fmla="*/ 4773715 h 6858000"/>
              <a:gd name="connsiteX700" fmla="*/ 1088201 w 6835963"/>
              <a:gd name="connsiteY700" fmla="*/ 4729200 h 6858000"/>
              <a:gd name="connsiteX701" fmla="*/ 1142412 w 6835963"/>
              <a:gd name="connsiteY701" fmla="*/ 4743303 h 6858000"/>
              <a:gd name="connsiteX702" fmla="*/ 1177672 w 6835963"/>
              <a:gd name="connsiteY702" fmla="*/ 4737574 h 6858000"/>
              <a:gd name="connsiteX703" fmla="*/ 1238936 w 6835963"/>
              <a:gd name="connsiteY703" fmla="*/ 4743303 h 6858000"/>
              <a:gd name="connsiteX704" fmla="*/ 1368956 w 6835963"/>
              <a:gd name="connsiteY704" fmla="*/ 4776800 h 6858000"/>
              <a:gd name="connsiteX705" fmla="*/ 1387467 w 6835963"/>
              <a:gd name="connsiteY705" fmla="*/ 4745948 h 6858000"/>
              <a:gd name="connsiteX706" fmla="*/ 1361022 w 6835963"/>
              <a:gd name="connsiteY706" fmla="*/ 4728318 h 6858000"/>
              <a:gd name="connsiteX707" fmla="*/ 1321355 w 6835963"/>
              <a:gd name="connsiteY707" fmla="*/ 4717740 h 6858000"/>
              <a:gd name="connsiteX708" fmla="*/ 1337663 w 6835963"/>
              <a:gd name="connsiteY708" fmla="*/ 4678073 h 6858000"/>
              <a:gd name="connsiteX709" fmla="*/ 1292707 w 6835963"/>
              <a:gd name="connsiteY709" fmla="*/ 4658680 h 6858000"/>
              <a:gd name="connsiteX710" fmla="*/ 1206761 w 6835963"/>
              <a:gd name="connsiteY710" fmla="*/ 4581550 h 6858000"/>
              <a:gd name="connsiteX711" fmla="*/ 1197946 w 6835963"/>
              <a:gd name="connsiteY711" fmla="*/ 4570091 h 6858000"/>
              <a:gd name="connsiteX712" fmla="*/ 1163127 w 6835963"/>
              <a:gd name="connsiteY712" fmla="*/ 4516760 h 6858000"/>
              <a:gd name="connsiteX713" fmla="*/ 1095693 w 6835963"/>
              <a:gd name="connsiteY713" fmla="*/ 4447563 h 6858000"/>
              <a:gd name="connsiteX714" fmla="*/ 1077182 w 6835963"/>
              <a:gd name="connsiteY714" fmla="*/ 4411422 h 6858000"/>
              <a:gd name="connsiteX715" fmla="*/ 989914 w 6835963"/>
              <a:gd name="connsiteY715" fmla="*/ 4313576 h 6858000"/>
              <a:gd name="connsiteX716" fmla="*/ 973607 w 6835963"/>
              <a:gd name="connsiteY716" fmla="*/ 4442274 h 6858000"/>
              <a:gd name="connsiteX717" fmla="*/ 847994 w 6835963"/>
              <a:gd name="connsiteY717" fmla="*/ 4443156 h 6858000"/>
              <a:gd name="connsiteX718" fmla="*/ 836535 w 6835963"/>
              <a:gd name="connsiteY718" fmla="*/ 4459463 h 6858000"/>
              <a:gd name="connsiteX719" fmla="*/ 866506 w 6835963"/>
              <a:gd name="connsiteY719" fmla="*/ 4533949 h 6858000"/>
              <a:gd name="connsiteX720" fmla="*/ 897358 w 6835963"/>
              <a:gd name="connsiteY720" fmla="*/ 4578464 h 6858000"/>
              <a:gd name="connsiteX721" fmla="*/ 859013 w 6835963"/>
              <a:gd name="connsiteY721" fmla="*/ 4545850 h 6858000"/>
              <a:gd name="connsiteX722" fmla="*/ 854165 w 6835963"/>
              <a:gd name="connsiteY722" fmla="*/ 4587279 h 6858000"/>
              <a:gd name="connsiteX723" fmla="*/ 892950 w 6835963"/>
              <a:gd name="connsiteY723" fmla="*/ 4634439 h 6858000"/>
              <a:gd name="connsiteX724" fmla="*/ 903088 w 6835963"/>
              <a:gd name="connsiteY724" fmla="*/ 4635761 h 6858000"/>
              <a:gd name="connsiteX725" fmla="*/ 896917 w 6835963"/>
              <a:gd name="connsiteY725" fmla="*/ 4593450 h 6858000"/>
              <a:gd name="connsiteX726" fmla="*/ 2879831 w 6835963"/>
              <a:gd name="connsiteY726" fmla="*/ 3455886 h 6858000"/>
              <a:gd name="connsiteX727" fmla="*/ 2818127 w 6835963"/>
              <a:gd name="connsiteY727" fmla="*/ 3481890 h 6858000"/>
              <a:gd name="connsiteX728" fmla="*/ 2887324 w 6835963"/>
              <a:gd name="connsiteY728" fmla="*/ 3462056 h 6858000"/>
              <a:gd name="connsiteX729" fmla="*/ 2927873 w 6835963"/>
              <a:gd name="connsiteY729" fmla="*/ 3429882 h 6858000"/>
              <a:gd name="connsiteX730" fmla="*/ 2930958 w 6835963"/>
              <a:gd name="connsiteY730" fmla="*/ 3417100 h 6858000"/>
              <a:gd name="connsiteX731" fmla="*/ 3053044 w 6835963"/>
              <a:gd name="connsiteY731" fmla="*/ 3510097 h 6858000"/>
              <a:gd name="connsiteX732" fmla="*/ 3062741 w 6835963"/>
              <a:gd name="connsiteY732" fmla="*/ 3473075 h 6858000"/>
              <a:gd name="connsiteX733" fmla="*/ 3048196 w 6835963"/>
              <a:gd name="connsiteY733" fmla="*/ 3305591 h 6858000"/>
              <a:gd name="connsiteX734" fmla="*/ 3012496 w 6835963"/>
              <a:gd name="connsiteY734" fmla="*/ 3269450 h 6858000"/>
              <a:gd name="connsiteX735" fmla="*/ 2972388 w 6835963"/>
              <a:gd name="connsiteY735" fmla="*/ 3303828 h 6858000"/>
              <a:gd name="connsiteX736" fmla="*/ 2962691 w 6835963"/>
              <a:gd name="connsiteY736" fmla="*/ 3318373 h 6858000"/>
              <a:gd name="connsiteX737" fmla="*/ 2897020 w 6835963"/>
              <a:gd name="connsiteY737" fmla="*/ 3381840 h 6858000"/>
              <a:gd name="connsiteX738" fmla="*/ 2879831 w 6835963"/>
              <a:gd name="connsiteY738" fmla="*/ 3455886 h 6858000"/>
              <a:gd name="connsiteX739" fmla="*/ 3726504 w 6835963"/>
              <a:gd name="connsiteY739" fmla="*/ 6201290 h 6858000"/>
              <a:gd name="connsiteX740" fmla="*/ 3856524 w 6835963"/>
              <a:gd name="connsiteY740" fmla="*/ 6157656 h 6858000"/>
              <a:gd name="connsiteX741" fmla="*/ 3951284 w 6835963"/>
              <a:gd name="connsiteY741" fmla="*/ 6137381 h 6858000"/>
              <a:gd name="connsiteX742" fmla="*/ 3984780 w 6835963"/>
              <a:gd name="connsiteY742" fmla="*/ 6135178 h 6858000"/>
              <a:gd name="connsiteX743" fmla="*/ 3987866 w 6835963"/>
              <a:gd name="connsiteY743" fmla="*/ 6124600 h 6858000"/>
              <a:gd name="connsiteX744" fmla="*/ 3954810 w 6835963"/>
              <a:gd name="connsiteY744" fmla="*/ 6102122 h 6858000"/>
              <a:gd name="connsiteX745" fmla="*/ 3852116 w 6835963"/>
              <a:gd name="connsiteY745" fmla="*/ 6113140 h 6858000"/>
              <a:gd name="connsiteX746" fmla="*/ 3704466 w 6835963"/>
              <a:gd name="connsiteY746" fmla="*/ 6148841 h 6858000"/>
              <a:gd name="connsiteX747" fmla="*/ 3591635 w 6835963"/>
              <a:gd name="connsiteY747" fmla="*/ 6169556 h 6858000"/>
              <a:gd name="connsiteX748" fmla="*/ 3416219 w 6835963"/>
              <a:gd name="connsiteY748" fmla="*/ 6212749 h 6858000"/>
              <a:gd name="connsiteX749" fmla="*/ 3267687 w 6835963"/>
              <a:gd name="connsiteY749" fmla="*/ 6232582 h 6858000"/>
              <a:gd name="connsiteX750" fmla="*/ 3030126 w 6835963"/>
              <a:gd name="connsiteY750" fmla="*/ 6229497 h 6858000"/>
              <a:gd name="connsiteX751" fmla="*/ 2955199 w 6835963"/>
              <a:gd name="connsiteY751" fmla="*/ 6212749 h 6858000"/>
              <a:gd name="connsiteX752" fmla="*/ 2711907 w 6835963"/>
              <a:gd name="connsiteY752" fmla="*/ 6167793 h 6858000"/>
              <a:gd name="connsiteX753" fmla="*/ 2692074 w 6835963"/>
              <a:gd name="connsiteY753" fmla="*/ 6159859 h 6858000"/>
              <a:gd name="connsiteX754" fmla="*/ 2565580 w 6835963"/>
              <a:gd name="connsiteY754" fmla="*/ 6197323 h 6858000"/>
              <a:gd name="connsiteX755" fmla="*/ 2503435 w 6835963"/>
              <a:gd name="connsiteY755" fmla="*/ 6218479 h 6858000"/>
              <a:gd name="connsiteX756" fmla="*/ 2412641 w 6835963"/>
              <a:gd name="connsiteY756" fmla="*/ 6231701 h 6858000"/>
              <a:gd name="connsiteX757" fmla="*/ 2447460 w 6835963"/>
              <a:gd name="connsiteY757" fmla="*/ 6190271 h 6858000"/>
              <a:gd name="connsiteX758" fmla="*/ 2620232 w 6835963"/>
              <a:gd name="connsiteY758" fmla="*/ 6146637 h 6858000"/>
              <a:gd name="connsiteX759" fmla="*/ 2733504 w 6835963"/>
              <a:gd name="connsiteY759" fmla="*/ 6101681 h 6858000"/>
              <a:gd name="connsiteX760" fmla="*/ 2753337 w 6835963"/>
              <a:gd name="connsiteY760" fmla="*/ 6096392 h 6858000"/>
              <a:gd name="connsiteX761" fmla="*/ 2823857 w 6835963"/>
              <a:gd name="connsiteY761" fmla="*/ 6101240 h 6858000"/>
              <a:gd name="connsiteX762" fmla="*/ 3003681 w 6835963"/>
              <a:gd name="connsiteY762" fmla="*/ 6065980 h 6858000"/>
              <a:gd name="connsiteX763" fmla="*/ 3121801 w 6835963"/>
              <a:gd name="connsiteY763" fmla="*/ 5998547 h 6858000"/>
              <a:gd name="connsiteX764" fmla="*/ 3146923 w 6835963"/>
              <a:gd name="connsiteY764" fmla="*/ 5993699 h 6858000"/>
              <a:gd name="connsiteX765" fmla="*/ 3233750 w 6835963"/>
              <a:gd name="connsiteY765" fmla="*/ 5993257 h 6858000"/>
              <a:gd name="connsiteX766" fmla="*/ 3298540 w 6835963"/>
              <a:gd name="connsiteY766" fmla="*/ 5972543 h 6858000"/>
              <a:gd name="connsiteX767" fmla="*/ 3384926 w 6835963"/>
              <a:gd name="connsiteY767" fmla="*/ 5948742 h 6858000"/>
              <a:gd name="connsiteX768" fmla="*/ 3483653 w 6835963"/>
              <a:gd name="connsiteY768" fmla="*/ 5948742 h 6858000"/>
              <a:gd name="connsiteX769" fmla="*/ 3610147 w 6835963"/>
              <a:gd name="connsiteY769" fmla="*/ 5900260 h 6858000"/>
              <a:gd name="connsiteX770" fmla="*/ 3652458 w 6835963"/>
              <a:gd name="connsiteY770" fmla="*/ 5889682 h 6858000"/>
              <a:gd name="connsiteX771" fmla="*/ 3767052 w 6835963"/>
              <a:gd name="connsiteY771" fmla="*/ 5896735 h 6858000"/>
              <a:gd name="connsiteX772" fmla="*/ 3815975 w 6835963"/>
              <a:gd name="connsiteY772" fmla="*/ 5859271 h 6858000"/>
              <a:gd name="connsiteX773" fmla="*/ 3831401 w 6835963"/>
              <a:gd name="connsiteY773" fmla="*/ 5829300 h 6858000"/>
              <a:gd name="connsiteX774" fmla="*/ 3960980 w 6835963"/>
              <a:gd name="connsiteY774" fmla="*/ 5752170 h 6858000"/>
              <a:gd name="connsiteX775" fmla="*/ 4165486 w 6835963"/>
              <a:gd name="connsiteY775" fmla="*/ 5677243 h 6858000"/>
              <a:gd name="connsiteX776" fmla="*/ 4175623 w 6835963"/>
              <a:gd name="connsiteY776" fmla="*/ 5673276 h 6858000"/>
              <a:gd name="connsiteX777" fmla="*/ 4253635 w 6835963"/>
              <a:gd name="connsiteY777" fmla="*/ 5644628 h 6858000"/>
              <a:gd name="connsiteX778" fmla="*/ 4298591 w 6835963"/>
              <a:gd name="connsiteY778" fmla="*/ 5630965 h 6858000"/>
              <a:gd name="connsiteX779" fmla="*/ 4358092 w 6835963"/>
              <a:gd name="connsiteY779" fmla="*/ 5629202 h 6858000"/>
              <a:gd name="connsiteX780" fmla="*/ 4398200 w 6835963"/>
              <a:gd name="connsiteY780" fmla="*/ 5636254 h 6858000"/>
              <a:gd name="connsiteX781" fmla="*/ 4469601 w 6835963"/>
              <a:gd name="connsiteY781" fmla="*/ 5626998 h 6858000"/>
              <a:gd name="connsiteX782" fmla="*/ 4487671 w 6835963"/>
              <a:gd name="connsiteY782" fmla="*/ 5623031 h 6858000"/>
              <a:gd name="connsiteX783" fmla="*/ 4479297 w 6835963"/>
              <a:gd name="connsiteY783" fmla="*/ 5596146 h 6858000"/>
              <a:gd name="connsiteX784" fmla="*/ 4624743 w 6835963"/>
              <a:gd name="connsiteY784" fmla="*/ 5532238 h 6858000"/>
              <a:gd name="connsiteX785" fmla="*/ 4526016 w 6835963"/>
              <a:gd name="connsiteY785" fmla="*/ 5523423 h 6858000"/>
              <a:gd name="connsiteX786" fmla="*/ 4489875 w 6835963"/>
              <a:gd name="connsiteY786" fmla="*/ 5529593 h 6858000"/>
              <a:gd name="connsiteX787" fmla="*/ 4368229 w 6835963"/>
              <a:gd name="connsiteY787" fmla="*/ 5546782 h 6858000"/>
              <a:gd name="connsiteX788" fmla="*/ 4252754 w 6835963"/>
              <a:gd name="connsiteY788" fmla="*/ 5560886 h 6858000"/>
              <a:gd name="connsiteX789" fmla="*/ 4217935 w 6835963"/>
              <a:gd name="connsiteY789" fmla="*/ 5563972 h 6858000"/>
              <a:gd name="connsiteX790" fmla="*/ 4133312 w 6835963"/>
              <a:gd name="connsiteY790" fmla="*/ 5594824 h 6858000"/>
              <a:gd name="connsiteX791" fmla="*/ 4081744 w 6835963"/>
              <a:gd name="connsiteY791" fmla="*/ 5606283 h 6858000"/>
              <a:gd name="connsiteX792" fmla="*/ 4091881 w 6835963"/>
              <a:gd name="connsiteY792" fmla="*/ 5548104 h 6858000"/>
              <a:gd name="connsiteX793" fmla="*/ 4262010 w 6835963"/>
              <a:gd name="connsiteY793" fmla="*/ 5461278 h 6858000"/>
              <a:gd name="connsiteX794" fmla="*/ 4297269 w 6835963"/>
              <a:gd name="connsiteY794" fmla="*/ 5478908 h 6858000"/>
              <a:gd name="connsiteX795" fmla="*/ 4358533 w 6835963"/>
              <a:gd name="connsiteY795" fmla="*/ 5407066 h 6858000"/>
              <a:gd name="connsiteX796" fmla="*/ 4250991 w 6835963"/>
              <a:gd name="connsiteY796" fmla="*/ 5433511 h 6858000"/>
              <a:gd name="connsiteX797" fmla="*/ 4150060 w 6835963"/>
              <a:gd name="connsiteY797" fmla="*/ 5444970 h 6858000"/>
              <a:gd name="connsiteX798" fmla="*/ 4113037 w 6835963"/>
              <a:gd name="connsiteY798" fmla="*/ 5491249 h 6858000"/>
              <a:gd name="connsiteX799" fmla="*/ 3930569 w 6835963"/>
              <a:gd name="connsiteY799" fmla="*/ 5479348 h 6858000"/>
              <a:gd name="connsiteX800" fmla="*/ 3883850 w 6835963"/>
              <a:gd name="connsiteY800" fmla="*/ 5486400 h 6858000"/>
              <a:gd name="connsiteX801" fmla="*/ 3758678 w 6835963"/>
              <a:gd name="connsiteY801" fmla="*/ 5519015 h 6858000"/>
              <a:gd name="connsiteX802" fmla="*/ 3737963 w 6835963"/>
              <a:gd name="connsiteY802" fmla="*/ 5528712 h 6858000"/>
              <a:gd name="connsiteX803" fmla="*/ 3694329 w 6835963"/>
              <a:gd name="connsiteY803" fmla="*/ 5552953 h 6858000"/>
              <a:gd name="connsiteX804" fmla="*/ 3607061 w 6835963"/>
              <a:gd name="connsiteY804" fmla="*/ 5552512 h 6858000"/>
              <a:gd name="connsiteX805" fmla="*/ 3549764 w 6835963"/>
              <a:gd name="connsiteY805" fmla="*/ 5579838 h 6858000"/>
              <a:gd name="connsiteX806" fmla="*/ 3550646 w 6835963"/>
              <a:gd name="connsiteY806" fmla="*/ 5608927 h 6858000"/>
              <a:gd name="connsiteX807" fmla="*/ 3526405 w 6835963"/>
              <a:gd name="connsiteY807" fmla="*/ 5633609 h 6858000"/>
              <a:gd name="connsiteX808" fmla="*/ 3429441 w 6835963"/>
              <a:gd name="connsiteY808" fmla="*/ 5650798 h 6858000"/>
              <a:gd name="connsiteX809" fmla="*/ 3333799 w 6835963"/>
              <a:gd name="connsiteY809" fmla="*/ 5673276 h 6858000"/>
              <a:gd name="connsiteX810" fmla="*/ 3241243 w 6835963"/>
              <a:gd name="connsiteY810" fmla="*/ 5716910 h 6858000"/>
              <a:gd name="connsiteX811" fmla="*/ 3196727 w 6835963"/>
              <a:gd name="connsiteY811" fmla="*/ 5750847 h 6858000"/>
              <a:gd name="connsiteX812" fmla="*/ 3042466 w 6835963"/>
              <a:gd name="connsiteY812" fmla="*/ 5809907 h 6858000"/>
              <a:gd name="connsiteX813" fmla="*/ 2901869 w 6835963"/>
              <a:gd name="connsiteY813" fmla="*/ 5886597 h 6858000"/>
              <a:gd name="connsiteX814" fmla="*/ 2842809 w 6835963"/>
              <a:gd name="connsiteY814" fmla="*/ 5891445 h 6858000"/>
              <a:gd name="connsiteX815" fmla="*/ 2860879 w 6835963"/>
              <a:gd name="connsiteY815" fmla="*/ 5848693 h 6858000"/>
              <a:gd name="connsiteX816" fmla="*/ 2759948 w 6835963"/>
              <a:gd name="connsiteY816" fmla="*/ 5898938 h 6858000"/>
              <a:gd name="connsiteX817" fmla="*/ 2744522 w 6835963"/>
              <a:gd name="connsiteY817" fmla="*/ 5907312 h 6858000"/>
              <a:gd name="connsiteX818" fmla="*/ 2623317 w 6835963"/>
              <a:gd name="connsiteY818" fmla="*/ 5935960 h 6858000"/>
              <a:gd name="connsiteX819" fmla="*/ 2508283 w 6835963"/>
              <a:gd name="connsiteY819" fmla="*/ 5927146 h 6858000"/>
              <a:gd name="connsiteX820" fmla="*/ 2277773 w 6835963"/>
              <a:gd name="connsiteY820" fmla="*/ 5944775 h 6858000"/>
              <a:gd name="connsiteX821" fmla="*/ 2225324 w 6835963"/>
              <a:gd name="connsiteY821" fmla="*/ 5977391 h 6858000"/>
              <a:gd name="connsiteX822" fmla="*/ 2189183 w 6835963"/>
              <a:gd name="connsiteY822" fmla="*/ 6010006 h 6858000"/>
              <a:gd name="connsiteX823" fmla="*/ 2132327 w 6835963"/>
              <a:gd name="connsiteY823" fmla="*/ 5995461 h 6858000"/>
              <a:gd name="connsiteX824" fmla="*/ 2105441 w 6835963"/>
              <a:gd name="connsiteY824" fmla="*/ 5990613 h 6858000"/>
              <a:gd name="connsiteX825" fmla="*/ 2016852 w 6835963"/>
              <a:gd name="connsiteY825" fmla="*/ 5976069 h 6858000"/>
              <a:gd name="connsiteX826" fmla="*/ 2001425 w 6835963"/>
              <a:gd name="connsiteY826" fmla="*/ 5966813 h 6858000"/>
              <a:gd name="connsiteX827" fmla="*/ 1881102 w 6835963"/>
              <a:gd name="connsiteY827" fmla="*/ 5935079 h 6858000"/>
              <a:gd name="connsiteX828" fmla="*/ 1844079 w 6835963"/>
              <a:gd name="connsiteY828" fmla="*/ 5931994 h 6858000"/>
              <a:gd name="connsiteX829" fmla="*/ 1857742 w 6835963"/>
              <a:gd name="connsiteY829" fmla="*/ 5978272 h 6858000"/>
              <a:gd name="connsiteX830" fmla="*/ 1801768 w 6835963"/>
              <a:gd name="connsiteY830" fmla="*/ 5964609 h 6858000"/>
              <a:gd name="connsiteX831" fmla="*/ 1733893 w 6835963"/>
              <a:gd name="connsiteY831" fmla="*/ 5965050 h 6858000"/>
              <a:gd name="connsiteX832" fmla="*/ 1879780 w 6835963"/>
              <a:gd name="connsiteY832" fmla="*/ 6099036 h 6858000"/>
              <a:gd name="connsiteX833" fmla="*/ 1880661 w 6835963"/>
              <a:gd name="connsiteY833" fmla="*/ 6110496 h 6858000"/>
              <a:gd name="connsiteX834" fmla="*/ 1855539 w 6835963"/>
              <a:gd name="connsiteY834" fmla="*/ 6116666 h 6858000"/>
              <a:gd name="connsiteX835" fmla="*/ 1785901 w 6835963"/>
              <a:gd name="connsiteY835" fmla="*/ 6076118 h 6858000"/>
              <a:gd name="connsiteX836" fmla="*/ 1712737 w 6835963"/>
              <a:gd name="connsiteY836" fmla="*/ 6021906 h 6858000"/>
              <a:gd name="connsiteX837" fmla="*/ 1665577 w 6835963"/>
              <a:gd name="connsiteY837" fmla="*/ 5983121 h 6858000"/>
              <a:gd name="connsiteX838" fmla="*/ 1609603 w 6835963"/>
              <a:gd name="connsiteY838" fmla="*/ 5964168 h 6858000"/>
              <a:gd name="connsiteX839" fmla="*/ 1601229 w 6835963"/>
              <a:gd name="connsiteY839" fmla="*/ 6010006 h 6858000"/>
              <a:gd name="connsiteX840" fmla="*/ 1706126 w 6835963"/>
              <a:gd name="connsiteY840" fmla="*/ 6064658 h 6858000"/>
              <a:gd name="connsiteX841" fmla="*/ 1704804 w 6835963"/>
              <a:gd name="connsiteY841" fmla="*/ 6100359 h 6858000"/>
              <a:gd name="connsiteX842" fmla="*/ 1680563 w 6835963"/>
              <a:gd name="connsiteY842" fmla="*/ 6123277 h 6858000"/>
              <a:gd name="connsiteX843" fmla="*/ 1740504 w 6835963"/>
              <a:gd name="connsiteY843" fmla="*/ 6143993 h 6858000"/>
              <a:gd name="connsiteX844" fmla="*/ 1778408 w 6835963"/>
              <a:gd name="connsiteY844" fmla="*/ 6187627 h 6858000"/>
              <a:gd name="connsiteX845" fmla="*/ 1844520 w 6835963"/>
              <a:gd name="connsiteY845" fmla="*/ 6216275 h 6858000"/>
              <a:gd name="connsiteX846" fmla="*/ 1918565 w 6835963"/>
              <a:gd name="connsiteY846" fmla="*/ 6221564 h 6858000"/>
              <a:gd name="connsiteX847" fmla="*/ 2066656 w 6835963"/>
              <a:gd name="connsiteY847" fmla="*/ 6271809 h 6858000"/>
              <a:gd name="connsiteX848" fmla="*/ 1955147 w 6835963"/>
              <a:gd name="connsiteY848" fmla="*/ 6215834 h 6858000"/>
              <a:gd name="connsiteX849" fmla="*/ 1922532 w 6835963"/>
              <a:gd name="connsiteY849" fmla="*/ 6183660 h 6858000"/>
              <a:gd name="connsiteX850" fmla="*/ 1909310 w 6835963"/>
              <a:gd name="connsiteY850" fmla="*/ 6147518 h 6858000"/>
              <a:gd name="connsiteX851" fmla="*/ 2027429 w 6835963"/>
              <a:gd name="connsiteY851" fmla="*/ 6120633 h 6858000"/>
              <a:gd name="connsiteX852" fmla="*/ 2069300 w 6835963"/>
              <a:gd name="connsiteY852" fmla="*/ 6195560 h 6858000"/>
              <a:gd name="connsiteX853" fmla="*/ 2063130 w 6835963"/>
              <a:gd name="connsiteY853" fmla="*/ 6208782 h 6858000"/>
              <a:gd name="connsiteX854" fmla="*/ 2165383 w 6835963"/>
              <a:gd name="connsiteY854" fmla="*/ 6294287 h 6858000"/>
              <a:gd name="connsiteX855" fmla="*/ 2160535 w 6835963"/>
              <a:gd name="connsiteY855" fmla="*/ 6301779 h 6858000"/>
              <a:gd name="connsiteX856" fmla="*/ 2209017 w 6835963"/>
              <a:gd name="connsiteY856" fmla="*/ 6296931 h 6858000"/>
              <a:gd name="connsiteX857" fmla="*/ 2182131 w 6835963"/>
              <a:gd name="connsiteY857" fmla="*/ 6272690 h 6858000"/>
              <a:gd name="connsiteX858" fmla="*/ 2240310 w 6835963"/>
              <a:gd name="connsiteY858" fmla="*/ 6260350 h 6858000"/>
              <a:gd name="connsiteX859" fmla="*/ 2296284 w 6835963"/>
              <a:gd name="connsiteY859" fmla="*/ 6270486 h 6858000"/>
              <a:gd name="connsiteX860" fmla="*/ 2287029 w 6835963"/>
              <a:gd name="connsiteY860" fmla="*/ 6310153 h 6858000"/>
              <a:gd name="connsiteX861" fmla="*/ 2290554 w 6835963"/>
              <a:gd name="connsiteY861" fmla="*/ 6318528 h 6858000"/>
              <a:gd name="connsiteX862" fmla="*/ 2340800 w 6835963"/>
              <a:gd name="connsiteY862" fmla="*/ 6310153 h 6858000"/>
              <a:gd name="connsiteX863" fmla="*/ 2444375 w 6835963"/>
              <a:gd name="connsiteY863" fmla="*/ 6338361 h 6858000"/>
              <a:gd name="connsiteX864" fmla="*/ 2606128 w 6835963"/>
              <a:gd name="connsiteY864" fmla="*/ 6329987 h 6858000"/>
              <a:gd name="connsiteX865" fmla="*/ 2652847 w 6835963"/>
              <a:gd name="connsiteY865" fmla="*/ 6329106 h 6858000"/>
              <a:gd name="connsiteX866" fmla="*/ 2753337 w 6835963"/>
              <a:gd name="connsiteY866" fmla="*/ 6333513 h 6858000"/>
              <a:gd name="connsiteX867" fmla="*/ 2774934 w 6835963"/>
              <a:gd name="connsiteY867" fmla="*/ 6333513 h 6858000"/>
              <a:gd name="connsiteX868" fmla="*/ 2866609 w 6835963"/>
              <a:gd name="connsiteY868" fmla="*/ 6344091 h 6858000"/>
              <a:gd name="connsiteX869" fmla="*/ 2891291 w 6835963"/>
              <a:gd name="connsiteY869" fmla="*/ 6351143 h 6858000"/>
              <a:gd name="connsiteX870" fmla="*/ 2925228 w 6835963"/>
              <a:gd name="connsiteY870" fmla="*/ 6351584 h 6858000"/>
              <a:gd name="connsiteX871" fmla="*/ 2927873 w 6835963"/>
              <a:gd name="connsiteY871" fmla="*/ 6339684 h 6858000"/>
              <a:gd name="connsiteX872" fmla="*/ 2819890 w 6835963"/>
              <a:gd name="connsiteY872" fmla="*/ 6300017 h 6858000"/>
              <a:gd name="connsiteX873" fmla="*/ 2970625 w 6835963"/>
              <a:gd name="connsiteY873" fmla="*/ 6308390 h 6858000"/>
              <a:gd name="connsiteX874" fmla="*/ 2934484 w 6835963"/>
              <a:gd name="connsiteY874" fmla="*/ 6386403 h 6858000"/>
              <a:gd name="connsiteX875" fmla="*/ 2721163 w 6835963"/>
              <a:gd name="connsiteY875" fmla="*/ 6386403 h 6858000"/>
              <a:gd name="connsiteX876" fmla="*/ 2717196 w 6835963"/>
              <a:gd name="connsiteY876" fmla="*/ 6400947 h 6858000"/>
              <a:gd name="connsiteX877" fmla="*/ 2757745 w 6835963"/>
              <a:gd name="connsiteY877" fmla="*/ 6422984 h 6858000"/>
              <a:gd name="connsiteX878" fmla="*/ 3018225 w 6835963"/>
              <a:gd name="connsiteY878" fmla="*/ 6407117 h 6858000"/>
              <a:gd name="connsiteX879" fmla="*/ 3187031 w 6835963"/>
              <a:gd name="connsiteY879" fmla="*/ 6372740 h 6858000"/>
              <a:gd name="connsiteX880" fmla="*/ 3147805 w 6835963"/>
              <a:gd name="connsiteY880" fmla="*/ 6330428 h 6858000"/>
              <a:gd name="connsiteX881" fmla="*/ 3103289 w 6835963"/>
              <a:gd name="connsiteY881" fmla="*/ 6329987 h 6858000"/>
              <a:gd name="connsiteX882" fmla="*/ 3029244 w 6835963"/>
              <a:gd name="connsiteY882" fmla="*/ 6316324 h 6858000"/>
              <a:gd name="connsiteX883" fmla="*/ 2986932 w 6835963"/>
              <a:gd name="connsiteY883" fmla="*/ 6313680 h 6858000"/>
              <a:gd name="connsiteX884" fmla="*/ 3007207 w 6835963"/>
              <a:gd name="connsiteY884" fmla="*/ 6288998 h 6858000"/>
              <a:gd name="connsiteX885" fmla="*/ 3091830 w 6835963"/>
              <a:gd name="connsiteY885" fmla="*/ 6289879 h 6858000"/>
              <a:gd name="connsiteX886" fmla="*/ 3118275 w 6835963"/>
              <a:gd name="connsiteY886" fmla="*/ 6294727 h 6858000"/>
              <a:gd name="connsiteX887" fmla="*/ 3208628 w 6835963"/>
              <a:gd name="connsiteY887" fmla="*/ 6290320 h 6858000"/>
              <a:gd name="connsiteX888" fmla="*/ 3278706 w 6835963"/>
              <a:gd name="connsiteY888" fmla="*/ 6277979 h 6858000"/>
              <a:gd name="connsiteX889" fmla="*/ 3387570 w 6835963"/>
              <a:gd name="connsiteY889" fmla="*/ 6248449 h 6858000"/>
              <a:gd name="connsiteX890" fmla="*/ 3554613 w 6835963"/>
              <a:gd name="connsiteY890" fmla="*/ 6225090 h 6858000"/>
              <a:gd name="connsiteX891" fmla="*/ 3589872 w 6835963"/>
              <a:gd name="connsiteY891" fmla="*/ 6229056 h 6858000"/>
              <a:gd name="connsiteX892" fmla="*/ 3737522 w 6835963"/>
              <a:gd name="connsiteY892" fmla="*/ 6226412 h 6858000"/>
              <a:gd name="connsiteX893" fmla="*/ 3726504 w 6835963"/>
              <a:gd name="connsiteY893" fmla="*/ 6201290 h 6858000"/>
              <a:gd name="connsiteX894" fmla="*/ 5208290 w 6835963"/>
              <a:gd name="connsiteY894" fmla="*/ 5162011 h 6858000"/>
              <a:gd name="connsiteX895" fmla="*/ 5272198 w 6835963"/>
              <a:gd name="connsiteY895" fmla="*/ 5139534 h 6858000"/>
              <a:gd name="connsiteX896" fmla="*/ 5297761 w 6835963"/>
              <a:gd name="connsiteY896" fmla="*/ 5125871 h 6858000"/>
              <a:gd name="connsiteX897" fmla="*/ 5403100 w 6835963"/>
              <a:gd name="connsiteY897" fmla="*/ 5121904 h 6858000"/>
              <a:gd name="connsiteX898" fmla="*/ 5450259 w 6835963"/>
              <a:gd name="connsiteY898" fmla="*/ 5114411 h 6858000"/>
              <a:gd name="connsiteX899" fmla="*/ 5472737 w 6835963"/>
              <a:gd name="connsiteY899" fmla="*/ 5102951 h 6858000"/>
              <a:gd name="connsiteX900" fmla="*/ 5501386 w 6835963"/>
              <a:gd name="connsiteY900" fmla="*/ 5109563 h 6858000"/>
              <a:gd name="connsiteX901" fmla="*/ 5484197 w 6835963"/>
              <a:gd name="connsiteY901" fmla="*/ 5130278 h 6858000"/>
              <a:gd name="connsiteX902" fmla="*/ 5360347 w 6835963"/>
              <a:gd name="connsiteY902" fmla="*/ 5187134 h 6858000"/>
              <a:gd name="connsiteX903" fmla="*/ 5258535 w 6835963"/>
              <a:gd name="connsiteY903" fmla="*/ 5229446 h 6858000"/>
              <a:gd name="connsiteX904" fmla="*/ 5146145 w 6835963"/>
              <a:gd name="connsiteY904" fmla="*/ 5202119 h 6858000"/>
              <a:gd name="connsiteX905" fmla="*/ 5136008 w 6835963"/>
              <a:gd name="connsiteY905" fmla="*/ 5205205 h 6858000"/>
              <a:gd name="connsiteX906" fmla="*/ 5128956 w 6835963"/>
              <a:gd name="connsiteY906" fmla="*/ 5213579 h 6858000"/>
              <a:gd name="connsiteX907" fmla="*/ 5030229 w 6835963"/>
              <a:gd name="connsiteY907" fmla="*/ 5302609 h 6858000"/>
              <a:gd name="connsiteX908" fmla="*/ 5017447 w 6835963"/>
              <a:gd name="connsiteY908" fmla="*/ 5318035 h 6858000"/>
              <a:gd name="connsiteX909" fmla="*/ 4948691 w 6835963"/>
              <a:gd name="connsiteY909" fmla="*/ 5377977 h 6858000"/>
              <a:gd name="connsiteX910" fmla="*/ 4767985 w 6835963"/>
              <a:gd name="connsiteY910" fmla="*/ 5486841 h 6858000"/>
              <a:gd name="connsiteX911" fmla="*/ 4786497 w 6835963"/>
              <a:gd name="connsiteY911" fmla="*/ 5507556 h 6858000"/>
              <a:gd name="connsiteX912" fmla="*/ 4803686 w 6835963"/>
              <a:gd name="connsiteY912" fmla="*/ 5537527 h 6858000"/>
              <a:gd name="connsiteX913" fmla="*/ 4840267 w 6835963"/>
              <a:gd name="connsiteY913" fmla="*/ 5507997 h 6858000"/>
              <a:gd name="connsiteX914" fmla="*/ 4969406 w 6835963"/>
              <a:gd name="connsiteY914" fmla="*/ 5429985 h 6858000"/>
              <a:gd name="connsiteX915" fmla="*/ 4998495 w 6835963"/>
              <a:gd name="connsiteY915" fmla="*/ 5459515 h 6858000"/>
              <a:gd name="connsiteX916" fmla="*/ 5002903 w 6835963"/>
              <a:gd name="connsiteY916" fmla="*/ 5481552 h 6858000"/>
              <a:gd name="connsiteX917" fmla="*/ 5066370 w 6835963"/>
              <a:gd name="connsiteY917" fmla="*/ 5459074 h 6858000"/>
              <a:gd name="connsiteX918" fmla="*/ 5157164 w 6835963"/>
              <a:gd name="connsiteY918" fmla="*/ 5444970 h 6858000"/>
              <a:gd name="connsiteX919" fmla="*/ 5301287 w 6835963"/>
              <a:gd name="connsiteY919" fmla="*/ 5416322 h 6858000"/>
              <a:gd name="connsiteX920" fmla="*/ 5486841 w 6835963"/>
              <a:gd name="connsiteY920" fmla="*/ 5374451 h 6858000"/>
              <a:gd name="connsiteX921" fmla="*/ 5531797 w 6835963"/>
              <a:gd name="connsiteY921" fmla="*/ 5328613 h 6858000"/>
              <a:gd name="connsiteX922" fmla="*/ 5522101 w 6835963"/>
              <a:gd name="connsiteY922" fmla="*/ 5281013 h 6858000"/>
              <a:gd name="connsiteX923" fmla="*/ 5493011 w 6835963"/>
              <a:gd name="connsiteY923" fmla="*/ 5286743 h 6858000"/>
              <a:gd name="connsiteX924" fmla="*/ 5388114 w 6835963"/>
              <a:gd name="connsiteY924" fmla="*/ 5359906 h 6858000"/>
              <a:gd name="connsiteX925" fmla="*/ 5381503 w 6835963"/>
              <a:gd name="connsiteY925" fmla="*/ 5329054 h 6858000"/>
              <a:gd name="connsiteX926" fmla="*/ 5457752 w 6835963"/>
              <a:gd name="connsiteY926" fmla="*/ 5247957 h 6858000"/>
              <a:gd name="connsiteX927" fmla="*/ 5539290 w 6835963"/>
              <a:gd name="connsiteY927" fmla="*/ 5179201 h 6858000"/>
              <a:gd name="connsiteX928" fmla="*/ 5681210 w 6835963"/>
              <a:gd name="connsiteY928" fmla="*/ 5101630 h 6858000"/>
              <a:gd name="connsiteX929" fmla="*/ 5716029 w 6835963"/>
              <a:gd name="connsiteY929" fmla="*/ 5092374 h 6858000"/>
              <a:gd name="connsiteX930" fmla="*/ 5774207 w 6835963"/>
              <a:gd name="connsiteY930" fmla="*/ 5022295 h 6858000"/>
              <a:gd name="connsiteX931" fmla="*/ 5793600 w 6835963"/>
              <a:gd name="connsiteY931" fmla="*/ 5000699 h 6858000"/>
              <a:gd name="connsiteX932" fmla="*/ 5831504 w 6835963"/>
              <a:gd name="connsiteY932" fmla="*/ 4965439 h 6858000"/>
              <a:gd name="connsiteX933" fmla="*/ 5796685 w 6835963"/>
              <a:gd name="connsiteY933" fmla="*/ 4965880 h 6858000"/>
              <a:gd name="connsiteX934" fmla="*/ 5695314 w 6835963"/>
              <a:gd name="connsiteY934" fmla="*/ 5032873 h 6858000"/>
              <a:gd name="connsiteX935" fmla="*/ 5638017 w 6835963"/>
              <a:gd name="connsiteY935" fmla="*/ 5063726 h 6858000"/>
              <a:gd name="connsiteX936" fmla="*/ 5614216 w 6835963"/>
              <a:gd name="connsiteY936" fmla="*/ 5071218 h 6858000"/>
              <a:gd name="connsiteX937" fmla="*/ 5558683 w 6835963"/>
              <a:gd name="connsiteY937" fmla="*/ 5061522 h 6858000"/>
              <a:gd name="connsiteX938" fmla="*/ 5530034 w 6835963"/>
              <a:gd name="connsiteY938" fmla="*/ 5017447 h 6858000"/>
              <a:gd name="connsiteX939" fmla="*/ 5562209 w 6835963"/>
              <a:gd name="connsiteY939" fmla="*/ 5010395 h 6858000"/>
              <a:gd name="connsiteX940" fmla="*/ 5608046 w 6835963"/>
              <a:gd name="connsiteY940" fmla="*/ 4982628 h 6858000"/>
              <a:gd name="connsiteX941" fmla="*/ 5566616 w 6835963"/>
              <a:gd name="connsiteY941" fmla="*/ 4942079 h 6858000"/>
              <a:gd name="connsiteX942" fmla="*/ 5528712 w 6835963"/>
              <a:gd name="connsiteY942" fmla="*/ 4896683 h 6858000"/>
              <a:gd name="connsiteX943" fmla="*/ 5557801 w 6835963"/>
              <a:gd name="connsiteY943" fmla="*/ 4865390 h 6858000"/>
              <a:gd name="connsiteX944" fmla="*/ 5591298 w 6835963"/>
              <a:gd name="connsiteY944" fmla="*/ 4842471 h 6858000"/>
              <a:gd name="connsiteX945" fmla="*/ 5614658 w 6835963"/>
              <a:gd name="connsiteY945" fmla="*/ 4863186 h 6858000"/>
              <a:gd name="connsiteX946" fmla="*/ 5643306 w 6835963"/>
              <a:gd name="connsiteY946" fmla="*/ 4879934 h 6858000"/>
              <a:gd name="connsiteX947" fmla="*/ 5694873 w 6835963"/>
              <a:gd name="connsiteY947" fmla="*/ 4839386 h 6858000"/>
              <a:gd name="connsiteX948" fmla="*/ 5682091 w 6835963"/>
              <a:gd name="connsiteY948" fmla="*/ 4816467 h 6858000"/>
              <a:gd name="connsiteX949" fmla="*/ 5756577 w 6835963"/>
              <a:gd name="connsiteY949" fmla="*/ 4755644 h 6858000"/>
              <a:gd name="connsiteX950" fmla="*/ 5747763 w 6835963"/>
              <a:gd name="connsiteY950" fmla="*/ 4740218 h 6858000"/>
              <a:gd name="connsiteX951" fmla="*/ 5647714 w 6835963"/>
              <a:gd name="connsiteY951" fmla="*/ 4771952 h 6858000"/>
              <a:gd name="connsiteX952" fmla="*/ 5575431 w 6835963"/>
              <a:gd name="connsiteY952" fmla="*/ 4765341 h 6858000"/>
              <a:gd name="connsiteX953" fmla="*/ 5632728 w 6835963"/>
              <a:gd name="connsiteY953" fmla="*/ 4701432 h 6858000"/>
              <a:gd name="connsiteX954" fmla="*/ 5665784 w 6835963"/>
              <a:gd name="connsiteY954" fmla="*/ 4684684 h 6858000"/>
              <a:gd name="connsiteX955" fmla="*/ 5842963 w 6835963"/>
              <a:gd name="connsiteY955" fmla="*/ 4630472 h 6858000"/>
              <a:gd name="connsiteX956" fmla="*/ 5913042 w 6835963"/>
              <a:gd name="connsiteY956" fmla="*/ 4575820 h 6858000"/>
              <a:gd name="connsiteX957" fmla="*/ 5850456 w 6835963"/>
              <a:gd name="connsiteY957" fmla="*/ 4528220 h 6858000"/>
              <a:gd name="connsiteX958" fmla="*/ 5826656 w 6835963"/>
              <a:gd name="connsiteY958" fmla="*/ 4538797 h 6858000"/>
              <a:gd name="connsiteX959" fmla="*/ 5790515 w 6835963"/>
              <a:gd name="connsiteY959" fmla="*/ 4533949 h 6858000"/>
              <a:gd name="connsiteX960" fmla="*/ 5799771 w 6835963"/>
              <a:gd name="connsiteY960" fmla="*/ 4485467 h 6858000"/>
              <a:gd name="connsiteX961" fmla="*/ 5924942 w 6835963"/>
              <a:gd name="connsiteY961" fmla="*/ 4418033 h 6858000"/>
              <a:gd name="connsiteX962" fmla="*/ 5972102 w 6835963"/>
              <a:gd name="connsiteY962" fmla="*/ 4282284 h 6858000"/>
              <a:gd name="connsiteX963" fmla="*/ 5959320 w 6835963"/>
              <a:gd name="connsiteY963" fmla="*/ 4273469 h 6858000"/>
              <a:gd name="connsiteX964" fmla="*/ 5879986 w 6835963"/>
              <a:gd name="connsiteY964" fmla="*/ 4356329 h 6858000"/>
              <a:gd name="connsiteX965" fmla="*/ 5867645 w 6835963"/>
              <a:gd name="connsiteY965" fmla="*/ 4386740 h 6858000"/>
              <a:gd name="connsiteX966" fmla="*/ 5854864 w 6835963"/>
              <a:gd name="connsiteY966" fmla="*/ 4418474 h 6858000"/>
              <a:gd name="connsiteX967" fmla="*/ 5815197 w 6835963"/>
              <a:gd name="connsiteY967" fmla="*/ 4407896 h 6858000"/>
              <a:gd name="connsiteX968" fmla="*/ 5731455 w 6835963"/>
              <a:gd name="connsiteY968" fmla="*/ 4406574 h 6858000"/>
              <a:gd name="connsiteX969" fmla="*/ 5664021 w 6835963"/>
              <a:gd name="connsiteY969" fmla="*/ 4452852 h 6858000"/>
              <a:gd name="connsiteX970" fmla="*/ 5535323 w 6835963"/>
              <a:gd name="connsiteY970" fmla="*/ 4503978 h 6858000"/>
              <a:gd name="connsiteX971" fmla="*/ 5489926 w 6835963"/>
              <a:gd name="connsiteY971" fmla="*/ 4552020 h 6858000"/>
              <a:gd name="connsiteX972" fmla="*/ 5484197 w 6835963"/>
              <a:gd name="connsiteY972" fmla="*/ 4575820 h 6858000"/>
              <a:gd name="connsiteX973" fmla="*/ 5477585 w 6835963"/>
              <a:gd name="connsiteY973" fmla="*/ 4565683 h 6858000"/>
              <a:gd name="connsiteX974" fmla="*/ 5359025 w 6835963"/>
              <a:gd name="connsiteY974" fmla="*/ 4611961 h 6858000"/>
              <a:gd name="connsiteX975" fmla="*/ 5339192 w 6835963"/>
              <a:gd name="connsiteY975" fmla="*/ 4637084 h 6858000"/>
              <a:gd name="connsiteX976" fmla="*/ 5221072 w 6835963"/>
              <a:gd name="connsiteY976" fmla="*/ 4691736 h 6858000"/>
              <a:gd name="connsiteX977" fmla="*/ 5187575 w 6835963"/>
              <a:gd name="connsiteY977" fmla="*/ 4729200 h 6858000"/>
              <a:gd name="connsiteX978" fmla="*/ 5339632 w 6835963"/>
              <a:gd name="connsiteY978" fmla="*/ 4729200 h 6858000"/>
              <a:gd name="connsiteX979" fmla="*/ 5321562 w 6835963"/>
              <a:gd name="connsiteY979" fmla="*/ 4801041 h 6858000"/>
              <a:gd name="connsiteX980" fmla="*/ 5255450 w 6835963"/>
              <a:gd name="connsiteY980" fmla="*/ 4879494 h 6858000"/>
              <a:gd name="connsiteX981" fmla="*/ 5256772 w 6835963"/>
              <a:gd name="connsiteY981" fmla="*/ 4898446 h 6858000"/>
              <a:gd name="connsiteX982" fmla="*/ 5315391 w 6835963"/>
              <a:gd name="connsiteY982" fmla="*/ 4905057 h 6858000"/>
              <a:gd name="connsiteX983" fmla="*/ 5424696 w 6835963"/>
              <a:gd name="connsiteY983" fmla="*/ 4902412 h 6858000"/>
              <a:gd name="connsiteX984" fmla="*/ 5256772 w 6835963"/>
              <a:gd name="connsiteY984" fmla="*/ 4983510 h 6858000"/>
              <a:gd name="connsiteX985" fmla="*/ 5195949 w 6835963"/>
              <a:gd name="connsiteY985" fmla="*/ 4982188 h 6858000"/>
              <a:gd name="connsiteX986" fmla="*/ 5070778 w 6835963"/>
              <a:gd name="connsiteY986" fmla="*/ 5037721 h 6858000"/>
              <a:gd name="connsiteX987" fmla="*/ 4984832 w 6835963"/>
              <a:gd name="connsiteY987" fmla="*/ 5075625 h 6858000"/>
              <a:gd name="connsiteX988" fmla="*/ 4879935 w 6835963"/>
              <a:gd name="connsiteY988" fmla="*/ 5162011 h 6858000"/>
              <a:gd name="connsiteX989" fmla="*/ 4889190 w 6835963"/>
              <a:gd name="connsiteY989" fmla="*/ 5167301 h 6858000"/>
              <a:gd name="connsiteX990" fmla="*/ 4872883 w 6835963"/>
              <a:gd name="connsiteY990" fmla="*/ 5211816 h 6858000"/>
              <a:gd name="connsiteX991" fmla="*/ 4814263 w 6835963"/>
              <a:gd name="connsiteY991" fmla="*/ 5309221 h 6858000"/>
              <a:gd name="connsiteX992" fmla="*/ 4704959 w 6835963"/>
              <a:gd name="connsiteY992" fmla="*/ 5395607 h 6858000"/>
              <a:gd name="connsiteX993" fmla="*/ 4632236 w 6835963"/>
              <a:gd name="connsiteY993" fmla="*/ 5440563 h 6858000"/>
              <a:gd name="connsiteX994" fmla="*/ 4773274 w 6835963"/>
              <a:gd name="connsiteY994" fmla="*/ 5414559 h 6858000"/>
              <a:gd name="connsiteX995" fmla="*/ 4781649 w 6835963"/>
              <a:gd name="connsiteY995" fmla="*/ 5398251 h 6858000"/>
              <a:gd name="connsiteX996" fmla="*/ 4930620 w 6835963"/>
              <a:gd name="connsiteY996" fmla="*/ 5305254 h 6858000"/>
              <a:gd name="connsiteX997" fmla="*/ 5060200 w 6835963"/>
              <a:gd name="connsiteY997" fmla="*/ 5224156 h 6858000"/>
              <a:gd name="connsiteX998" fmla="*/ 5062844 w 6835963"/>
              <a:gd name="connsiteY998" fmla="*/ 5214020 h 6858000"/>
              <a:gd name="connsiteX999" fmla="*/ 5156723 w 6835963"/>
              <a:gd name="connsiteY999" fmla="*/ 5111766 h 6858000"/>
              <a:gd name="connsiteX1000" fmla="*/ 5208290 w 6835963"/>
              <a:gd name="connsiteY1000" fmla="*/ 5162011 h 6858000"/>
              <a:gd name="connsiteX1001" fmla="*/ 3141193 w 6835963"/>
              <a:gd name="connsiteY1001" fmla="*/ 4805889 h 6858000"/>
              <a:gd name="connsiteX1002" fmla="*/ 3188353 w 6835963"/>
              <a:gd name="connsiteY1002" fmla="*/ 4750796 h 6858000"/>
              <a:gd name="connsiteX1003" fmla="*/ 3219646 w 6835963"/>
              <a:gd name="connsiteY1003" fmla="*/ 4740218 h 6858000"/>
              <a:gd name="connsiteX1004" fmla="*/ 3263280 w 6835963"/>
              <a:gd name="connsiteY1004" fmla="*/ 4736692 h 6858000"/>
              <a:gd name="connsiteX1005" fmla="*/ 3342614 w 6835963"/>
              <a:gd name="connsiteY1005" fmla="*/ 4751237 h 6858000"/>
              <a:gd name="connsiteX1006" fmla="*/ 3445308 w 6835963"/>
              <a:gd name="connsiteY1006" fmla="*/ 4764900 h 6858000"/>
              <a:gd name="connsiteX1007" fmla="*/ 3545798 w 6835963"/>
              <a:gd name="connsiteY1007" fmla="*/ 4781207 h 6858000"/>
              <a:gd name="connsiteX1008" fmla="*/ 3695211 w 6835963"/>
              <a:gd name="connsiteY1008" fmla="*/ 4767985 h 6858000"/>
              <a:gd name="connsiteX1009" fmla="*/ 3711959 w 6835963"/>
              <a:gd name="connsiteY1009" fmla="*/ 4764459 h 6858000"/>
              <a:gd name="connsiteX1010" fmla="*/ 3779393 w 6835963"/>
              <a:gd name="connsiteY1010" fmla="*/ 4726996 h 6858000"/>
              <a:gd name="connsiteX1011" fmla="*/ 3812449 w 6835963"/>
              <a:gd name="connsiteY1011" fmla="*/ 4685566 h 6858000"/>
              <a:gd name="connsiteX1012" fmla="*/ 3753830 w 6835963"/>
              <a:gd name="connsiteY1012" fmla="*/ 4664851 h 6858000"/>
              <a:gd name="connsiteX1013" fmla="*/ 3751626 w 6835963"/>
              <a:gd name="connsiteY1013" fmla="*/ 4601383 h 6858000"/>
              <a:gd name="connsiteX1014" fmla="*/ 3859609 w 6835963"/>
              <a:gd name="connsiteY1014" fmla="*/ 4580668 h 6858000"/>
              <a:gd name="connsiteX1015" fmla="*/ 3784682 w 6835963"/>
              <a:gd name="connsiteY1015" fmla="*/ 4554664 h 6858000"/>
              <a:gd name="connsiteX1016" fmla="*/ 3942028 w 6835963"/>
              <a:gd name="connsiteY1016" fmla="*/ 4500453 h 6858000"/>
              <a:gd name="connsiteX1017" fmla="*/ 3929247 w 6835963"/>
              <a:gd name="connsiteY1017" fmla="*/ 4481501 h 6858000"/>
              <a:gd name="connsiteX1018" fmla="*/ 3741930 w 6835963"/>
              <a:gd name="connsiteY1018" fmla="*/ 4500893 h 6858000"/>
              <a:gd name="connsiteX1019" fmla="*/ 3674936 w 6835963"/>
              <a:gd name="connsiteY1019" fmla="*/ 4490315 h 6858000"/>
              <a:gd name="connsiteX1020" fmla="*/ 3724741 w 6835963"/>
              <a:gd name="connsiteY1020" fmla="*/ 4421559 h 6858000"/>
              <a:gd name="connsiteX1021" fmla="*/ 3729589 w 6835963"/>
              <a:gd name="connsiteY1021" fmla="*/ 4415829 h 6858000"/>
              <a:gd name="connsiteX1022" fmla="*/ 3814653 w 6835963"/>
              <a:gd name="connsiteY1022" fmla="*/ 4378807 h 6858000"/>
              <a:gd name="connsiteX1023" fmla="*/ 3843301 w 6835963"/>
              <a:gd name="connsiteY1023" fmla="*/ 4364262 h 6858000"/>
              <a:gd name="connsiteX1024" fmla="*/ 3874594 w 6835963"/>
              <a:gd name="connsiteY1024" fmla="*/ 4291539 h 6858000"/>
              <a:gd name="connsiteX1025" fmla="*/ 3776748 w 6835963"/>
              <a:gd name="connsiteY1025" fmla="*/ 4264213 h 6858000"/>
              <a:gd name="connsiteX1026" fmla="*/ 3626895 w 6835963"/>
              <a:gd name="connsiteY1026" fmla="*/ 4239972 h 6858000"/>
              <a:gd name="connsiteX1027" fmla="*/ 3596043 w 6835963"/>
              <a:gd name="connsiteY1027" fmla="*/ 4221461 h 6858000"/>
              <a:gd name="connsiteX1028" fmla="*/ 3564309 w 6835963"/>
              <a:gd name="connsiteY1028" fmla="*/ 4186201 h 6858000"/>
              <a:gd name="connsiteX1029" fmla="*/ 3561665 w 6835963"/>
              <a:gd name="connsiteY1029" fmla="*/ 4198983 h 6858000"/>
              <a:gd name="connsiteX1030" fmla="*/ 3401674 w 6835963"/>
              <a:gd name="connsiteY1030" fmla="*/ 4186642 h 6858000"/>
              <a:gd name="connsiteX1031" fmla="*/ 3376552 w 6835963"/>
              <a:gd name="connsiteY1031" fmla="*/ 4191049 h 6858000"/>
              <a:gd name="connsiteX1032" fmla="*/ 3300303 w 6835963"/>
              <a:gd name="connsiteY1032" fmla="*/ 4209561 h 6858000"/>
              <a:gd name="connsiteX1033" fmla="*/ 3276062 w 6835963"/>
              <a:gd name="connsiteY1033" fmla="*/ 4209561 h 6858000"/>
              <a:gd name="connsiteX1034" fmla="*/ 3166316 w 6835963"/>
              <a:gd name="connsiteY1034" fmla="*/ 4248346 h 6858000"/>
              <a:gd name="connsiteX1035" fmla="*/ 3167638 w 6835963"/>
              <a:gd name="connsiteY1035" fmla="*/ 4258483 h 6858000"/>
              <a:gd name="connsiteX1036" fmla="*/ 3212594 w 6835963"/>
              <a:gd name="connsiteY1036" fmla="*/ 4253194 h 6858000"/>
              <a:gd name="connsiteX1037" fmla="*/ 3347903 w 6835963"/>
              <a:gd name="connsiteY1037" fmla="*/ 4254517 h 6858000"/>
              <a:gd name="connsiteX1038" fmla="*/ 3371263 w 6835963"/>
              <a:gd name="connsiteY1038" fmla="*/ 4293302 h 6858000"/>
              <a:gd name="connsiteX1039" fmla="*/ 3345259 w 6835963"/>
              <a:gd name="connsiteY1039" fmla="*/ 4317984 h 6858000"/>
              <a:gd name="connsiteX1040" fmla="*/ 3314847 w 6835963"/>
              <a:gd name="connsiteY1040" fmla="*/ 4340021 h 6858000"/>
              <a:gd name="connsiteX1041" fmla="*/ 3336884 w 6835963"/>
              <a:gd name="connsiteY1041" fmla="*/ 4407014 h 6858000"/>
              <a:gd name="connsiteX1042" fmla="*/ 3273417 w 6835963"/>
              <a:gd name="connsiteY1042" fmla="*/ 4418915 h 6858000"/>
              <a:gd name="connsiteX1043" fmla="*/ 3081252 w 6835963"/>
              <a:gd name="connsiteY1043" fmla="*/ 4415829 h 6858000"/>
              <a:gd name="connsiteX1044" fmla="*/ 2946384 w 6835963"/>
              <a:gd name="connsiteY1044" fmla="*/ 4405692 h 6858000"/>
              <a:gd name="connsiteX1045" fmla="*/ 2874983 w 6835963"/>
              <a:gd name="connsiteY1045" fmla="*/ 4388944 h 6858000"/>
              <a:gd name="connsiteX1046" fmla="*/ 2879391 w 6835963"/>
              <a:gd name="connsiteY1046" fmla="*/ 4401725 h 6858000"/>
              <a:gd name="connsiteX1047" fmla="*/ 2839724 w 6835963"/>
              <a:gd name="connsiteY1047" fmla="*/ 4441833 h 6858000"/>
              <a:gd name="connsiteX1048" fmla="*/ 2930076 w 6835963"/>
              <a:gd name="connsiteY1048" fmla="*/ 4476212 h 6858000"/>
              <a:gd name="connsiteX1049" fmla="*/ 2836198 w 6835963"/>
              <a:gd name="connsiteY1049" fmla="*/ 4538357 h 6858000"/>
              <a:gd name="connsiteX1050" fmla="*/ 2825179 w 6835963"/>
              <a:gd name="connsiteY1050" fmla="*/ 4410100 h 6858000"/>
              <a:gd name="connsiteX1051" fmla="*/ 2698244 w 6835963"/>
              <a:gd name="connsiteY1051" fmla="*/ 4421118 h 6858000"/>
              <a:gd name="connsiteX1052" fmla="*/ 2762593 w 6835963"/>
              <a:gd name="connsiteY1052" fmla="*/ 4497367 h 6858000"/>
              <a:gd name="connsiteX1053" fmla="*/ 2665188 w 6835963"/>
              <a:gd name="connsiteY1053" fmla="*/ 4512793 h 6858000"/>
              <a:gd name="connsiteX1054" fmla="*/ 2671359 w 6835963"/>
              <a:gd name="connsiteY1054" fmla="*/ 4479737 h 6858000"/>
              <a:gd name="connsiteX1055" fmla="*/ 2642270 w 6835963"/>
              <a:gd name="connsiteY1055" fmla="*/ 4477093 h 6858000"/>
              <a:gd name="connsiteX1056" fmla="*/ 2584532 w 6835963"/>
              <a:gd name="connsiteY1056" fmla="*/ 4486349 h 6858000"/>
              <a:gd name="connsiteX1057" fmla="*/ 2556324 w 6835963"/>
              <a:gd name="connsiteY1057" fmla="*/ 4474008 h 6858000"/>
              <a:gd name="connsiteX1058" fmla="*/ 2572632 w 6835963"/>
              <a:gd name="connsiteY1058" fmla="*/ 4449767 h 6858000"/>
              <a:gd name="connsiteX1059" fmla="*/ 2615384 w 6835963"/>
              <a:gd name="connsiteY1059" fmla="*/ 4399081 h 6858000"/>
              <a:gd name="connsiteX1060" fmla="*/ 2608332 w 6835963"/>
              <a:gd name="connsiteY1060" fmla="*/ 4390707 h 6858000"/>
              <a:gd name="connsiteX1061" fmla="*/ 2507842 w 6835963"/>
              <a:gd name="connsiteY1061" fmla="*/ 4417152 h 6858000"/>
              <a:gd name="connsiteX1062" fmla="*/ 2498586 w 6835963"/>
              <a:gd name="connsiteY1062" fmla="*/ 4448885 h 6858000"/>
              <a:gd name="connsiteX1063" fmla="*/ 2510487 w 6835963"/>
              <a:gd name="connsiteY1063" fmla="*/ 4445800 h 6858000"/>
              <a:gd name="connsiteX1064" fmla="*/ 2535168 w 6835963"/>
              <a:gd name="connsiteY1064" fmla="*/ 4498249 h 6858000"/>
              <a:gd name="connsiteX1065" fmla="*/ 2558087 w 6835963"/>
              <a:gd name="connsiteY1065" fmla="*/ 4521167 h 6858000"/>
              <a:gd name="connsiteX1066" fmla="*/ 2584532 w 6835963"/>
              <a:gd name="connsiteY1066" fmla="*/ 4534831 h 6858000"/>
              <a:gd name="connsiteX1067" fmla="*/ 2697363 w 6835963"/>
              <a:gd name="connsiteY1067" fmla="*/ 4622980 h 6858000"/>
              <a:gd name="connsiteX1068" fmla="*/ 2726893 w 6835963"/>
              <a:gd name="connsiteY1068" fmla="*/ 4626506 h 6858000"/>
              <a:gd name="connsiteX1069" fmla="*/ 2787716 w 6835963"/>
              <a:gd name="connsiteY1069" fmla="*/ 4642814 h 6858000"/>
              <a:gd name="connsiteX1070" fmla="*/ 2855590 w 6835963"/>
              <a:gd name="connsiteY1070" fmla="*/ 4661325 h 6858000"/>
              <a:gd name="connsiteX1071" fmla="*/ 2836638 w 6835963"/>
              <a:gd name="connsiteY1071" fmla="*/ 4707603 h 6858000"/>
              <a:gd name="connsiteX1072" fmla="*/ 2971506 w 6835963"/>
              <a:gd name="connsiteY1072" fmla="*/ 4707603 h 6858000"/>
              <a:gd name="connsiteX1073" fmla="*/ 2959165 w 6835963"/>
              <a:gd name="connsiteY1073" fmla="*/ 4751677 h 6858000"/>
              <a:gd name="connsiteX1074" fmla="*/ 3141193 w 6835963"/>
              <a:gd name="connsiteY1074" fmla="*/ 4805889 h 6858000"/>
              <a:gd name="connsiteX1075" fmla="*/ 3991392 w 6835963"/>
              <a:gd name="connsiteY1075" fmla="*/ 1212932 h 6858000"/>
              <a:gd name="connsiteX1076" fmla="*/ 3897513 w 6835963"/>
              <a:gd name="connsiteY1076" fmla="*/ 1179876 h 6858000"/>
              <a:gd name="connsiteX1077" fmla="*/ 3850353 w 6835963"/>
              <a:gd name="connsiteY1077" fmla="*/ 1151668 h 6858000"/>
              <a:gd name="connsiteX1078" fmla="*/ 3834927 w 6835963"/>
              <a:gd name="connsiteY1078" fmla="*/ 1144616 h 6858000"/>
              <a:gd name="connsiteX1079" fmla="*/ 3775426 w 6835963"/>
              <a:gd name="connsiteY1079" fmla="*/ 1120375 h 6858000"/>
              <a:gd name="connsiteX1080" fmla="*/ 3731352 w 6835963"/>
              <a:gd name="connsiteY1080" fmla="*/ 1117731 h 6858000"/>
              <a:gd name="connsiteX1081" fmla="*/ 3637473 w 6835963"/>
              <a:gd name="connsiteY1081" fmla="*/ 1119053 h 6858000"/>
              <a:gd name="connsiteX1082" fmla="*/ 3590313 w 6835963"/>
              <a:gd name="connsiteY1082" fmla="*/ 1128309 h 6858000"/>
              <a:gd name="connsiteX1083" fmla="*/ 3397707 w 6835963"/>
              <a:gd name="connsiteY1083" fmla="*/ 1161805 h 6858000"/>
              <a:gd name="connsiteX1084" fmla="*/ 3266365 w 6835963"/>
              <a:gd name="connsiteY1084" fmla="*/ 1205880 h 6858000"/>
              <a:gd name="connsiteX1085" fmla="*/ 3191879 w 6835963"/>
              <a:gd name="connsiteY1085" fmla="*/ 1230121 h 6858000"/>
              <a:gd name="connsiteX1086" fmla="*/ 3167638 w 6835963"/>
              <a:gd name="connsiteY1086" fmla="*/ 1249073 h 6858000"/>
              <a:gd name="connsiteX1087" fmla="*/ 3194083 w 6835963"/>
              <a:gd name="connsiteY1087" fmla="*/ 1305488 h 6858000"/>
              <a:gd name="connsiteX1088" fmla="*/ 3272536 w 6835963"/>
              <a:gd name="connsiteY1088" fmla="*/ 1343833 h 6858000"/>
              <a:gd name="connsiteX1089" fmla="*/ 3308236 w 6835963"/>
              <a:gd name="connsiteY1089" fmla="*/ 1360141 h 6858000"/>
              <a:gd name="connsiteX1090" fmla="*/ 3488501 w 6835963"/>
              <a:gd name="connsiteY1090" fmla="*/ 1353529 h 6858000"/>
              <a:gd name="connsiteX1091" fmla="*/ 3632625 w 6835963"/>
              <a:gd name="connsiteY1091" fmla="*/ 1313422 h 6858000"/>
              <a:gd name="connsiteX1092" fmla="*/ 3806719 w 6835963"/>
              <a:gd name="connsiteY1092" fmla="*/ 1284773 h 6858000"/>
              <a:gd name="connsiteX1093" fmla="*/ 3991392 w 6835963"/>
              <a:gd name="connsiteY1093" fmla="*/ 1212932 h 6858000"/>
              <a:gd name="connsiteX1094" fmla="*/ 1642218 w 6835963"/>
              <a:gd name="connsiteY1094" fmla="*/ 6470144 h 6858000"/>
              <a:gd name="connsiteX1095" fmla="*/ 1699956 w 6835963"/>
              <a:gd name="connsiteY1095" fmla="*/ 6470585 h 6858000"/>
              <a:gd name="connsiteX1096" fmla="*/ 1780171 w 6835963"/>
              <a:gd name="connsiteY1096" fmla="*/ 6530967 h 6858000"/>
              <a:gd name="connsiteX1097" fmla="*/ 1913276 w 6835963"/>
              <a:gd name="connsiteY1097" fmla="*/ 6593553 h 6858000"/>
              <a:gd name="connsiteX1098" fmla="*/ 2018615 w 6835963"/>
              <a:gd name="connsiteY1098" fmla="*/ 6601927 h 6858000"/>
              <a:gd name="connsiteX1099" fmla="*/ 2075911 w 6835963"/>
              <a:gd name="connsiteY1099" fmla="*/ 6619998 h 6858000"/>
              <a:gd name="connsiteX1100" fmla="*/ 2251769 w 6835963"/>
              <a:gd name="connsiteY1100" fmla="*/ 6662750 h 6858000"/>
              <a:gd name="connsiteX1101" fmla="*/ 2259262 w 6835963"/>
              <a:gd name="connsiteY1101" fmla="*/ 6610301 h 6858000"/>
              <a:gd name="connsiteX1102" fmla="*/ 2439527 w 6835963"/>
              <a:gd name="connsiteY1102" fmla="*/ 6626168 h 6858000"/>
              <a:gd name="connsiteX1103" fmla="*/ 2547509 w 6835963"/>
              <a:gd name="connsiteY1103" fmla="*/ 6582534 h 6858000"/>
              <a:gd name="connsiteX1104" fmla="*/ 2375619 w 6835963"/>
              <a:gd name="connsiteY1104" fmla="*/ 6576364 h 6858000"/>
              <a:gd name="connsiteX1105" fmla="*/ 2357989 w 6835963"/>
              <a:gd name="connsiteY1105" fmla="*/ 6575041 h 6858000"/>
              <a:gd name="connsiteX1106" fmla="*/ 2161857 w 6835963"/>
              <a:gd name="connsiteY1106" fmla="*/ 6522152 h 6858000"/>
              <a:gd name="connsiteX1107" fmla="*/ 1808820 w 6835963"/>
              <a:gd name="connsiteY1107" fmla="*/ 6452514 h 6858000"/>
              <a:gd name="connsiteX1108" fmla="*/ 1788545 w 6835963"/>
              <a:gd name="connsiteY1108" fmla="*/ 6445463 h 6858000"/>
              <a:gd name="connsiteX1109" fmla="*/ 1589769 w 6835963"/>
              <a:gd name="connsiteY1109" fmla="*/ 6351584 h 6858000"/>
              <a:gd name="connsiteX1110" fmla="*/ 1547458 w 6835963"/>
              <a:gd name="connsiteY1110" fmla="*/ 6340565 h 6858000"/>
              <a:gd name="connsiteX1111" fmla="*/ 1538202 w 6835963"/>
              <a:gd name="connsiteY1111" fmla="*/ 6354228 h 6858000"/>
              <a:gd name="connsiteX1112" fmla="*/ 1563324 w 6835963"/>
              <a:gd name="connsiteY1112" fmla="*/ 6368332 h 6858000"/>
              <a:gd name="connsiteX1113" fmla="*/ 1604754 w 6835963"/>
              <a:gd name="connsiteY1113" fmla="*/ 6406677 h 6858000"/>
              <a:gd name="connsiteX1114" fmla="*/ 1637810 w 6835963"/>
              <a:gd name="connsiteY1114" fmla="*/ 6453836 h 6858000"/>
              <a:gd name="connsiteX1115" fmla="*/ 1642218 w 6835963"/>
              <a:gd name="connsiteY1115" fmla="*/ 6470144 h 6858000"/>
              <a:gd name="connsiteX1116" fmla="*/ 4332088 w 6835963"/>
              <a:gd name="connsiteY1116" fmla="*/ 5990172 h 6858000"/>
              <a:gd name="connsiteX1117" fmla="*/ 4361618 w 6835963"/>
              <a:gd name="connsiteY1117" fmla="*/ 5954031 h 6858000"/>
              <a:gd name="connsiteX1118" fmla="*/ 4423322 w 6835963"/>
              <a:gd name="connsiteY1118" fmla="*/ 5897175 h 6858000"/>
              <a:gd name="connsiteX1119" fmla="*/ 4474008 w 6835963"/>
              <a:gd name="connsiteY1119" fmla="*/ 5878664 h 6858000"/>
              <a:gd name="connsiteX1120" fmla="*/ 4591246 w 6835963"/>
              <a:gd name="connsiteY1120" fmla="*/ 5850015 h 6858000"/>
              <a:gd name="connsiteX1121" fmla="*/ 4610639 w 6835963"/>
              <a:gd name="connsiteY1121" fmla="*/ 5840319 h 6858000"/>
              <a:gd name="connsiteX1122" fmla="*/ 4649425 w 6835963"/>
              <a:gd name="connsiteY1122" fmla="*/ 5820045 h 6858000"/>
              <a:gd name="connsiteX1123" fmla="*/ 4753881 w 6835963"/>
              <a:gd name="connsiteY1123" fmla="*/ 5748644 h 6858000"/>
              <a:gd name="connsiteX1124" fmla="*/ 4807212 w 6835963"/>
              <a:gd name="connsiteY1124" fmla="*/ 5704569 h 6858000"/>
              <a:gd name="connsiteX1125" fmla="*/ 4805448 w 6835963"/>
              <a:gd name="connsiteY1125" fmla="*/ 5687380 h 6858000"/>
              <a:gd name="connsiteX1126" fmla="*/ 4968084 w 6835963"/>
              <a:gd name="connsiteY1126" fmla="*/ 5613776 h 6858000"/>
              <a:gd name="connsiteX1127" fmla="*/ 4961472 w 6835963"/>
              <a:gd name="connsiteY1127" fmla="*/ 5574549 h 6858000"/>
              <a:gd name="connsiteX1128" fmla="*/ 5007310 w 6835963"/>
              <a:gd name="connsiteY1128" fmla="*/ 5545901 h 6858000"/>
              <a:gd name="connsiteX1129" fmla="*/ 5013921 w 6835963"/>
              <a:gd name="connsiteY1129" fmla="*/ 5514167 h 6858000"/>
              <a:gd name="connsiteX1130" fmla="*/ 4977780 w 6835963"/>
              <a:gd name="connsiteY1130" fmla="*/ 5514167 h 6858000"/>
              <a:gd name="connsiteX1131" fmla="*/ 4957947 w 6835963"/>
              <a:gd name="connsiteY1131" fmla="*/ 5547664 h 6858000"/>
              <a:gd name="connsiteX1132" fmla="*/ 4907702 w 6835963"/>
              <a:gd name="connsiteY1132" fmla="*/ 5596146 h 6858000"/>
              <a:gd name="connsiteX1133" fmla="*/ 4801923 w 6835963"/>
              <a:gd name="connsiteY1133" fmla="*/ 5642424 h 6858000"/>
              <a:gd name="connsiteX1134" fmla="*/ 4756526 w 6835963"/>
              <a:gd name="connsiteY1134" fmla="*/ 5672395 h 6858000"/>
              <a:gd name="connsiteX1135" fmla="*/ 4658680 w 6835963"/>
              <a:gd name="connsiteY1135" fmla="*/ 5732336 h 6858000"/>
              <a:gd name="connsiteX1136" fmla="*/ 4490316 w 6835963"/>
              <a:gd name="connsiteY1136" fmla="*/ 5791837 h 6858000"/>
              <a:gd name="connsiteX1137" fmla="*/ 4454615 w 6835963"/>
              <a:gd name="connsiteY1137" fmla="*/ 5810789 h 6858000"/>
              <a:gd name="connsiteX1138" fmla="*/ 4343107 w 6835963"/>
              <a:gd name="connsiteY1138" fmla="*/ 5876901 h 6858000"/>
              <a:gd name="connsiteX1139" fmla="*/ 4273028 w 6835963"/>
              <a:gd name="connsiteY1139" fmla="*/ 5869408 h 6858000"/>
              <a:gd name="connsiteX1140" fmla="*/ 4244380 w 6835963"/>
              <a:gd name="connsiteY1140" fmla="*/ 5872494 h 6858000"/>
              <a:gd name="connsiteX1141" fmla="*/ 4158875 w 6835963"/>
              <a:gd name="connsiteY1141" fmla="*/ 5894090 h 6858000"/>
              <a:gd name="connsiteX1142" fmla="*/ 4332088 w 6835963"/>
              <a:gd name="connsiteY1142" fmla="*/ 5990172 h 6858000"/>
              <a:gd name="connsiteX1143" fmla="*/ 2739234 w 6835963"/>
              <a:gd name="connsiteY1143" fmla="*/ 4003292 h 6858000"/>
              <a:gd name="connsiteX1144" fmla="*/ 2742760 w 6835963"/>
              <a:gd name="connsiteY1144" fmla="*/ 4012988 h 6858000"/>
              <a:gd name="connsiteX1145" fmla="*/ 2762593 w 6835963"/>
              <a:gd name="connsiteY1145" fmla="*/ 4012547 h 6858000"/>
              <a:gd name="connsiteX1146" fmla="*/ 2863524 w 6835963"/>
              <a:gd name="connsiteY1146" fmla="*/ 4014310 h 6858000"/>
              <a:gd name="connsiteX1147" fmla="*/ 2921261 w 6835963"/>
              <a:gd name="connsiteY1147" fmla="*/ 4024447 h 6858000"/>
              <a:gd name="connsiteX1148" fmla="*/ 2991340 w 6835963"/>
              <a:gd name="connsiteY1148" fmla="*/ 4020480 h 6858000"/>
              <a:gd name="connsiteX1149" fmla="*/ 3035855 w 6835963"/>
              <a:gd name="connsiteY1149" fmla="*/ 3998884 h 6858000"/>
              <a:gd name="connsiteX1150" fmla="*/ 3071115 w 6835963"/>
              <a:gd name="connsiteY1150" fmla="*/ 4008581 h 6858000"/>
              <a:gd name="connsiteX1151" fmla="*/ 3137227 w 6835963"/>
              <a:gd name="connsiteY1151" fmla="*/ 4003292 h 6858000"/>
              <a:gd name="connsiteX1152" fmla="*/ 3198490 w 6835963"/>
              <a:gd name="connsiteY1152" fmla="*/ 3977728 h 6858000"/>
              <a:gd name="connsiteX1153" fmla="*/ 3273858 w 6835963"/>
              <a:gd name="connsiteY1153" fmla="*/ 3966710 h 6858000"/>
              <a:gd name="connsiteX1154" fmla="*/ 3286639 w 6835963"/>
              <a:gd name="connsiteY1154" fmla="*/ 3983458 h 6858000"/>
              <a:gd name="connsiteX1155" fmla="*/ 3452800 w 6835963"/>
              <a:gd name="connsiteY1155" fmla="*/ 3970676 h 6858000"/>
              <a:gd name="connsiteX1156" fmla="*/ 3505249 w 6835963"/>
              <a:gd name="connsiteY1156" fmla="*/ 3948639 h 6858000"/>
              <a:gd name="connsiteX1157" fmla="*/ 3503046 w 6835963"/>
              <a:gd name="connsiteY1157" fmla="*/ 3934535 h 6858000"/>
              <a:gd name="connsiteX1158" fmla="*/ 3428119 w 6835963"/>
              <a:gd name="connsiteY1158" fmla="*/ 3941146 h 6858000"/>
              <a:gd name="connsiteX1159" fmla="*/ 3400352 w 6835963"/>
              <a:gd name="connsiteY1159" fmla="*/ 3943791 h 6858000"/>
              <a:gd name="connsiteX1160" fmla="*/ 3275621 w 6835963"/>
              <a:gd name="connsiteY1160" fmla="*/ 3902361 h 6858000"/>
              <a:gd name="connsiteX1161" fmla="*/ 3246091 w 6835963"/>
              <a:gd name="connsiteY1161" fmla="*/ 3901920 h 6858000"/>
              <a:gd name="connsiteX1162" fmla="*/ 3101526 w 6835963"/>
              <a:gd name="connsiteY1162" fmla="*/ 3902361 h 6858000"/>
              <a:gd name="connsiteX1163" fmla="*/ 3007647 w 6835963"/>
              <a:gd name="connsiteY1163" fmla="*/ 3927483 h 6858000"/>
              <a:gd name="connsiteX1164" fmla="*/ 2878509 w 6835963"/>
              <a:gd name="connsiteY1164" fmla="*/ 3900157 h 6858000"/>
              <a:gd name="connsiteX1165" fmla="*/ 2842809 w 6835963"/>
              <a:gd name="connsiteY1165" fmla="*/ 3882527 h 6858000"/>
              <a:gd name="connsiteX1166" fmla="*/ 2762593 w 6835963"/>
              <a:gd name="connsiteY1166" fmla="*/ 3903242 h 6858000"/>
              <a:gd name="connsiteX1167" fmla="*/ 2762152 w 6835963"/>
              <a:gd name="connsiteY1167" fmla="*/ 3904564 h 6858000"/>
              <a:gd name="connsiteX1168" fmla="*/ 2686785 w 6835963"/>
              <a:gd name="connsiteY1168" fmla="*/ 3922194 h 6858000"/>
              <a:gd name="connsiteX1169" fmla="*/ 2780223 w 6835963"/>
              <a:gd name="connsiteY1169" fmla="*/ 3970236 h 6858000"/>
              <a:gd name="connsiteX1170" fmla="*/ 2739234 w 6835963"/>
              <a:gd name="connsiteY1170" fmla="*/ 4003292 h 6858000"/>
              <a:gd name="connsiteX1171" fmla="*/ 4526897 w 6835963"/>
              <a:gd name="connsiteY1171" fmla="*/ 5084440 h 6858000"/>
              <a:gd name="connsiteX1172" fmla="*/ 4607995 w 6835963"/>
              <a:gd name="connsiteY1172" fmla="*/ 5060640 h 6858000"/>
              <a:gd name="connsiteX1173" fmla="*/ 4669699 w 6835963"/>
              <a:gd name="connsiteY1173" fmla="*/ 5034195 h 6858000"/>
              <a:gd name="connsiteX1174" fmla="*/ 4845997 w 6835963"/>
              <a:gd name="connsiteY1174" fmla="*/ 5025380 h 6858000"/>
              <a:gd name="connsiteX1175" fmla="*/ 4873764 w 6835963"/>
              <a:gd name="connsiteY1175" fmla="*/ 5005547 h 6858000"/>
              <a:gd name="connsiteX1176" fmla="*/ 4990121 w 6835963"/>
              <a:gd name="connsiteY1176" fmla="*/ 4906820 h 6858000"/>
              <a:gd name="connsiteX1177" fmla="*/ 5079592 w 6835963"/>
              <a:gd name="connsiteY1177" fmla="*/ 4803686 h 6858000"/>
              <a:gd name="connsiteX1178" fmla="*/ 5040807 w 6835963"/>
              <a:gd name="connsiteY1178" fmla="*/ 4779445 h 6858000"/>
              <a:gd name="connsiteX1179" fmla="*/ 5048300 w 6835963"/>
              <a:gd name="connsiteY1179" fmla="*/ 4776359 h 6858000"/>
              <a:gd name="connsiteX1180" fmla="*/ 5037281 w 6835963"/>
              <a:gd name="connsiteY1180" fmla="*/ 4742422 h 6858000"/>
              <a:gd name="connsiteX1181" fmla="*/ 5010395 w 6835963"/>
              <a:gd name="connsiteY1181" fmla="*/ 4776359 h 6858000"/>
              <a:gd name="connsiteX1182" fmla="*/ 4972932 w 6835963"/>
              <a:gd name="connsiteY1182" fmla="*/ 4805448 h 6858000"/>
              <a:gd name="connsiteX1183" fmla="*/ 4935468 w 6835963"/>
              <a:gd name="connsiteY1183" fmla="*/ 4827045 h 6858000"/>
              <a:gd name="connsiteX1184" fmla="*/ 4914313 w 6835963"/>
              <a:gd name="connsiteY1184" fmla="*/ 4834538 h 6858000"/>
              <a:gd name="connsiteX1185" fmla="*/ 4816467 w 6835963"/>
              <a:gd name="connsiteY1185" fmla="*/ 4897564 h 6858000"/>
              <a:gd name="connsiteX1186" fmla="*/ 4699670 w 6835963"/>
              <a:gd name="connsiteY1186" fmla="*/ 4967202 h 6858000"/>
              <a:gd name="connsiteX1187" fmla="*/ 4641932 w 6835963"/>
              <a:gd name="connsiteY1187" fmla="*/ 5005106 h 6858000"/>
              <a:gd name="connsiteX1188" fmla="*/ 4526897 w 6835963"/>
              <a:gd name="connsiteY1188" fmla="*/ 5084440 h 6858000"/>
              <a:gd name="connsiteX1189" fmla="*/ 6327784 w 6835963"/>
              <a:gd name="connsiteY1189" fmla="*/ 4083507 h 6858000"/>
              <a:gd name="connsiteX1190" fmla="*/ 6270487 w 6835963"/>
              <a:gd name="connsiteY1190" fmla="*/ 4156671 h 6858000"/>
              <a:gd name="connsiteX1191" fmla="*/ 6232583 w 6835963"/>
              <a:gd name="connsiteY1191" fmla="*/ 4231157 h 6858000"/>
              <a:gd name="connsiteX1192" fmla="*/ 6149282 w 6835963"/>
              <a:gd name="connsiteY1192" fmla="*/ 4374399 h 6858000"/>
              <a:gd name="connsiteX1193" fmla="*/ 6134737 w 6835963"/>
              <a:gd name="connsiteY1193" fmla="*/ 4401725 h 6858000"/>
              <a:gd name="connsiteX1194" fmla="*/ 6266079 w 6835963"/>
              <a:gd name="connsiteY1194" fmla="*/ 4347073 h 6858000"/>
              <a:gd name="connsiteX1195" fmla="*/ 6340125 w 6835963"/>
              <a:gd name="connsiteY1195" fmla="*/ 4295065 h 6858000"/>
              <a:gd name="connsiteX1196" fmla="*/ 6397862 w 6835963"/>
              <a:gd name="connsiteY1196" fmla="*/ 4280961 h 6858000"/>
              <a:gd name="connsiteX1197" fmla="*/ 6449870 w 6835963"/>
              <a:gd name="connsiteY1197" fmla="*/ 4213968 h 6858000"/>
              <a:gd name="connsiteX1198" fmla="*/ 6459567 w 6835963"/>
              <a:gd name="connsiteY1198" fmla="*/ 4104663 h 6858000"/>
              <a:gd name="connsiteX1199" fmla="*/ 6327784 w 6835963"/>
              <a:gd name="connsiteY1199" fmla="*/ 4083507 h 6858000"/>
              <a:gd name="connsiteX1200" fmla="*/ 2756423 w 6835963"/>
              <a:gd name="connsiteY1200" fmla="*/ 4190608 h 6858000"/>
              <a:gd name="connsiteX1201" fmla="*/ 2937128 w 6835963"/>
              <a:gd name="connsiteY1201" fmla="*/ 4145212 h 6858000"/>
              <a:gd name="connsiteX1202" fmla="*/ 2925669 w 6835963"/>
              <a:gd name="connsiteY1202" fmla="*/ 4097611 h 6858000"/>
              <a:gd name="connsiteX1203" fmla="*/ 2782867 w 6835963"/>
              <a:gd name="connsiteY1203" fmla="*/ 4053536 h 6858000"/>
              <a:gd name="connsiteX1204" fmla="*/ 2760830 w 6835963"/>
              <a:gd name="connsiteY1204" fmla="*/ 4053536 h 6858000"/>
              <a:gd name="connsiteX1205" fmla="*/ 2701770 w 6835963"/>
              <a:gd name="connsiteY1205" fmla="*/ 4053977 h 6858000"/>
              <a:gd name="connsiteX1206" fmla="*/ 2581887 w 6835963"/>
              <a:gd name="connsiteY1206" fmla="*/ 4078218 h 6858000"/>
              <a:gd name="connsiteX1207" fmla="*/ 2562495 w 6835963"/>
              <a:gd name="connsiteY1207" fmla="*/ 4130667 h 6858000"/>
              <a:gd name="connsiteX1208" fmla="*/ 2554121 w 6835963"/>
              <a:gd name="connsiteY1208" fmla="*/ 4150941 h 6858000"/>
              <a:gd name="connsiteX1209" fmla="*/ 2646236 w 6835963"/>
              <a:gd name="connsiteY1209" fmla="*/ 4165045 h 6858000"/>
              <a:gd name="connsiteX1210" fmla="*/ 2706618 w 6835963"/>
              <a:gd name="connsiteY1210" fmla="*/ 4150060 h 6858000"/>
              <a:gd name="connsiteX1211" fmla="*/ 2756423 w 6835963"/>
              <a:gd name="connsiteY1211" fmla="*/ 4190608 h 6858000"/>
              <a:gd name="connsiteX1212" fmla="*/ 3091389 w 6835963"/>
              <a:gd name="connsiteY1212" fmla="*/ 3667443 h 6858000"/>
              <a:gd name="connsiteX1213" fmla="*/ 3101967 w 6835963"/>
              <a:gd name="connsiteY1213" fmla="*/ 3609265 h 6858000"/>
              <a:gd name="connsiteX1214" fmla="*/ 3045552 w 6835963"/>
              <a:gd name="connsiteY1214" fmla="*/ 3603535 h 6858000"/>
              <a:gd name="connsiteX1215" fmla="*/ 2960047 w 6835963"/>
              <a:gd name="connsiteY1215" fmla="*/ 3600891 h 6858000"/>
              <a:gd name="connsiteX1216" fmla="*/ 2909361 w 6835963"/>
              <a:gd name="connsiteY1216" fmla="*/ 3596484 h 6858000"/>
              <a:gd name="connsiteX1217" fmla="*/ 2887765 w 6835963"/>
              <a:gd name="connsiteY1217" fmla="*/ 3653780 h 6858000"/>
              <a:gd name="connsiteX1218" fmla="*/ 2923024 w 6835963"/>
              <a:gd name="connsiteY1218" fmla="*/ 3690362 h 6858000"/>
              <a:gd name="connsiteX1219" fmla="*/ 2908039 w 6835963"/>
              <a:gd name="connsiteY1219" fmla="*/ 3708874 h 6858000"/>
              <a:gd name="connsiteX1220" fmla="*/ 2901428 w 6835963"/>
              <a:gd name="connsiteY1220" fmla="*/ 3760441 h 6858000"/>
              <a:gd name="connsiteX1221" fmla="*/ 2939332 w 6835963"/>
              <a:gd name="connsiteY1221" fmla="*/ 3791293 h 6858000"/>
              <a:gd name="connsiteX1222" fmla="*/ 3074641 w 6835963"/>
              <a:gd name="connsiteY1222" fmla="*/ 3786004 h 6858000"/>
              <a:gd name="connsiteX1223" fmla="*/ 3085219 w 6835963"/>
              <a:gd name="connsiteY1223" fmla="*/ 3783800 h 6858000"/>
              <a:gd name="connsiteX1224" fmla="*/ 3175572 w 6835963"/>
              <a:gd name="connsiteY1224" fmla="*/ 3740607 h 6858000"/>
              <a:gd name="connsiteX1225" fmla="*/ 3191438 w 6835963"/>
              <a:gd name="connsiteY1225" fmla="*/ 3720333 h 6858000"/>
              <a:gd name="connsiteX1226" fmla="*/ 3173809 w 6835963"/>
              <a:gd name="connsiteY1226" fmla="*/ 3700059 h 6858000"/>
              <a:gd name="connsiteX1227" fmla="*/ 3091389 w 6835963"/>
              <a:gd name="connsiteY1227" fmla="*/ 3667443 h 6858000"/>
              <a:gd name="connsiteX1228" fmla="*/ 3612791 w 6835963"/>
              <a:gd name="connsiteY1228" fmla="*/ 2623317 h 6858000"/>
              <a:gd name="connsiteX1229" fmla="*/ 3581498 w 6835963"/>
              <a:gd name="connsiteY1229" fmla="*/ 2617147 h 6858000"/>
              <a:gd name="connsiteX1230" fmla="*/ 3473956 w 6835963"/>
              <a:gd name="connsiteY1230" fmla="*/ 2562935 h 6858000"/>
              <a:gd name="connsiteX1231" fmla="*/ 3421508 w 6835963"/>
              <a:gd name="connsiteY1231" fmla="*/ 2596873 h 6858000"/>
              <a:gd name="connsiteX1232" fmla="*/ 3500842 w 6835963"/>
              <a:gd name="connsiteY1232" fmla="*/ 2748930 h 6858000"/>
              <a:gd name="connsiteX1233" fmla="*/ 3579735 w 6835963"/>
              <a:gd name="connsiteY1233" fmla="*/ 2700007 h 6858000"/>
              <a:gd name="connsiteX1234" fmla="*/ 3618962 w 6835963"/>
              <a:gd name="connsiteY1234" fmla="*/ 2704855 h 6858000"/>
              <a:gd name="connsiteX1235" fmla="*/ 3689481 w 6835963"/>
              <a:gd name="connsiteY1235" fmla="*/ 2691633 h 6858000"/>
              <a:gd name="connsiteX1236" fmla="*/ 3656425 w 6835963"/>
              <a:gd name="connsiteY1236" fmla="*/ 2668273 h 6858000"/>
              <a:gd name="connsiteX1237" fmla="*/ 3612791 w 6835963"/>
              <a:gd name="connsiteY1237" fmla="*/ 2623317 h 6858000"/>
              <a:gd name="connsiteX1238" fmla="*/ 2721604 w 6835963"/>
              <a:gd name="connsiteY1238" fmla="*/ 4328562 h 6858000"/>
              <a:gd name="connsiteX1239" fmla="*/ 2862201 w 6835963"/>
              <a:gd name="connsiteY1239" fmla="*/ 4377044 h 6858000"/>
              <a:gd name="connsiteX1240" fmla="*/ 2913328 w 6835963"/>
              <a:gd name="connsiteY1240" fmla="*/ 4371314 h 6858000"/>
              <a:gd name="connsiteX1241" fmla="*/ 2930076 w 6835963"/>
              <a:gd name="connsiteY1241" fmla="*/ 4348836 h 6858000"/>
              <a:gd name="connsiteX1242" fmla="*/ 2961369 w 6835963"/>
              <a:gd name="connsiteY1242" fmla="*/ 4297710 h 6858000"/>
              <a:gd name="connsiteX1243" fmla="*/ 3060537 w 6835963"/>
              <a:gd name="connsiteY1243" fmla="*/ 4270383 h 6858000"/>
              <a:gd name="connsiteX1244" fmla="*/ 2927432 w 6835963"/>
              <a:gd name="connsiteY1244" fmla="*/ 4291098 h 6858000"/>
              <a:gd name="connsiteX1245" fmla="*/ 2882035 w 6835963"/>
              <a:gd name="connsiteY1245" fmla="*/ 4315780 h 6858000"/>
              <a:gd name="connsiteX1246" fmla="*/ 2721604 w 6835963"/>
              <a:gd name="connsiteY1246" fmla="*/ 4328562 h 6858000"/>
              <a:gd name="connsiteX1247" fmla="*/ 4598739 w 6835963"/>
              <a:gd name="connsiteY1247" fmla="*/ 3600891 h 6858000"/>
              <a:gd name="connsiteX1248" fmla="*/ 4532186 w 6835963"/>
              <a:gd name="connsiteY1248" fmla="*/ 3573124 h 6858000"/>
              <a:gd name="connsiteX1249" fmla="*/ 4479297 w 6835963"/>
              <a:gd name="connsiteY1249" fmla="*/ 3613672 h 6858000"/>
              <a:gd name="connsiteX1250" fmla="*/ 4485467 w 6835963"/>
              <a:gd name="connsiteY1250" fmla="*/ 3622047 h 6858000"/>
              <a:gd name="connsiteX1251" fmla="*/ 4420237 w 6835963"/>
              <a:gd name="connsiteY1251" fmla="*/ 3641439 h 6858000"/>
              <a:gd name="connsiteX1252" fmla="*/ 4570972 w 6835963"/>
              <a:gd name="connsiteY1252" fmla="*/ 3670529 h 6858000"/>
              <a:gd name="connsiteX1253" fmla="*/ 4598739 w 6835963"/>
              <a:gd name="connsiteY1253" fmla="*/ 3600891 h 6858000"/>
              <a:gd name="connsiteX1254" fmla="*/ 4401285 w 6835963"/>
              <a:gd name="connsiteY1254" fmla="*/ 6095951 h 6858000"/>
              <a:gd name="connsiteX1255" fmla="*/ 4395555 w 6835963"/>
              <a:gd name="connsiteY1255" fmla="*/ 6085373 h 6858000"/>
              <a:gd name="connsiteX1256" fmla="*/ 4270824 w 6835963"/>
              <a:gd name="connsiteY1256" fmla="*/ 6134737 h 6858000"/>
              <a:gd name="connsiteX1257" fmla="*/ 4131549 w 6835963"/>
              <a:gd name="connsiteY1257" fmla="*/ 6161182 h 6858000"/>
              <a:gd name="connsiteX1258" fmla="*/ 4170334 w 6835963"/>
              <a:gd name="connsiteY1258" fmla="*/ 6174404 h 6858000"/>
              <a:gd name="connsiteX1259" fmla="*/ 4269061 w 6835963"/>
              <a:gd name="connsiteY1259" fmla="*/ 6188067 h 6858000"/>
              <a:gd name="connsiteX1260" fmla="*/ 4387181 w 6835963"/>
              <a:gd name="connsiteY1260" fmla="*/ 6116225 h 6858000"/>
              <a:gd name="connsiteX1261" fmla="*/ 4401285 w 6835963"/>
              <a:gd name="connsiteY1261" fmla="*/ 6095951 h 6858000"/>
              <a:gd name="connsiteX1262" fmla="*/ 4779445 w 6835963"/>
              <a:gd name="connsiteY1262" fmla="*/ 5619946 h 6858000"/>
              <a:gd name="connsiteX1263" fmla="*/ 4614165 w 6835963"/>
              <a:gd name="connsiteY1263" fmla="*/ 5685617 h 6858000"/>
              <a:gd name="connsiteX1264" fmla="*/ 4675429 w 6835963"/>
              <a:gd name="connsiteY1264" fmla="*/ 5701925 h 6858000"/>
              <a:gd name="connsiteX1265" fmla="*/ 4726555 w 6835963"/>
              <a:gd name="connsiteY1265" fmla="*/ 5669309 h 6858000"/>
              <a:gd name="connsiteX1266" fmla="*/ 4779445 w 6835963"/>
              <a:gd name="connsiteY1266" fmla="*/ 5619946 h 6858000"/>
              <a:gd name="connsiteX1267" fmla="*/ 3418863 w 6835963"/>
              <a:gd name="connsiteY1267" fmla="*/ 6434003 h 6858000"/>
              <a:gd name="connsiteX1268" fmla="*/ 3358922 w 6835963"/>
              <a:gd name="connsiteY1268" fmla="*/ 6420780 h 6858000"/>
              <a:gd name="connsiteX1269" fmla="*/ 3336884 w 6835963"/>
              <a:gd name="connsiteY1269" fmla="*/ 6419018 h 6858000"/>
              <a:gd name="connsiteX1270" fmla="*/ 3346581 w 6835963"/>
              <a:gd name="connsiteY1270" fmla="*/ 6438410 h 6858000"/>
              <a:gd name="connsiteX1271" fmla="*/ 3431204 w 6835963"/>
              <a:gd name="connsiteY1271" fmla="*/ 6474111 h 6858000"/>
              <a:gd name="connsiteX1272" fmla="*/ 3558579 w 6835963"/>
              <a:gd name="connsiteY1272" fmla="*/ 6451633 h 6858000"/>
              <a:gd name="connsiteX1273" fmla="*/ 3466023 w 6835963"/>
              <a:gd name="connsiteY1273" fmla="*/ 6440173 h 6858000"/>
              <a:gd name="connsiteX1274" fmla="*/ 3418863 w 6835963"/>
              <a:gd name="connsiteY1274" fmla="*/ 6434003 h 6858000"/>
              <a:gd name="connsiteX1275" fmla="*/ 4640169 w 6835963"/>
              <a:gd name="connsiteY1275" fmla="*/ 3945554 h 6858000"/>
              <a:gd name="connsiteX1276" fmla="*/ 4617691 w 6835963"/>
              <a:gd name="connsiteY1276" fmla="*/ 3897072 h 6858000"/>
              <a:gd name="connsiteX1277" fmla="*/ 4532186 w 6835963"/>
              <a:gd name="connsiteY1277" fmla="*/ 3968032 h 6858000"/>
              <a:gd name="connsiteX1278" fmla="*/ 4640169 w 6835963"/>
              <a:gd name="connsiteY1278" fmla="*/ 3945554 h 6858000"/>
              <a:gd name="connsiteX1279" fmla="*/ 2672240 w 6835963"/>
              <a:gd name="connsiteY1279" fmla="*/ 4673225 h 6858000"/>
              <a:gd name="connsiteX1280" fmla="*/ 2673122 w 6835963"/>
              <a:gd name="connsiteY1280" fmla="*/ 4656477 h 6858000"/>
              <a:gd name="connsiteX1281" fmla="*/ 2544424 w 6835963"/>
              <a:gd name="connsiteY1281" fmla="*/ 4593450 h 6858000"/>
              <a:gd name="connsiteX1282" fmla="*/ 2540017 w 6835963"/>
              <a:gd name="connsiteY1282" fmla="*/ 4600502 h 6858000"/>
              <a:gd name="connsiteX1283" fmla="*/ 2578802 w 6835963"/>
              <a:gd name="connsiteY1283" fmla="*/ 4629150 h 6858000"/>
              <a:gd name="connsiteX1284" fmla="*/ 2539576 w 6835963"/>
              <a:gd name="connsiteY1284" fmla="*/ 4649425 h 6858000"/>
              <a:gd name="connsiteX1285" fmla="*/ 2571309 w 6835963"/>
              <a:gd name="connsiteY1285" fmla="*/ 4686888 h 6858000"/>
              <a:gd name="connsiteX1286" fmla="*/ 2672240 w 6835963"/>
              <a:gd name="connsiteY1286" fmla="*/ 4673225 h 6858000"/>
              <a:gd name="connsiteX1287" fmla="*/ 3876357 w 6835963"/>
              <a:gd name="connsiteY1287" fmla="*/ 6307068 h 6858000"/>
              <a:gd name="connsiteX1288" fmla="*/ 3832283 w 6835963"/>
              <a:gd name="connsiteY1288" fmla="*/ 6290761 h 6858000"/>
              <a:gd name="connsiteX1289" fmla="*/ 3732674 w 6835963"/>
              <a:gd name="connsiteY1289" fmla="*/ 6308832 h 6858000"/>
              <a:gd name="connsiteX1290" fmla="*/ 3739285 w 6835963"/>
              <a:gd name="connsiteY1290" fmla="*/ 6332191 h 6858000"/>
              <a:gd name="connsiteX1291" fmla="*/ 3876357 w 6835963"/>
              <a:gd name="connsiteY1291" fmla="*/ 6307068 h 6858000"/>
              <a:gd name="connsiteX1292" fmla="*/ 3457649 w 6835963"/>
              <a:gd name="connsiteY1292" fmla="*/ 806124 h 6858000"/>
              <a:gd name="connsiteX1293" fmla="*/ 3455445 w 6835963"/>
              <a:gd name="connsiteY1293" fmla="*/ 792020 h 6858000"/>
              <a:gd name="connsiteX1294" fmla="*/ 3383603 w 6835963"/>
              <a:gd name="connsiteY1294" fmla="*/ 787171 h 6858000"/>
              <a:gd name="connsiteX1295" fmla="*/ 3332477 w 6835963"/>
              <a:gd name="connsiteY1295" fmla="*/ 846672 h 6858000"/>
              <a:gd name="connsiteX1296" fmla="*/ 3426797 w 6835963"/>
              <a:gd name="connsiteY1296" fmla="*/ 839620 h 6858000"/>
              <a:gd name="connsiteX1297" fmla="*/ 3412693 w 6835963"/>
              <a:gd name="connsiteY1297" fmla="*/ 824635 h 6858000"/>
              <a:gd name="connsiteX1298" fmla="*/ 3457649 w 6835963"/>
              <a:gd name="connsiteY1298" fmla="*/ 806124 h 6858000"/>
              <a:gd name="connsiteX1299" fmla="*/ 987711 w 6835963"/>
              <a:gd name="connsiteY1299" fmla="*/ 5470974 h 6858000"/>
              <a:gd name="connsiteX1300" fmla="*/ 980659 w 6835963"/>
              <a:gd name="connsiteY1300" fmla="*/ 5482874 h 6858000"/>
              <a:gd name="connsiteX1301" fmla="*/ 1057349 w 6835963"/>
              <a:gd name="connsiteY1301" fmla="*/ 5554716 h 6858000"/>
              <a:gd name="connsiteX1302" fmla="*/ 1085116 w 6835963"/>
              <a:gd name="connsiteY1302" fmla="*/ 5560886 h 6858000"/>
              <a:gd name="connsiteX1303" fmla="*/ 1084675 w 6835963"/>
              <a:gd name="connsiteY1303" fmla="*/ 5527390 h 6858000"/>
              <a:gd name="connsiteX1304" fmla="*/ 1050297 w 6835963"/>
              <a:gd name="connsiteY1304" fmla="*/ 5474059 h 6858000"/>
              <a:gd name="connsiteX1305" fmla="*/ 1031785 w 6835963"/>
              <a:gd name="connsiteY1305" fmla="*/ 5466566 h 6858000"/>
              <a:gd name="connsiteX1306" fmla="*/ 987711 w 6835963"/>
              <a:gd name="connsiteY1306" fmla="*/ 5470974 h 6858000"/>
              <a:gd name="connsiteX1307" fmla="*/ 3612350 w 6835963"/>
              <a:gd name="connsiteY1307" fmla="*/ 5472737 h 6858000"/>
              <a:gd name="connsiteX1308" fmla="*/ 3685073 w 6835963"/>
              <a:gd name="connsiteY1308" fmla="*/ 5435274 h 6858000"/>
              <a:gd name="connsiteX1309" fmla="*/ 3753830 w 6835963"/>
              <a:gd name="connsiteY1309" fmla="*/ 5429985 h 6858000"/>
              <a:gd name="connsiteX1310" fmla="*/ 3776748 w 6835963"/>
              <a:gd name="connsiteY1310" fmla="*/ 5411473 h 6858000"/>
              <a:gd name="connsiteX1311" fmla="*/ 3748982 w 6835963"/>
              <a:gd name="connsiteY1311" fmla="*/ 5396929 h 6858000"/>
              <a:gd name="connsiteX1312" fmla="*/ 3623810 w 6835963"/>
              <a:gd name="connsiteY1312" fmla="*/ 5435714 h 6858000"/>
              <a:gd name="connsiteX1313" fmla="*/ 3612350 w 6835963"/>
              <a:gd name="connsiteY1313" fmla="*/ 5472737 h 6858000"/>
              <a:gd name="connsiteX1314" fmla="*/ 2616266 w 6835963"/>
              <a:gd name="connsiteY1314" fmla="*/ 742656 h 6858000"/>
              <a:gd name="connsiteX1315" fmla="*/ 2657255 w 6835963"/>
              <a:gd name="connsiteY1315" fmla="*/ 726789 h 6858000"/>
              <a:gd name="connsiteX1316" fmla="*/ 2737030 w 6835963"/>
              <a:gd name="connsiteY1316" fmla="*/ 674781 h 6858000"/>
              <a:gd name="connsiteX1317" fmla="*/ 2757745 w 6835963"/>
              <a:gd name="connsiteY1317" fmla="*/ 657592 h 6858000"/>
              <a:gd name="connsiteX1318" fmla="*/ 2750252 w 6835963"/>
              <a:gd name="connsiteY1318" fmla="*/ 643929 h 6858000"/>
              <a:gd name="connsiteX1319" fmla="*/ 2719841 w 6835963"/>
              <a:gd name="connsiteY1319" fmla="*/ 650540 h 6858000"/>
              <a:gd name="connsiteX1320" fmla="*/ 2644032 w 6835963"/>
              <a:gd name="connsiteY1320" fmla="*/ 691970 h 6858000"/>
              <a:gd name="connsiteX1321" fmla="*/ 2616266 w 6835963"/>
              <a:gd name="connsiteY1321" fmla="*/ 742656 h 6858000"/>
              <a:gd name="connsiteX1322" fmla="*/ 3721655 w 6835963"/>
              <a:gd name="connsiteY1322" fmla="*/ 6367891 h 6858000"/>
              <a:gd name="connsiteX1323" fmla="*/ 3600450 w 6835963"/>
              <a:gd name="connsiteY1323" fmla="*/ 6374062 h 6858000"/>
              <a:gd name="connsiteX1324" fmla="*/ 3721655 w 6835963"/>
              <a:gd name="connsiteY1324" fmla="*/ 6367891 h 6858000"/>
              <a:gd name="connsiteX1325" fmla="*/ 3425474 w 6835963"/>
              <a:gd name="connsiteY1325" fmla="*/ 4883901 h 6858000"/>
              <a:gd name="connsiteX1326" fmla="*/ 3429000 w 6835963"/>
              <a:gd name="connsiteY1326" fmla="*/ 4870679 h 6858000"/>
              <a:gd name="connsiteX1327" fmla="*/ 3278706 w 6835963"/>
              <a:gd name="connsiteY1327" fmla="*/ 4828367 h 6858000"/>
              <a:gd name="connsiteX1328" fmla="*/ 3425474 w 6835963"/>
              <a:gd name="connsiteY1328" fmla="*/ 4883901 h 6858000"/>
              <a:gd name="connsiteX1329" fmla="*/ 4854372 w 6835963"/>
              <a:gd name="connsiteY1329" fmla="*/ 5938164 h 6858000"/>
              <a:gd name="connsiteX1330" fmla="*/ 4881698 w 6835963"/>
              <a:gd name="connsiteY1330" fmla="*/ 5966372 h 6858000"/>
              <a:gd name="connsiteX1331" fmla="*/ 4916517 w 6835963"/>
              <a:gd name="connsiteY1331" fmla="*/ 5920094 h 6858000"/>
              <a:gd name="connsiteX1332" fmla="*/ 4892716 w 6835963"/>
              <a:gd name="connsiteY1332" fmla="*/ 5895412 h 6858000"/>
              <a:gd name="connsiteX1333" fmla="*/ 4854372 w 6835963"/>
              <a:gd name="connsiteY1333" fmla="*/ 5938164 h 6858000"/>
              <a:gd name="connsiteX1334" fmla="*/ 3242124 w 6835963"/>
              <a:gd name="connsiteY1334" fmla="*/ 4964998 h 6858000"/>
              <a:gd name="connsiteX1335" fmla="*/ 3248735 w 6835963"/>
              <a:gd name="connsiteY1335" fmla="*/ 4985713 h 6858000"/>
              <a:gd name="connsiteX1336" fmla="*/ 3362007 w 6835963"/>
              <a:gd name="connsiteY1336" fmla="*/ 4952657 h 6858000"/>
              <a:gd name="connsiteX1337" fmla="*/ 3355836 w 6835963"/>
              <a:gd name="connsiteY1337" fmla="*/ 4931502 h 6858000"/>
              <a:gd name="connsiteX1338" fmla="*/ 3242124 w 6835963"/>
              <a:gd name="connsiteY1338" fmla="*/ 4964998 h 6858000"/>
              <a:gd name="connsiteX1339" fmla="*/ 3375670 w 6835963"/>
              <a:gd name="connsiteY1339" fmla="*/ 5278809 h 6858000"/>
              <a:gd name="connsiteX1340" fmla="*/ 3338648 w 6835963"/>
              <a:gd name="connsiteY1340" fmla="*/ 5355499 h 6858000"/>
              <a:gd name="connsiteX1341" fmla="*/ 3421948 w 6835963"/>
              <a:gd name="connsiteY1341" fmla="*/ 5367840 h 6858000"/>
              <a:gd name="connsiteX1342" fmla="*/ 3426797 w 6835963"/>
              <a:gd name="connsiteY1342" fmla="*/ 5357262 h 6858000"/>
              <a:gd name="connsiteX1343" fmla="*/ 3375670 w 6835963"/>
              <a:gd name="connsiteY1343" fmla="*/ 5278809 h 6858000"/>
              <a:gd name="connsiteX1344" fmla="*/ 1088201 w 6835963"/>
              <a:gd name="connsiteY1344" fmla="*/ 1253040 h 6858000"/>
              <a:gd name="connsiteX1345" fmla="*/ 1047652 w 6835963"/>
              <a:gd name="connsiteY1345" fmla="*/ 1229680 h 6858000"/>
              <a:gd name="connsiteX1346" fmla="*/ 1014596 w 6835963"/>
              <a:gd name="connsiteY1346" fmla="*/ 1256125 h 6858000"/>
              <a:gd name="connsiteX1347" fmla="*/ 1047652 w 6835963"/>
              <a:gd name="connsiteY1347" fmla="*/ 1284773 h 6858000"/>
              <a:gd name="connsiteX1348" fmla="*/ 1088201 w 6835963"/>
              <a:gd name="connsiteY1348" fmla="*/ 1253040 h 6858000"/>
              <a:gd name="connsiteX1349" fmla="*/ 3062741 w 6835963"/>
              <a:gd name="connsiteY1349" fmla="*/ 5361229 h 6858000"/>
              <a:gd name="connsiteX1350" fmla="*/ 3182183 w 6835963"/>
              <a:gd name="connsiteY1350" fmla="*/ 5357703 h 6858000"/>
              <a:gd name="connsiteX1351" fmla="*/ 3062741 w 6835963"/>
              <a:gd name="connsiteY1351" fmla="*/ 5361229 h 6858000"/>
              <a:gd name="connsiteX1352" fmla="*/ 6462652 w 6835963"/>
              <a:gd name="connsiteY1352" fmla="*/ 3994036 h 6858000"/>
              <a:gd name="connsiteX1353" fmla="*/ 6396981 w 6835963"/>
              <a:gd name="connsiteY1353" fmla="*/ 4003732 h 6858000"/>
              <a:gd name="connsiteX1354" fmla="*/ 6405796 w 6835963"/>
              <a:gd name="connsiteY1354" fmla="*/ 4028414 h 6858000"/>
              <a:gd name="connsiteX1355" fmla="*/ 6462652 w 6835963"/>
              <a:gd name="connsiteY1355" fmla="*/ 3994036 h 6858000"/>
              <a:gd name="connsiteX1356" fmla="*/ 1733011 w 6835963"/>
              <a:gd name="connsiteY1356" fmla="*/ 5717351 h 6858000"/>
              <a:gd name="connsiteX1357" fmla="*/ 1823364 w 6835963"/>
              <a:gd name="connsiteY1357" fmla="*/ 5734099 h 6858000"/>
              <a:gd name="connsiteX1358" fmla="*/ 1733011 w 6835963"/>
              <a:gd name="connsiteY1358" fmla="*/ 5717351 h 6858000"/>
              <a:gd name="connsiteX1359" fmla="*/ 3304269 w 6835963"/>
              <a:gd name="connsiteY1359" fmla="*/ 5634932 h 6858000"/>
              <a:gd name="connsiteX1360" fmla="*/ 3389333 w 6835963"/>
              <a:gd name="connsiteY1360" fmla="*/ 5608046 h 6858000"/>
              <a:gd name="connsiteX1361" fmla="*/ 3304269 w 6835963"/>
              <a:gd name="connsiteY1361" fmla="*/ 5634932 h 6858000"/>
              <a:gd name="connsiteX1362" fmla="*/ 6081848 w 6835963"/>
              <a:gd name="connsiteY1362" fmla="*/ 4220579 h 6858000"/>
              <a:gd name="connsiteX1363" fmla="*/ 6154130 w 6835963"/>
              <a:gd name="connsiteY1363" fmla="*/ 4255839 h 6858000"/>
              <a:gd name="connsiteX1364" fmla="*/ 6081848 w 6835963"/>
              <a:gd name="connsiteY1364" fmla="*/ 4220579 h 6858000"/>
              <a:gd name="connsiteX1365" fmla="*/ 4127141 w 6835963"/>
              <a:gd name="connsiteY1365" fmla="*/ 599414 h 6858000"/>
              <a:gd name="connsiteX1366" fmla="*/ 4136838 w 6835963"/>
              <a:gd name="connsiteY1366" fmla="*/ 662441 h 6858000"/>
              <a:gd name="connsiteX1367" fmla="*/ 4167249 w 6835963"/>
              <a:gd name="connsiteY1367" fmla="*/ 624096 h 6858000"/>
              <a:gd name="connsiteX1368" fmla="*/ 4127141 w 6835963"/>
              <a:gd name="connsiteY1368" fmla="*/ 599414 h 6858000"/>
              <a:gd name="connsiteX1369" fmla="*/ 3937621 w 6835963"/>
              <a:gd name="connsiteY1369" fmla="*/ 4409659 h 6858000"/>
              <a:gd name="connsiteX1370" fmla="*/ 3934095 w 6835963"/>
              <a:gd name="connsiteY1370" fmla="*/ 4416711 h 6858000"/>
              <a:gd name="connsiteX1371" fmla="*/ 3961862 w 6835963"/>
              <a:gd name="connsiteY1371" fmla="*/ 4443156 h 6858000"/>
              <a:gd name="connsiteX1372" fmla="*/ 3976406 w 6835963"/>
              <a:gd name="connsiteY1372" fmla="*/ 4457700 h 6858000"/>
              <a:gd name="connsiteX1373" fmla="*/ 3998884 w 6835963"/>
              <a:gd name="connsiteY1373" fmla="*/ 4438748 h 6858000"/>
              <a:gd name="connsiteX1374" fmla="*/ 3937621 w 6835963"/>
              <a:gd name="connsiteY1374" fmla="*/ 4409659 h 6858000"/>
              <a:gd name="connsiteX1375" fmla="*/ 5566616 w 6835963"/>
              <a:gd name="connsiteY1375" fmla="*/ 5387673 h 6858000"/>
              <a:gd name="connsiteX1376" fmla="*/ 5567938 w 6835963"/>
              <a:gd name="connsiteY1376" fmla="*/ 5407507 h 6858000"/>
              <a:gd name="connsiteX1377" fmla="*/ 5623913 w 6835963"/>
              <a:gd name="connsiteY1377" fmla="*/ 5399573 h 6858000"/>
              <a:gd name="connsiteX1378" fmla="*/ 5622150 w 6835963"/>
              <a:gd name="connsiteY1378" fmla="*/ 5387673 h 6858000"/>
              <a:gd name="connsiteX1379" fmla="*/ 5566616 w 6835963"/>
              <a:gd name="connsiteY1379" fmla="*/ 5387673 h 6858000"/>
              <a:gd name="connsiteX1380" fmla="*/ 3738404 w 6835963"/>
              <a:gd name="connsiteY1380" fmla="*/ 778797 h 6858000"/>
              <a:gd name="connsiteX1381" fmla="*/ 3732233 w 6835963"/>
              <a:gd name="connsiteY1381" fmla="*/ 788494 h 6858000"/>
              <a:gd name="connsiteX1382" fmla="*/ 3766611 w 6835963"/>
              <a:gd name="connsiteY1382" fmla="*/ 809209 h 6858000"/>
              <a:gd name="connsiteX1383" fmla="*/ 3791293 w 6835963"/>
              <a:gd name="connsiteY1383" fmla="*/ 794664 h 6858000"/>
              <a:gd name="connsiteX1384" fmla="*/ 3770137 w 6835963"/>
              <a:gd name="connsiteY1384" fmla="*/ 781883 h 6858000"/>
              <a:gd name="connsiteX1385" fmla="*/ 3738404 w 6835963"/>
              <a:gd name="connsiteY1385" fmla="*/ 778797 h 6858000"/>
              <a:gd name="connsiteX1386" fmla="*/ 3471752 w 6835963"/>
              <a:gd name="connsiteY1386" fmla="*/ 5314509 h 6858000"/>
              <a:gd name="connsiteX1387" fmla="*/ 3503927 w 6835963"/>
              <a:gd name="connsiteY1387" fmla="*/ 5310102 h 6858000"/>
              <a:gd name="connsiteX1388" fmla="*/ 3507453 w 6835963"/>
              <a:gd name="connsiteY1388" fmla="*/ 5256331 h 6858000"/>
              <a:gd name="connsiteX1389" fmla="*/ 3499960 w 6835963"/>
              <a:gd name="connsiteY1389" fmla="*/ 5252805 h 6858000"/>
              <a:gd name="connsiteX1390" fmla="*/ 3471752 w 6835963"/>
              <a:gd name="connsiteY1390" fmla="*/ 5314509 h 6858000"/>
              <a:gd name="connsiteX1391" fmla="*/ 3876357 w 6835963"/>
              <a:gd name="connsiteY1391" fmla="*/ 4650747 h 6858000"/>
              <a:gd name="connsiteX1392" fmla="*/ 3879883 w 6835963"/>
              <a:gd name="connsiteY1392" fmla="*/ 4664851 h 6858000"/>
              <a:gd name="connsiteX1393" fmla="*/ 3938943 w 6835963"/>
              <a:gd name="connsiteY1393" fmla="*/ 4632676 h 6858000"/>
              <a:gd name="connsiteX1394" fmla="*/ 3876357 w 6835963"/>
              <a:gd name="connsiteY1394" fmla="*/ 4650747 h 6858000"/>
              <a:gd name="connsiteX1395" fmla="*/ 325270 w 6835963"/>
              <a:gd name="connsiteY1395" fmla="*/ 5014802 h 6858000"/>
              <a:gd name="connsiteX1396" fmla="*/ 313370 w 6835963"/>
              <a:gd name="connsiteY1396" fmla="*/ 5023617 h 6858000"/>
              <a:gd name="connsiteX1397" fmla="*/ 346867 w 6835963"/>
              <a:gd name="connsiteY1397" fmla="*/ 5065929 h 6858000"/>
              <a:gd name="connsiteX1398" fmla="*/ 357445 w 6835963"/>
              <a:gd name="connsiteY1398" fmla="*/ 5058436 h 6858000"/>
              <a:gd name="connsiteX1399" fmla="*/ 325270 w 6835963"/>
              <a:gd name="connsiteY1399" fmla="*/ 50148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</a:cxnLst>
            <a:rect l="l" t="t" r="r" b="b"/>
            <a:pathLst>
              <a:path w="6835963" h="6858000">
                <a:moveTo>
                  <a:pt x="896917" y="4593450"/>
                </a:moveTo>
                <a:cubicBezTo>
                  <a:pt x="909258" y="4596094"/>
                  <a:pt x="928651" y="4604028"/>
                  <a:pt x="932177" y="4599620"/>
                </a:cubicBezTo>
                <a:cubicBezTo>
                  <a:pt x="946281" y="4581990"/>
                  <a:pt x="999611" y="4598298"/>
                  <a:pt x="974048" y="4545408"/>
                </a:cubicBezTo>
                <a:cubicBezTo>
                  <a:pt x="988152" y="4549375"/>
                  <a:pt x="1000052" y="4549816"/>
                  <a:pt x="1007985" y="4555105"/>
                </a:cubicBezTo>
                <a:cubicBezTo>
                  <a:pt x="1020767" y="4563920"/>
                  <a:pt x="1031345" y="4576261"/>
                  <a:pt x="1042804" y="4586839"/>
                </a:cubicBezTo>
                <a:cubicBezTo>
                  <a:pt x="1029582" y="4599620"/>
                  <a:pt x="1017241" y="4613724"/>
                  <a:pt x="1003137" y="4624743"/>
                </a:cubicBezTo>
                <a:cubicBezTo>
                  <a:pt x="993000" y="4632676"/>
                  <a:pt x="980218" y="4636643"/>
                  <a:pt x="968318" y="4641932"/>
                </a:cubicBezTo>
                <a:cubicBezTo>
                  <a:pt x="960385" y="4645458"/>
                  <a:pt x="952451" y="4649865"/>
                  <a:pt x="944077" y="4651187"/>
                </a:cubicBezTo>
                <a:cubicBezTo>
                  <a:pt x="929973" y="4653391"/>
                  <a:pt x="914547" y="4651187"/>
                  <a:pt x="900884" y="4654713"/>
                </a:cubicBezTo>
                <a:cubicBezTo>
                  <a:pt x="892069" y="4656917"/>
                  <a:pt x="885458" y="4667055"/>
                  <a:pt x="877524" y="4673225"/>
                </a:cubicBezTo>
                <a:cubicBezTo>
                  <a:pt x="888543" y="4679395"/>
                  <a:pt x="900002" y="4691296"/>
                  <a:pt x="909699" y="4689973"/>
                </a:cubicBezTo>
                <a:cubicBezTo>
                  <a:pt x="937466" y="4686006"/>
                  <a:pt x="949366" y="4694821"/>
                  <a:pt x="956859" y="4722148"/>
                </a:cubicBezTo>
                <a:cubicBezTo>
                  <a:pt x="960825" y="4736692"/>
                  <a:pt x="978455" y="4747711"/>
                  <a:pt x="993881" y="4764900"/>
                </a:cubicBezTo>
                <a:cubicBezTo>
                  <a:pt x="974048" y="4770630"/>
                  <a:pt x="958181" y="4775037"/>
                  <a:pt x="942314" y="4779445"/>
                </a:cubicBezTo>
                <a:cubicBezTo>
                  <a:pt x="919836" y="4785615"/>
                  <a:pt x="916751" y="4801482"/>
                  <a:pt x="923803" y="4819993"/>
                </a:cubicBezTo>
                <a:cubicBezTo>
                  <a:pt x="937906" y="4857016"/>
                  <a:pt x="951129" y="4894479"/>
                  <a:pt x="967877" y="4929739"/>
                </a:cubicBezTo>
                <a:cubicBezTo>
                  <a:pt x="979337" y="4953539"/>
                  <a:pt x="974929" y="4971610"/>
                  <a:pt x="966114" y="4995410"/>
                </a:cubicBezTo>
                <a:cubicBezTo>
                  <a:pt x="957299" y="5019210"/>
                  <a:pt x="964351" y="5049181"/>
                  <a:pt x="971403" y="5076948"/>
                </a:cubicBezTo>
                <a:cubicBezTo>
                  <a:pt x="964792" y="5085322"/>
                  <a:pt x="957299" y="5093255"/>
                  <a:pt x="951129" y="5102070"/>
                </a:cubicBezTo>
                <a:cubicBezTo>
                  <a:pt x="929092" y="5132922"/>
                  <a:pt x="891187" y="5136007"/>
                  <a:pt x="867387" y="5106037"/>
                </a:cubicBezTo>
                <a:cubicBezTo>
                  <a:pt x="847994" y="5081796"/>
                  <a:pt x="818905" y="5057555"/>
                  <a:pt x="815379" y="5030670"/>
                </a:cubicBezTo>
                <a:cubicBezTo>
                  <a:pt x="810531" y="4990561"/>
                  <a:pt x="772186" y="4976458"/>
                  <a:pt x="764253" y="4944724"/>
                </a:cubicBezTo>
                <a:cubicBezTo>
                  <a:pt x="751912" y="4893157"/>
                  <a:pt x="740012" y="4839827"/>
                  <a:pt x="739571" y="4786937"/>
                </a:cubicBezTo>
                <a:cubicBezTo>
                  <a:pt x="739130" y="4749033"/>
                  <a:pt x="745301" y="4714655"/>
                  <a:pt x="726789" y="4676751"/>
                </a:cubicBezTo>
                <a:cubicBezTo>
                  <a:pt x="714889" y="4652510"/>
                  <a:pt x="724145" y="4617691"/>
                  <a:pt x="724145" y="4587720"/>
                </a:cubicBezTo>
                <a:cubicBezTo>
                  <a:pt x="724145" y="4581990"/>
                  <a:pt x="726789" y="4575820"/>
                  <a:pt x="726349" y="4570091"/>
                </a:cubicBezTo>
                <a:cubicBezTo>
                  <a:pt x="725026" y="4554223"/>
                  <a:pt x="722823" y="4538357"/>
                  <a:pt x="721060" y="4522490"/>
                </a:cubicBezTo>
                <a:cubicBezTo>
                  <a:pt x="726349" y="4520286"/>
                  <a:pt x="731197" y="4518082"/>
                  <a:pt x="736486" y="4516319"/>
                </a:cubicBezTo>
                <a:cubicBezTo>
                  <a:pt x="701226" y="4487230"/>
                  <a:pt x="664644" y="4459463"/>
                  <a:pt x="631148" y="4428170"/>
                </a:cubicBezTo>
                <a:cubicBezTo>
                  <a:pt x="618807" y="4416711"/>
                  <a:pt x="614840" y="4396877"/>
                  <a:pt x="611314" y="4378807"/>
                </a:cubicBezTo>
                <a:cubicBezTo>
                  <a:pt x="588395" y="4358092"/>
                  <a:pt x="565477" y="4337817"/>
                  <a:pt x="546084" y="4320628"/>
                </a:cubicBezTo>
                <a:cubicBezTo>
                  <a:pt x="520520" y="4362499"/>
                  <a:pt x="494957" y="4400844"/>
                  <a:pt x="539032" y="4435663"/>
                </a:cubicBezTo>
                <a:cubicBezTo>
                  <a:pt x="513469" y="4482382"/>
                  <a:pt x="515672" y="4480178"/>
                  <a:pt x="555780" y="4514556"/>
                </a:cubicBezTo>
                <a:cubicBezTo>
                  <a:pt x="569884" y="4526457"/>
                  <a:pt x="575173" y="4552901"/>
                  <a:pt x="577817" y="4573616"/>
                </a:cubicBezTo>
                <a:cubicBezTo>
                  <a:pt x="581343" y="4603587"/>
                  <a:pt x="578699" y="4633999"/>
                  <a:pt x="582225" y="4664851"/>
                </a:cubicBezTo>
                <a:cubicBezTo>
                  <a:pt x="588395" y="4631354"/>
                  <a:pt x="600736" y="4605350"/>
                  <a:pt x="637759" y="4599620"/>
                </a:cubicBezTo>
                <a:lnTo>
                  <a:pt x="636877" y="4598739"/>
                </a:lnTo>
                <a:cubicBezTo>
                  <a:pt x="643929" y="4608435"/>
                  <a:pt x="655829" y="4618131"/>
                  <a:pt x="656711" y="4628709"/>
                </a:cubicBezTo>
                <a:cubicBezTo>
                  <a:pt x="658915" y="4651628"/>
                  <a:pt x="657592" y="4675869"/>
                  <a:pt x="653626" y="4698788"/>
                </a:cubicBezTo>
                <a:cubicBezTo>
                  <a:pt x="651422" y="4712010"/>
                  <a:pt x="641285" y="4723910"/>
                  <a:pt x="631148" y="4743744"/>
                </a:cubicBezTo>
                <a:cubicBezTo>
                  <a:pt x="677426" y="4733166"/>
                  <a:pt x="691970" y="4747270"/>
                  <a:pt x="691089" y="4787378"/>
                </a:cubicBezTo>
                <a:cubicBezTo>
                  <a:pt x="690648" y="4810297"/>
                  <a:pt x="707837" y="4832775"/>
                  <a:pt x="713567" y="4856575"/>
                </a:cubicBezTo>
                <a:cubicBezTo>
                  <a:pt x="717974" y="4874205"/>
                  <a:pt x="716211" y="4893157"/>
                  <a:pt x="719297" y="4911227"/>
                </a:cubicBezTo>
                <a:cubicBezTo>
                  <a:pt x="727671" y="4961913"/>
                  <a:pt x="736927" y="5012158"/>
                  <a:pt x="746623" y="5062403"/>
                </a:cubicBezTo>
                <a:cubicBezTo>
                  <a:pt x="747945" y="5068574"/>
                  <a:pt x="754997" y="5073862"/>
                  <a:pt x="760286" y="5079152"/>
                </a:cubicBezTo>
                <a:cubicBezTo>
                  <a:pt x="789816" y="5108241"/>
                  <a:pt x="794664" y="5163775"/>
                  <a:pt x="773068" y="5200797"/>
                </a:cubicBezTo>
                <a:cubicBezTo>
                  <a:pt x="759405" y="5224156"/>
                  <a:pt x="742656" y="5231209"/>
                  <a:pt x="717093" y="5220631"/>
                </a:cubicBezTo>
                <a:cubicBezTo>
                  <a:pt x="706074" y="5216223"/>
                  <a:pt x="692411" y="5210934"/>
                  <a:pt x="681833" y="5213579"/>
                </a:cubicBezTo>
                <a:cubicBezTo>
                  <a:pt x="668170" y="5217105"/>
                  <a:pt x="656711" y="5228564"/>
                  <a:pt x="644370" y="5236938"/>
                </a:cubicBezTo>
                <a:cubicBezTo>
                  <a:pt x="650540" y="5244872"/>
                  <a:pt x="657152" y="5252364"/>
                  <a:pt x="662000" y="5261179"/>
                </a:cubicBezTo>
                <a:cubicBezTo>
                  <a:pt x="666407" y="5269113"/>
                  <a:pt x="668170" y="5277928"/>
                  <a:pt x="670815" y="5286302"/>
                </a:cubicBezTo>
                <a:cubicBezTo>
                  <a:pt x="661118" y="5286743"/>
                  <a:pt x="649218" y="5291150"/>
                  <a:pt x="642166" y="5287183"/>
                </a:cubicBezTo>
                <a:cubicBezTo>
                  <a:pt x="614840" y="5271317"/>
                  <a:pt x="601618" y="5247957"/>
                  <a:pt x="618807" y="5207408"/>
                </a:cubicBezTo>
                <a:cubicBezTo>
                  <a:pt x="567240" y="5235616"/>
                  <a:pt x="547406" y="5189779"/>
                  <a:pt x="515672" y="5174793"/>
                </a:cubicBezTo>
                <a:cubicBezTo>
                  <a:pt x="509061" y="5171708"/>
                  <a:pt x="503331" y="5153637"/>
                  <a:pt x="506417" y="5146585"/>
                </a:cubicBezTo>
                <a:cubicBezTo>
                  <a:pt x="510383" y="5137770"/>
                  <a:pt x="523165" y="5129396"/>
                  <a:pt x="533302" y="5127192"/>
                </a:cubicBezTo>
                <a:cubicBezTo>
                  <a:pt x="547406" y="5124107"/>
                  <a:pt x="562832" y="5126311"/>
                  <a:pt x="573851" y="5126311"/>
                </a:cubicBezTo>
                <a:cubicBezTo>
                  <a:pt x="572088" y="5092815"/>
                  <a:pt x="571206" y="5062844"/>
                  <a:pt x="568562" y="5032432"/>
                </a:cubicBezTo>
                <a:cubicBezTo>
                  <a:pt x="567680" y="5025380"/>
                  <a:pt x="561069" y="5017006"/>
                  <a:pt x="554899" y="5013040"/>
                </a:cubicBezTo>
                <a:cubicBezTo>
                  <a:pt x="533302" y="4999376"/>
                  <a:pt x="510383" y="4987476"/>
                  <a:pt x="487905" y="4975135"/>
                </a:cubicBezTo>
                <a:cubicBezTo>
                  <a:pt x="450883" y="4954420"/>
                  <a:pt x="442509" y="4925772"/>
                  <a:pt x="462783" y="4889190"/>
                </a:cubicBezTo>
                <a:cubicBezTo>
                  <a:pt x="466309" y="4882579"/>
                  <a:pt x="469835" y="4875968"/>
                  <a:pt x="473361" y="4869798"/>
                </a:cubicBezTo>
                <a:cubicBezTo>
                  <a:pt x="480853" y="4856134"/>
                  <a:pt x="496279" y="4841149"/>
                  <a:pt x="494516" y="4828367"/>
                </a:cubicBezTo>
                <a:cubicBezTo>
                  <a:pt x="491431" y="4805008"/>
                  <a:pt x="479972" y="4782530"/>
                  <a:pt x="469394" y="4760933"/>
                </a:cubicBezTo>
                <a:cubicBezTo>
                  <a:pt x="466309" y="4754763"/>
                  <a:pt x="453968" y="4751677"/>
                  <a:pt x="445594" y="4750796"/>
                </a:cubicBezTo>
                <a:cubicBezTo>
                  <a:pt x="410775" y="4746829"/>
                  <a:pt x="375956" y="4743744"/>
                  <a:pt x="341137" y="4741540"/>
                </a:cubicBezTo>
                <a:cubicBezTo>
                  <a:pt x="330559" y="4740659"/>
                  <a:pt x="311166" y="4741540"/>
                  <a:pt x="309844" y="4745948"/>
                </a:cubicBezTo>
                <a:cubicBezTo>
                  <a:pt x="304555" y="4762255"/>
                  <a:pt x="305877" y="4780767"/>
                  <a:pt x="303674" y="4797956"/>
                </a:cubicBezTo>
                <a:cubicBezTo>
                  <a:pt x="300588" y="4819552"/>
                  <a:pt x="306318" y="4825282"/>
                  <a:pt x="330559" y="4827486"/>
                </a:cubicBezTo>
                <a:cubicBezTo>
                  <a:pt x="353037" y="4829689"/>
                  <a:pt x="368463" y="4852608"/>
                  <a:pt x="360530" y="4880375"/>
                </a:cubicBezTo>
                <a:cubicBezTo>
                  <a:pt x="342900" y="4941639"/>
                  <a:pt x="348630" y="4998054"/>
                  <a:pt x="390501" y="5049621"/>
                </a:cubicBezTo>
                <a:cubicBezTo>
                  <a:pt x="397112" y="5057555"/>
                  <a:pt x="396230" y="5071659"/>
                  <a:pt x="400197" y="5088848"/>
                </a:cubicBezTo>
                <a:cubicBezTo>
                  <a:pt x="382567" y="5083118"/>
                  <a:pt x="371548" y="5080033"/>
                  <a:pt x="358326" y="5075625"/>
                </a:cubicBezTo>
                <a:cubicBezTo>
                  <a:pt x="367141" y="5114852"/>
                  <a:pt x="353037" y="5150112"/>
                  <a:pt x="318218" y="5151433"/>
                </a:cubicBezTo>
                <a:cubicBezTo>
                  <a:pt x="286485" y="5152756"/>
                  <a:pt x="252106" y="5132041"/>
                  <a:pt x="221695" y="5115293"/>
                </a:cubicBezTo>
                <a:cubicBezTo>
                  <a:pt x="211999" y="5110004"/>
                  <a:pt x="211117" y="5086203"/>
                  <a:pt x="209354" y="5070777"/>
                </a:cubicBezTo>
                <a:cubicBezTo>
                  <a:pt x="205387" y="5028025"/>
                  <a:pt x="150735" y="5005987"/>
                  <a:pt x="163517" y="4955743"/>
                </a:cubicBezTo>
                <a:cubicBezTo>
                  <a:pt x="165720" y="4947369"/>
                  <a:pt x="151616" y="4932383"/>
                  <a:pt x="141920" y="4923568"/>
                </a:cubicBezTo>
                <a:cubicBezTo>
                  <a:pt x="125612" y="4908142"/>
                  <a:pt x="128257" y="4897124"/>
                  <a:pt x="145005" y="4884782"/>
                </a:cubicBezTo>
                <a:cubicBezTo>
                  <a:pt x="200098" y="4844675"/>
                  <a:pt x="200098" y="4844675"/>
                  <a:pt x="183791" y="4778563"/>
                </a:cubicBezTo>
                <a:cubicBezTo>
                  <a:pt x="182469" y="4774155"/>
                  <a:pt x="182028" y="4769307"/>
                  <a:pt x="180706" y="4760052"/>
                </a:cubicBezTo>
                <a:cubicBezTo>
                  <a:pt x="212880" y="4747270"/>
                  <a:pt x="245495" y="4735811"/>
                  <a:pt x="276788" y="4721707"/>
                </a:cubicBezTo>
                <a:cubicBezTo>
                  <a:pt x="284722" y="4718181"/>
                  <a:pt x="293977" y="4705399"/>
                  <a:pt x="293977" y="4696584"/>
                </a:cubicBezTo>
                <a:cubicBezTo>
                  <a:pt x="293977" y="4650306"/>
                  <a:pt x="316455" y="4617691"/>
                  <a:pt x="361411" y="4604028"/>
                </a:cubicBezTo>
                <a:cubicBezTo>
                  <a:pt x="402841" y="4591687"/>
                  <a:pt x="411656" y="4573616"/>
                  <a:pt x="401078" y="4538797"/>
                </a:cubicBezTo>
                <a:cubicBezTo>
                  <a:pt x="371108" y="4553342"/>
                  <a:pt x="339374" y="4567446"/>
                  <a:pt x="309403" y="4583754"/>
                </a:cubicBezTo>
                <a:cubicBezTo>
                  <a:pt x="276347" y="4601824"/>
                  <a:pt x="244614" y="4621658"/>
                  <a:pt x="214643" y="4648984"/>
                </a:cubicBezTo>
                <a:cubicBezTo>
                  <a:pt x="230510" y="4650306"/>
                  <a:pt x="247258" y="4649865"/>
                  <a:pt x="261803" y="4655154"/>
                </a:cubicBezTo>
                <a:cubicBezTo>
                  <a:pt x="265770" y="4656477"/>
                  <a:pt x="262244" y="4677191"/>
                  <a:pt x="262244" y="4695703"/>
                </a:cubicBezTo>
                <a:cubicBezTo>
                  <a:pt x="238884" y="4686888"/>
                  <a:pt x="220814" y="4681158"/>
                  <a:pt x="204065" y="4673225"/>
                </a:cubicBezTo>
                <a:cubicBezTo>
                  <a:pt x="181587" y="4663088"/>
                  <a:pt x="157346" y="4653832"/>
                  <a:pt x="137953" y="4639287"/>
                </a:cubicBezTo>
                <a:cubicBezTo>
                  <a:pt x="126494" y="4630472"/>
                  <a:pt x="122527" y="4611520"/>
                  <a:pt x="112390" y="4591246"/>
                </a:cubicBezTo>
                <a:cubicBezTo>
                  <a:pt x="93438" y="4593450"/>
                  <a:pt x="66993" y="4596094"/>
                  <a:pt x="40549" y="4599180"/>
                </a:cubicBezTo>
                <a:cubicBezTo>
                  <a:pt x="37463" y="4594332"/>
                  <a:pt x="34378" y="4589042"/>
                  <a:pt x="31293" y="4584194"/>
                </a:cubicBezTo>
                <a:cubicBezTo>
                  <a:pt x="52449" y="4572294"/>
                  <a:pt x="73605" y="4559953"/>
                  <a:pt x="94760" y="4548053"/>
                </a:cubicBezTo>
                <a:cubicBezTo>
                  <a:pt x="73164" y="4507504"/>
                  <a:pt x="54652" y="4481060"/>
                  <a:pt x="78893" y="4448885"/>
                </a:cubicBezTo>
                <a:cubicBezTo>
                  <a:pt x="85505" y="4440070"/>
                  <a:pt x="75808" y="4418474"/>
                  <a:pt x="73164" y="4399081"/>
                </a:cubicBezTo>
                <a:cubicBezTo>
                  <a:pt x="40108" y="4416711"/>
                  <a:pt x="16748" y="4403929"/>
                  <a:pt x="0" y="4378807"/>
                </a:cubicBezTo>
                <a:cubicBezTo>
                  <a:pt x="2644" y="4363381"/>
                  <a:pt x="5289" y="4348836"/>
                  <a:pt x="9256" y="4326358"/>
                </a:cubicBezTo>
                <a:cubicBezTo>
                  <a:pt x="19834" y="4329002"/>
                  <a:pt x="35700" y="4333410"/>
                  <a:pt x="53330" y="4338258"/>
                </a:cubicBezTo>
                <a:cubicBezTo>
                  <a:pt x="53330" y="4227190"/>
                  <a:pt x="53330" y="4113037"/>
                  <a:pt x="53330" y="3998884"/>
                </a:cubicBezTo>
                <a:cubicBezTo>
                  <a:pt x="62586" y="3966269"/>
                  <a:pt x="93438" y="3937180"/>
                  <a:pt x="68316" y="3891783"/>
                </a:cubicBezTo>
                <a:cubicBezTo>
                  <a:pt x="64790" y="3885172"/>
                  <a:pt x="81979" y="3866660"/>
                  <a:pt x="86827" y="3859168"/>
                </a:cubicBezTo>
                <a:cubicBezTo>
                  <a:pt x="98286" y="3835808"/>
                  <a:pt x="105779" y="3817738"/>
                  <a:pt x="115475" y="3800549"/>
                </a:cubicBezTo>
                <a:cubicBezTo>
                  <a:pt x="131783" y="3771900"/>
                  <a:pt x="170569" y="3749863"/>
                  <a:pt x="140598" y="3708433"/>
                </a:cubicBezTo>
                <a:cubicBezTo>
                  <a:pt x="150735" y="3701822"/>
                  <a:pt x="161313" y="3688599"/>
                  <a:pt x="171009" y="3689481"/>
                </a:cubicBezTo>
                <a:cubicBezTo>
                  <a:pt x="194369" y="3691244"/>
                  <a:pt x="208913" y="3692125"/>
                  <a:pt x="222577" y="3665680"/>
                </a:cubicBezTo>
                <a:cubicBezTo>
                  <a:pt x="231832" y="3647610"/>
                  <a:pt x="260481" y="3639236"/>
                  <a:pt x="280314" y="3626454"/>
                </a:cubicBezTo>
                <a:cubicBezTo>
                  <a:pt x="286485" y="3636151"/>
                  <a:pt x="300588" y="3648932"/>
                  <a:pt x="297944" y="3655543"/>
                </a:cubicBezTo>
                <a:cubicBezTo>
                  <a:pt x="281636" y="3704025"/>
                  <a:pt x="262244" y="3750744"/>
                  <a:pt x="264447" y="3804515"/>
                </a:cubicBezTo>
                <a:cubicBezTo>
                  <a:pt x="264888" y="3820823"/>
                  <a:pt x="235358" y="3837571"/>
                  <a:pt x="220814" y="3854760"/>
                </a:cubicBezTo>
                <a:cubicBezTo>
                  <a:pt x="215965" y="3860490"/>
                  <a:pt x="211999" y="3868423"/>
                  <a:pt x="210676" y="3876357"/>
                </a:cubicBezTo>
                <a:cubicBezTo>
                  <a:pt x="204506" y="3908972"/>
                  <a:pt x="194810" y="3942028"/>
                  <a:pt x="194369" y="3975084"/>
                </a:cubicBezTo>
                <a:cubicBezTo>
                  <a:pt x="193928" y="4018718"/>
                  <a:pt x="168365" y="4058825"/>
                  <a:pt x="186876" y="4107307"/>
                </a:cubicBezTo>
                <a:cubicBezTo>
                  <a:pt x="197895" y="4135515"/>
                  <a:pt x="182028" y="4174301"/>
                  <a:pt x="178061" y="4208679"/>
                </a:cubicBezTo>
                <a:cubicBezTo>
                  <a:pt x="176739" y="4221901"/>
                  <a:pt x="174976" y="4235565"/>
                  <a:pt x="174535" y="4239091"/>
                </a:cubicBezTo>
                <a:cubicBezTo>
                  <a:pt x="219491" y="4256720"/>
                  <a:pt x="257836" y="4268621"/>
                  <a:pt x="291333" y="4288013"/>
                </a:cubicBezTo>
                <a:cubicBezTo>
                  <a:pt x="300148" y="4293302"/>
                  <a:pt x="294418" y="4323273"/>
                  <a:pt x="295300" y="4339580"/>
                </a:cubicBezTo>
                <a:cubicBezTo>
                  <a:pt x="309403" y="4347514"/>
                  <a:pt x="324389" y="4355888"/>
                  <a:pt x="346867" y="4368229"/>
                </a:cubicBezTo>
                <a:cubicBezTo>
                  <a:pt x="352596" y="4314458"/>
                  <a:pt x="358326" y="4259365"/>
                  <a:pt x="364497" y="4204712"/>
                </a:cubicBezTo>
                <a:cubicBezTo>
                  <a:pt x="367141" y="4182234"/>
                  <a:pt x="372871" y="4160197"/>
                  <a:pt x="373311" y="4137719"/>
                </a:cubicBezTo>
                <a:cubicBezTo>
                  <a:pt x="374634" y="4097611"/>
                  <a:pt x="388297" y="4067200"/>
                  <a:pt x="416945" y="4036347"/>
                </a:cubicBezTo>
                <a:cubicBezTo>
                  <a:pt x="429727" y="4022684"/>
                  <a:pt x="414301" y="3979491"/>
                  <a:pt x="406808" y="3951284"/>
                </a:cubicBezTo>
                <a:cubicBezTo>
                  <a:pt x="401078" y="3930569"/>
                  <a:pt x="385212" y="3912939"/>
                  <a:pt x="377719" y="3892224"/>
                </a:cubicBezTo>
                <a:cubicBezTo>
                  <a:pt x="374634" y="3883849"/>
                  <a:pt x="381686" y="3871949"/>
                  <a:pt x="384330" y="3860490"/>
                </a:cubicBezTo>
                <a:cubicBezTo>
                  <a:pt x="360530" y="3860490"/>
                  <a:pt x="337170" y="3860490"/>
                  <a:pt x="313811" y="3860490"/>
                </a:cubicBezTo>
                <a:cubicBezTo>
                  <a:pt x="311607" y="3856082"/>
                  <a:pt x="309844" y="3851675"/>
                  <a:pt x="307640" y="3847268"/>
                </a:cubicBezTo>
                <a:cubicBezTo>
                  <a:pt x="322185" y="3839334"/>
                  <a:pt x="336289" y="3830079"/>
                  <a:pt x="350833" y="3823027"/>
                </a:cubicBezTo>
                <a:cubicBezTo>
                  <a:pt x="374193" y="3812008"/>
                  <a:pt x="393145" y="3797904"/>
                  <a:pt x="401519" y="3771900"/>
                </a:cubicBezTo>
                <a:cubicBezTo>
                  <a:pt x="406367" y="3756474"/>
                  <a:pt x="412979" y="3741930"/>
                  <a:pt x="420471" y="3722537"/>
                </a:cubicBezTo>
                <a:cubicBezTo>
                  <a:pt x="394027" y="3702703"/>
                  <a:pt x="396671" y="3674055"/>
                  <a:pt x="403723" y="3637032"/>
                </a:cubicBezTo>
                <a:cubicBezTo>
                  <a:pt x="413860" y="3588109"/>
                  <a:pt x="407690" y="3536542"/>
                  <a:pt x="393145" y="3484534"/>
                </a:cubicBezTo>
                <a:cubicBezTo>
                  <a:pt x="396671" y="3481449"/>
                  <a:pt x="404604" y="3474397"/>
                  <a:pt x="417827" y="3462497"/>
                </a:cubicBezTo>
                <a:cubicBezTo>
                  <a:pt x="398434" y="3448834"/>
                  <a:pt x="381686" y="3437374"/>
                  <a:pt x="364497" y="3425474"/>
                </a:cubicBezTo>
                <a:cubicBezTo>
                  <a:pt x="361852" y="3428119"/>
                  <a:pt x="359208" y="3430322"/>
                  <a:pt x="356563" y="3432967"/>
                </a:cubicBezTo>
                <a:cubicBezTo>
                  <a:pt x="360971" y="3443104"/>
                  <a:pt x="365378" y="3453682"/>
                  <a:pt x="372430" y="3469990"/>
                </a:cubicBezTo>
                <a:cubicBezTo>
                  <a:pt x="351715" y="3487178"/>
                  <a:pt x="328796" y="3505690"/>
                  <a:pt x="306318" y="3524201"/>
                </a:cubicBezTo>
                <a:cubicBezTo>
                  <a:pt x="302351" y="3527286"/>
                  <a:pt x="298825" y="3533457"/>
                  <a:pt x="295300" y="3533457"/>
                </a:cubicBezTo>
                <a:cubicBezTo>
                  <a:pt x="273262" y="3533457"/>
                  <a:pt x="243732" y="3540068"/>
                  <a:pt x="230510" y="3528609"/>
                </a:cubicBezTo>
                <a:cubicBezTo>
                  <a:pt x="209354" y="3510538"/>
                  <a:pt x="232714" y="3491145"/>
                  <a:pt x="247258" y="3476160"/>
                </a:cubicBezTo>
                <a:cubicBezTo>
                  <a:pt x="257836" y="3465582"/>
                  <a:pt x="270618" y="3457649"/>
                  <a:pt x="279873" y="3446189"/>
                </a:cubicBezTo>
                <a:cubicBezTo>
                  <a:pt x="286925" y="3437374"/>
                  <a:pt x="289570" y="3425474"/>
                  <a:pt x="295300" y="3415337"/>
                </a:cubicBezTo>
                <a:cubicBezTo>
                  <a:pt x="303233" y="3401233"/>
                  <a:pt x="312489" y="3388011"/>
                  <a:pt x="321744" y="3373026"/>
                </a:cubicBezTo>
                <a:cubicBezTo>
                  <a:pt x="319541" y="3370822"/>
                  <a:pt x="315133" y="3365533"/>
                  <a:pt x="310726" y="3359803"/>
                </a:cubicBezTo>
                <a:cubicBezTo>
                  <a:pt x="314692" y="3357159"/>
                  <a:pt x="316455" y="3355396"/>
                  <a:pt x="318659" y="3354955"/>
                </a:cubicBezTo>
                <a:cubicBezTo>
                  <a:pt x="332322" y="3349666"/>
                  <a:pt x="346426" y="3344818"/>
                  <a:pt x="360089" y="3339970"/>
                </a:cubicBezTo>
                <a:cubicBezTo>
                  <a:pt x="353037" y="3322340"/>
                  <a:pt x="346867" y="3304269"/>
                  <a:pt x="338933" y="3287080"/>
                </a:cubicBezTo>
                <a:cubicBezTo>
                  <a:pt x="335407" y="3279147"/>
                  <a:pt x="326592" y="3273417"/>
                  <a:pt x="323066" y="3265043"/>
                </a:cubicBezTo>
                <a:cubicBezTo>
                  <a:pt x="307640" y="3228461"/>
                  <a:pt x="293096" y="3191438"/>
                  <a:pt x="274144" y="3156179"/>
                </a:cubicBezTo>
                <a:cubicBezTo>
                  <a:pt x="263125" y="3147364"/>
                  <a:pt x="311166" y="3140312"/>
                  <a:pt x="267533" y="3120478"/>
                </a:cubicBezTo>
                <a:cubicBezTo>
                  <a:pt x="239766" y="3107697"/>
                  <a:pt x="256955" y="3057011"/>
                  <a:pt x="264007" y="3023073"/>
                </a:cubicBezTo>
                <a:cubicBezTo>
                  <a:pt x="273703" y="2976355"/>
                  <a:pt x="292214" y="2932280"/>
                  <a:pt x="256955" y="2884680"/>
                </a:cubicBezTo>
                <a:cubicBezTo>
                  <a:pt x="238003" y="2859116"/>
                  <a:pt x="238003" y="2819449"/>
                  <a:pt x="228747" y="2784630"/>
                </a:cubicBezTo>
                <a:cubicBezTo>
                  <a:pt x="275025" y="2753337"/>
                  <a:pt x="279433" y="2703092"/>
                  <a:pt x="271940" y="2655051"/>
                </a:cubicBezTo>
                <a:cubicBezTo>
                  <a:pt x="264447" y="2605247"/>
                  <a:pt x="239325" y="2561613"/>
                  <a:pt x="198776" y="2542661"/>
                </a:cubicBezTo>
                <a:cubicBezTo>
                  <a:pt x="198776" y="2510927"/>
                  <a:pt x="199217" y="2487127"/>
                  <a:pt x="198776" y="2462886"/>
                </a:cubicBezTo>
                <a:cubicBezTo>
                  <a:pt x="198776" y="2452308"/>
                  <a:pt x="192165" y="2437323"/>
                  <a:pt x="197013" y="2431593"/>
                </a:cubicBezTo>
                <a:cubicBezTo>
                  <a:pt x="217728" y="2407793"/>
                  <a:pt x="210236" y="2387078"/>
                  <a:pt x="196132" y="2364600"/>
                </a:cubicBezTo>
                <a:cubicBezTo>
                  <a:pt x="183350" y="2344325"/>
                  <a:pt x="193487" y="2281299"/>
                  <a:pt x="208473" y="2262787"/>
                </a:cubicBezTo>
                <a:cubicBezTo>
                  <a:pt x="215965" y="2253532"/>
                  <a:pt x="239325" y="2238106"/>
                  <a:pt x="205387" y="2231054"/>
                </a:cubicBezTo>
                <a:cubicBezTo>
                  <a:pt x="209795" y="2216509"/>
                  <a:pt x="214643" y="2201965"/>
                  <a:pt x="221254" y="2180368"/>
                </a:cubicBezTo>
                <a:cubicBezTo>
                  <a:pt x="212880" y="2167587"/>
                  <a:pt x="199658" y="2147753"/>
                  <a:pt x="184232" y="2123953"/>
                </a:cubicBezTo>
                <a:cubicBezTo>
                  <a:pt x="201861" y="2052552"/>
                  <a:pt x="233154" y="1983355"/>
                  <a:pt x="295300" y="1926499"/>
                </a:cubicBezTo>
                <a:cubicBezTo>
                  <a:pt x="285603" y="1902258"/>
                  <a:pt x="288688" y="1879780"/>
                  <a:pt x="317778" y="1858183"/>
                </a:cubicBezTo>
                <a:cubicBezTo>
                  <a:pt x="341578" y="1840553"/>
                  <a:pt x="347307" y="1810142"/>
                  <a:pt x="314692" y="1781493"/>
                </a:cubicBezTo>
                <a:cubicBezTo>
                  <a:pt x="332763" y="1777967"/>
                  <a:pt x="344663" y="1775764"/>
                  <a:pt x="363615" y="1772238"/>
                </a:cubicBezTo>
                <a:cubicBezTo>
                  <a:pt x="350833" y="1764304"/>
                  <a:pt x="343341" y="1759897"/>
                  <a:pt x="335848" y="1755049"/>
                </a:cubicBezTo>
                <a:cubicBezTo>
                  <a:pt x="361411" y="1711856"/>
                  <a:pt x="364056" y="1653677"/>
                  <a:pt x="421793" y="1632521"/>
                </a:cubicBezTo>
                <a:cubicBezTo>
                  <a:pt x="416064" y="1623706"/>
                  <a:pt x="412097" y="1617536"/>
                  <a:pt x="408130" y="1611366"/>
                </a:cubicBezTo>
                <a:cubicBezTo>
                  <a:pt x="445153" y="1591091"/>
                  <a:pt x="448679" y="1583599"/>
                  <a:pt x="438542" y="1554069"/>
                </a:cubicBezTo>
                <a:cubicBezTo>
                  <a:pt x="441627" y="1552306"/>
                  <a:pt x="444712" y="1548339"/>
                  <a:pt x="447357" y="1548339"/>
                </a:cubicBezTo>
                <a:cubicBezTo>
                  <a:pt x="495839" y="1551424"/>
                  <a:pt x="495839" y="1551424"/>
                  <a:pt x="492313" y="1502942"/>
                </a:cubicBezTo>
                <a:cubicBezTo>
                  <a:pt x="490109" y="1469005"/>
                  <a:pt x="512146" y="1446527"/>
                  <a:pt x="554899" y="1441679"/>
                </a:cubicBezTo>
                <a:cubicBezTo>
                  <a:pt x="563273" y="1440797"/>
                  <a:pt x="572088" y="1442560"/>
                  <a:pt x="588395" y="1443442"/>
                </a:cubicBezTo>
                <a:cubicBezTo>
                  <a:pt x="572969" y="1413471"/>
                  <a:pt x="559747" y="1387026"/>
                  <a:pt x="548728" y="1365430"/>
                </a:cubicBezTo>
                <a:cubicBezTo>
                  <a:pt x="569443" y="1355733"/>
                  <a:pt x="593243" y="1344715"/>
                  <a:pt x="621010" y="1331933"/>
                </a:cubicBezTo>
                <a:cubicBezTo>
                  <a:pt x="598092" y="1299318"/>
                  <a:pt x="605584" y="1279044"/>
                  <a:pt x="638200" y="1261414"/>
                </a:cubicBezTo>
                <a:cubicBezTo>
                  <a:pt x="653185" y="1253040"/>
                  <a:pt x="661559" y="1232324"/>
                  <a:pt x="674341" y="1215576"/>
                </a:cubicBezTo>
                <a:cubicBezTo>
                  <a:pt x="699022" y="1208524"/>
                  <a:pt x="729434" y="1203235"/>
                  <a:pt x="756319" y="1190013"/>
                </a:cubicBezTo>
                <a:cubicBezTo>
                  <a:pt x="766457" y="1185165"/>
                  <a:pt x="767338" y="1161805"/>
                  <a:pt x="773508" y="1143294"/>
                </a:cubicBezTo>
                <a:cubicBezTo>
                  <a:pt x="812735" y="1134479"/>
                  <a:pt x="827720" y="1097016"/>
                  <a:pt x="846672" y="1062197"/>
                </a:cubicBezTo>
                <a:cubicBezTo>
                  <a:pt x="861657" y="1034870"/>
                  <a:pt x="877084" y="996526"/>
                  <a:pt x="900884" y="988592"/>
                </a:cubicBezTo>
                <a:cubicBezTo>
                  <a:pt x="929973" y="978455"/>
                  <a:pt x="948484" y="961266"/>
                  <a:pt x="968759" y="943636"/>
                </a:cubicBezTo>
                <a:cubicBezTo>
                  <a:pt x="984185" y="930414"/>
                  <a:pt x="998289" y="915428"/>
                  <a:pt x="1013715" y="901765"/>
                </a:cubicBezTo>
                <a:cubicBezTo>
                  <a:pt x="1021648" y="894713"/>
                  <a:pt x="1030463" y="888102"/>
                  <a:pt x="1041041" y="879728"/>
                </a:cubicBezTo>
                <a:cubicBezTo>
                  <a:pt x="1037515" y="871795"/>
                  <a:pt x="1033548" y="862098"/>
                  <a:pt x="1025615" y="843587"/>
                </a:cubicBezTo>
                <a:cubicBezTo>
                  <a:pt x="1055586" y="845791"/>
                  <a:pt x="1080267" y="847554"/>
                  <a:pt x="1108034" y="849757"/>
                </a:cubicBezTo>
                <a:cubicBezTo>
                  <a:pt x="1105831" y="838739"/>
                  <a:pt x="1104508" y="829924"/>
                  <a:pt x="1104068" y="829483"/>
                </a:cubicBezTo>
                <a:cubicBezTo>
                  <a:pt x="1143735" y="807887"/>
                  <a:pt x="1190894" y="795986"/>
                  <a:pt x="1215576" y="765575"/>
                </a:cubicBezTo>
                <a:cubicBezTo>
                  <a:pt x="1258328" y="713126"/>
                  <a:pt x="1316066" y="721500"/>
                  <a:pt x="1368956" y="708278"/>
                </a:cubicBezTo>
                <a:cubicBezTo>
                  <a:pt x="1424930" y="694174"/>
                  <a:pt x="1447408" y="663763"/>
                  <a:pt x="1435949" y="621892"/>
                </a:cubicBezTo>
                <a:cubicBezTo>
                  <a:pt x="1449612" y="609992"/>
                  <a:pt x="1459749" y="599414"/>
                  <a:pt x="1471209" y="591040"/>
                </a:cubicBezTo>
                <a:cubicBezTo>
                  <a:pt x="1492364" y="575614"/>
                  <a:pt x="1513961" y="560188"/>
                  <a:pt x="1536439" y="546524"/>
                </a:cubicBezTo>
                <a:cubicBezTo>
                  <a:pt x="1553187" y="536387"/>
                  <a:pt x="1571258" y="528013"/>
                  <a:pt x="1589769" y="520961"/>
                </a:cubicBezTo>
                <a:cubicBezTo>
                  <a:pt x="1598143" y="517876"/>
                  <a:pt x="1608280" y="520520"/>
                  <a:pt x="1617977" y="520080"/>
                </a:cubicBezTo>
                <a:cubicBezTo>
                  <a:pt x="1633403" y="519198"/>
                  <a:pt x="1649270" y="520520"/>
                  <a:pt x="1663814" y="516994"/>
                </a:cubicBezTo>
                <a:cubicBezTo>
                  <a:pt x="1733011" y="498924"/>
                  <a:pt x="1803090" y="482616"/>
                  <a:pt x="1870965" y="460138"/>
                </a:cubicBezTo>
                <a:cubicBezTo>
                  <a:pt x="1916362" y="444712"/>
                  <a:pt x="1959555" y="420912"/>
                  <a:pt x="2002307" y="398875"/>
                </a:cubicBezTo>
                <a:cubicBezTo>
                  <a:pt x="2051230" y="373752"/>
                  <a:pt x="2098830" y="355682"/>
                  <a:pt x="2156127" y="376837"/>
                </a:cubicBezTo>
                <a:cubicBezTo>
                  <a:pt x="2171553" y="382567"/>
                  <a:pt x="2195794" y="366700"/>
                  <a:pt x="2215187" y="359648"/>
                </a:cubicBezTo>
                <a:cubicBezTo>
                  <a:pt x="2284384" y="333644"/>
                  <a:pt x="2351378" y="301029"/>
                  <a:pt x="2422337" y="282077"/>
                </a:cubicBezTo>
                <a:cubicBezTo>
                  <a:pt x="2517979" y="256514"/>
                  <a:pt x="2618469" y="246377"/>
                  <a:pt x="2713670" y="219051"/>
                </a:cubicBezTo>
                <a:cubicBezTo>
                  <a:pt x="2763034" y="204947"/>
                  <a:pt x="2813279" y="207150"/>
                  <a:pt x="2861320" y="193047"/>
                </a:cubicBezTo>
                <a:cubicBezTo>
                  <a:pt x="2878068" y="188198"/>
                  <a:pt x="2891731" y="174094"/>
                  <a:pt x="2904072" y="158668"/>
                </a:cubicBezTo>
                <a:cubicBezTo>
                  <a:pt x="2891731" y="159550"/>
                  <a:pt x="2879391" y="160431"/>
                  <a:pt x="2857353" y="162194"/>
                </a:cubicBezTo>
                <a:cubicBezTo>
                  <a:pt x="2897902" y="130901"/>
                  <a:pt x="2934924" y="127816"/>
                  <a:pt x="2973269" y="133105"/>
                </a:cubicBezTo>
                <a:cubicBezTo>
                  <a:pt x="2975473" y="133546"/>
                  <a:pt x="2978117" y="134868"/>
                  <a:pt x="2979881" y="136631"/>
                </a:cubicBezTo>
                <a:cubicBezTo>
                  <a:pt x="2990899" y="147209"/>
                  <a:pt x="3004562" y="168365"/>
                  <a:pt x="3011614" y="166602"/>
                </a:cubicBezTo>
                <a:cubicBezTo>
                  <a:pt x="3041144" y="158228"/>
                  <a:pt x="3068470" y="142361"/>
                  <a:pt x="3096678" y="129579"/>
                </a:cubicBezTo>
                <a:cubicBezTo>
                  <a:pt x="3094915" y="125172"/>
                  <a:pt x="3093152" y="120324"/>
                  <a:pt x="3091830" y="115916"/>
                </a:cubicBezTo>
                <a:cubicBezTo>
                  <a:pt x="3068030" y="124290"/>
                  <a:pt x="3044670" y="133105"/>
                  <a:pt x="3023514" y="140598"/>
                </a:cubicBezTo>
                <a:cubicBezTo>
                  <a:pt x="3014259" y="130901"/>
                  <a:pt x="3003240" y="119442"/>
                  <a:pt x="2990459" y="105779"/>
                </a:cubicBezTo>
                <a:cubicBezTo>
                  <a:pt x="2993984" y="99168"/>
                  <a:pt x="2998833" y="86827"/>
                  <a:pt x="3005444" y="75367"/>
                </a:cubicBezTo>
                <a:cubicBezTo>
                  <a:pt x="3008529" y="70079"/>
                  <a:pt x="3013377" y="63027"/>
                  <a:pt x="3018225" y="62586"/>
                </a:cubicBezTo>
                <a:cubicBezTo>
                  <a:pt x="3045111" y="60823"/>
                  <a:pt x="3072878" y="58619"/>
                  <a:pt x="3099323" y="61264"/>
                </a:cubicBezTo>
                <a:cubicBezTo>
                  <a:pt x="3121801" y="63467"/>
                  <a:pt x="3142075" y="70960"/>
                  <a:pt x="3161027" y="50686"/>
                </a:cubicBezTo>
                <a:cubicBezTo>
                  <a:pt x="3164112" y="47601"/>
                  <a:pt x="3185709" y="54212"/>
                  <a:pt x="3187913" y="59941"/>
                </a:cubicBezTo>
                <a:cubicBezTo>
                  <a:pt x="3190998" y="69197"/>
                  <a:pt x="3187913" y="83742"/>
                  <a:pt x="3181742" y="92116"/>
                </a:cubicBezTo>
                <a:cubicBezTo>
                  <a:pt x="3173809" y="103134"/>
                  <a:pt x="3160586" y="110186"/>
                  <a:pt x="3148245" y="119883"/>
                </a:cubicBezTo>
                <a:cubicBezTo>
                  <a:pt x="3189235" y="147209"/>
                  <a:pt x="3232428" y="141039"/>
                  <a:pt x="3276062" y="114153"/>
                </a:cubicBezTo>
                <a:cubicBezTo>
                  <a:pt x="3306032" y="95642"/>
                  <a:pt x="3339970" y="79334"/>
                  <a:pt x="3373907" y="73605"/>
                </a:cubicBezTo>
                <a:cubicBezTo>
                  <a:pt x="3401674" y="69197"/>
                  <a:pt x="3432085" y="81979"/>
                  <a:pt x="3461175" y="87268"/>
                </a:cubicBezTo>
                <a:cubicBezTo>
                  <a:pt x="3450156" y="134427"/>
                  <a:pt x="3450156" y="134427"/>
                  <a:pt x="3500401" y="122087"/>
                </a:cubicBezTo>
                <a:cubicBezTo>
                  <a:pt x="3525964" y="115916"/>
                  <a:pt x="3551087" y="109305"/>
                  <a:pt x="3577091" y="93438"/>
                </a:cubicBezTo>
                <a:cubicBezTo>
                  <a:pt x="3567394" y="92557"/>
                  <a:pt x="3557257" y="91675"/>
                  <a:pt x="3547561" y="90794"/>
                </a:cubicBezTo>
                <a:cubicBezTo>
                  <a:pt x="3535661" y="89912"/>
                  <a:pt x="3519794" y="93879"/>
                  <a:pt x="3513623" y="87708"/>
                </a:cubicBezTo>
                <a:cubicBezTo>
                  <a:pt x="3503486" y="78012"/>
                  <a:pt x="3499960" y="61704"/>
                  <a:pt x="3493790" y="48482"/>
                </a:cubicBezTo>
                <a:cubicBezTo>
                  <a:pt x="3511420" y="44515"/>
                  <a:pt x="3529931" y="36582"/>
                  <a:pt x="3547120" y="37904"/>
                </a:cubicBezTo>
                <a:cubicBezTo>
                  <a:pt x="3562987" y="39226"/>
                  <a:pt x="3577531" y="55093"/>
                  <a:pt x="3593398" y="57297"/>
                </a:cubicBezTo>
                <a:cubicBezTo>
                  <a:pt x="3606180" y="59501"/>
                  <a:pt x="3631743" y="52889"/>
                  <a:pt x="3632625" y="47160"/>
                </a:cubicBezTo>
                <a:cubicBezTo>
                  <a:pt x="3637473" y="18071"/>
                  <a:pt x="3656425" y="16748"/>
                  <a:pt x="3678903" y="14104"/>
                </a:cubicBezTo>
                <a:cubicBezTo>
                  <a:pt x="3688599" y="12782"/>
                  <a:pt x="3697414" y="4848"/>
                  <a:pt x="3706670" y="0"/>
                </a:cubicBezTo>
                <a:cubicBezTo>
                  <a:pt x="3709755" y="1763"/>
                  <a:pt x="3712840" y="3967"/>
                  <a:pt x="3716366" y="5730"/>
                </a:cubicBezTo>
                <a:cubicBezTo>
                  <a:pt x="3709314" y="20274"/>
                  <a:pt x="3705348" y="39226"/>
                  <a:pt x="3693888" y="47601"/>
                </a:cubicBezTo>
                <a:cubicBezTo>
                  <a:pt x="3680666" y="57297"/>
                  <a:pt x="3660392" y="56856"/>
                  <a:pt x="3639236" y="62145"/>
                </a:cubicBezTo>
                <a:cubicBezTo>
                  <a:pt x="3684633" y="96083"/>
                  <a:pt x="3733555" y="96083"/>
                  <a:pt x="3767934" y="70519"/>
                </a:cubicBezTo>
                <a:cubicBezTo>
                  <a:pt x="3782037" y="59941"/>
                  <a:pt x="3801430" y="56415"/>
                  <a:pt x="3826112" y="46278"/>
                </a:cubicBezTo>
                <a:cubicBezTo>
                  <a:pt x="3821264" y="70079"/>
                  <a:pt x="3818619" y="82419"/>
                  <a:pt x="3814212" y="103575"/>
                </a:cubicBezTo>
                <a:cubicBezTo>
                  <a:pt x="3835808" y="95642"/>
                  <a:pt x="3850353" y="89031"/>
                  <a:pt x="3866220" y="85505"/>
                </a:cubicBezTo>
                <a:cubicBezTo>
                  <a:pt x="3887376" y="80656"/>
                  <a:pt x="3909854" y="72723"/>
                  <a:pt x="3930128" y="76249"/>
                </a:cubicBezTo>
                <a:cubicBezTo>
                  <a:pt x="3983458" y="85945"/>
                  <a:pt x="4034144" y="99608"/>
                  <a:pt x="4088796" y="74045"/>
                </a:cubicBezTo>
                <a:cubicBezTo>
                  <a:pt x="4113919" y="62586"/>
                  <a:pt x="4148738" y="72282"/>
                  <a:pt x="4183997" y="72282"/>
                </a:cubicBezTo>
                <a:cubicBezTo>
                  <a:pt x="4165927" y="101812"/>
                  <a:pt x="4152264" y="125172"/>
                  <a:pt x="4138160" y="147650"/>
                </a:cubicBezTo>
                <a:cubicBezTo>
                  <a:pt x="4182675" y="157346"/>
                  <a:pt x="4192371" y="151616"/>
                  <a:pt x="4205594" y="107542"/>
                </a:cubicBezTo>
                <a:cubicBezTo>
                  <a:pt x="4215731" y="73164"/>
                  <a:pt x="4229835" y="66993"/>
                  <a:pt x="4269061" y="87708"/>
                </a:cubicBezTo>
                <a:cubicBezTo>
                  <a:pt x="4248787" y="101812"/>
                  <a:pt x="4232039" y="113712"/>
                  <a:pt x="4211764" y="128257"/>
                </a:cubicBezTo>
                <a:cubicBezTo>
                  <a:pt x="4220139" y="129579"/>
                  <a:pt x="4225868" y="131342"/>
                  <a:pt x="4232039" y="131783"/>
                </a:cubicBezTo>
                <a:cubicBezTo>
                  <a:pt x="4260687" y="134427"/>
                  <a:pt x="4290217" y="134868"/>
                  <a:pt x="4318425" y="140157"/>
                </a:cubicBezTo>
                <a:cubicBezTo>
                  <a:pt x="4343988" y="145005"/>
                  <a:pt x="4365144" y="154261"/>
                  <a:pt x="4378807" y="119442"/>
                </a:cubicBezTo>
                <a:cubicBezTo>
                  <a:pt x="4386740" y="99168"/>
                  <a:pt x="4404370" y="84623"/>
                  <a:pt x="4429052" y="106660"/>
                </a:cubicBezTo>
                <a:cubicBezTo>
                  <a:pt x="4433900" y="111068"/>
                  <a:pt x="4446682" y="108423"/>
                  <a:pt x="4455497" y="106220"/>
                </a:cubicBezTo>
                <a:cubicBezTo>
                  <a:pt x="4488553" y="99168"/>
                  <a:pt x="4520286" y="116798"/>
                  <a:pt x="4547612" y="163517"/>
                </a:cubicBezTo>
                <a:cubicBezTo>
                  <a:pt x="4573176" y="145005"/>
                  <a:pt x="4597857" y="126494"/>
                  <a:pt x="4623861" y="107542"/>
                </a:cubicBezTo>
                <a:cubicBezTo>
                  <a:pt x="4599620" y="90794"/>
                  <a:pt x="4578464" y="76690"/>
                  <a:pt x="4555546" y="60823"/>
                </a:cubicBezTo>
                <a:cubicBezTo>
                  <a:pt x="4576702" y="33056"/>
                  <a:pt x="4593891" y="25563"/>
                  <a:pt x="4623421" y="33056"/>
                </a:cubicBezTo>
                <a:cubicBezTo>
                  <a:pt x="4663088" y="43193"/>
                  <a:pt x="4704959" y="44515"/>
                  <a:pt x="4745948" y="49363"/>
                </a:cubicBezTo>
                <a:cubicBezTo>
                  <a:pt x="4749474" y="49804"/>
                  <a:pt x="4755645" y="49363"/>
                  <a:pt x="4756526" y="51126"/>
                </a:cubicBezTo>
                <a:cubicBezTo>
                  <a:pt x="4775478" y="84623"/>
                  <a:pt x="4808975" y="85505"/>
                  <a:pt x="4840708" y="86827"/>
                </a:cubicBezTo>
                <a:cubicBezTo>
                  <a:pt x="4867594" y="88149"/>
                  <a:pt x="4895361" y="88149"/>
                  <a:pt x="4922246" y="84623"/>
                </a:cubicBezTo>
                <a:cubicBezTo>
                  <a:pt x="4942080" y="81979"/>
                  <a:pt x="4961913" y="70079"/>
                  <a:pt x="4963236" y="105338"/>
                </a:cubicBezTo>
                <a:cubicBezTo>
                  <a:pt x="4963676" y="111949"/>
                  <a:pt x="4976899" y="117679"/>
                  <a:pt x="4984392" y="124290"/>
                </a:cubicBezTo>
                <a:cubicBezTo>
                  <a:pt x="5000699" y="138835"/>
                  <a:pt x="5037281" y="138835"/>
                  <a:pt x="5020973" y="175857"/>
                </a:cubicBezTo>
                <a:cubicBezTo>
                  <a:pt x="5035959" y="177180"/>
                  <a:pt x="5055792" y="185113"/>
                  <a:pt x="5064607" y="178502"/>
                </a:cubicBezTo>
                <a:cubicBezTo>
                  <a:pt x="5084441" y="163076"/>
                  <a:pt x="5098104" y="174535"/>
                  <a:pt x="5110885" y="183791"/>
                </a:cubicBezTo>
                <a:cubicBezTo>
                  <a:pt x="5117496" y="188639"/>
                  <a:pt x="5117056" y="202743"/>
                  <a:pt x="5120141" y="213321"/>
                </a:cubicBezTo>
                <a:cubicBezTo>
                  <a:pt x="5162452" y="209354"/>
                  <a:pt x="5185371" y="226102"/>
                  <a:pt x="5180082" y="260040"/>
                </a:cubicBezTo>
                <a:cubicBezTo>
                  <a:pt x="5178760" y="267092"/>
                  <a:pt x="5172149" y="278110"/>
                  <a:pt x="5167301" y="278551"/>
                </a:cubicBezTo>
                <a:cubicBezTo>
                  <a:pt x="5138211" y="282077"/>
                  <a:pt x="5109122" y="282518"/>
                  <a:pt x="5072541" y="284722"/>
                </a:cubicBezTo>
                <a:cubicBezTo>
                  <a:pt x="5082677" y="271499"/>
                  <a:pt x="5087526" y="265329"/>
                  <a:pt x="5094578" y="256514"/>
                </a:cubicBezTo>
                <a:cubicBezTo>
                  <a:pt x="5053588" y="249462"/>
                  <a:pt x="5016125" y="243292"/>
                  <a:pt x="4972491" y="236240"/>
                </a:cubicBezTo>
                <a:cubicBezTo>
                  <a:pt x="4947369" y="201421"/>
                  <a:pt x="4921365" y="204065"/>
                  <a:pt x="4835419" y="262684"/>
                </a:cubicBezTo>
                <a:cubicBezTo>
                  <a:pt x="4859660" y="264447"/>
                  <a:pt x="4875527" y="265770"/>
                  <a:pt x="4890953" y="266651"/>
                </a:cubicBezTo>
                <a:cubicBezTo>
                  <a:pt x="4952217" y="269296"/>
                  <a:pt x="4996291" y="301470"/>
                  <a:pt x="5037722" y="343341"/>
                </a:cubicBezTo>
                <a:cubicBezTo>
                  <a:pt x="5049181" y="354800"/>
                  <a:pt x="5071218" y="357885"/>
                  <a:pt x="5089289" y="360971"/>
                </a:cubicBezTo>
                <a:cubicBezTo>
                  <a:pt x="5125871" y="367582"/>
                  <a:pt x="5151434" y="381686"/>
                  <a:pt x="5151434" y="424438"/>
                </a:cubicBezTo>
                <a:cubicBezTo>
                  <a:pt x="5151434" y="430608"/>
                  <a:pt x="5165538" y="442509"/>
                  <a:pt x="5172590" y="442068"/>
                </a:cubicBezTo>
                <a:cubicBezTo>
                  <a:pt x="5187575" y="441186"/>
                  <a:pt x="5202561" y="434575"/>
                  <a:pt x="5220631" y="429286"/>
                </a:cubicBezTo>
                <a:cubicBezTo>
                  <a:pt x="5231209" y="458816"/>
                  <a:pt x="5288947" y="427523"/>
                  <a:pt x="5292032" y="480413"/>
                </a:cubicBezTo>
                <a:cubicBezTo>
                  <a:pt x="5318476" y="477327"/>
                  <a:pt x="5336106" y="490550"/>
                  <a:pt x="5358584" y="506417"/>
                </a:cubicBezTo>
                <a:cubicBezTo>
                  <a:pt x="5393844" y="531098"/>
                  <a:pt x="5442326" y="536387"/>
                  <a:pt x="5483756" y="552695"/>
                </a:cubicBezTo>
                <a:cubicBezTo>
                  <a:pt x="5509319" y="562832"/>
                  <a:pt x="5534882" y="575173"/>
                  <a:pt x="5556038" y="592362"/>
                </a:cubicBezTo>
                <a:cubicBezTo>
                  <a:pt x="5564853" y="599855"/>
                  <a:pt x="5562649" y="621010"/>
                  <a:pt x="5565734" y="637759"/>
                </a:cubicBezTo>
                <a:cubicBezTo>
                  <a:pt x="5600553" y="659796"/>
                  <a:pt x="5639780" y="684919"/>
                  <a:pt x="5682973" y="712245"/>
                </a:cubicBezTo>
                <a:cubicBezTo>
                  <a:pt x="5675040" y="721941"/>
                  <a:pt x="5668869" y="729434"/>
                  <a:pt x="5662698" y="737367"/>
                </a:cubicBezTo>
                <a:cubicBezTo>
                  <a:pt x="5663580" y="739130"/>
                  <a:pt x="5664462" y="740893"/>
                  <a:pt x="5665343" y="743097"/>
                </a:cubicBezTo>
                <a:cubicBezTo>
                  <a:pt x="5681210" y="735164"/>
                  <a:pt x="5697077" y="727230"/>
                  <a:pt x="5716029" y="717974"/>
                </a:cubicBezTo>
                <a:cubicBezTo>
                  <a:pt x="5718673" y="729434"/>
                  <a:pt x="5721318" y="741775"/>
                  <a:pt x="5725725" y="759845"/>
                </a:cubicBezTo>
                <a:cubicBezTo>
                  <a:pt x="5739388" y="750590"/>
                  <a:pt x="5750407" y="742656"/>
                  <a:pt x="5761426" y="735164"/>
                </a:cubicBezTo>
                <a:cubicBezTo>
                  <a:pt x="5764511" y="737367"/>
                  <a:pt x="5768037" y="739571"/>
                  <a:pt x="5771122" y="741775"/>
                </a:cubicBezTo>
                <a:cubicBezTo>
                  <a:pt x="5759662" y="758523"/>
                  <a:pt x="5748203" y="775271"/>
                  <a:pt x="5738066" y="790257"/>
                </a:cubicBezTo>
                <a:cubicBezTo>
                  <a:pt x="5757459" y="795105"/>
                  <a:pt x="5775530" y="794223"/>
                  <a:pt x="5783463" y="803038"/>
                </a:cubicBezTo>
                <a:cubicBezTo>
                  <a:pt x="5789633" y="809650"/>
                  <a:pt x="5783463" y="828161"/>
                  <a:pt x="5782582" y="843587"/>
                </a:cubicBezTo>
                <a:cubicBezTo>
                  <a:pt x="5806382" y="833450"/>
                  <a:pt x="5841200" y="866946"/>
                  <a:pt x="5865001" y="824635"/>
                </a:cubicBezTo>
                <a:cubicBezTo>
                  <a:pt x="5869408" y="849757"/>
                  <a:pt x="5879986" y="859895"/>
                  <a:pt x="5908194" y="850639"/>
                </a:cubicBezTo>
                <a:cubicBezTo>
                  <a:pt x="5917890" y="847554"/>
                  <a:pt x="5935961" y="868709"/>
                  <a:pt x="5953591" y="881050"/>
                </a:cubicBezTo>
                <a:cubicBezTo>
                  <a:pt x="5943454" y="885017"/>
                  <a:pt x="5937283" y="887221"/>
                  <a:pt x="5930231" y="889865"/>
                </a:cubicBezTo>
                <a:cubicBezTo>
                  <a:pt x="5933757" y="901325"/>
                  <a:pt x="5936842" y="911902"/>
                  <a:pt x="5941250" y="925125"/>
                </a:cubicBezTo>
                <a:cubicBezTo>
                  <a:pt x="5949183" y="923803"/>
                  <a:pt x="5957117" y="922480"/>
                  <a:pt x="5965050" y="921158"/>
                </a:cubicBezTo>
                <a:cubicBezTo>
                  <a:pt x="5963728" y="923362"/>
                  <a:pt x="5962405" y="926006"/>
                  <a:pt x="5961084" y="928210"/>
                </a:cubicBezTo>
                <a:cubicBezTo>
                  <a:pt x="5976950" y="939229"/>
                  <a:pt x="5992817" y="950247"/>
                  <a:pt x="6011329" y="963470"/>
                </a:cubicBezTo>
                <a:cubicBezTo>
                  <a:pt x="5999869" y="968318"/>
                  <a:pt x="5990173" y="972285"/>
                  <a:pt x="5972543" y="979337"/>
                </a:cubicBezTo>
                <a:cubicBezTo>
                  <a:pt x="5987088" y="986829"/>
                  <a:pt x="5995903" y="991677"/>
                  <a:pt x="6000751" y="994322"/>
                </a:cubicBezTo>
                <a:cubicBezTo>
                  <a:pt x="5998106" y="1009748"/>
                  <a:pt x="5995461" y="1025174"/>
                  <a:pt x="5991936" y="1048534"/>
                </a:cubicBezTo>
                <a:cubicBezTo>
                  <a:pt x="6006039" y="1037956"/>
                  <a:pt x="6011329" y="1033989"/>
                  <a:pt x="6018380" y="1029141"/>
                </a:cubicBezTo>
                <a:cubicBezTo>
                  <a:pt x="6023229" y="1042804"/>
                  <a:pt x="6027195" y="1054263"/>
                  <a:pt x="6032925" y="1070130"/>
                </a:cubicBezTo>
                <a:cubicBezTo>
                  <a:pt x="6064659" y="1021648"/>
                  <a:pt x="6073474" y="1068808"/>
                  <a:pt x="6089781" y="1086438"/>
                </a:cubicBezTo>
                <a:cubicBezTo>
                  <a:pt x="6087577" y="1088641"/>
                  <a:pt x="6081407" y="1095253"/>
                  <a:pt x="6073033" y="1104068"/>
                </a:cubicBezTo>
                <a:cubicBezTo>
                  <a:pt x="6103444" y="1135801"/>
                  <a:pt x="6133856" y="1167535"/>
                  <a:pt x="6165148" y="1200591"/>
                </a:cubicBezTo>
                <a:cubicBezTo>
                  <a:pt x="6160741" y="1209406"/>
                  <a:pt x="6153689" y="1222628"/>
                  <a:pt x="6146197" y="1236732"/>
                </a:cubicBezTo>
                <a:cubicBezTo>
                  <a:pt x="6184982" y="1245988"/>
                  <a:pt x="6202171" y="1266703"/>
                  <a:pt x="6215393" y="1299318"/>
                </a:cubicBezTo>
                <a:cubicBezTo>
                  <a:pt x="6227294" y="1327966"/>
                  <a:pt x="6254179" y="1350885"/>
                  <a:pt x="6278861" y="1381737"/>
                </a:cubicBezTo>
                <a:cubicBezTo>
                  <a:pt x="6274013" y="1399808"/>
                  <a:pt x="6299576" y="1427575"/>
                  <a:pt x="6337480" y="1424930"/>
                </a:cubicBezTo>
                <a:cubicBezTo>
                  <a:pt x="6341888" y="1450934"/>
                  <a:pt x="6343650" y="1478260"/>
                  <a:pt x="6352025" y="1503383"/>
                </a:cubicBezTo>
                <a:cubicBezTo>
                  <a:pt x="6359518" y="1527183"/>
                  <a:pt x="6374062" y="1546576"/>
                  <a:pt x="6404914" y="1529387"/>
                </a:cubicBezTo>
                <a:cubicBezTo>
                  <a:pt x="6410644" y="1526302"/>
                  <a:pt x="6426070" y="1528065"/>
                  <a:pt x="6427392" y="1531150"/>
                </a:cubicBezTo>
                <a:cubicBezTo>
                  <a:pt x="6433122" y="1547898"/>
                  <a:pt x="6439292" y="1565969"/>
                  <a:pt x="6437970" y="1583158"/>
                </a:cubicBezTo>
                <a:cubicBezTo>
                  <a:pt x="6436648" y="1599465"/>
                  <a:pt x="6426070" y="1614892"/>
                  <a:pt x="6419459" y="1631640"/>
                </a:cubicBezTo>
                <a:cubicBezTo>
                  <a:pt x="6441496" y="1646184"/>
                  <a:pt x="6460889" y="1658525"/>
                  <a:pt x="6483367" y="1673070"/>
                </a:cubicBezTo>
                <a:cubicBezTo>
                  <a:pt x="6482485" y="1682326"/>
                  <a:pt x="6481163" y="1694226"/>
                  <a:pt x="6479841" y="1705685"/>
                </a:cubicBezTo>
                <a:cubicBezTo>
                  <a:pt x="6508930" y="1715382"/>
                  <a:pt x="6535816" y="1768271"/>
                  <a:pt x="6532730" y="1798242"/>
                </a:cubicBezTo>
                <a:cubicBezTo>
                  <a:pt x="6531408" y="1811023"/>
                  <a:pt x="6542868" y="1825127"/>
                  <a:pt x="6549919" y="1841435"/>
                </a:cubicBezTo>
                <a:cubicBezTo>
                  <a:pt x="6549038" y="1842316"/>
                  <a:pt x="6545071" y="1848046"/>
                  <a:pt x="6547275" y="1844961"/>
                </a:cubicBezTo>
                <a:cubicBezTo>
                  <a:pt x="6564464" y="1878898"/>
                  <a:pt x="6579009" y="1907547"/>
                  <a:pt x="6593553" y="1936195"/>
                </a:cubicBezTo>
                <a:cubicBezTo>
                  <a:pt x="6595757" y="1940603"/>
                  <a:pt x="6597079" y="1945891"/>
                  <a:pt x="6599724" y="1949858"/>
                </a:cubicBezTo>
                <a:cubicBezTo>
                  <a:pt x="6635865" y="1994373"/>
                  <a:pt x="6620439" y="2044178"/>
                  <a:pt x="6621320" y="2093982"/>
                </a:cubicBezTo>
                <a:cubicBezTo>
                  <a:pt x="6621761" y="2118223"/>
                  <a:pt x="6605453" y="2164942"/>
                  <a:pt x="6656580" y="2173757"/>
                </a:cubicBezTo>
                <a:cubicBezTo>
                  <a:pt x="6661428" y="2174638"/>
                  <a:pt x="6666717" y="2183894"/>
                  <a:pt x="6668039" y="2190505"/>
                </a:cubicBezTo>
                <a:cubicBezTo>
                  <a:pt x="6678617" y="2235461"/>
                  <a:pt x="6691399" y="2279977"/>
                  <a:pt x="6697129" y="2325373"/>
                </a:cubicBezTo>
                <a:cubicBezTo>
                  <a:pt x="6699332" y="2343885"/>
                  <a:pt x="6717843" y="2374296"/>
                  <a:pt x="6673769" y="2382230"/>
                </a:cubicBezTo>
                <a:cubicBezTo>
                  <a:pt x="6684347" y="2398537"/>
                  <a:pt x="6690958" y="2413522"/>
                  <a:pt x="6701977" y="2424541"/>
                </a:cubicBezTo>
                <a:cubicBezTo>
                  <a:pt x="6728862" y="2452749"/>
                  <a:pt x="6734151" y="2487568"/>
                  <a:pt x="6716080" y="2517098"/>
                </a:cubicBezTo>
                <a:cubicBezTo>
                  <a:pt x="6694043" y="2553239"/>
                  <a:pt x="6711232" y="2582769"/>
                  <a:pt x="6718725" y="2614943"/>
                </a:cubicBezTo>
                <a:cubicBezTo>
                  <a:pt x="6724455" y="2638743"/>
                  <a:pt x="6731506" y="2662544"/>
                  <a:pt x="6740762" y="2694718"/>
                </a:cubicBezTo>
                <a:cubicBezTo>
                  <a:pt x="6783515" y="2711026"/>
                  <a:pt x="6800263" y="2754660"/>
                  <a:pt x="6801585" y="2807990"/>
                </a:cubicBezTo>
                <a:cubicBezTo>
                  <a:pt x="6802026" y="2827383"/>
                  <a:pt x="6807315" y="2846335"/>
                  <a:pt x="6810400" y="2868813"/>
                </a:cubicBezTo>
                <a:cubicBezTo>
                  <a:pt x="6798500" y="2872779"/>
                  <a:pt x="6783515" y="2878068"/>
                  <a:pt x="6757951" y="2886883"/>
                </a:cubicBezTo>
                <a:cubicBezTo>
                  <a:pt x="6771615" y="2904072"/>
                  <a:pt x="6782192" y="2917295"/>
                  <a:pt x="6792770" y="2930517"/>
                </a:cubicBezTo>
                <a:cubicBezTo>
                  <a:pt x="6806433" y="2948147"/>
                  <a:pt x="6820097" y="2965777"/>
                  <a:pt x="6835963" y="2986492"/>
                </a:cubicBezTo>
                <a:cubicBezTo>
                  <a:pt x="6820097" y="2995747"/>
                  <a:pt x="6810841" y="3001036"/>
                  <a:pt x="6801585" y="3006325"/>
                </a:cubicBezTo>
                <a:cubicBezTo>
                  <a:pt x="6804229" y="3007647"/>
                  <a:pt x="6806874" y="3008529"/>
                  <a:pt x="6809519" y="3009851"/>
                </a:cubicBezTo>
                <a:cubicBezTo>
                  <a:pt x="6787041" y="3047314"/>
                  <a:pt x="6764562" y="3085219"/>
                  <a:pt x="6741203" y="3122241"/>
                </a:cubicBezTo>
                <a:cubicBezTo>
                  <a:pt x="6721810" y="3152653"/>
                  <a:pt x="6761037" y="3166316"/>
                  <a:pt x="6759714" y="3191438"/>
                </a:cubicBezTo>
                <a:cubicBezTo>
                  <a:pt x="6759274" y="3198049"/>
                  <a:pt x="6767648" y="3205542"/>
                  <a:pt x="6773377" y="3215239"/>
                </a:cubicBezTo>
                <a:cubicBezTo>
                  <a:pt x="6763681" y="3217883"/>
                  <a:pt x="6756629" y="3219646"/>
                  <a:pt x="6749577" y="3221409"/>
                </a:cubicBezTo>
                <a:cubicBezTo>
                  <a:pt x="6750018" y="3223613"/>
                  <a:pt x="6749136" y="3226257"/>
                  <a:pt x="6750459" y="3227579"/>
                </a:cubicBezTo>
                <a:cubicBezTo>
                  <a:pt x="6782192" y="3263721"/>
                  <a:pt x="6779988" y="3315729"/>
                  <a:pt x="6752222" y="3353192"/>
                </a:cubicBezTo>
                <a:cubicBezTo>
                  <a:pt x="6727981" y="3386248"/>
                  <a:pt x="6710792" y="3424152"/>
                  <a:pt x="6690517" y="3459852"/>
                </a:cubicBezTo>
                <a:cubicBezTo>
                  <a:pt x="6689195" y="3462056"/>
                  <a:pt x="6688754" y="3465141"/>
                  <a:pt x="6686991" y="3466464"/>
                </a:cubicBezTo>
                <a:cubicBezTo>
                  <a:pt x="6645561" y="3493790"/>
                  <a:pt x="6632780" y="3518031"/>
                  <a:pt x="6686110" y="3550205"/>
                </a:cubicBezTo>
                <a:cubicBezTo>
                  <a:pt x="6699773" y="3558139"/>
                  <a:pt x="6697569" y="3591195"/>
                  <a:pt x="6704180" y="3612791"/>
                </a:cubicBezTo>
                <a:cubicBezTo>
                  <a:pt x="6710792" y="3635269"/>
                  <a:pt x="6715199" y="3655103"/>
                  <a:pt x="6688314" y="3669647"/>
                </a:cubicBezTo>
                <a:cubicBezTo>
                  <a:pt x="6682584" y="3672732"/>
                  <a:pt x="6685228" y="3692125"/>
                  <a:pt x="6685669" y="3703585"/>
                </a:cubicBezTo>
                <a:cubicBezTo>
                  <a:pt x="6686110" y="3712400"/>
                  <a:pt x="6692721" y="3722977"/>
                  <a:pt x="6689636" y="3729148"/>
                </a:cubicBezTo>
                <a:cubicBezTo>
                  <a:pt x="6667158" y="3770578"/>
                  <a:pt x="6647765" y="3815534"/>
                  <a:pt x="6605453" y="3841097"/>
                </a:cubicBezTo>
                <a:cubicBezTo>
                  <a:pt x="6594875" y="3847268"/>
                  <a:pt x="6575483" y="3840216"/>
                  <a:pt x="6560497" y="3838012"/>
                </a:cubicBezTo>
                <a:cubicBezTo>
                  <a:pt x="6549038" y="3836249"/>
                  <a:pt x="6537578" y="3830079"/>
                  <a:pt x="6526119" y="3830519"/>
                </a:cubicBezTo>
                <a:cubicBezTo>
                  <a:pt x="6473230" y="3831401"/>
                  <a:pt x="6489537" y="3863135"/>
                  <a:pt x="6501878" y="3897072"/>
                </a:cubicBezTo>
                <a:cubicBezTo>
                  <a:pt x="6520830" y="3893546"/>
                  <a:pt x="6541104" y="3889579"/>
                  <a:pt x="6560938" y="3886494"/>
                </a:cubicBezTo>
                <a:cubicBezTo>
                  <a:pt x="6569753" y="3885172"/>
                  <a:pt x="6578568" y="3885612"/>
                  <a:pt x="6587823" y="3885172"/>
                </a:cubicBezTo>
                <a:cubicBezTo>
                  <a:pt x="6586060" y="3893987"/>
                  <a:pt x="6585179" y="3903242"/>
                  <a:pt x="6582975" y="3912057"/>
                </a:cubicBezTo>
                <a:cubicBezTo>
                  <a:pt x="6580772" y="3919991"/>
                  <a:pt x="6577245" y="3927483"/>
                  <a:pt x="6574601" y="3935858"/>
                </a:cubicBezTo>
                <a:cubicBezTo>
                  <a:pt x="6645120" y="3948198"/>
                  <a:pt x="6653935" y="3973321"/>
                  <a:pt x="6610743" y="4030618"/>
                </a:cubicBezTo>
                <a:cubicBezTo>
                  <a:pt x="6600605" y="4044281"/>
                  <a:pt x="6593113" y="4060148"/>
                  <a:pt x="6582535" y="4078218"/>
                </a:cubicBezTo>
                <a:cubicBezTo>
                  <a:pt x="6594435" y="4081744"/>
                  <a:pt x="6605894" y="4083507"/>
                  <a:pt x="6616031" y="4088355"/>
                </a:cubicBezTo>
                <a:cubicBezTo>
                  <a:pt x="6627931" y="4094085"/>
                  <a:pt x="6647324" y="4102459"/>
                  <a:pt x="6647324" y="4109511"/>
                </a:cubicBezTo>
                <a:cubicBezTo>
                  <a:pt x="6647324" y="4127582"/>
                  <a:pt x="6643798" y="4156230"/>
                  <a:pt x="6631898" y="4162401"/>
                </a:cubicBezTo>
                <a:cubicBezTo>
                  <a:pt x="6549919" y="4205153"/>
                  <a:pt x="6549038" y="4282724"/>
                  <a:pt x="6537138" y="4358092"/>
                </a:cubicBezTo>
                <a:cubicBezTo>
                  <a:pt x="6532290" y="4387622"/>
                  <a:pt x="6512456" y="4414507"/>
                  <a:pt x="6500556" y="4442715"/>
                </a:cubicBezTo>
                <a:cubicBezTo>
                  <a:pt x="6495267" y="4455056"/>
                  <a:pt x="6486011" y="4470041"/>
                  <a:pt x="6488656" y="4481501"/>
                </a:cubicBezTo>
                <a:cubicBezTo>
                  <a:pt x="6496589" y="4512353"/>
                  <a:pt x="6489978" y="4532186"/>
                  <a:pt x="6460007" y="4544968"/>
                </a:cubicBezTo>
                <a:cubicBezTo>
                  <a:pt x="6453837" y="4547612"/>
                  <a:pt x="6446344" y="4558190"/>
                  <a:pt x="6447667" y="4563479"/>
                </a:cubicBezTo>
                <a:cubicBezTo>
                  <a:pt x="6456922" y="4614165"/>
                  <a:pt x="6410644" y="4641050"/>
                  <a:pt x="6396981" y="4681599"/>
                </a:cubicBezTo>
                <a:cubicBezTo>
                  <a:pt x="6393895" y="4691296"/>
                  <a:pt x="6384640" y="4699229"/>
                  <a:pt x="6378469" y="4708044"/>
                </a:cubicBezTo>
                <a:cubicBezTo>
                  <a:pt x="6364366" y="4729200"/>
                  <a:pt x="6350261" y="4746829"/>
                  <a:pt x="6319409" y="4746389"/>
                </a:cubicBezTo>
                <a:cubicBezTo>
                  <a:pt x="6301779" y="4745948"/>
                  <a:pt x="6284150" y="4757407"/>
                  <a:pt x="6258587" y="4765781"/>
                </a:cubicBezTo>
                <a:cubicBezTo>
                  <a:pt x="6293846" y="4793548"/>
                  <a:pt x="6319850" y="4810738"/>
                  <a:pt x="6355991" y="4791785"/>
                </a:cubicBezTo>
                <a:cubicBezTo>
                  <a:pt x="6361280" y="4789141"/>
                  <a:pt x="6374502" y="4792226"/>
                  <a:pt x="6377588" y="4797075"/>
                </a:cubicBezTo>
                <a:cubicBezTo>
                  <a:pt x="6380673" y="4801923"/>
                  <a:pt x="6377588" y="4813823"/>
                  <a:pt x="6373181" y="4819112"/>
                </a:cubicBezTo>
                <a:cubicBezTo>
                  <a:pt x="6358195" y="4835860"/>
                  <a:pt x="6343210" y="4853490"/>
                  <a:pt x="6325139" y="4866271"/>
                </a:cubicBezTo>
                <a:cubicBezTo>
                  <a:pt x="6311036" y="4875968"/>
                  <a:pt x="6292083" y="4877731"/>
                  <a:pt x="6271809" y="4884342"/>
                </a:cubicBezTo>
                <a:cubicBezTo>
                  <a:pt x="6273131" y="4888749"/>
                  <a:pt x="6274894" y="4898005"/>
                  <a:pt x="6278420" y="4906379"/>
                </a:cubicBezTo>
                <a:cubicBezTo>
                  <a:pt x="6291202" y="4938113"/>
                  <a:pt x="6282387" y="4966320"/>
                  <a:pt x="6253739" y="4979102"/>
                </a:cubicBezTo>
                <a:cubicBezTo>
                  <a:pt x="6221123" y="4994088"/>
                  <a:pt x="6217597" y="5021855"/>
                  <a:pt x="6207901" y="5049181"/>
                </a:cubicBezTo>
                <a:cubicBezTo>
                  <a:pt x="6204375" y="5059759"/>
                  <a:pt x="6196442" y="5068574"/>
                  <a:pt x="6190712" y="5078270"/>
                </a:cubicBezTo>
                <a:cubicBezTo>
                  <a:pt x="6183219" y="5070337"/>
                  <a:pt x="6175726" y="5062844"/>
                  <a:pt x="6163386" y="5049621"/>
                </a:cubicBezTo>
                <a:cubicBezTo>
                  <a:pt x="6151926" y="5063726"/>
                  <a:pt x="6139145" y="5079152"/>
                  <a:pt x="6126363" y="5095018"/>
                </a:cubicBezTo>
                <a:cubicBezTo>
                  <a:pt x="6124159" y="5093696"/>
                  <a:pt x="6121956" y="5091933"/>
                  <a:pt x="6119752" y="5090611"/>
                </a:cubicBezTo>
                <a:cubicBezTo>
                  <a:pt x="6127244" y="5079152"/>
                  <a:pt x="6134737" y="5067692"/>
                  <a:pt x="6145756" y="5050062"/>
                </a:cubicBezTo>
                <a:cubicBezTo>
                  <a:pt x="6102122" y="5058877"/>
                  <a:pt x="6067744" y="5068133"/>
                  <a:pt x="6032484" y="5071659"/>
                </a:cubicBezTo>
                <a:cubicBezTo>
                  <a:pt x="6007362" y="5074303"/>
                  <a:pt x="5998988" y="5050062"/>
                  <a:pt x="6006039" y="5033314"/>
                </a:cubicBezTo>
                <a:cubicBezTo>
                  <a:pt x="6016617" y="5008191"/>
                  <a:pt x="6035128" y="4986154"/>
                  <a:pt x="6052758" y="4964558"/>
                </a:cubicBezTo>
                <a:cubicBezTo>
                  <a:pt x="6065540" y="4948691"/>
                  <a:pt x="6090222" y="4938554"/>
                  <a:pt x="6095511" y="4921805"/>
                </a:cubicBezTo>
                <a:cubicBezTo>
                  <a:pt x="6106089" y="4886986"/>
                  <a:pt x="6132534" y="4881257"/>
                  <a:pt x="6158978" y="4867594"/>
                </a:cubicBezTo>
                <a:cubicBezTo>
                  <a:pt x="6194238" y="4849082"/>
                  <a:pt x="6240075" y="4837623"/>
                  <a:pt x="6244042" y="4781207"/>
                </a:cubicBezTo>
                <a:cubicBezTo>
                  <a:pt x="6209664" y="4763137"/>
                  <a:pt x="6172201" y="4758289"/>
                  <a:pt x="6131652" y="4762255"/>
                </a:cubicBezTo>
                <a:cubicBezTo>
                  <a:pt x="6105648" y="4764900"/>
                  <a:pt x="6088459" y="4771070"/>
                  <a:pt x="6072151" y="4794871"/>
                </a:cubicBezTo>
                <a:cubicBezTo>
                  <a:pt x="6046588" y="4832334"/>
                  <a:pt x="6013973" y="4864949"/>
                  <a:pt x="5983121" y="4898446"/>
                </a:cubicBezTo>
                <a:cubicBezTo>
                  <a:pt x="5974306" y="4907702"/>
                  <a:pt x="5959761" y="4911668"/>
                  <a:pt x="5948302" y="4918720"/>
                </a:cubicBezTo>
                <a:cubicBezTo>
                  <a:pt x="5939928" y="4924450"/>
                  <a:pt x="5932435" y="4931943"/>
                  <a:pt x="5924501" y="4938554"/>
                </a:cubicBezTo>
                <a:cubicBezTo>
                  <a:pt x="5920094" y="4942079"/>
                  <a:pt x="5915246" y="4944724"/>
                  <a:pt x="5910398" y="4947369"/>
                </a:cubicBezTo>
                <a:cubicBezTo>
                  <a:pt x="5905990" y="4950013"/>
                  <a:pt x="5901583" y="4952217"/>
                  <a:pt x="5897175" y="4954861"/>
                </a:cubicBezTo>
                <a:cubicBezTo>
                  <a:pt x="5899820" y="4959709"/>
                  <a:pt x="5902464" y="4968083"/>
                  <a:pt x="5905990" y="4968524"/>
                </a:cubicBezTo>
                <a:cubicBezTo>
                  <a:pt x="5933757" y="4972491"/>
                  <a:pt x="5925383" y="4991443"/>
                  <a:pt x="5919653" y="5005106"/>
                </a:cubicBezTo>
                <a:cubicBezTo>
                  <a:pt x="5898938" y="5057114"/>
                  <a:pt x="5868086" y="5102511"/>
                  <a:pt x="5822249" y="5136007"/>
                </a:cubicBezTo>
                <a:cubicBezTo>
                  <a:pt x="5794922" y="5155841"/>
                  <a:pt x="5783463" y="5186693"/>
                  <a:pt x="5763629" y="5211375"/>
                </a:cubicBezTo>
                <a:cubicBezTo>
                  <a:pt x="5749966" y="5228564"/>
                  <a:pt x="5722640" y="5236498"/>
                  <a:pt x="5699721" y="5243109"/>
                </a:cubicBezTo>
                <a:cubicBezTo>
                  <a:pt x="5679447" y="5248839"/>
                  <a:pt x="5670191" y="5255890"/>
                  <a:pt x="5671073" y="5278368"/>
                </a:cubicBezTo>
                <a:cubicBezTo>
                  <a:pt x="5671513" y="5284980"/>
                  <a:pt x="5655206" y="5293354"/>
                  <a:pt x="5645069" y="5298202"/>
                </a:cubicBezTo>
                <a:cubicBezTo>
                  <a:pt x="5633609" y="5303491"/>
                  <a:pt x="5620828" y="5305694"/>
                  <a:pt x="5608487" y="5309221"/>
                </a:cubicBezTo>
                <a:cubicBezTo>
                  <a:pt x="5608928" y="5312747"/>
                  <a:pt x="5609368" y="5316713"/>
                  <a:pt x="5609809" y="5320239"/>
                </a:cubicBezTo>
                <a:cubicBezTo>
                  <a:pt x="5622591" y="5326850"/>
                  <a:pt x="5635372" y="5333462"/>
                  <a:pt x="5649917" y="5340954"/>
                </a:cubicBezTo>
                <a:cubicBezTo>
                  <a:pt x="5647272" y="5352854"/>
                  <a:pt x="5644628" y="5364314"/>
                  <a:pt x="5639339" y="5388114"/>
                </a:cubicBezTo>
                <a:cubicBezTo>
                  <a:pt x="5667106" y="5382384"/>
                  <a:pt x="5697077" y="5385029"/>
                  <a:pt x="5710299" y="5371806"/>
                </a:cubicBezTo>
                <a:cubicBezTo>
                  <a:pt x="5724844" y="5357262"/>
                  <a:pt x="5751289" y="5340513"/>
                  <a:pt x="5736303" y="5304813"/>
                </a:cubicBezTo>
                <a:cubicBezTo>
                  <a:pt x="5729251" y="5288065"/>
                  <a:pt x="5746881" y="5260739"/>
                  <a:pt x="5760104" y="5246194"/>
                </a:cubicBezTo>
                <a:cubicBezTo>
                  <a:pt x="5798889" y="5233413"/>
                  <a:pt x="5837234" y="5220631"/>
                  <a:pt x="5880867" y="5206086"/>
                </a:cubicBezTo>
                <a:cubicBezTo>
                  <a:pt x="5866764" y="5190219"/>
                  <a:pt x="5859712" y="5182286"/>
                  <a:pt x="5851778" y="5173471"/>
                </a:cubicBezTo>
                <a:cubicBezTo>
                  <a:pt x="5877342" y="5154960"/>
                  <a:pt x="5902905" y="5136889"/>
                  <a:pt x="5931553" y="5116615"/>
                </a:cubicBezTo>
                <a:cubicBezTo>
                  <a:pt x="5959320" y="5168623"/>
                  <a:pt x="6000751" y="5140415"/>
                  <a:pt x="6041299" y="5128956"/>
                </a:cubicBezTo>
                <a:cubicBezTo>
                  <a:pt x="6078762" y="5118378"/>
                  <a:pt x="6116666" y="5106918"/>
                  <a:pt x="6155012" y="5104715"/>
                </a:cubicBezTo>
                <a:cubicBezTo>
                  <a:pt x="6172201" y="5103833"/>
                  <a:pt x="6190271" y="5124548"/>
                  <a:pt x="6207019" y="5134685"/>
                </a:cubicBezTo>
                <a:cubicBezTo>
                  <a:pt x="6197764" y="5158486"/>
                  <a:pt x="6191152" y="5176116"/>
                  <a:pt x="6182778" y="5197271"/>
                </a:cubicBezTo>
                <a:cubicBezTo>
                  <a:pt x="6144434" y="5199034"/>
                  <a:pt x="6123719" y="5230768"/>
                  <a:pt x="6116226" y="5265587"/>
                </a:cubicBezTo>
                <a:cubicBezTo>
                  <a:pt x="6110496" y="5292472"/>
                  <a:pt x="6092425" y="5306576"/>
                  <a:pt x="6076118" y="5306136"/>
                </a:cubicBezTo>
                <a:cubicBezTo>
                  <a:pt x="6032484" y="5303932"/>
                  <a:pt x="6004717" y="5332580"/>
                  <a:pt x="5970339" y="5348447"/>
                </a:cubicBezTo>
                <a:cubicBezTo>
                  <a:pt x="5964169" y="5351091"/>
                  <a:pt x="5956235" y="5354176"/>
                  <a:pt x="5950506" y="5352414"/>
                </a:cubicBezTo>
                <a:cubicBezTo>
                  <a:pt x="5920094" y="5343158"/>
                  <a:pt x="5904227" y="5354618"/>
                  <a:pt x="5896294" y="5383707"/>
                </a:cubicBezTo>
                <a:cubicBezTo>
                  <a:pt x="5894531" y="5390758"/>
                  <a:pt x="5886157" y="5396488"/>
                  <a:pt x="5879546" y="5401336"/>
                </a:cubicBezTo>
                <a:cubicBezTo>
                  <a:pt x="5866323" y="5411473"/>
                  <a:pt x="5853101" y="5418966"/>
                  <a:pt x="5868086" y="5440122"/>
                </a:cubicBezTo>
                <a:cubicBezTo>
                  <a:pt x="5872934" y="5446733"/>
                  <a:pt x="5863238" y="5463922"/>
                  <a:pt x="5859271" y="5479789"/>
                </a:cubicBezTo>
                <a:cubicBezTo>
                  <a:pt x="5876901" y="5485519"/>
                  <a:pt x="5896294" y="5491689"/>
                  <a:pt x="5921416" y="5500064"/>
                </a:cubicBezTo>
                <a:cubicBezTo>
                  <a:pt x="5906431" y="5521660"/>
                  <a:pt x="5899820" y="5538849"/>
                  <a:pt x="5868968" y="5520778"/>
                </a:cubicBezTo>
                <a:cubicBezTo>
                  <a:pt x="5853982" y="5511963"/>
                  <a:pt x="5825774" y="5512404"/>
                  <a:pt x="5809026" y="5520338"/>
                </a:cubicBezTo>
                <a:cubicBezTo>
                  <a:pt x="5755255" y="5545901"/>
                  <a:pt x="5702366" y="5575431"/>
                  <a:pt x="5651680" y="5607164"/>
                </a:cubicBezTo>
                <a:cubicBezTo>
                  <a:pt x="5631846" y="5619505"/>
                  <a:pt x="5618183" y="5642424"/>
                  <a:pt x="5601876" y="5660495"/>
                </a:cubicBezTo>
                <a:cubicBezTo>
                  <a:pt x="5604520" y="5664021"/>
                  <a:pt x="5605843" y="5666665"/>
                  <a:pt x="5607605" y="5667547"/>
                </a:cubicBezTo>
                <a:cubicBezTo>
                  <a:pt x="5626117" y="5673276"/>
                  <a:pt x="5644628" y="5679006"/>
                  <a:pt x="5663140" y="5684295"/>
                </a:cubicBezTo>
                <a:cubicBezTo>
                  <a:pt x="5652562" y="5700603"/>
                  <a:pt x="5645069" y="5719995"/>
                  <a:pt x="5630524" y="5732336"/>
                </a:cubicBezTo>
                <a:cubicBezTo>
                  <a:pt x="5603198" y="5755255"/>
                  <a:pt x="5571024" y="5772444"/>
                  <a:pt x="5543257" y="5794481"/>
                </a:cubicBezTo>
                <a:cubicBezTo>
                  <a:pt x="5510201" y="5820926"/>
                  <a:pt x="5497860" y="5808144"/>
                  <a:pt x="5494775" y="5764952"/>
                </a:cubicBezTo>
                <a:cubicBezTo>
                  <a:pt x="5452022" y="5774648"/>
                  <a:pt x="5413237" y="5783022"/>
                  <a:pt x="5374010" y="5791837"/>
                </a:cubicBezTo>
                <a:cubicBezTo>
                  <a:pt x="5372688" y="5792278"/>
                  <a:pt x="5370925" y="5791837"/>
                  <a:pt x="5370485" y="5792278"/>
                </a:cubicBezTo>
                <a:cubicBezTo>
                  <a:pt x="5351532" y="5829741"/>
                  <a:pt x="5308780" y="5823570"/>
                  <a:pt x="5280132" y="5842963"/>
                </a:cubicBezTo>
                <a:cubicBezTo>
                  <a:pt x="5273080" y="5847811"/>
                  <a:pt x="5270435" y="5859712"/>
                  <a:pt x="5266027" y="5868527"/>
                </a:cubicBezTo>
                <a:cubicBezTo>
                  <a:pt x="5277046" y="5870730"/>
                  <a:pt x="5288065" y="5876460"/>
                  <a:pt x="5298643" y="5874697"/>
                </a:cubicBezTo>
                <a:cubicBezTo>
                  <a:pt x="5320239" y="5871171"/>
                  <a:pt x="5344040" y="5854423"/>
                  <a:pt x="5362110" y="5860152"/>
                </a:cubicBezTo>
                <a:cubicBezTo>
                  <a:pt x="5392081" y="5869408"/>
                  <a:pt x="5417644" y="5891886"/>
                  <a:pt x="5451141" y="5912601"/>
                </a:cubicBezTo>
                <a:cubicBezTo>
                  <a:pt x="5434833" y="5921416"/>
                  <a:pt x="5421170" y="5932435"/>
                  <a:pt x="5417203" y="5929790"/>
                </a:cubicBezTo>
                <a:cubicBezTo>
                  <a:pt x="5386351" y="5908634"/>
                  <a:pt x="5361229" y="5929790"/>
                  <a:pt x="5333021" y="5936402"/>
                </a:cubicBezTo>
                <a:cubicBezTo>
                  <a:pt x="5302169" y="5943453"/>
                  <a:pt x="5268672" y="5950505"/>
                  <a:pt x="5238701" y="5945217"/>
                </a:cubicBezTo>
                <a:cubicBezTo>
                  <a:pt x="5214020" y="5940809"/>
                  <a:pt x="5206968" y="5945217"/>
                  <a:pt x="5196390" y="5964609"/>
                </a:cubicBezTo>
                <a:cubicBezTo>
                  <a:pt x="5176116" y="6001632"/>
                  <a:pt x="5146145" y="6011769"/>
                  <a:pt x="5105155" y="6000750"/>
                </a:cubicBezTo>
                <a:cubicBezTo>
                  <a:pt x="5099426" y="5999428"/>
                  <a:pt x="5090170" y="5997665"/>
                  <a:pt x="5087526" y="6000750"/>
                </a:cubicBezTo>
                <a:cubicBezTo>
                  <a:pt x="5057115" y="6036010"/>
                  <a:pt x="5035077" y="5993699"/>
                  <a:pt x="5007751" y="5996343"/>
                </a:cubicBezTo>
                <a:cubicBezTo>
                  <a:pt x="5008633" y="5990172"/>
                  <a:pt x="5008633" y="5986206"/>
                  <a:pt x="5009514" y="5986206"/>
                </a:cubicBezTo>
                <a:cubicBezTo>
                  <a:pt x="5084441" y="5962405"/>
                  <a:pt x="5135567" y="5899820"/>
                  <a:pt x="5210494" y="5871612"/>
                </a:cubicBezTo>
                <a:cubicBezTo>
                  <a:pt x="5204764" y="5865001"/>
                  <a:pt x="5201238" y="5860152"/>
                  <a:pt x="5200357" y="5860593"/>
                </a:cubicBezTo>
                <a:cubicBezTo>
                  <a:pt x="5162452" y="5875138"/>
                  <a:pt x="5124548" y="5890123"/>
                  <a:pt x="5086644" y="5905108"/>
                </a:cubicBezTo>
                <a:cubicBezTo>
                  <a:pt x="5078711" y="5908194"/>
                  <a:pt x="5070337" y="5913923"/>
                  <a:pt x="5062403" y="5913483"/>
                </a:cubicBezTo>
                <a:cubicBezTo>
                  <a:pt x="5026262" y="5912601"/>
                  <a:pt x="5004225" y="5932875"/>
                  <a:pt x="4980865" y="5957998"/>
                </a:cubicBezTo>
                <a:cubicBezTo>
                  <a:pt x="4952658" y="5988409"/>
                  <a:pt x="4939876" y="6013973"/>
                  <a:pt x="4948691" y="6057165"/>
                </a:cubicBezTo>
                <a:cubicBezTo>
                  <a:pt x="4914754" y="6015736"/>
                  <a:pt x="4877290" y="6031603"/>
                  <a:pt x="4839386" y="6040858"/>
                </a:cubicBezTo>
                <a:cubicBezTo>
                  <a:pt x="4823519" y="6044825"/>
                  <a:pt x="4805008" y="6047469"/>
                  <a:pt x="4790022" y="6043062"/>
                </a:cubicBezTo>
                <a:cubicBezTo>
                  <a:pt x="4737133" y="6027195"/>
                  <a:pt x="4710248" y="6036010"/>
                  <a:pt x="4678955" y="6084492"/>
                </a:cubicBezTo>
                <a:cubicBezTo>
                  <a:pt x="4675870" y="6088899"/>
                  <a:pt x="4669258" y="6091103"/>
                  <a:pt x="4664410" y="6094629"/>
                </a:cubicBezTo>
                <a:cubicBezTo>
                  <a:pt x="4623861" y="6121955"/>
                  <a:pt x="4583754" y="6149722"/>
                  <a:pt x="4543205" y="6176608"/>
                </a:cubicBezTo>
                <a:cubicBezTo>
                  <a:pt x="4521609" y="6190712"/>
                  <a:pt x="4498690" y="6202171"/>
                  <a:pt x="4477093" y="6216716"/>
                </a:cubicBezTo>
                <a:cubicBezTo>
                  <a:pt x="4453734" y="6232142"/>
                  <a:pt x="4431256" y="6249772"/>
                  <a:pt x="4408337" y="6266079"/>
                </a:cubicBezTo>
                <a:cubicBezTo>
                  <a:pt x="4410100" y="6270046"/>
                  <a:pt x="4411422" y="6273572"/>
                  <a:pt x="4413185" y="6277538"/>
                </a:cubicBezTo>
                <a:cubicBezTo>
                  <a:pt x="4422441" y="6275776"/>
                  <a:pt x="4431697" y="6274013"/>
                  <a:pt x="4440511" y="6271809"/>
                </a:cubicBezTo>
                <a:cubicBezTo>
                  <a:pt x="4456378" y="6268283"/>
                  <a:pt x="4473126" y="6266520"/>
                  <a:pt x="4488112" y="6260350"/>
                </a:cubicBezTo>
                <a:cubicBezTo>
                  <a:pt x="4507505" y="6252857"/>
                  <a:pt x="4528220" y="6244923"/>
                  <a:pt x="4543205" y="6231701"/>
                </a:cubicBezTo>
                <a:cubicBezTo>
                  <a:pt x="4593891" y="6187627"/>
                  <a:pt x="4653391" y="6199967"/>
                  <a:pt x="4716859" y="6195119"/>
                </a:cubicBezTo>
                <a:cubicBezTo>
                  <a:pt x="4719503" y="6191593"/>
                  <a:pt x="4727437" y="6182337"/>
                  <a:pt x="4734929" y="6173082"/>
                </a:cubicBezTo>
                <a:cubicBezTo>
                  <a:pt x="4714214" y="6131652"/>
                  <a:pt x="4728759" y="6116666"/>
                  <a:pt x="4786937" y="6104766"/>
                </a:cubicBezTo>
                <a:cubicBezTo>
                  <a:pt x="4852609" y="6091103"/>
                  <a:pt x="4916517" y="6070388"/>
                  <a:pt x="4981747" y="6055403"/>
                </a:cubicBezTo>
                <a:cubicBezTo>
                  <a:pt x="5007310" y="6049232"/>
                  <a:pt x="5034636" y="6050114"/>
                  <a:pt x="5063285" y="6047910"/>
                </a:cubicBezTo>
                <a:cubicBezTo>
                  <a:pt x="5061963" y="6059810"/>
                  <a:pt x="5060640" y="6072592"/>
                  <a:pt x="5059318" y="6088018"/>
                </a:cubicBezTo>
                <a:cubicBezTo>
                  <a:pt x="5077829" y="6089781"/>
                  <a:pt x="5095459" y="6089781"/>
                  <a:pt x="5111767" y="6094188"/>
                </a:cubicBezTo>
                <a:cubicBezTo>
                  <a:pt x="5139974" y="6101681"/>
                  <a:pt x="5142178" y="6120192"/>
                  <a:pt x="5123226" y="6141789"/>
                </a:cubicBezTo>
                <a:cubicBezTo>
                  <a:pt x="5115293" y="6150604"/>
                  <a:pt x="5114852" y="6166030"/>
                  <a:pt x="5111326" y="6177489"/>
                </a:cubicBezTo>
                <a:cubicBezTo>
                  <a:pt x="5099426" y="6188067"/>
                  <a:pt x="5084881" y="6200408"/>
                  <a:pt x="5070337" y="6212308"/>
                </a:cubicBezTo>
                <a:cubicBezTo>
                  <a:pt x="5061081" y="6219801"/>
                  <a:pt x="5051825" y="6229497"/>
                  <a:pt x="5040807" y="6233464"/>
                </a:cubicBezTo>
                <a:cubicBezTo>
                  <a:pt x="4962795" y="6262994"/>
                  <a:pt x="4895361" y="6305746"/>
                  <a:pt x="4837182" y="6367891"/>
                </a:cubicBezTo>
                <a:cubicBezTo>
                  <a:pt x="4807652" y="6399184"/>
                  <a:pt x="4760933" y="6413729"/>
                  <a:pt x="4723470" y="6437970"/>
                </a:cubicBezTo>
                <a:cubicBezTo>
                  <a:pt x="4711129" y="6445903"/>
                  <a:pt x="4704518" y="6462211"/>
                  <a:pt x="4693058" y="6472789"/>
                </a:cubicBezTo>
                <a:cubicBezTo>
                  <a:pt x="4670140" y="6494826"/>
                  <a:pt x="4645458" y="6515541"/>
                  <a:pt x="4622098" y="6537578"/>
                </a:cubicBezTo>
                <a:cubicBezTo>
                  <a:pt x="4610198" y="6548597"/>
                  <a:pt x="4600502" y="6563142"/>
                  <a:pt x="4587279" y="6571956"/>
                </a:cubicBezTo>
                <a:cubicBezTo>
                  <a:pt x="4552461" y="6593994"/>
                  <a:pt x="4533949" y="6640713"/>
                  <a:pt x="4484145" y="6640713"/>
                </a:cubicBezTo>
                <a:cubicBezTo>
                  <a:pt x="4479297" y="6640713"/>
                  <a:pt x="4473126" y="6640713"/>
                  <a:pt x="4470041" y="6643357"/>
                </a:cubicBezTo>
                <a:cubicBezTo>
                  <a:pt x="4404370" y="6700213"/>
                  <a:pt x="4320629" y="6709469"/>
                  <a:pt x="4241294" y="6730184"/>
                </a:cubicBezTo>
                <a:cubicBezTo>
                  <a:pt x="4228072" y="6733710"/>
                  <a:pt x="4217053" y="6753543"/>
                  <a:pt x="4206035" y="6752662"/>
                </a:cubicBezTo>
                <a:cubicBezTo>
                  <a:pt x="4138160" y="6749136"/>
                  <a:pt x="4083067" y="6805552"/>
                  <a:pt x="4012988" y="6792329"/>
                </a:cubicBezTo>
                <a:cubicBezTo>
                  <a:pt x="4002851" y="6790566"/>
                  <a:pt x="3989628" y="6804229"/>
                  <a:pt x="3975525" y="6811722"/>
                </a:cubicBezTo>
                <a:cubicBezTo>
                  <a:pt x="3974643" y="6808196"/>
                  <a:pt x="3970676" y="6802025"/>
                  <a:pt x="3972440" y="6798059"/>
                </a:cubicBezTo>
                <a:cubicBezTo>
                  <a:pt x="3982577" y="6774699"/>
                  <a:pt x="3992714" y="6750899"/>
                  <a:pt x="4006377" y="6730184"/>
                </a:cubicBezTo>
                <a:cubicBezTo>
                  <a:pt x="4012988" y="6720487"/>
                  <a:pt x="4027973" y="6712114"/>
                  <a:pt x="4039874" y="6710351"/>
                </a:cubicBezTo>
                <a:cubicBezTo>
                  <a:pt x="4105985" y="6701536"/>
                  <a:pt x="4163282" y="6675972"/>
                  <a:pt x="4212646" y="6631457"/>
                </a:cubicBezTo>
                <a:cubicBezTo>
                  <a:pt x="4232920" y="6613387"/>
                  <a:pt x="4256280" y="6598842"/>
                  <a:pt x="4287573" y="6575923"/>
                </a:cubicBezTo>
                <a:cubicBezTo>
                  <a:pt x="4267739" y="6573720"/>
                  <a:pt x="4258924" y="6570634"/>
                  <a:pt x="4250991" y="6572397"/>
                </a:cubicBezTo>
                <a:cubicBezTo>
                  <a:pt x="4203390" y="6583416"/>
                  <a:pt x="4155790" y="6595757"/>
                  <a:pt x="4108630" y="6608097"/>
                </a:cubicBezTo>
                <a:cubicBezTo>
                  <a:pt x="4101578" y="6609860"/>
                  <a:pt x="4093645" y="6612064"/>
                  <a:pt x="4089237" y="6617353"/>
                </a:cubicBezTo>
                <a:cubicBezTo>
                  <a:pt x="4052655" y="6657461"/>
                  <a:pt x="4005495" y="6652172"/>
                  <a:pt x="3958776" y="6649528"/>
                </a:cubicBezTo>
                <a:cubicBezTo>
                  <a:pt x="3938943" y="6648206"/>
                  <a:pt x="3919109" y="6645120"/>
                  <a:pt x="3899717" y="6646883"/>
                </a:cubicBezTo>
                <a:cubicBezTo>
                  <a:pt x="3888698" y="6647764"/>
                  <a:pt x="3879001" y="6657902"/>
                  <a:pt x="3860931" y="6668480"/>
                </a:cubicBezTo>
                <a:cubicBezTo>
                  <a:pt x="3886935" y="6672447"/>
                  <a:pt x="3906768" y="6669802"/>
                  <a:pt x="3916465" y="6678176"/>
                </a:cubicBezTo>
                <a:cubicBezTo>
                  <a:pt x="3929687" y="6689635"/>
                  <a:pt x="3937180" y="6709910"/>
                  <a:pt x="3917346" y="6726217"/>
                </a:cubicBezTo>
                <a:cubicBezTo>
                  <a:pt x="3901039" y="6739880"/>
                  <a:pt x="3878120" y="6759714"/>
                  <a:pt x="3863135" y="6737236"/>
                </a:cubicBezTo>
                <a:cubicBezTo>
                  <a:pt x="3823908" y="6678617"/>
                  <a:pt x="3771459" y="6714317"/>
                  <a:pt x="3724300" y="6710351"/>
                </a:cubicBezTo>
                <a:cubicBezTo>
                  <a:pt x="3718129" y="6709910"/>
                  <a:pt x="3707992" y="6714758"/>
                  <a:pt x="3705789" y="6719606"/>
                </a:cubicBezTo>
                <a:cubicBezTo>
                  <a:pt x="3689481" y="6757070"/>
                  <a:pt x="3658188" y="6754866"/>
                  <a:pt x="3627336" y="6747814"/>
                </a:cubicBezTo>
                <a:cubicBezTo>
                  <a:pt x="3580176" y="6736795"/>
                  <a:pt x="3539187" y="6746051"/>
                  <a:pt x="3500401" y="6781311"/>
                </a:cubicBezTo>
                <a:cubicBezTo>
                  <a:pt x="3507012" y="6789685"/>
                  <a:pt x="3513623" y="6798059"/>
                  <a:pt x="3520234" y="6805552"/>
                </a:cubicBezTo>
                <a:cubicBezTo>
                  <a:pt x="3518031" y="6809518"/>
                  <a:pt x="3516268" y="6813926"/>
                  <a:pt x="3516268" y="6813485"/>
                </a:cubicBezTo>
                <a:cubicBezTo>
                  <a:pt x="3464701" y="6798059"/>
                  <a:pt x="3430763" y="6839930"/>
                  <a:pt x="3388011" y="6851389"/>
                </a:cubicBezTo>
                <a:cubicBezTo>
                  <a:pt x="3362007" y="6858441"/>
                  <a:pt x="3334240" y="6861526"/>
                  <a:pt x="3307354" y="6860204"/>
                </a:cubicBezTo>
                <a:cubicBezTo>
                  <a:pt x="3232428" y="6856678"/>
                  <a:pt x="3157501" y="6849626"/>
                  <a:pt x="3082134" y="6844778"/>
                </a:cubicBezTo>
                <a:cubicBezTo>
                  <a:pt x="3074200" y="6844337"/>
                  <a:pt x="3065826" y="6852270"/>
                  <a:pt x="3057893" y="6851830"/>
                </a:cubicBezTo>
                <a:cubicBezTo>
                  <a:pt x="3042907" y="6851389"/>
                  <a:pt x="3024837" y="6851830"/>
                  <a:pt x="3014700" y="6843896"/>
                </a:cubicBezTo>
                <a:cubicBezTo>
                  <a:pt x="3005003" y="6836404"/>
                  <a:pt x="3003681" y="6817893"/>
                  <a:pt x="2998833" y="6804670"/>
                </a:cubicBezTo>
                <a:cubicBezTo>
                  <a:pt x="3001477" y="6800703"/>
                  <a:pt x="3003681" y="6797177"/>
                  <a:pt x="3006325" y="6793210"/>
                </a:cubicBezTo>
                <a:cubicBezTo>
                  <a:pt x="2977236" y="6794974"/>
                  <a:pt x="2948588" y="6797177"/>
                  <a:pt x="2919498" y="6799381"/>
                </a:cubicBezTo>
                <a:cubicBezTo>
                  <a:pt x="2890409" y="6801585"/>
                  <a:pt x="2861761" y="6804670"/>
                  <a:pt x="2832671" y="6806433"/>
                </a:cubicBezTo>
                <a:cubicBezTo>
                  <a:pt x="2754660" y="6810840"/>
                  <a:pt x="2676648" y="6817011"/>
                  <a:pt x="2598636" y="6817451"/>
                </a:cubicBezTo>
                <a:cubicBezTo>
                  <a:pt x="2567784" y="6817451"/>
                  <a:pt x="2536491" y="6805552"/>
                  <a:pt x="2506079" y="6796737"/>
                </a:cubicBezTo>
                <a:cubicBezTo>
                  <a:pt x="2499468" y="6794974"/>
                  <a:pt x="2495942" y="6782633"/>
                  <a:pt x="2490653" y="6774259"/>
                </a:cubicBezTo>
                <a:cubicBezTo>
                  <a:pt x="2439086" y="6776903"/>
                  <a:pt x="2384874" y="6787922"/>
                  <a:pt x="2333307" y="6779988"/>
                </a:cubicBezTo>
                <a:cubicBezTo>
                  <a:pt x="2291436" y="6773377"/>
                  <a:pt x="2251328" y="6768088"/>
                  <a:pt x="2209457" y="6774259"/>
                </a:cubicBezTo>
                <a:cubicBezTo>
                  <a:pt x="2205931" y="6774699"/>
                  <a:pt x="2200643" y="6774259"/>
                  <a:pt x="2198879" y="6772055"/>
                </a:cubicBezTo>
                <a:cubicBezTo>
                  <a:pt x="2169350" y="6734151"/>
                  <a:pt x="2122631" y="6739880"/>
                  <a:pt x="2083845" y="6725336"/>
                </a:cubicBezTo>
                <a:cubicBezTo>
                  <a:pt x="2066215" y="6718725"/>
                  <a:pt x="2055196" y="6711673"/>
                  <a:pt x="2046382" y="6688313"/>
                </a:cubicBezTo>
                <a:cubicBezTo>
                  <a:pt x="2032718" y="6651731"/>
                  <a:pt x="1991288" y="6629253"/>
                  <a:pt x="1952062" y="6626609"/>
                </a:cubicBezTo>
                <a:cubicBezTo>
                  <a:pt x="1897409" y="6623083"/>
                  <a:pt x="1851572" y="6603249"/>
                  <a:pt x="1806616" y="6575923"/>
                </a:cubicBezTo>
                <a:cubicBezTo>
                  <a:pt x="1797360" y="6570193"/>
                  <a:pt x="1785901" y="6564464"/>
                  <a:pt x="1776204" y="6564905"/>
                </a:cubicBezTo>
                <a:cubicBezTo>
                  <a:pt x="1712296" y="6567990"/>
                  <a:pt x="1655881" y="6546834"/>
                  <a:pt x="1602992" y="6513778"/>
                </a:cubicBezTo>
                <a:cubicBezTo>
                  <a:pt x="1585362" y="6502760"/>
                  <a:pt x="1568613" y="6489978"/>
                  <a:pt x="1549221" y="6475874"/>
                </a:cubicBezTo>
                <a:cubicBezTo>
                  <a:pt x="1559358" y="6464855"/>
                  <a:pt x="1570817" y="6452955"/>
                  <a:pt x="1586684" y="6436207"/>
                </a:cubicBezTo>
                <a:cubicBezTo>
                  <a:pt x="1569495" y="6413288"/>
                  <a:pt x="1552747" y="6389928"/>
                  <a:pt x="1534235" y="6368332"/>
                </a:cubicBezTo>
                <a:cubicBezTo>
                  <a:pt x="1521894" y="6353787"/>
                  <a:pt x="1507350" y="6350261"/>
                  <a:pt x="1488398" y="6363043"/>
                </a:cubicBezTo>
                <a:cubicBezTo>
                  <a:pt x="1479142" y="6369213"/>
                  <a:pt x="1455342" y="6369654"/>
                  <a:pt x="1448731" y="6362602"/>
                </a:cubicBezTo>
                <a:cubicBezTo>
                  <a:pt x="1432864" y="6345413"/>
                  <a:pt x="1453138" y="6339684"/>
                  <a:pt x="1464597" y="6330869"/>
                </a:cubicBezTo>
                <a:cubicBezTo>
                  <a:pt x="1480905" y="6318087"/>
                  <a:pt x="1463716" y="6272690"/>
                  <a:pt x="1434186" y="6264757"/>
                </a:cubicBezTo>
                <a:cubicBezTo>
                  <a:pt x="1359700" y="6245364"/>
                  <a:pt x="1289181" y="6212308"/>
                  <a:pt x="1209406" y="6207901"/>
                </a:cubicBezTo>
                <a:cubicBezTo>
                  <a:pt x="1173265" y="6205697"/>
                  <a:pt x="1138446" y="6182337"/>
                  <a:pt x="1102745" y="6168674"/>
                </a:cubicBezTo>
                <a:cubicBezTo>
                  <a:pt x="1055586" y="6150604"/>
                  <a:pt x="1040159" y="6103003"/>
                  <a:pt x="1010629" y="6069066"/>
                </a:cubicBezTo>
                <a:cubicBezTo>
                  <a:pt x="998729" y="6055844"/>
                  <a:pt x="995644" y="6024110"/>
                  <a:pt x="970081" y="6040858"/>
                </a:cubicBezTo>
                <a:cubicBezTo>
                  <a:pt x="955977" y="6050114"/>
                  <a:pt x="952010" y="6074355"/>
                  <a:pt x="947162" y="6094188"/>
                </a:cubicBezTo>
                <a:cubicBezTo>
                  <a:pt x="920717" y="6109174"/>
                  <a:pt x="860335" y="6086255"/>
                  <a:pt x="847113" y="6057165"/>
                </a:cubicBezTo>
                <a:cubicBezTo>
                  <a:pt x="839620" y="6040417"/>
                  <a:pt x="864302" y="5998547"/>
                  <a:pt x="886339" y="5991054"/>
                </a:cubicBezTo>
                <a:cubicBezTo>
                  <a:pt x="902206" y="5985765"/>
                  <a:pt x="929092" y="5983561"/>
                  <a:pt x="931736" y="5974306"/>
                </a:cubicBezTo>
                <a:cubicBezTo>
                  <a:pt x="939670" y="5948302"/>
                  <a:pt x="937906" y="5919212"/>
                  <a:pt x="939670" y="5896735"/>
                </a:cubicBezTo>
                <a:cubicBezTo>
                  <a:pt x="904851" y="5890564"/>
                  <a:pt x="877084" y="5884834"/>
                  <a:pt x="848876" y="5880867"/>
                </a:cubicBezTo>
                <a:cubicBezTo>
                  <a:pt x="841824" y="5879986"/>
                  <a:pt x="832568" y="5883071"/>
                  <a:pt x="826398" y="5887038"/>
                </a:cubicBezTo>
                <a:cubicBezTo>
                  <a:pt x="793342" y="5909075"/>
                  <a:pt x="743538" y="5916568"/>
                  <a:pt x="722823" y="5887038"/>
                </a:cubicBezTo>
                <a:cubicBezTo>
                  <a:pt x="702989" y="5858830"/>
                  <a:pt x="678748" y="5842082"/>
                  <a:pt x="653185" y="5823570"/>
                </a:cubicBezTo>
                <a:cubicBezTo>
                  <a:pt x="649218" y="5820485"/>
                  <a:pt x="647014" y="5806822"/>
                  <a:pt x="650100" y="5803737"/>
                </a:cubicBezTo>
                <a:cubicBezTo>
                  <a:pt x="656711" y="5797126"/>
                  <a:pt x="667729" y="5789193"/>
                  <a:pt x="675222" y="5790956"/>
                </a:cubicBezTo>
                <a:cubicBezTo>
                  <a:pt x="701226" y="5797126"/>
                  <a:pt x="726789" y="5806822"/>
                  <a:pt x="752353" y="5816078"/>
                </a:cubicBezTo>
                <a:cubicBezTo>
                  <a:pt x="760286" y="5819163"/>
                  <a:pt x="765575" y="5828419"/>
                  <a:pt x="773508" y="5831063"/>
                </a:cubicBezTo>
                <a:cubicBezTo>
                  <a:pt x="783646" y="5835030"/>
                  <a:pt x="795546" y="5835030"/>
                  <a:pt x="806564" y="5836793"/>
                </a:cubicBezTo>
                <a:cubicBezTo>
                  <a:pt x="805242" y="5826215"/>
                  <a:pt x="803920" y="5815637"/>
                  <a:pt x="802598" y="5802856"/>
                </a:cubicBezTo>
                <a:cubicBezTo>
                  <a:pt x="853724" y="5764952"/>
                  <a:pt x="916310" y="5748644"/>
                  <a:pt x="981540" y="5743796"/>
                </a:cubicBezTo>
                <a:cubicBezTo>
                  <a:pt x="1026056" y="5740270"/>
                  <a:pt x="1045448" y="5788311"/>
                  <a:pt x="1018563" y="5839438"/>
                </a:cubicBezTo>
                <a:cubicBezTo>
                  <a:pt x="1026937" y="5845167"/>
                  <a:pt x="1036193" y="5857067"/>
                  <a:pt x="1044126" y="5856186"/>
                </a:cubicBezTo>
                <a:cubicBezTo>
                  <a:pt x="1086438" y="5851338"/>
                  <a:pt x="1124342" y="5880427"/>
                  <a:pt x="1170620" y="5865441"/>
                </a:cubicBezTo>
                <a:cubicBezTo>
                  <a:pt x="1200150" y="5855745"/>
                  <a:pt x="1238054" y="5869408"/>
                  <a:pt x="1271992" y="5874256"/>
                </a:cubicBezTo>
                <a:cubicBezTo>
                  <a:pt x="1294470" y="5877342"/>
                  <a:pt x="1316948" y="5883512"/>
                  <a:pt x="1332374" y="5887038"/>
                </a:cubicBezTo>
                <a:cubicBezTo>
                  <a:pt x="1356615" y="5912601"/>
                  <a:pt x="1374685" y="5947861"/>
                  <a:pt x="1400249" y="5954472"/>
                </a:cubicBezTo>
                <a:cubicBezTo>
                  <a:pt x="1431542" y="5962405"/>
                  <a:pt x="1450934" y="6010887"/>
                  <a:pt x="1494127" y="5984002"/>
                </a:cubicBezTo>
                <a:cubicBezTo>
                  <a:pt x="1489279" y="5976509"/>
                  <a:pt x="1484872" y="5969898"/>
                  <a:pt x="1478701" y="5960201"/>
                </a:cubicBezTo>
                <a:cubicBezTo>
                  <a:pt x="1491483" y="5957557"/>
                  <a:pt x="1501620" y="5955353"/>
                  <a:pt x="1523657" y="5950946"/>
                </a:cubicBezTo>
                <a:cubicBezTo>
                  <a:pt x="1505146" y="5935960"/>
                  <a:pt x="1495009" y="5924942"/>
                  <a:pt x="1482668" y="5918331"/>
                </a:cubicBezTo>
                <a:cubicBezTo>
                  <a:pt x="1469886" y="5911719"/>
                  <a:pt x="1454019" y="5910398"/>
                  <a:pt x="1440356" y="5904668"/>
                </a:cubicBezTo>
                <a:cubicBezTo>
                  <a:pt x="1411708" y="5893649"/>
                  <a:pt x="1410386" y="5878664"/>
                  <a:pt x="1434186" y="5857949"/>
                </a:cubicBezTo>
                <a:cubicBezTo>
                  <a:pt x="1439916" y="5853101"/>
                  <a:pt x="1441679" y="5843845"/>
                  <a:pt x="1445645" y="5836352"/>
                </a:cubicBezTo>
                <a:cubicBezTo>
                  <a:pt x="1418319" y="5826215"/>
                  <a:pt x="1394078" y="5815637"/>
                  <a:pt x="1368956" y="5809026"/>
                </a:cubicBezTo>
                <a:cubicBezTo>
                  <a:pt x="1343392" y="5802415"/>
                  <a:pt x="1327526" y="5810789"/>
                  <a:pt x="1338544" y="5844726"/>
                </a:cubicBezTo>
                <a:cubicBezTo>
                  <a:pt x="1328407" y="5844286"/>
                  <a:pt x="1320033" y="5845167"/>
                  <a:pt x="1312540" y="5842963"/>
                </a:cubicBezTo>
                <a:cubicBezTo>
                  <a:pt x="1275077" y="5830623"/>
                  <a:pt x="1238936" y="5814315"/>
                  <a:pt x="1200591" y="5805941"/>
                </a:cubicBezTo>
                <a:cubicBezTo>
                  <a:pt x="1167976" y="5798889"/>
                  <a:pt x="1135361" y="5796685"/>
                  <a:pt x="1113323" y="5767155"/>
                </a:cubicBezTo>
                <a:cubicBezTo>
                  <a:pt x="1109797" y="5762307"/>
                  <a:pt x="1098338" y="5763629"/>
                  <a:pt x="1093049" y="5759662"/>
                </a:cubicBezTo>
                <a:cubicBezTo>
                  <a:pt x="1082030" y="5751289"/>
                  <a:pt x="1072334" y="5740711"/>
                  <a:pt x="1062197" y="5731455"/>
                </a:cubicBezTo>
                <a:cubicBezTo>
                  <a:pt x="1070571" y="5723962"/>
                  <a:pt x="1079827" y="5716470"/>
                  <a:pt x="1087319" y="5708095"/>
                </a:cubicBezTo>
                <a:cubicBezTo>
                  <a:pt x="1094371" y="5700603"/>
                  <a:pt x="1102745" y="5692669"/>
                  <a:pt x="1105390" y="5683414"/>
                </a:cubicBezTo>
                <a:cubicBezTo>
                  <a:pt x="1114205" y="5649476"/>
                  <a:pt x="1137564" y="5642865"/>
                  <a:pt x="1168416" y="5663139"/>
                </a:cubicBezTo>
                <a:cubicBezTo>
                  <a:pt x="1183402" y="5672836"/>
                  <a:pt x="1191776" y="5704128"/>
                  <a:pt x="1224832" y="5680328"/>
                </a:cubicBezTo>
                <a:cubicBezTo>
                  <a:pt x="1210728" y="5664461"/>
                  <a:pt x="1197506" y="5649035"/>
                  <a:pt x="1184283" y="5634050"/>
                </a:cubicBezTo>
                <a:cubicBezTo>
                  <a:pt x="1175028" y="5623031"/>
                  <a:pt x="1167535" y="5609368"/>
                  <a:pt x="1155635" y="5602316"/>
                </a:cubicBezTo>
                <a:cubicBezTo>
                  <a:pt x="1142412" y="5594383"/>
                  <a:pt x="1125223" y="5592620"/>
                  <a:pt x="1104068" y="5586009"/>
                </a:cubicBezTo>
                <a:cubicBezTo>
                  <a:pt x="1112001" y="5608046"/>
                  <a:pt x="1115968" y="5619065"/>
                  <a:pt x="1119934" y="5630083"/>
                </a:cubicBezTo>
                <a:cubicBezTo>
                  <a:pt x="1106712" y="5634050"/>
                  <a:pt x="1093490" y="5639339"/>
                  <a:pt x="1079827" y="5641543"/>
                </a:cubicBezTo>
                <a:cubicBezTo>
                  <a:pt x="1062638" y="5643747"/>
                  <a:pt x="1045448" y="5643747"/>
                  <a:pt x="1028259" y="5642865"/>
                </a:cubicBezTo>
                <a:cubicBezTo>
                  <a:pt x="998289" y="5641983"/>
                  <a:pt x="985948" y="5620387"/>
                  <a:pt x="970962" y="5597468"/>
                </a:cubicBezTo>
                <a:cubicBezTo>
                  <a:pt x="933940" y="5541053"/>
                  <a:pt x="892950" y="5486841"/>
                  <a:pt x="853283" y="5431748"/>
                </a:cubicBezTo>
                <a:cubicBezTo>
                  <a:pt x="850639" y="5428222"/>
                  <a:pt x="845791" y="5424696"/>
                  <a:pt x="841383" y="5424255"/>
                </a:cubicBezTo>
                <a:cubicBezTo>
                  <a:pt x="793342" y="5417644"/>
                  <a:pt x="745301" y="5383707"/>
                  <a:pt x="696378" y="5423374"/>
                </a:cubicBezTo>
                <a:cubicBezTo>
                  <a:pt x="691970" y="5426899"/>
                  <a:pt x="682715" y="5423814"/>
                  <a:pt x="674341" y="5423814"/>
                </a:cubicBezTo>
                <a:cubicBezTo>
                  <a:pt x="670374" y="5453785"/>
                  <a:pt x="683596" y="5468330"/>
                  <a:pt x="706956" y="5481111"/>
                </a:cubicBezTo>
                <a:cubicBezTo>
                  <a:pt x="737808" y="5497860"/>
                  <a:pt x="767338" y="5517252"/>
                  <a:pt x="795546" y="5538849"/>
                </a:cubicBezTo>
                <a:cubicBezTo>
                  <a:pt x="825957" y="5561768"/>
                  <a:pt x="820227" y="5594383"/>
                  <a:pt x="810531" y="5622150"/>
                </a:cubicBezTo>
                <a:cubicBezTo>
                  <a:pt x="791138" y="5628761"/>
                  <a:pt x="771305" y="5635372"/>
                  <a:pt x="752793" y="5641983"/>
                </a:cubicBezTo>
                <a:cubicBezTo>
                  <a:pt x="719737" y="5626117"/>
                  <a:pt x="684919" y="5608487"/>
                  <a:pt x="649659" y="5592620"/>
                </a:cubicBezTo>
                <a:cubicBezTo>
                  <a:pt x="643048" y="5589535"/>
                  <a:pt x="630707" y="5589094"/>
                  <a:pt x="627181" y="5592620"/>
                </a:cubicBezTo>
                <a:cubicBezTo>
                  <a:pt x="622773" y="5597468"/>
                  <a:pt x="624536" y="5608046"/>
                  <a:pt x="624536" y="5615979"/>
                </a:cubicBezTo>
                <a:cubicBezTo>
                  <a:pt x="623655" y="5631405"/>
                  <a:pt x="623214" y="5646832"/>
                  <a:pt x="622333" y="5662698"/>
                </a:cubicBezTo>
                <a:cubicBezTo>
                  <a:pt x="602940" y="5659173"/>
                  <a:pt x="580903" y="5660936"/>
                  <a:pt x="565036" y="5651239"/>
                </a:cubicBezTo>
                <a:cubicBezTo>
                  <a:pt x="540354" y="5636695"/>
                  <a:pt x="519198" y="5614657"/>
                  <a:pt x="497161" y="5595705"/>
                </a:cubicBezTo>
                <a:cubicBezTo>
                  <a:pt x="491431" y="5590857"/>
                  <a:pt x="486583" y="5585127"/>
                  <a:pt x="482176" y="5578957"/>
                </a:cubicBezTo>
                <a:cubicBezTo>
                  <a:pt x="456612" y="5541934"/>
                  <a:pt x="468512" y="5505793"/>
                  <a:pt x="510383" y="5493011"/>
                </a:cubicBezTo>
                <a:cubicBezTo>
                  <a:pt x="511706" y="5490807"/>
                  <a:pt x="513909" y="5488604"/>
                  <a:pt x="513469" y="5486400"/>
                </a:cubicBezTo>
                <a:cubicBezTo>
                  <a:pt x="509502" y="5463922"/>
                  <a:pt x="512146" y="5434392"/>
                  <a:pt x="498483" y="5422051"/>
                </a:cubicBezTo>
                <a:cubicBezTo>
                  <a:pt x="486583" y="5411033"/>
                  <a:pt x="456172" y="5422051"/>
                  <a:pt x="435457" y="5417203"/>
                </a:cubicBezTo>
                <a:cubicBezTo>
                  <a:pt x="421353" y="5413677"/>
                  <a:pt x="409893" y="5399573"/>
                  <a:pt x="397112" y="5390318"/>
                </a:cubicBezTo>
                <a:cubicBezTo>
                  <a:pt x="412538" y="5384588"/>
                  <a:pt x="428845" y="5372688"/>
                  <a:pt x="442949" y="5374451"/>
                </a:cubicBezTo>
                <a:cubicBezTo>
                  <a:pt x="483939" y="5379740"/>
                  <a:pt x="489228" y="5351973"/>
                  <a:pt x="497602" y="5319799"/>
                </a:cubicBezTo>
                <a:cubicBezTo>
                  <a:pt x="547847" y="5324647"/>
                  <a:pt x="599855" y="5324206"/>
                  <a:pt x="648337" y="5336547"/>
                </a:cubicBezTo>
                <a:cubicBezTo>
                  <a:pt x="688445" y="5347125"/>
                  <a:pt x="723704" y="5375332"/>
                  <a:pt x="767338" y="5350210"/>
                </a:cubicBezTo>
                <a:cubicBezTo>
                  <a:pt x="792020" y="5373569"/>
                  <a:pt x="818464" y="5356821"/>
                  <a:pt x="844468" y="5354618"/>
                </a:cubicBezTo>
                <a:cubicBezTo>
                  <a:pt x="851961" y="5354176"/>
                  <a:pt x="861657" y="5357703"/>
                  <a:pt x="866946" y="5362991"/>
                </a:cubicBezTo>
                <a:cubicBezTo>
                  <a:pt x="895154" y="5391199"/>
                  <a:pt x="922040" y="5420288"/>
                  <a:pt x="943195" y="5442767"/>
                </a:cubicBezTo>
                <a:cubicBezTo>
                  <a:pt x="974929" y="5434392"/>
                  <a:pt x="997848" y="5428662"/>
                  <a:pt x="1020326" y="5422933"/>
                </a:cubicBezTo>
                <a:cubicBezTo>
                  <a:pt x="1022530" y="5426018"/>
                  <a:pt x="1025174" y="5429103"/>
                  <a:pt x="1027378" y="5432629"/>
                </a:cubicBezTo>
                <a:cubicBezTo>
                  <a:pt x="1030463" y="5413677"/>
                  <a:pt x="1033548" y="5395166"/>
                  <a:pt x="1038837" y="5362110"/>
                </a:cubicBezTo>
                <a:cubicBezTo>
                  <a:pt x="1056026" y="5379299"/>
                  <a:pt x="1065282" y="5392081"/>
                  <a:pt x="1078064" y="5400455"/>
                </a:cubicBezTo>
                <a:cubicBezTo>
                  <a:pt x="1093049" y="5410151"/>
                  <a:pt x="1110679" y="5415881"/>
                  <a:pt x="1127427" y="5423374"/>
                </a:cubicBezTo>
                <a:cubicBezTo>
                  <a:pt x="1154753" y="5376214"/>
                  <a:pt x="1092608" y="5386792"/>
                  <a:pt x="1097897" y="5347125"/>
                </a:cubicBezTo>
                <a:cubicBezTo>
                  <a:pt x="1109797" y="5344921"/>
                  <a:pt x="1133598" y="5334343"/>
                  <a:pt x="1140650" y="5340954"/>
                </a:cubicBezTo>
                <a:cubicBezTo>
                  <a:pt x="1173265" y="5372247"/>
                  <a:pt x="1193539" y="5354176"/>
                  <a:pt x="1220865" y="5321562"/>
                </a:cubicBezTo>
                <a:cubicBezTo>
                  <a:pt x="1227476" y="5332139"/>
                  <a:pt x="1231884" y="5346684"/>
                  <a:pt x="1238936" y="5348888"/>
                </a:cubicBezTo>
                <a:cubicBezTo>
                  <a:pt x="1283010" y="5359906"/>
                  <a:pt x="1286096" y="5405744"/>
                  <a:pt x="1312540" y="5431307"/>
                </a:cubicBezTo>
                <a:cubicBezTo>
                  <a:pt x="1318711" y="5437037"/>
                  <a:pt x="1320914" y="5449818"/>
                  <a:pt x="1327085" y="5452022"/>
                </a:cubicBezTo>
                <a:cubicBezTo>
                  <a:pt x="1365430" y="5463481"/>
                  <a:pt x="1374245" y="5500064"/>
                  <a:pt x="1394960" y="5526508"/>
                </a:cubicBezTo>
                <a:cubicBezTo>
                  <a:pt x="1408623" y="5543697"/>
                  <a:pt x="1428016" y="5556038"/>
                  <a:pt x="1443442" y="5571905"/>
                </a:cubicBezTo>
                <a:cubicBezTo>
                  <a:pt x="1470327" y="5600113"/>
                  <a:pt x="1491924" y="5635372"/>
                  <a:pt x="1523657" y="5656087"/>
                </a:cubicBezTo>
                <a:cubicBezTo>
                  <a:pt x="1549221" y="5673276"/>
                  <a:pt x="1585802" y="5673717"/>
                  <a:pt x="1617977" y="5681210"/>
                </a:cubicBezTo>
                <a:cubicBezTo>
                  <a:pt x="1622825" y="5682091"/>
                  <a:pt x="1628555" y="5679447"/>
                  <a:pt x="1632521" y="5681210"/>
                </a:cubicBezTo>
                <a:cubicBezTo>
                  <a:pt x="1686292" y="5707214"/>
                  <a:pt x="1734774" y="5692669"/>
                  <a:pt x="1785460" y="5669309"/>
                </a:cubicBezTo>
                <a:cubicBezTo>
                  <a:pt x="1798683" y="5663139"/>
                  <a:pt x="1829535" y="5675480"/>
                  <a:pt x="1840994" y="5689143"/>
                </a:cubicBezTo>
                <a:cubicBezTo>
                  <a:pt x="1882865" y="5738947"/>
                  <a:pt x="1931788" y="5746440"/>
                  <a:pt x="1992611" y="5733218"/>
                </a:cubicBezTo>
                <a:cubicBezTo>
                  <a:pt x="2028752" y="5725284"/>
                  <a:pt x="2068419" y="5731896"/>
                  <a:pt x="2106323" y="5731014"/>
                </a:cubicBezTo>
                <a:cubicBezTo>
                  <a:pt x="2157009" y="5729692"/>
                  <a:pt x="2207694" y="5725725"/>
                  <a:pt x="2258380" y="5725725"/>
                </a:cubicBezTo>
                <a:cubicBezTo>
                  <a:pt x="2282621" y="5725725"/>
                  <a:pt x="2306862" y="5731896"/>
                  <a:pt x="2331103" y="5736303"/>
                </a:cubicBezTo>
                <a:cubicBezTo>
                  <a:pt x="2422778" y="5753051"/>
                  <a:pt x="2513572" y="5744236"/>
                  <a:pt x="2603043" y="5722640"/>
                </a:cubicBezTo>
                <a:cubicBezTo>
                  <a:pt x="2637421" y="5714266"/>
                  <a:pt x="2672681" y="5708536"/>
                  <a:pt x="2704415" y="5694432"/>
                </a:cubicBezTo>
                <a:cubicBezTo>
                  <a:pt x="2761712" y="5669309"/>
                  <a:pt x="2818127" y="5640661"/>
                  <a:pt x="2872779" y="5610250"/>
                </a:cubicBezTo>
                <a:cubicBezTo>
                  <a:pt x="2896580" y="5597028"/>
                  <a:pt x="2893935" y="5568379"/>
                  <a:pt x="2870135" y="5553834"/>
                </a:cubicBezTo>
                <a:cubicBezTo>
                  <a:pt x="2845013" y="5537968"/>
                  <a:pt x="2827823" y="5521660"/>
                  <a:pt x="2826060" y="5487282"/>
                </a:cubicBezTo>
                <a:cubicBezTo>
                  <a:pt x="2825620" y="5475823"/>
                  <a:pt x="2791682" y="5457311"/>
                  <a:pt x="2772290" y="5456870"/>
                </a:cubicBezTo>
                <a:cubicBezTo>
                  <a:pt x="2699567" y="5454226"/>
                  <a:pt x="2626844" y="5459074"/>
                  <a:pt x="2554561" y="5458193"/>
                </a:cubicBezTo>
                <a:cubicBezTo>
                  <a:pt x="2527676" y="5457752"/>
                  <a:pt x="2500790" y="5449818"/>
                  <a:pt x="2473464" y="5447174"/>
                </a:cubicBezTo>
                <a:cubicBezTo>
                  <a:pt x="2465531" y="5446292"/>
                  <a:pt x="2456716" y="5451140"/>
                  <a:pt x="2448782" y="5460837"/>
                </a:cubicBezTo>
                <a:cubicBezTo>
                  <a:pt x="2457157" y="5463922"/>
                  <a:pt x="2465531" y="5466566"/>
                  <a:pt x="2476549" y="5470533"/>
                </a:cubicBezTo>
                <a:cubicBezTo>
                  <a:pt x="2470820" y="5474941"/>
                  <a:pt x="2468616" y="5478467"/>
                  <a:pt x="2465531" y="5478908"/>
                </a:cubicBezTo>
                <a:cubicBezTo>
                  <a:pt x="2448342" y="5481552"/>
                  <a:pt x="2431152" y="5484196"/>
                  <a:pt x="2413963" y="5485959"/>
                </a:cubicBezTo>
                <a:cubicBezTo>
                  <a:pt x="2408234" y="5486400"/>
                  <a:pt x="2398096" y="5485519"/>
                  <a:pt x="2397656" y="5482874"/>
                </a:cubicBezTo>
                <a:cubicBezTo>
                  <a:pt x="2384874" y="5441004"/>
                  <a:pt x="2344325" y="5452022"/>
                  <a:pt x="2317881" y="5447174"/>
                </a:cubicBezTo>
                <a:cubicBezTo>
                  <a:pt x="2280417" y="5440563"/>
                  <a:pt x="2253532" y="5421170"/>
                  <a:pt x="2222239" y="5403981"/>
                </a:cubicBezTo>
                <a:cubicBezTo>
                  <a:pt x="2190946" y="5386792"/>
                  <a:pt x="2152601" y="5381062"/>
                  <a:pt x="2116901" y="5372688"/>
                </a:cubicBezTo>
                <a:cubicBezTo>
                  <a:pt x="2109849" y="5370925"/>
                  <a:pt x="2098390" y="5379740"/>
                  <a:pt x="2092219" y="5386792"/>
                </a:cubicBezTo>
                <a:cubicBezTo>
                  <a:pt x="2065774" y="5416763"/>
                  <a:pt x="2042856" y="5395607"/>
                  <a:pt x="2019496" y="5388114"/>
                </a:cubicBezTo>
                <a:cubicBezTo>
                  <a:pt x="2018615" y="5384588"/>
                  <a:pt x="2018174" y="5381503"/>
                  <a:pt x="2017292" y="5377977"/>
                </a:cubicBezTo>
                <a:cubicBezTo>
                  <a:pt x="2052552" y="5359025"/>
                  <a:pt x="2088252" y="5340073"/>
                  <a:pt x="2123512" y="5321120"/>
                </a:cubicBezTo>
                <a:cubicBezTo>
                  <a:pt x="2124393" y="5318035"/>
                  <a:pt x="2125275" y="5314950"/>
                  <a:pt x="2126156" y="5311424"/>
                </a:cubicBezTo>
                <a:cubicBezTo>
                  <a:pt x="2116460" y="5309221"/>
                  <a:pt x="2100593" y="5302609"/>
                  <a:pt x="2098830" y="5305694"/>
                </a:cubicBezTo>
                <a:cubicBezTo>
                  <a:pt x="2072826" y="5344480"/>
                  <a:pt x="2039330" y="5315391"/>
                  <a:pt x="2009800" y="5315391"/>
                </a:cubicBezTo>
                <a:cubicBezTo>
                  <a:pt x="1987322" y="5315391"/>
                  <a:pt x="1964844" y="5305254"/>
                  <a:pt x="1941925" y="5301728"/>
                </a:cubicBezTo>
                <a:cubicBezTo>
                  <a:pt x="1907547" y="5296879"/>
                  <a:pt x="1870083" y="5303932"/>
                  <a:pt x="1844961" y="5269113"/>
                </a:cubicBezTo>
                <a:cubicBezTo>
                  <a:pt x="1841876" y="5265146"/>
                  <a:pt x="1821601" y="5266909"/>
                  <a:pt x="1815431" y="5272638"/>
                </a:cubicBezTo>
                <a:cubicBezTo>
                  <a:pt x="1788545" y="5296879"/>
                  <a:pt x="1752845" y="5283657"/>
                  <a:pt x="1747556" y="5265587"/>
                </a:cubicBezTo>
                <a:cubicBezTo>
                  <a:pt x="1735215" y="5225038"/>
                  <a:pt x="1700396" y="5229886"/>
                  <a:pt x="1676155" y="5217105"/>
                </a:cubicBezTo>
                <a:cubicBezTo>
                  <a:pt x="1639573" y="5197712"/>
                  <a:pt x="1588888" y="5193304"/>
                  <a:pt x="1563765" y="5165538"/>
                </a:cubicBezTo>
                <a:cubicBezTo>
                  <a:pt x="1513961" y="5110004"/>
                  <a:pt x="1445205" y="5111326"/>
                  <a:pt x="1386145" y="5083559"/>
                </a:cubicBezTo>
                <a:cubicBezTo>
                  <a:pt x="1384823" y="5072981"/>
                  <a:pt x="1383060" y="5061522"/>
                  <a:pt x="1381296" y="5047858"/>
                </a:cubicBezTo>
                <a:cubicBezTo>
                  <a:pt x="1397163" y="5040806"/>
                  <a:pt x="1413030" y="5033755"/>
                  <a:pt x="1428456" y="5026703"/>
                </a:cubicBezTo>
                <a:cubicBezTo>
                  <a:pt x="1427134" y="5025380"/>
                  <a:pt x="1425812" y="5023617"/>
                  <a:pt x="1424490" y="5022295"/>
                </a:cubicBezTo>
                <a:cubicBezTo>
                  <a:pt x="1432423" y="5013480"/>
                  <a:pt x="1438593" y="5000258"/>
                  <a:pt x="1448290" y="4997173"/>
                </a:cubicBezTo>
                <a:cubicBezTo>
                  <a:pt x="1483549" y="4985713"/>
                  <a:pt x="1519691" y="4976898"/>
                  <a:pt x="1556272" y="4968965"/>
                </a:cubicBezTo>
                <a:cubicBezTo>
                  <a:pt x="1580073" y="4963676"/>
                  <a:pt x="1595940" y="4965439"/>
                  <a:pt x="1592854" y="5000258"/>
                </a:cubicBezTo>
                <a:cubicBezTo>
                  <a:pt x="1591091" y="5018329"/>
                  <a:pt x="1613569" y="5037281"/>
                  <a:pt x="1619299" y="5057114"/>
                </a:cubicBezTo>
                <a:cubicBezTo>
                  <a:pt x="1628555" y="5089288"/>
                  <a:pt x="1647066" y="5084881"/>
                  <a:pt x="1671307" y="5078270"/>
                </a:cubicBezTo>
                <a:cubicBezTo>
                  <a:pt x="1680563" y="5075625"/>
                  <a:pt x="1692463" y="5083118"/>
                  <a:pt x="1703481" y="5084000"/>
                </a:cubicBezTo>
                <a:cubicBezTo>
                  <a:pt x="1714941" y="5085322"/>
                  <a:pt x="1726841" y="5084440"/>
                  <a:pt x="1738300" y="5084440"/>
                </a:cubicBezTo>
                <a:cubicBezTo>
                  <a:pt x="1738741" y="5080914"/>
                  <a:pt x="1738741" y="5076948"/>
                  <a:pt x="1739182" y="5073422"/>
                </a:cubicBezTo>
                <a:cubicBezTo>
                  <a:pt x="1714500" y="5065929"/>
                  <a:pt x="1688937" y="5060199"/>
                  <a:pt x="1665137" y="5050503"/>
                </a:cubicBezTo>
                <a:cubicBezTo>
                  <a:pt x="1616655" y="5030228"/>
                  <a:pt x="1617095" y="5029347"/>
                  <a:pt x="1648388" y="4986154"/>
                </a:cubicBezTo>
                <a:cubicBezTo>
                  <a:pt x="1630758" y="4968083"/>
                  <a:pt x="1611366" y="4950454"/>
                  <a:pt x="1595499" y="4930620"/>
                </a:cubicBezTo>
                <a:cubicBezTo>
                  <a:pt x="1580954" y="4912109"/>
                  <a:pt x="1567291" y="4897124"/>
                  <a:pt x="1540406" y="4901090"/>
                </a:cubicBezTo>
                <a:cubicBezTo>
                  <a:pt x="1534676" y="4901972"/>
                  <a:pt x="1525861" y="4889190"/>
                  <a:pt x="1519691" y="4881257"/>
                </a:cubicBezTo>
                <a:cubicBezTo>
                  <a:pt x="1511316" y="4870679"/>
                  <a:pt x="1506468" y="4856575"/>
                  <a:pt x="1495890" y="4848642"/>
                </a:cubicBezTo>
                <a:cubicBezTo>
                  <a:pt x="1485312" y="4840708"/>
                  <a:pt x="1470327" y="4838945"/>
                  <a:pt x="1457546" y="4834538"/>
                </a:cubicBezTo>
                <a:cubicBezTo>
                  <a:pt x="1459749" y="4847760"/>
                  <a:pt x="1462394" y="4860983"/>
                  <a:pt x="1464597" y="4874205"/>
                </a:cubicBezTo>
                <a:cubicBezTo>
                  <a:pt x="1465479" y="4879053"/>
                  <a:pt x="1466801" y="4886986"/>
                  <a:pt x="1464597" y="4888309"/>
                </a:cubicBezTo>
                <a:cubicBezTo>
                  <a:pt x="1439916" y="4903294"/>
                  <a:pt x="1431982" y="4921805"/>
                  <a:pt x="1442119" y="4950454"/>
                </a:cubicBezTo>
                <a:cubicBezTo>
                  <a:pt x="1444323" y="4956184"/>
                  <a:pt x="1424930" y="4977780"/>
                  <a:pt x="1416115" y="4977339"/>
                </a:cubicBezTo>
                <a:cubicBezTo>
                  <a:pt x="1380415" y="4976017"/>
                  <a:pt x="1344274" y="4970287"/>
                  <a:pt x="1309014" y="4962795"/>
                </a:cubicBezTo>
                <a:cubicBezTo>
                  <a:pt x="1285655" y="4957947"/>
                  <a:pt x="1260973" y="4951776"/>
                  <a:pt x="1241139" y="4938994"/>
                </a:cubicBezTo>
                <a:cubicBezTo>
                  <a:pt x="1227917" y="4930179"/>
                  <a:pt x="1216458" y="4909905"/>
                  <a:pt x="1214695" y="4893597"/>
                </a:cubicBezTo>
                <a:cubicBezTo>
                  <a:pt x="1211169" y="4860541"/>
                  <a:pt x="1176350" y="4829249"/>
                  <a:pt x="1142853" y="4822637"/>
                </a:cubicBezTo>
                <a:cubicBezTo>
                  <a:pt x="1106712" y="4815145"/>
                  <a:pt x="1073215" y="4797075"/>
                  <a:pt x="1038837" y="4782970"/>
                </a:cubicBezTo>
                <a:cubicBezTo>
                  <a:pt x="1036193" y="4782089"/>
                  <a:pt x="1034430" y="4776800"/>
                  <a:pt x="1033989" y="4773715"/>
                </a:cubicBezTo>
                <a:cubicBezTo>
                  <a:pt x="1032226" y="4757407"/>
                  <a:pt x="1071452" y="4724792"/>
                  <a:pt x="1088201" y="4729200"/>
                </a:cubicBezTo>
                <a:cubicBezTo>
                  <a:pt x="1106271" y="4733607"/>
                  <a:pt x="1123901" y="4740659"/>
                  <a:pt x="1142412" y="4743303"/>
                </a:cubicBezTo>
                <a:cubicBezTo>
                  <a:pt x="1153872" y="4745066"/>
                  <a:pt x="1171502" y="4744626"/>
                  <a:pt x="1177672" y="4737574"/>
                </a:cubicBezTo>
                <a:cubicBezTo>
                  <a:pt x="1202354" y="4708925"/>
                  <a:pt x="1217339" y="4716418"/>
                  <a:pt x="1238936" y="4743303"/>
                </a:cubicBezTo>
                <a:cubicBezTo>
                  <a:pt x="1269347" y="4781648"/>
                  <a:pt x="1336341" y="4797515"/>
                  <a:pt x="1368956" y="4776800"/>
                </a:cubicBezTo>
                <a:cubicBezTo>
                  <a:pt x="1378211" y="4770630"/>
                  <a:pt x="1386145" y="4756966"/>
                  <a:pt x="1387467" y="4745948"/>
                </a:cubicBezTo>
                <a:cubicBezTo>
                  <a:pt x="1387908" y="4741099"/>
                  <a:pt x="1371159" y="4732725"/>
                  <a:pt x="1361022" y="4728318"/>
                </a:cubicBezTo>
                <a:cubicBezTo>
                  <a:pt x="1349563" y="4723470"/>
                  <a:pt x="1337222" y="4721707"/>
                  <a:pt x="1321355" y="4717740"/>
                </a:cubicBezTo>
                <a:cubicBezTo>
                  <a:pt x="1326644" y="4704959"/>
                  <a:pt x="1331052" y="4694381"/>
                  <a:pt x="1337663" y="4678073"/>
                </a:cubicBezTo>
                <a:cubicBezTo>
                  <a:pt x="1323118" y="4671903"/>
                  <a:pt x="1305929" y="4668376"/>
                  <a:pt x="1292707" y="4658680"/>
                </a:cubicBezTo>
                <a:cubicBezTo>
                  <a:pt x="1261414" y="4636202"/>
                  <a:pt x="1212491" y="4632676"/>
                  <a:pt x="1206761" y="4581550"/>
                </a:cubicBezTo>
                <a:cubicBezTo>
                  <a:pt x="1206321" y="4577142"/>
                  <a:pt x="1201472" y="4570972"/>
                  <a:pt x="1197946" y="4570091"/>
                </a:cubicBezTo>
                <a:cubicBezTo>
                  <a:pt x="1167535" y="4564361"/>
                  <a:pt x="1167535" y="4538357"/>
                  <a:pt x="1163127" y="4516760"/>
                </a:cubicBezTo>
                <a:cubicBezTo>
                  <a:pt x="1155194" y="4478415"/>
                  <a:pt x="1124783" y="4465193"/>
                  <a:pt x="1095693" y="4447563"/>
                </a:cubicBezTo>
                <a:cubicBezTo>
                  <a:pt x="1084234" y="4440952"/>
                  <a:pt x="1081149" y="4420237"/>
                  <a:pt x="1077182" y="4411422"/>
                </a:cubicBezTo>
                <a:cubicBezTo>
                  <a:pt x="1046330" y="4377044"/>
                  <a:pt x="1018122" y="4345310"/>
                  <a:pt x="989914" y="4313576"/>
                </a:cubicBezTo>
                <a:cubicBezTo>
                  <a:pt x="1016800" y="4361618"/>
                  <a:pt x="970962" y="4399522"/>
                  <a:pt x="973607" y="4442274"/>
                </a:cubicBezTo>
                <a:cubicBezTo>
                  <a:pt x="929532" y="4442274"/>
                  <a:pt x="888984" y="4441833"/>
                  <a:pt x="847994" y="4443156"/>
                </a:cubicBezTo>
                <a:cubicBezTo>
                  <a:pt x="843587" y="4443156"/>
                  <a:pt x="835213" y="4455496"/>
                  <a:pt x="836535" y="4459463"/>
                </a:cubicBezTo>
                <a:cubicBezTo>
                  <a:pt x="844909" y="4484586"/>
                  <a:pt x="854606" y="4510149"/>
                  <a:pt x="866506" y="4533949"/>
                </a:cubicBezTo>
                <a:cubicBezTo>
                  <a:pt x="874439" y="4549816"/>
                  <a:pt x="886780" y="4563920"/>
                  <a:pt x="897358" y="4578464"/>
                </a:cubicBezTo>
                <a:cubicBezTo>
                  <a:pt x="887221" y="4570091"/>
                  <a:pt x="877084" y="4561276"/>
                  <a:pt x="859013" y="4545850"/>
                </a:cubicBezTo>
                <a:cubicBezTo>
                  <a:pt x="856369" y="4565242"/>
                  <a:pt x="849757" y="4579346"/>
                  <a:pt x="854165" y="4587279"/>
                </a:cubicBezTo>
                <a:cubicBezTo>
                  <a:pt x="864302" y="4604468"/>
                  <a:pt x="879728" y="4619013"/>
                  <a:pt x="892950" y="4634439"/>
                </a:cubicBezTo>
                <a:cubicBezTo>
                  <a:pt x="896476" y="4634880"/>
                  <a:pt x="899562" y="4635321"/>
                  <a:pt x="903088" y="4635761"/>
                </a:cubicBezTo>
                <a:cubicBezTo>
                  <a:pt x="896917" y="4621658"/>
                  <a:pt x="896917" y="4607554"/>
                  <a:pt x="896917" y="4593450"/>
                </a:cubicBezTo>
                <a:close/>
                <a:moveTo>
                  <a:pt x="2879831" y="3455886"/>
                </a:moveTo>
                <a:cubicBezTo>
                  <a:pt x="2837079" y="3447952"/>
                  <a:pt x="2837079" y="3447952"/>
                  <a:pt x="2818127" y="3481890"/>
                </a:cubicBezTo>
                <a:cubicBezTo>
                  <a:pt x="2846335" y="3473515"/>
                  <a:pt x="2866609" y="3467786"/>
                  <a:pt x="2887324" y="3462056"/>
                </a:cubicBezTo>
                <a:cubicBezTo>
                  <a:pt x="2900987" y="3451478"/>
                  <a:pt x="2914650" y="3440900"/>
                  <a:pt x="2927873" y="3429882"/>
                </a:cubicBezTo>
                <a:cubicBezTo>
                  <a:pt x="2928754" y="3425474"/>
                  <a:pt x="2929635" y="3421508"/>
                  <a:pt x="2930958" y="3417100"/>
                </a:cubicBezTo>
                <a:cubicBezTo>
                  <a:pt x="2970625" y="3447071"/>
                  <a:pt x="3010292" y="3477482"/>
                  <a:pt x="3053044" y="3510097"/>
                </a:cubicBezTo>
                <a:cubicBezTo>
                  <a:pt x="3056130" y="3499520"/>
                  <a:pt x="3063182" y="3486297"/>
                  <a:pt x="3062741" y="3473075"/>
                </a:cubicBezTo>
                <a:cubicBezTo>
                  <a:pt x="3059655" y="3417100"/>
                  <a:pt x="3056570" y="3361125"/>
                  <a:pt x="3048196" y="3305591"/>
                </a:cubicBezTo>
                <a:cubicBezTo>
                  <a:pt x="3045992" y="3291488"/>
                  <a:pt x="3027040" y="3272536"/>
                  <a:pt x="3012496" y="3269450"/>
                </a:cubicBezTo>
                <a:cubicBezTo>
                  <a:pt x="2992662" y="3265043"/>
                  <a:pt x="2969743" y="3272976"/>
                  <a:pt x="2972388" y="3303828"/>
                </a:cubicBezTo>
                <a:cubicBezTo>
                  <a:pt x="2972829" y="3308676"/>
                  <a:pt x="2966658" y="3314406"/>
                  <a:pt x="2962691" y="3318373"/>
                </a:cubicBezTo>
                <a:cubicBezTo>
                  <a:pt x="2940654" y="3339529"/>
                  <a:pt x="2915091" y="3357599"/>
                  <a:pt x="2897020" y="3381840"/>
                </a:cubicBezTo>
                <a:cubicBezTo>
                  <a:pt x="2882035" y="3402556"/>
                  <a:pt x="2858235" y="3425474"/>
                  <a:pt x="2879831" y="3455886"/>
                </a:cubicBezTo>
                <a:close/>
                <a:moveTo>
                  <a:pt x="3726504" y="6201290"/>
                </a:moveTo>
                <a:cubicBezTo>
                  <a:pt x="3777189" y="6203493"/>
                  <a:pt x="3819941" y="6186304"/>
                  <a:pt x="3856524" y="6157656"/>
                </a:cubicBezTo>
                <a:cubicBezTo>
                  <a:pt x="3886053" y="6134296"/>
                  <a:pt x="3914261" y="6122396"/>
                  <a:pt x="3951284" y="6137381"/>
                </a:cubicBezTo>
                <a:cubicBezTo>
                  <a:pt x="3960539" y="6140907"/>
                  <a:pt x="3973321" y="6136059"/>
                  <a:pt x="3984780" y="6135178"/>
                </a:cubicBezTo>
                <a:cubicBezTo>
                  <a:pt x="3985662" y="6131652"/>
                  <a:pt x="3986984" y="6128126"/>
                  <a:pt x="3987866" y="6124600"/>
                </a:cubicBezTo>
                <a:cubicBezTo>
                  <a:pt x="3976847" y="6116666"/>
                  <a:pt x="3965828" y="6101681"/>
                  <a:pt x="3954810" y="6102122"/>
                </a:cubicBezTo>
                <a:cubicBezTo>
                  <a:pt x="3920432" y="6102562"/>
                  <a:pt x="3885613" y="6105647"/>
                  <a:pt x="3852116" y="6113140"/>
                </a:cubicBezTo>
                <a:cubicBezTo>
                  <a:pt x="3802312" y="6124159"/>
                  <a:pt x="3752948" y="6151044"/>
                  <a:pt x="3704466" y="6148841"/>
                </a:cubicBezTo>
                <a:cubicBezTo>
                  <a:pt x="3662155" y="6147078"/>
                  <a:pt x="3628217" y="6156774"/>
                  <a:pt x="3591635" y="6169556"/>
                </a:cubicBezTo>
                <a:cubicBezTo>
                  <a:pt x="3534338" y="6189830"/>
                  <a:pt x="3477482" y="6217597"/>
                  <a:pt x="3416219" y="6212749"/>
                </a:cubicBezTo>
                <a:cubicBezTo>
                  <a:pt x="3363770" y="6208341"/>
                  <a:pt x="3317051" y="6221123"/>
                  <a:pt x="3267687" y="6232582"/>
                </a:cubicBezTo>
                <a:cubicBezTo>
                  <a:pt x="3189675" y="6250653"/>
                  <a:pt x="3109019" y="6258586"/>
                  <a:pt x="3030126" y="6229497"/>
                </a:cubicBezTo>
                <a:cubicBezTo>
                  <a:pt x="3006325" y="6220682"/>
                  <a:pt x="2978999" y="6209664"/>
                  <a:pt x="2955199" y="6212749"/>
                </a:cubicBezTo>
                <a:cubicBezTo>
                  <a:pt x="2868372" y="6224208"/>
                  <a:pt x="2788597" y="6205697"/>
                  <a:pt x="2711907" y="6167793"/>
                </a:cubicBezTo>
                <a:cubicBezTo>
                  <a:pt x="2705296" y="6164707"/>
                  <a:pt x="2697363" y="6158537"/>
                  <a:pt x="2692074" y="6159859"/>
                </a:cubicBezTo>
                <a:cubicBezTo>
                  <a:pt x="2649762" y="6171319"/>
                  <a:pt x="2607451" y="6184100"/>
                  <a:pt x="2565580" y="6197323"/>
                </a:cubicBezTo>
                <a:cubicBezTo>
                  <a:pt x="2547509" y="6203053"/>
                  <a:pt x="2529880" y="6209223"/>
                  <a:pt x="2503435" y="6218479"/>
                </a:cubicBezTo>
                <a:cubicBezTo>
                  <a:pt x="2486686" y="6244042"/>
                  <a:pt x="2451427" y="6253297"/>
                  <a:pt x="2412641" y="6231701"/>
                </a:cubicBezTo>
                <a:cubicBezTo>
                  <a:pt x="2424541" y="6217156"/>
                  <a:pt x="2432915" y="6194678"/>
                  <a:pt x="2447460" y="6190271"/>
                </a:cubicBezTo>
                <a:cubicBezTo>
                  <a:pt x="2503875" y="6172200"/>
                  <a:pt x="2561613" y="6152808"/>
                  <a:pt x="2620232" y="6146637"/>
                </a:cubicBezTo>
                <a:cubicBezTo>
                  <a:pt x="2664748" y="6141789"/>
                  <a:pt x="2701329" y="6130770"/>
                  <a:pt x="2733504" y="6101681"/>
                </a:cubicBezTo>
                <a:cubicBezTo>
                  <a:pt x="2737911" y="6097714"/>
                  <a:pt x="2746726" y="6095951"/>
                  <a:pt x="2753337" y="6096392"/>
                </a:cubicBezTo>
                <a:cubicBezTo>
                  <a:pt x="2776697" y="6097274"/>
                  <a:pt x="2800497" y="6097714"/>
                  <a:pt x="2823857" y="6101240"/>
                </a:cubicBezTo>
                <a:cubicBezTo>
                  <a:pt x="2888206" y="6111377"/>
                  <a:pt x="2947265" y="6093307"/>
                  <a:pt x="3003681" y="6065980"/>
                </a:cubicBezTo>
                <a:cubicBezTo>
                  <a:pt x="3044229" y="6046147"/>
                  <a:pt x="3082134" y="6020584"/>
                  <a:pt x="3121801" y="5998547"/>
                </a:cubicBezTo>
                <a:cubicBezTo>
                  <a:pt x="3128853" y="5994580"/>
                  <a:pt x="3138549" y="5994139"/>
                  <a:pt x="3146923" y="5993699"/>
                </a:cubicBezTo>
                <a:cubicBezTo>
                  <a:pt x="3176012" y="5993257"/>
                  <a:pt x="3205101" y="5996343"/>
                  <a:pt x="3233750" y="5993257"/>
                </a:cubicBezTo>
                <a:cubicBezTo>
                  <a:pt x="3256228" y="5990613"/>
                  <a:pt x="3283554" y="5986646"/>
                  <a:pt x="3298540" y="5972543"/>
                </a:cubicBezTo>
                <a:cubicBezTo>
                  <a:pt x="3324984" y="5947420"/>
                  <a:pt x="3353633" y="5947861"/>
                  <a:pt x="3384926" y="5948742"/>
                </a:cubicBezTo>
                <a:cubicBezTo>
                  <a:pt x="3417982" y="5949624"/>
                  <a:pt x="3452360" y="5956235"/>
                  <a:pt x="3483653" y="5948742"/>
                </a:cubicBezTo>
                <a:cubicBezTo>
                  <a:pt x="3527287" y="5938164"/>
                  <a:pt x="3567835" y="5916568"/>
                  <a:pt x="3610147" y="5900260"/>
                </a:cubicBezTo>
                <a:cubicBezTo>
                  <a:pt x="3623810" y="5894971"/>
                  <a:pt x="3638354" y="5889682"/>
                  <a:pt x="3652458" y="5889682"/>
                </a:cubicBezTo>
                <a:cubicBezTo>
                  <a:pt x="3690803" y="5890564"/>
                  <a:pt x="3728707" y="5894971"/>
                  <a:pt x="3767052" y="5896735"/>
                </a:cubicBezTo>
                <a:cubicBezTo>
                  <a:pt x="3792175" y="5897616"/>
                  <a:pt x="3819501" y="5899379"/>
                  <a:pt x="3815975" y="5859271"/>
                </a:cubicBezTo>
                <a:cubicBezTo>
                  <a:pt x="3815093" y="5849574"/>
                  <a:pt x="3823027" y="5835030"/>
                  <a:pt x="3831401" y="5829300"/>
                </a:cubicBezTo>
                <a:cubicBezTo>
                  <a:pt x="3873272" y="5801974"/>
                  <a:pt x="3917787" y="5777292"/>
                  <a:pt x="3960980" y="5752170"/>
                </a:cubicBezTo>
                <a:cubicBezTo>
                  <a:pt x="4026211" y="5713825"/>
                  <a:pt x="4086152" y="5672836"/>
                  <a:pt x="4165486" y="5677243"/>
                </a:cubicBezTo>
                <a:cubicBezTo>
                  <a:pt x="4168571" y="5677243"/>
                  <a:pt x="4172097" y="5674599"/>
                  <a:pt x="4175623" y="5673276"/>
                </a:cubicBezTo>
                <a:cubicBezTo>
                  <a:pt x="4201627" y="5663580"/>
                  <a:pt x="4227191" y="5653443"/>
                  <a:pt x="4253635" y="5644628"/>
                </a:cubicBezTo>
                <a:cubicBezTo>
                  <a:pt x="4268621" y="5639339"/>
                  <a:pt x="4291539" y="5641102"/>
                  <a:pt x="4298591" y="5630965"/>
                </a:cubicBezTo>
                <a:cubicBezTo>
                  <a:pt x="4320188" y="5600553"/>
                  <a:pt x="4337377" y="5619946"/>
                  <a:pt x="4358092" y="5629202"/>
                </a:cubicBezTo>
                <a:cubicBezTo>
                  <a:pt x="4370433" y="5634491"/>
                  <a:pt x="4384977" y="5636695"/>
                  <a:pt x="4398200" y="5636254"/>
                </a:cubicBezTo>
                <a:cubicBezTo>
                  <a:pt x="4422000" y="5634932"/>
                  <a:pt x="4445800" y="5630083"/>
                  <a:pt x="4469601" y="5626998"/>
                </a:cubicBezTo>
                <a:cubicBezTo>
                  <a:pt x="4475330" y="5626117"/>
                  <a:pt x="4481060" y="5624794"/>
                  <a:pt x="4487671" y="5623031"/>
                </a:cubicBezTo>
                <a:cubicBezTo>
                  <a:pt x="4484145" y="5611572"/>
                  <a:pt x="4481060" y="5602757"/>
                  <a:pt x="4479297" y="5596146"/>
                </a:cubicBezTo>
                <a:cubicBezTo>
                  <a:pt x="4526897" y="5574990"/>
                  <a:pt x="4572735" y="5555157"/>
                  <a:pt x="4624743" y="5532238"/>
                </a:cubicBezTo>
                <a:cubicBezTo>
                  <a:pt x="4585517" y="5507115"/>
                  <a:pt x="4555987" y="5513286"/>
                  <a:pt x="4526016" y="5523423"/>
                </a:cubicBezTo>
                <a:cubicBezTo>
                  <a:pt x="4514556" y="5527390"/>
                  <a:pt x="4501775" y="5528271"/>
                  <a:pt x="4489875" y="5529593"/>
                </a:cubicBezTo>
                <a:cubicBezTo>
                  <a:pt x="4449326" y="5534882"/>
                  <a:pt x="4406574" y="5534441"/>
                  <a:pt x="4368229" y="5546782"/>
                </a:cubicBezTo>
                <a:cubicBezTo>
                  <a:pt x="4329444" y="5559564"/>
                  <a:pt x="4293743" y="5571023"/>
                  <a:pt x="4252754" y="5560886"/>
                </a:cubicBezTo>
                <a:cubicBezTo>
                  <a:pt x="4241735" y="5558242"/>
                  <a:pt x="4220579" y="5558682"/>
                  <a:pt x="4217935" y="5563972"/>
                </a:cubicBezTo>
                <a:cubicBezTo>
                  <a:pt x="4199424" y="5604961"/>
                  <a:pt x="4169012" y="5601435"/>
                  <a:pt x="4133312" y="5594824"/>
                </a:cubicBezTo>
                <a:cubicBezTo>
                  <a:pt x="4118326" y="5592179"/>
                  <a:pt x="4101578" y="5601435"/>
                  <a:pt x="4081744" y="5606283"/>
                </a:cubicBezTo>
                <a:cubicBezTo>
                  <a:pt x="4084830" y="5589094"/>
                  <a:pt x="4087915" y="5571464"/>
                  <a:pt x="4091881" y="5548104"/>
                </a:cubicBezTo>
                <a:cubicBezTo>
                  <a:pt x="4179590" y="5575872"/>
                  <a:pt x="4206475" y="5492571"/>
                  <a:pt x="4262010" y="5461278"/>
                </a:cubicBezTo>
                <a:cubicBezTo>
                  <a:pt x="4273469" y="5467008"/>
                  <a:pt x="4284047" y="5472296"/>
                  <a:pt x="4297269" y="5478908"/>
                </a:cubicBezTo>
                <a:cubicBezTo>
                  <a:pt x="4312695" y="5452022"/>
                  <a:pt x="4351921" y="5447174"/>
                  <a:pt x="4358533" y="5407066"/>
                </a:cubicBezTo>
                <a:cubicBezTo>
                  <a:pt x="4317103" y="5417644"/>
                  <a:pt x="4284487" y="5427341"/>
                  <a:pt x="4250991" y="5433511"/>
                </a:cubicBezTo>
                <a:cubicBezTo>
                  <a:pt x="4218376" y="5439240"/>
                  <a:pt x="4185320" y="5441004"/>
                  <a:pt x="4150060" y="5444970"/>
                </a:cubicBezTo>
                <a:cubicBezTo>
                  <a:pt x="4162401" y="5481993"/>
                  <a:pt x="4136838" y="5491689"/>
                  <a:pt x="4113037" y="5491249"/>
                </a:cubicBezTo>
                <a:cubicBezTo>
                  <a:pt x="4052214" y="5489926"/>
                  <a:pt x="3991392" y="5482874"/>
                  <a:pt x="3930569" y="5479348"/>
                </a:cubicBezTo>
                <a:cubicBezTo>
                  <a:pt x="3915143" y="5478467"/>
                  <a:pt x="3897953" y="5480230"/>
                  <a:pt x="3883850" y="5486400"/>
                </a:cubicBezTo>
                <a:cubicBezTo>
                  <a:pt x="3843742" y="5504030"/>
                  <a:pt x="3808923" y="5538849"/>
                  <a:pt x="3758678" y="5519015"/>
                </a:cubicBezTo>
                <a:cubicBezTo>
                  <a:pt x="3753830" y="5517252"/>
                  <a:pt x="3745015" y="5524745"/>
                  <a:pt x="3737963" y="5528712"/>
                </a:cubicBezTo>
                <a:cubicBezTo>
                  <a:pt x="3723418" y="5537086"/>
                  <a:pt x="3709314" y="5551190"/>
                  <a:pt x="3694329" y="5552953"/>
                </a:cubicBezTo>
                <a:cubicBezTo>
                  <a:pt x="3665680" y="5556038"/>
                  <a:pt x="3635710" y="5548546"/>
                  <a:pt x="3607061" y="5552512"/>
                </a:cubicBezTo>
                <a:cubicBezTo>
                  <a:pt x="3586787" y="5555157"/>
                  <a:pt x="3567394" y="5567938"/>
                  <a:pt x="3549764" y="5579838"/>
                </a:cubicBezTo>
                <a:cubicBezTo>
                  <a:pt x="3545357" y="5582483"/>
                  <a:pt x="3554172" y="5600994"/>
                  <a:pt x="3550646" y="5608927"/>
                </a:cubicBezTo>
                <a:cubicBezTo>
                  <a:pt x="3545798" y="5619505"/>
                  <a:pt x="3530372" y="5635372"/>
                  <a:pt x="3526405" y="5633609"/>
                </a:cubicBezTo>
                <a:cubicBezTo>
                  <a:pt x="3488942" y="5616420"/>
                  <a:pt x="3461175" y="5640220"/>
                  <a:pt x="3429441" y="5650798"/>
                </a:cubicBezTo>
                <a:cubicBezTo>
                  <a:pt x="3398589" y="5661376"/>
                  <a:pt x="3365092" y="5675039"/>
                  <a:pt x="3333799" y="5673276"/>
                </a:cubicBezTo>
                <a:cubicBezTo>
                  <a:pt x="3276943" y="5670632"/>
                  <a:pt x="3271654" y="5670632"/>
                  <a:pt x="3241243" y="5716910"/>
                </a:cubicBezTo>
                <a:cubicBezTo>
                  <a:pt x="3231546" y="5731896"/>
                  <a:pt x="3213916" y="5743796"/>
                  <a:pt x="3196727" y="5750847"/>
                </a:cubicBezTo>
                <a:cubicBezTo>
                  <a:pt x="3145601" y="5771563"/>
                  <a:pt x="3087863" y="5780818"/>
                  <a:pt x="3042466" y="5809907"/>
                </a:cubicBezTo>
                <a:cubicBezTo>
                  <a:pt x="2997510" y="5838996"/>
                  <a:pt x="2930517" y="5826215"/>
                  <a:pt x="2901869" y="5886597"/>
                </a:cubicBezTo>
                <a:cubicBezTo>
                  <a:pt x="2897902" y="5894971"/>
                  <a:pt x="2866609" y="5889682"/>
                  <a:pt x="2842809" y="5891445"/>
                </a:cubicBezTo>
                <a:cubicBezTo>
                  <a:pt x="2849861" y="5874256"/>
                  <a:pt x="2853827" y="5865441"/>
                  <a:pt x="2860879" y="5848693"/>
                </a:cubicBezTo>
                <a:cubicBezTo>
                  <a:pt x="2821653" y="5867204"/>
                  <a:pt x="2777138" y="5852660"/>
                  <a:pt x="2759948" y="5898938"/>
                </a:cubicBezTo>
                <a:cubicBezTo>
                  <a:pt x="2758186" y="5902905"/>
                  <a:pt x="2750252" y="5905108"/>
                  <a:pt x="2744522" y="5907312"/>
                </a:cubicBezTo>
                <a:cubicBezTo>
                  <a:pt x="2705737" y="5922738"/>
                  <a:pt x="2666951" y="5939927"/>
                  <a:pt x="2623317" y="5935960"/>
                </a:cubicBezTo>
                <a:cubicBezTo>
                  <a:pt x="2584973" y="5932875"/>
                  <a:pt x="2546628" y="5931112"/>
                  <a:pt x="2508283" y="5927146"/>
                </a:cubicBezTo>
                <a:cubicBezTo>
                  <a:pt x="2430271" y="5918772"/>
                  <a:pt x="2353140" y="5926264"/>
                  <a:pt x="2277773" y="5944775"/>
                </a:cubicBezTo>
                <a:cubicBezTo>
                  <a:pt x="2257939" y="5949624"/>
                  <a:pt x="2224002" y="5972102"/>
                  <a:pt x="2225324" y="5977391"/>
                </a:cubicBezTo>
                <a:cubicBezTo>
                  <a:pt x="2238547" y="6019261"/>
                  <a:pt x="2201965" y="6009125"/>
                  <a:pt x="2189183" y="6010006"/>
                </a:cubicBezTo>
                <a:cubicBezTo>
                  <a:pt x="2170672" y="6011328"/>
                  <a:pt x="2151279" y="6000310"/>
                  <a:pt x="2132327" y="5995461"/>
                </a:cubicBezTo>
                <a:cubicBezTo>
                  <a:pt x="2123512" y="5992817"/>
                  <a:pt x="2111171" y="5987087"/>
                  <a:pt x="2105441" y="5990613"/>
                </a:cubicBezTo>
                <a:cubicBezTo>
                  <a:pt x="2070623" y="6013532"/>
                  <a:pt x="2042415" y="6006921"/>
                  <a:pt x="2016852" y="5976069"/>
                </a:cubicBezTo>
                <a:cubicBezTo>
                  <a:pt x="2013326" y="5971661"/>
                  <a:pt x="2007155" y="5968576"/>
                  <a:pt x="2001425" y="5966813"/>
                </a:cubicBezTo>
                <a:cubicBezTo>
                  <a:pt x="1961318" y="5955794"/>
                  <a:pt x="1921210" y="5944775"/>
                  <a:pt x="1881102" y="5935079"/>
                </a:cubicBezTo>
                <a:cubicBezTo>
                  <a:pt x="1870083" y="5932435"/>
                  <a:pt x="1858183" y="5933316"/>
                  <a:pt x="1844079" y="5931994"/>
                </a:cubicBezTo>
                <a:cubicBezTo>
                  <a:pt x="1848487" y="5947420"/>
                  <a:pt x="1851572" y="5957116"/>
                  <a:pt x="1857742" y="5978272"/>
                </a:cubicBezTo>
                <a:cubicBezTo>
                  <a:pt x="1834383" y="5972983"/>
                  <a:pt x="1809260" y="5975187"/>
                  <a:pt x="1801768" y="5964609"/>
                </a:cubicBezTo>
                <a:cubicBezTo>
                  <a:pt x="1781053" y="5935960"/>
                  <a:pt x="1764304" y="5945657"/>
                  <a:pt x="1733893" y="5965050"/>
                </a:cubicBezTo>
                <a:cubicBezTo>
                  <a:pt x="1804412" y="5992376"/>
                  <a:pt x="1813227" y="6074355"/>
                  <a:pt x="1879780" y="6099036"/>
                </a:cubicBezTo>
                <a:cubicBezTo>
                  <a:pt x="1880661" y="6099477"/>
                  <a:pt x="1880220" y="6103444"/>
                  <a:pt x="1880661" y="6110496"/>
                </a:cubicBezTo>
                <a:cubicBezTo>
                  <a:pt x="1872728" y="6112700"/>
                  <a:pt x="1861709" y="6119752"/>
                  <a:pt x="1855539" y="6116666"/>
                </a:cubicBezTo>
                <a:cubicBezTo>
                  <a:pt x="1831738" y="6104766"/>
                  <a:pt x="1809701" y="6088899"/>
                  <a:pt x="1785901" y="6076118"/>
                </a:cubicBezTo>
                <a:cubicBezTo>
                  <a:pt x="1759015" y="6062014"/>
                  <a:pt x="1746234" y="6030721"/>
                  <a:pt x="1712737" y="6021906"/>
                </a:cubicBezTo>
                <a:cubicBezTo>
                  <a:pt x="1696430" y="6017498"/>
                  <a:pt x="1674392" y="6009565"/>
                  <a:pt x="1665577" y="5983121"/>
                </a:cubicBezTo>
                <a:cubicBezTo>
                  <a:pt x="1658526" y="5962405"/>
                  <a:pt x="1632962" y="5949624"/>
                  <a:pt x="1609603" y="5964168"/>
                </a:cubicBezTo>
                <a:cubicBezTo>
                  <a:pt x="1606517" y="5981357"/>
                  <a:pt x="1603873" y="5995461"/>
                  <a:pt x="1601229" y="6010006"/>
                </a:cubicBezTo>
                <a:cubicBezTo>
                  <a:pt x="1647948" y="6004276"/>
                  <a:pt x="1675274" y="6039095"/>
                  <a:pt x="1706126" y="6064658"/>
                </a:cubicBezTo>
                <a:cubicBezTo>
                  <a:pt x="1711856" y="6069507"/>
                  <a:pt x="1709211" y="6089340"/>
                  <a:pt x="1704804" y="6100359"/>
                </a:cubicBezTo>
                <a:cubicBezTo>
                  <a:pt x="1701719" y="6108733"/>
                  <a:pt x="1690259" y="6114462"/>
                  <a:pt x="1680563" y="6123277"/>
                </a:cubicBezTo>
                <a:cubicBezTo>
                  <a:pt x="1703481" y="6130770"/>
                  <a:pt x="1724637" y="6133415"/>
                  <a:pt x="1740504" y="6143993"/>
                </a:cubicBezTo>
                <a:cubicBezTo>
                  <a:pt x="1756371" y="6154129"/>
                  <a:pt x="1771797" y="6170437"/>
                  <a:pt x="1778408" y="6187627"/>
                </a:cubicBezTo>
                <a:cubicBezTo>
                  <a:pt x="1787223" y="6210545"/>
                  <a:pt x="1826449" y="6233905"/>
                  <a:pt x="1844520" y="6216275"/>
                </a:cubicBezTo>
                <a:cubicBezTo>
                  <a:pt x="1874050" y="6187185"/>
                  <a:pt x="1894324" y="6203053"/>
                  <a:pt x="1918565" y="6221564"/>
                </a:cubicBezTo>
                <a:cubicBezTo>
                  <a:pt x="1961758" y="6254620"/>
                  <a:pt x="2012885" y="6266961"/>
                  <a:pt x="2066656" y="6271809"/>
                </a:cubicBezTo>
                <a:cubicBezTo>
                  <a:pt x="2031837" y="6248008"/>
                  <a:pt x="1993933" y="6229938"/>
                  <a:pt x="1955147" y="6215834"/>
                </a:cubicBezTo>
                <a:cubicBezTo>
                  <a:pt x="1937077" y="6209664"/>
                  <a:pt x="1922532" y="6207019"/>
                  <a:pt x="1922532" y="6183660"/>
                </a:cubicBezTo>
                <a:cubicBezTo>
                  <a:pt x="1922532" y="6173522"/>
                  <a:pt x="1915480" y="6163826"/>
                  <a:pt x="1909310" y="6147518"/>
                </a:cubicBezTo>
                <a:cubicBezTo>
                  <a:pt x="1949858" y="6137822"/>
                  <a:pt x="1988203" y="6123718"/>
                  <a:pt x="2027429" y="6120633"/>
                </a:cubicBezTo>
                <a:cubicBezTo>
                  <a:pt x="2071504" y="6117107"/>
                  <a:pt x="2091778" y="6157215"/>
                  <a:pt x="2069300" y="6195560"/>
                </a:cubicBezTo>
                <a:cubicBezTo>
                  <a:pt x="2065774" y="6201730"/>
                  <a:pt x="2063130" y="6208782"/>
                  <a:pt x="2063130" y="6208782"/>
                </a:cubicBezTo>
                <a:cubicBezTo>
                  <a:pt x="2099271" y="6238753"/>
                  <a:pt x="2132327" y="6266520"/>
                  <a:pt x="2165383" y="6294287"/>
                </a:cubicBezTo>
                <a:cubicBezTo>
                  <a:pt x="2163620" y="6296931"/>
                  <a:pt x="2162298" y="6299135"/>
                  <a:pt x="2160535" y="6301779"/>
                </a:cubicBezTo>
                <a:cubicBezTo>
                  <a:pt x="2175520" y="6300457"/>
                  <a:pt x="2190505" y="6298694"/>
                  <a:pt x="2209017" y="6296931"/>
                </a:cubicBezTo>
                <a:cubicBezTo>
                  <a:pt x="2199320" y="6288116"/>
                  <a:pt x="2192709" y="6281946"/>
                  <a:pt x="2182131" y="6272690"/>
                </a:cubicBezTo>
                <a:cubicBezTo>
                  <a:pt x="2205050" y="6267401"/>
                  <a:pt x="2222680" y="6260350"/>
                  <a:pt x="2240310" y="6260350"/>
                </a:cubicBezTo>
                <a:cubicBezTo>
                  <a:pt x="2258821" y="6260350"/>
                  <a:pt x="2277332" y="6266961"/>
                  <a:pt x="2296284" y="6270486"/>
                </a:cubicBezTo>
                <a:cubicBezTo>
                  <a:pt x="2293199" y="6283709"/>
                  <a:pt x="2290114" y="6296931"/>
                  <a:pt x="2287029" y="6310153"/>
                </a:cubicBezTo>
                <a:cubicBezTo>
                  <a:pt x="2286588" y="6311917"/>
                  <a:pt x="2288792" y="6314561"/>
                  <a:pt x="2290554" y="6318528"/>
                </a:cubicBezTo>
                <a:cubicBezTo>
                  <a:pt x="2306862" y="6315883"/>
                  <a:pt x="2324051" y="6314120"/>
                  <a:pt x="2340800" y="6310153"/>
                </a:cubicBezTo>
                <a:cubicBezTo>
                  <a:pt x="2381348" y="6300457"/>
                  <a:pt x="2410437" y="6334835"/>
                  <a:pt x="2444375" y="6338361"/>
                </a:cubicBezTo>
                <a:cubicBezTo>
                  <a:pt x="2497264" y="6344091"/>
                  <a:pt x="2552357" y="6333513"/>
                  <a:pt x="2606128" y="6329987"/>
                </a:cubicBezTo>
                <a:cubicBezTo>
                  <a:pt x="2621555" y="6329106"/>
                  <a:pt x="2640066" y="6323376"/>
                  <a:pt x="2652847" y="6329106"/>
                </a:cubicBezTo>
                <a:cubicBezTo>
                  <a:pt x="2686785" y="6344091"/>
                  <a:pt x="2718078" y="6358635"/>
                  <a:pt x="2753337" y="6333513"/>
                </a:cubicBezTo>
                <a:cubicBezTo>
                  <a:pt x="2758186" y="6329987"/>
                  <a:pt x="2770526" y="6329546"/>
                  <a:pt x="2774934" y="6333513"/>
                </a:cubicBezTo>
                <a:cubicBezTo>
                  <a:pt x="2803582" y="6358195"/>
                  <a:pt x="2836198" y="6341887"/>
                  <a:pt x="2866609" y="6344091"/>
                </a:cubicBezTo>
                <a:cubicBezTo>
                  <a:pt x="2874983" y="6344532"/>
                  <a:pt x="2882917" y="6350261"/>
                  <a:pt x="2891291" y="6351143"/>
                </a:cubicBezTo>
                <a:cubicBezTo>
                  <a:pt x="2902309" y="6352465"/>
                  <a:pt x="2913769" y="6351584"/>
                  <a:pt x="2925228" y="6351584"/>
                </a:cubicBezTo>
                <a:cubicBezTo>
                  <a:pt x="2926110" y="6347617"/>
                  <a:pt x="2926991" y="6343650"/>
                  <a:pt x="2927873" y="6339684"/>
                </a:cubicBezTo>
                <a:cubicBezTo>
                  <a:pt x="2892172" y="6326461"/>
                  <a:pt x="2856472" y="6313239"/>
                  <a:pt x="2819890" y="6300017"/>
                </a:cubicBezTo>
                <a:cubicBezTo>
                  <a:pt x="2867050" y="6255501"/>
                  <a:pt x="2912006" y="6258146"/>
                  <a:pt x="2970625" y="6308390"/>
                </a:cubicBezTo>
                <a:cubicBezTo>
                  <a:pt x="2960047" y="6330869"/>
                  <a:pt x="2949469" y="6353347"/>
                  <a:pt x="2934484" y="6386403"/>
                </a:cubicBezTo>
                <a:cubicBezTo>
                  <a:pt x="2869254" y="6386403"/>
                  <a:pt x="2795208" y="6386403"/>
                  <a:pt x="2721163" y="6386403"/>
                </a:cubicBezTo>
                <a:cubicBezTo>
                  <a:pt x="2719841" y="6391251"/>
                  <a:pt x="2718519" y="6396099"/>
                  <a:pt x="2717196" y="6400947"/>
                </a:cubicBezTo>
                <a:cubicBezTo>
                  <a:pt x="2730859" y="6408440"/>
                  <a:pt x="2744522" y="6423425"/>
                  <a:pt x="2757745" y="6422984"/>
                </a:cubicBezTo>
                <a:cubicBezTo>
                  <a:pt x="2844572" y="6419899"/>
                  <a:pt x="2931839" y="6416373"/>
                  <a:pt x="3018225" y="6407117"/>
                </a:cubicBezTo>
                <a:cubicBezTo>
                  <a:pt x="3074641" y="6400947"/>
                  <a:pt x="3130175" y="6384640"/>
                  <a:pt x="3187031" y="6372740"/>
                </a:cubicBezTo>
                <a:cubicBezTo>
                  <a:pt x="3194083" y="6337039"/>
                  <a:pt x="3183946" y="6326020"/>
                  <a:pt x="3147805" y="6330428"/>
                </a:cubicBezTo>
                <a:cubicBezTo>
                  <a:pt x="3132819" y="6332191"/>
                  <a:pt x="3109460" y="6337480"/>
                  <a:pt x="3103289" y="6329987"/>
                </a:cubicBezTo>
                <a:cubicBezTo>
                  <a:pt x="3080371" y="6303102"/>
                  <a:pt x="3056570" y="6309713"/>
                  <a:pt x="3029244" y="6316324"/>
                </a:cubicBezTo>
                <a:cubicBezTo>
                  <a:pt x="3016022" y="6319409"/>
                  <a:pt x="3001036" y="6314561"/>
                  <a:pt x="2986932" y="6313680"/>
                </a:cubicBezTo>
                <a:cubicBezTo>
                  <a:pt x="2993544" y="6299135"/>
                  <a:pt x="3001036" y="6294727"/>
                  <a:pt x="3007207" y="6288998"/>
                </a:cubicBezTo>
                <a:cubicBezTo>
                  <a:pt x="3035855" y="6262553"/>
                  <a:pt x="3063182" y="6250653"/>
                  <a:pt x="3091830" y="6289879"/>
                </a:cubicBezTo>
                <a:cubicBezTo>
                  <a:pt x="3095797" y="6295168"/>
                  <a:pt x="3109019" y="6295168"/>
                  <a:pt x="3118275" y="6294727"/>
                </a:cubicBezTo>
                <a:cubicBezTo>
                  <a:pt x="3148686" y="6293405"/>
                  <a:pt x="3179098" y="6286353"/>
                  <a:pt x="3208628" y="6290320"/>
                </a:cubicBezTo>
                <a:cubicBezTo>
                  <a:pt x="3235072" y="6293846"/>
                  <a:pt x="3255347" y="6287676"/>
                  <a:pt x="3278706" y="6277979"/>
                </a:cubicBezTo>
                <a:cubicBezTo>
                  <a:pt x="3313525" y="6263875"/>
                  <a:pt x="3352311" y="6244923"/>
                  <a:pt x="3387570" y="6248449"/>
                </a:cubicBezTo>
                <a:cubicBezTo>
                  <a:pt x="3447071" y="6254620"/>
                  <a:pt x="3499520" y="6235227"/>
                  <a:pt x="3554613" y="6225090"/>
                </a:cubicBezTo>
                <a:cubicBezTo>
                  <a:pt x="3565631" y="6222886"/>
                  <a:pt x="3577972" y="6227734"/>
                  <a:pt x="3589872" y="6229056"/>
                </a:cubicBezTo>
                <a:cubicBezTo>
                  <a:pt x="3639236" y="6235227"/>
                  <a:pt x="3689040" y="6261671"/>
                  <a:pt x="3737522" y="6226412"/>
                </a:cubicBezTo>
                <a:cubicBezTo>
                  <a:pt x="3733115" y="6216716"/>
                  <a:pt x="3730030" y="6209223"/>
                  <a:pt x="3726504" y="6201290"/>
                </a:cubicBezTo>
                <a:close/>
                <a:moveTo>
                  <a:pt x="5208290" y="5162011"/>
                </a:moveTo>
                <a:cubicBezTo>
                  <a:pt x="5232090" y="5153637"/>
                  <a:pt x="5252364" y="5147467"/>
                  <a:pt x="5272198" y="5139534"/>
                </a:cubicBezTo>
                <a:cubicBezTo>
                  <a:pt x="5281013" y="5136007"/>
                  <a:pt x="5288947" y="5126752"/>
                  <a:pt x="5297761" y="5125871"/>
                </a:cubicBezTo>
                <a:cubicBezTo>
                  <a:pt x="5332580" y="5123226"/>
                  <a:pt x="5367840" y="5123667"/>
                  <a:pt x="5403100" y="5121904"/>
                </a:cubicBezTo>
                <a:cubicBezTo>
                  <a:pt x="5418967" y="5121022"/>
                  <a:pt x="5434833" y="5118378"/>
                  <a:pt x="5450259" y="5114411"/>
                </a:cubicBezTo>
                <a:cubicBezTo>
                  <a:pt x="5458193" y="5112648"/>
                  <a:pt x="5464804" y="5103393"/>
                  <a:pt x="5472737" y="5102951"/>
                </a:cubicBezTo>
                <a:cubicBezTo>
                  <a:pt x="5481993" y="5102070"/>
                  <a:pt x="5491690" y="5106918"/>
                  <a:pt x="5501386" y="5109563"/>
                </a:cubicBezTo>
                <a:cubicBezTo>
                  <a:pt x="5495656" y="5116615"/>
                  <a:pt x="5490808" y="5128956"/>
                  <a:pt x="5484197" y="5130278"/>
                </a:cubicBezTo>
                <a:cubicBezTo>
                  <a:pt x="5438359" y="5139093"/>
                  <a:pt x="5410152" y="5181404"/>
                  <a:pt x="5360347" y="5187134"/>
                </a:cubicBezTo>
                <a:cubicBezTo>
                  <a:pt x="5325088" y="5191101"/>
                  <a:pt x="5292472" y="5214460"/>
                  <a:pt x="5258535" y="5229446"/>
                </a:cubicBezTo>
                <a:cubicBezTo>
                  <a:pt x="5203001" y="5253687"/>
                  <a:pt x="5187134" y="5254568"/>
                  <a:pt x="5146145" y="5202119"/>
                </a:cubicBezTo>
                <a:cubicBezTo>
                  <a:pt x="5143060" y="5203001"/>
                  <a:pt x="5139093" y="5203442"/>
                  <a:pt x="5136008" y="5205205"/>
                </a:cubicBezTo>
                <a:cubicBezTo>
                  <a:pt x="5132923" y="5206968"/>
                  <a:pt x="5129396" y="5210493"/>
                  <a:pt x="5128956" y="5213579"/>
                </a:cubicBezTo>
                <a:cubicBezTo>
                  <a:pt x="5119700" y="5269553"/>
                  <a:pt x="5075626" y="5286302"/>
                  <a:pt x="5030229" y="5302609"/>
                </a:cubicBezTo>
                <a:cubicBezTo>
                  <a:pt x="5024499" y="5304813"/>
                  <a:pt x="5017447" y="5312306"/>
                  <a:pt x="5017447" y="5318035"/>
                </a:cubicBezTo>
                <a:cubicBezTo>
                  <a:pt x="5016566" y="5363432"/>
                  <a:pt x="4976017" y="5368281"/>
                  <a:pt x="4948691" y="5377977"/>
                </a:cubicBezTo>
                <a:cubicBezTo>
                  <a:pt x="4880816" y="5402218"/>
                  <a:pt x="4806771" y="5413236"/>
                  <a:pt x="4767985" y="5486841"/>
                </a:cubicBezTo>
                <a:cubicBezTo>
                  <a:pt x="4773715" y="5493011"/>
                  <a:pt x="4780767" y="5499622"/>
                  <a:pt x="4786497" y="5507556"/>
                </a:cubicBezTo>
                <a:cubicBezTo>
                  <a:pt x="4793108" y="5516812"/>
                  <a:pt x="4797956" y="5527390"/>
                  <a:pt x="4803686" y="5537527"/>
                </a:cubicBezTo>
                <a:cubicBezTo>
                  <a:pt x="4816026" y="5527830"/>
                  <a:pt x="4833656" y="5520778"/>
                  <a:pt x="4840267" y="5507997"/>
                </a:cubicBezTo>
                <a:cubicBezTo>
                  <a:pt x="4862745" y="5465245"/>
                  <a:pt x="4923568" y="5426459"/>
                  <a:pt x="4969406" y="5429985"/>
                </a:cubicBezTo>
                <a:cubicBezTo>
                  <a:pt x="4987917" y="5431307"/>
                  <a:pt x="5000258" y="5437477"/>
                  <a:pt x="4998495" y="5459515"/>
                </a:cubicBezTo>
                <a:cubicBezTo>
                  <a:pt x="4998055" y="5468770"/>
                  <a:pt x="5002021" y="5478026"/>
                  <a:pt x="5002903" y="5481552"/>
                </a:cubicBezTo>
                <a:cubicBezTo>
                  <a:pt x="5028025" y="5472296"/>
                  <a:pt x="5046537" y="5463041"/>
                  <a:pt x="5066370" y="5459074"/>
                </a:cubicBezTo>
                <a:cubicBezTo>
                  <a:pt x="5096782" y="5452903"/>
                  <a:pt x="5132482" y="5459074"/>
                  <a:pt x="5157164" y="5444970"/>
                </a:cubicBezTo>
                <a:cubicBezTo>
                  <a:pt x="5203442" y="5418966"/>
                  <a:pt x="5252805" y="5419407"/>
                  <a:pt x="5301287" y="5416322"/>
                </a:cubicBezTo>
                <a:cubicBezTo>
                  <a:pt x="5366077" y="5412355"/>
                  <a:pt x="5427341" y="5397810"/>
                  <a:pt x="5486841" y="5374451"/>
                </a:cubicBezTo>
                <a:cubicBezTo>
                  <a:pt x="5505353" y="5366958"/>
                  <a:pt x="5522982" y="5347125"/>
                  <a:pt x="5531797" y="5328613"/>
                </a:cubicBezTo>
                <a:cubicBezTo>
                  <a:pt x="5537527" y="5316713"/>
                  <a:pt x="5527390" y="5296439"/>
                  <a:pt x="5522101" y="5281013"/>
                </a:cubicBezTo>
                <a:cubicBezTo>
                  <a:pt x="5521660" y="5279691"/>
                  <a:pt x="5501386" y="5281453"/>
                  <a:pt x="5493011" y="5286743"/>
                </a:cubicBezTo>
                <a:cubicBezTo>
                  <a:pt x="5458634" y="5309221"/>
                  <a:pt x="5425578" y="5333462"/>
                  <a:pt x="5388114" y="5359906"/>
                </a:cubicBezTo>
                <a:cubicBezTo>
                  <a:pt x="5385911" y="5351532"/>
                  <a:pt x="5377096" y="5334784"/>
                  <a:pt x="5381503" y="5329054"/>
                </a:cubicBezTo>
                <a:cubicBezTo>
                  <a:pt x="5404862" y="5300406"/>
                  <a:pt x="5430426" y="5273080"/>
                  <a:pt x="5457752" y="5247957"/>
                </a:cubicBezTo>
                <a:cubicBezTo>
                  <a:pt x="5484197" y="5223716"/>
                  <a:pt x="5525627" y="5208290"/>
                  <a:pt x="5539290" y="5179201"/>
                </a:cubicBezTo>
                <a:cubicBezTo>
                  <a:pt x="5569261" y="5113529"/>
                  <a:pt x="5623913" y="5109563"/>
                  <a:pt x="5681210" y="5101630"/>
                </a:cubicBezTo>
                <a:cubicBezTo>
                  <a:pt x="5693110" y="5099866"/>
                  <a:pt x="5704569" y="5095459"/>
                  <a:pt x="5716029" y="5092374"/>
                </a:cubicBezTo>
                <a:cubicBezTo>
                  <a:pt x="5750848" y="5082237"/>
                  <a:pt x="5772444" y="5061522"/>
                  <a:pt x="5774207" y="5022295"/>
                </a:cubicBezTo>
                <a:cubicBezTo>
                  <a:pt x="5774648" y="5014802"/>
                  <a:pt x="5786548" y="5007751"/>
                  <a:pt x="5793600" y="5000699"/>
                </a:cubicBezTo>
                <a:cubicBezTo>
                  <a:pt x="5803737" y="4991003"/>
                  <a:pt x="5814315" y="4981306"/>
                  <a:pt x="5831504" y="4965439"/>
                </a:cubicBezTo>
                <a:cubicBezTo>
                  <a:pt x="5812552" y="4965439"/>
                  <a:pt x="5802415" y="4962354"/>
                  <a:pt x="5796685" y="4965880"/>
                </a:cubicBezTo>
                <a:cubicBezTo>
                  <a:pt x="5762307" y="4987476"/>
                  <a:pt x="5729692" y="5010836"/>
                  <a:pt x="5695314" y="5032873"/>
                </a:cubicBezTo>
                <a:cubicBezTo>
                  <a:pt x="5677243" y="5044333"/>
                  <a:pt x="5657410" y="5054469"/>
                  <a:pt x="5638017" y="5063726"/>
                </a:cubicBezTo>
                <a:cubicBezTo>
                  <a:pt x="5630524" y="5067251"/>
                  <a:pt x="5617302" y="5065929"/>
                  <a:pt x="5614216" y="5071218"/>
                </a:cubicBezTo>
                <a:cubicBezTo>
                  <a:pt x="5586009" y="5119700"/>
                  <a:pt x="5573668" y="5082237"/>
                  <a:pt x="5558683" y="5061522"/>
                </a:cubicBezTo>
                <a:cubicBezTo>
                  <a:pt x="5548986" y="5048299"/>
                  <a:pt x="5540612" y="5033755"/>
                  <a:pt x="5530034" y="5017447"/>
                </a:cubicBezTo>
                <a:cubicBezTo>
                  <a:pt x="5543257" y="5014802"/>
                  <a:pt x="5553835" y="5014362"/>
                  <a:pt x="5562209" y="5010395"/>
                </a:cubicBezTo>
                <a:cubicBezTo>
                  <a:pt x="5578516" y="5002462"/>
                  <a:pt x="5604961" y="4994969"/>
                  <a:pt x="5608046" y="4982628"/>
                </a:cubicBezTo>
                <a:cubicBezTo>
                  <a:pt x="5614216" y="4955302"/>
                  <a:pt x="5589975" y="4950013"/>
                  <a:pt x="5566616" y="4942079"/>
                </a:cubicBezTo>
                <a:cubicBezTo>
                  <a:pt x="5550308" y="4936350"/>
                  <a:pt x="5536645" y="4914313"/>
                  <a:pt x="5528712" y="4896683"/>
                </a:cubicBezTo>
                <a:cubicBezTo>
                  <a:pt x="5526509" y="4891394"/>
                  <a:pt x="5546342" y="4875086"/>
                  <a:pt x="5557801" y="4865390"/>
                </a:cubicBezTo>
                <a:cubicBezTo>
                  <a:pt x="5567498" y="4857016"/>
                  <a:pt x="5579398" y="4850405"/>
                  <a:pt x="5591298" y="4842471"/>
                </a:cubicBezTo>
                <a:cubicBezTo>
                  <a:pt x="5600113" y="4850405"/>
                  <a:pt x="5606724" y="4857456"/>
                  <a:pt x="5614658" y="4863186"/>
                </a:cubicBezTo>
                <a:cubicBezTo>
                  <a:pt x="5623913" y="4869356"/>
                  <a:pt x="5633169" y="4875968"/>
                  <a:pt x="5643306" y="4879934"/>
                </a:cubicBezTo>
                <a:cubicBezTo>
                  <a:pt x="5678125" y="4893157"/>
                  <a:pt x="5700603" y="4875527"/>
                  <a:pt x="5694873" y="4839386"/>
                </a:cubicBezTo>
                <a:cubicBezTo>
                  <a:pt x="5693551" y="4831012"/>
                  <a:pt x="5686058" y="4823519"/>
                  <a:pt x="5682091" y="4816467"/>
                </a:cubicBezTo>
                <a:cubicBezTo>
                  <a:pt x="5707655" y="4795752"/>
                  <a:pt x="5732336" y="4775919"/>
                  <a:pt x="5756577" y="4755644"/>
                </a:cubicBezTo>
                <a:cubicBezTo>
                  <a:pt x="5753492" y="4750355"/>
                  <a:pt x="5750848" y="4745507"/>
                  <a:pt x="5747763" y="4740218"/>
                </a:cubicBezTo>
                <a:cubicBezTo>
                  <a:pt x="5714266" y="4750355"/>
                  <a:pt x="5676803" y="4754322"/>
                  <a:pt x="5647714" y="4771952"/>
                </a:cubicBezTo>
                <a:cubicBezTo>
                  <a:pt x="5603198" y="4798396"/>
                  <a:pt x="5605402" y="4802363"/>
                  <a:pt x="5575431" y="4765341"/>
                </a:cubicBezTo>
                <a:cubicBezTo>
                  <a:pt x="5594824" y="4743303"/>
                  <a:pt x="5612895" y="4721266"/>
                  <a:pt x="5632728" y="4701432"/>
                </a:cubicBezTo>
                <a:cubicBezTo>
                  <a:pt x="5641102" y="4693058"/>
                  <a:pt x="5654325" y="4689532"/>
                  <a:pt x="5665784" y="4684684"/>
                </a:cubicBezTo>
                <a:cubicBezTo>
                  <a:pt x="5723522" y="4661325"/>
                  <a:pt x="5790515" y="4668376"/>
                  <a:pt x="5842963" y="4630472"/>
                </a:cubicBezTo>
                <a:cubicBezTo>
                  <a:pt x="5867204" y="4612843"/>
                  <a:pt x="5890124" y="4593450"/>
                  <a:pt x="5913042" y="4575820"/>
                </a:cubicBezTo>
                <a:cubicBezTo>
                  <a:pt x="5887479" y="4556427"/>
                  <a:pt x="5869408" y="4542764"/>
                  <a:pt x="5850456" y="4528220"/>
                </a:cubicBezTo>
                <a:cubicBezTo>
                  <a:pt x="5842082" y="4532186"/>
                  <a:pt x="5834589" y="4538357"/>
                  <a:pt x="5826656" y="4538797"/>
                </a:cubicBezTo>
                <a:cubicBezTo>
                  <a:pt x="5814315" y="4539679"/>
                  <a:pt x="5792718" y="4539679"/>
                  <a:pt x="5790515" y="4533949"/>
                </a:cubicBezTo>
                <a:cubicBezTo>
                  <a:pt x="5784785" y="4518523"/>
                  <a:pt x="5776411" y="4497808"/>
                  <a:pt x="5799771" y="4485467"/>
                </a:cubicBezTo>
                <a:cubicBezTo>
                  <a:pt x="5845608" y="4461226"/>
                  <a:pt x="5891005" y="4436104"/>
                  <a:pt x="5924942" y="4418033"/>
                </a:cubicBezTo>
                <a:cubicBezTo>
                  <a:pt x="5943013" y="4366466"/>
                  <a:pt x="5957557" y="4324595"/>
                  <a:pt x="5972102" y="4282284"/>
                </a:cubicBezTo>
                <a:cubicBezTo>
                  <a:pt x="5967695" y="4279198"/>
                  <a:pt x="5963728" y="4276554"/>
                  <a:pt x="5959320" y="4273469"/>
                </a:cubicBezTo>
                <a:cubicBezTo>
                  <a:pt x="5932876" y="4300795"/>
                  <a:pt x="5905550" y="4327680"/>
                  <a:pt x="5879986" y="4356329"/>
                </a:cubicBezTo>
                <a:cubicBezTo>
                  <a:pt x="5872934" y="4364262"/>
                  <a:pt x="5871612" y="4376603"/>
                  <a:pt x="5867645" y="4386740"/>
                </a:cubicBezTo>
                <a:cubicBezTo>
                  <a:pt x="5863238" y="4397759"/>
                  <a:pt x="5860593" y="4418033"/>
                  <a:pt x="5854864" y="4418474"/>
                </a:cubicBezTo>
                <a:cubicBezTo>
                  <a:pt x="5842082" y="4420237"/>
                  <a:pt x="5824452" y="4416270"/>
                  <a:pt x="5815197" y="4407896"/>
                </a:cubicBezTo>
                <a:cubicBezTo>
                  <a:pt x="5786548" y="4381892"/>
                  <a:pt x="5755255" y="4385418"/>
                  <a:pt x="5731455" y="4406574"/>
                </a:cubicBezTo>
                <a:cubicBezTo>
                  <a:pt x="5710299" y="4425085"/>
                  <a:pt x="5690466" y="4441833"/>
                  <a:pt x="5664021" y="4452852"/>
                </a:cubicBezTo>
                <a:cubicBezTo>
                  <a:pt x="5621709" y="4470923"/>
                  <a:pt x="5586890" y="4504419"/>
                  <a:pt x="5535323" y="4503978"/>
                </a:cubicBezTo>
                <a:cubicBezTo>
                  <a:pt x="5511964" y="4503978"/>
                  <a:pt x="5489486" y="4520727"/>
                  <a:pt x="5489926" y="4552020"/>
                </a:cubicBezTo>
                <a:cubicBezTo>
                  <a:pt x="5489926" y="4559953"/>
                  <a:pt x="5486400" y="4567887"/>
                  <a:pt x="5484197" y="4575820"/>
                </a:cubicBezTo>
                <a:cubicBezTo>
                  <a:pt x="5481993" y="4572294"/>
                  <a:pt x="5479789" y="4568768"/>
                  <a:pt x="5477585" y="4565683"/>
                </a:cubicBezTo>
                <a:cubicBezTo>
                  <a:pt x="5437918" y="4580668"/>
                  <a:pt x="5397811" y="4595213"/>
                  <a:pt x="5359025" y="4611961"/>
                </a:cubicBezTo>
                <a:cubicBezTo>
                  <a:pt x="5350210" y="4615928"/>
                  <a:pt x="5344040" y="4637965"/>
                  <a:pt x="5339192" y="4637084"/>
                </a:cubicBezTo>
                <a:cubicBezTo>
                  <a:pt x="5287624" y="4629591"/>
                  <a:pt x="5258976" y="4670580"/>
                  <a:pt x="5221072" y="4691736"/>
                </a:cubicBezTo>
                <a:cubicBezTo>
                  <a:pt x="5209172" y="4698347"/>
                  <a:pt x="5201679" y="4712892"/>
                  <a:pt x="5187575" y="4729200"/>
                </a:cubicBezTo>
                <a:cubicBezTo>
                  <a:pt x="5245313" y="4729200"/>
                  <a:pt x="5291591" y="4729200"/>
                  <a:pt x="5339632" y="4729200"/>
                </a:cubicBezTo>
                <a:cubicBezTo>
                  <a:pt x="5339632" y="4758729"/>
                  <a:pt x="5364755" y="4781207"/>
                  <a:pt x="5321562" y="4801041"/>
                </a:cubicBezTo>
                <a:cubicBezTo>
                  <a:pt x="5293354" y="4813823"/>
                  <a:pt x="5276165" y="4851727"/>
                  <a:pt x="5255450" y="4879494"/>
                </a:cubicBezTo>
                <a:cubicBezTo>
                  <a:pt x="5252364" y="4883461"/>
                  <a:pt x="5255009" y="4898005"/>
                  <a:pt x="5256772" y="4898446"/>
                </a:cubicBezTo>
                <a:cubicBezTo>
                  <a:pt x="5276605" y="4902412"/>
                  <a:pt x="5304813" y="4913872"/>
                  <a:pt x="5315391" y="4905057"/>
                </a:cubicBezTo>
                <a:cubicBezTo>
                  <a:pt x="5354618" y="4872883"/>
                  <a:pt x="5388555" y="4898005"/>
                  <a:pt x="5424696" y="4902412"/>
                </a:cubicBezTo>
                <a:cubicBezTo>
                  <a:pt x="5414559" y="4967202"/>
                  <a:pt x="5319799" y="5008632"/>
                  <a:pt x="5256772" y="4983510"/>
                </a:cubicBezTo>
                <a:cubicBezTo>
                  <a:pt x="5238261" y="4976017"/>
                  <a:pt x="5203442" y="4972050"/>
                  <a:pt x="5195949" y="4982188"/>
                </a:cubicBezTo>
                <a:cubicBezTo>
                  <a:pt x="5162452" y="5024499"/>
                  <a:pt x="5114411" y="5023617"/>
                  <a:pt x="5070778" y="5037721"/>
                </a:cubicBezTo>
                <a:cubicBezTo>
                  <a:pt x="5040807" y="5047418"/>
                  <a:pt x="5009954" y="5058436"/>
                  <a:pt x="4984832" y="5075625"/>
                </a:cubicBezTo>
                <a:cubicBezTo>
                  <a:pt x="4947369" y="5101189"/>
                  <a:pt x="4914754" y="5132922"/>
                  <a:pt x="4879935" y="5162011"/>
                </a:cubicBezTo>
                <a:cubicBezTo>
                  <a:pt x="4883020" y="5163775"/>
                  <a:pt x="4886105" y="5165538"/>
                  <a:pt x="4889190" y="5167301"/>
                </a:cubicBezTo>
                <a:cubicBezTo>
                  <a:pt x="4883901" y="5182286"/>
                  <a:pt x="4880375" y="5198153"/>
                  <a:pt x="4872883" y="5211816"/>
                </a:cubicBezTo>
                <a:cubicBezTo>
                  <a:pt x="4854372" y="5244872"/>
                  <a:pt x="4837182" y="5279250"/>
                  <a:pt x="4814263" y="5309221"/>
                </a:cubicBezTo>
                <a:cubicBezTo>
                  <a:pt x="4786056" y="5346684"/>
                  <a:pt x="4762256" y="5388995"/>
                  <a:pt x="4704959" y="5395607"/>
                </a:cubicBezTo>
                <a:cubicBezTo>
                  <a:pt x="4679395" y="5398692"/>
                  <a:pt x="4656477" y="5424696"/>
                  <a:pt x="4632236" y="5440563"/>
                </a:cubicBezTo>
                <a:cubicBezTo>
                  <a:pt x="4680718" y="5435714"/>
                  <a:pt x="4726996" y="5425577"/>
                  <a:pt x="4773274" y="5414559"/>
                </a:cubicBezTo>
                <a:cubicBezTo>
                  <a:pt x="4777241" y="5413677"/>
                  <a:pt x="4778122" y="5403540"/>
                  <a:pt x="4781649" y="5398251"/>
                </a:cubicBezTo>
                <a:cubicBezTo>
                  <a:pt x="4817349" y="5344921"/>
                  <a:pt x="4860983" y="5298643"/>
                  <a:pt x="4930620" y="5305254"/>
                </a:cubicBezTo>
                <a:cubicBezTo>
                  <a:pt x="4998055" y="5311865"/>
                  <a:pt x="5004666" y="5230768"/>
                  <a:pt x="5060200" y="5224156"/>
                </a:cubicBezTo>
                <a:cubicBezTo>
                  <a:pt x="5061522" y="5224156"/>
                  <a:pt x="5063285" y="5217545"/>
                  <a:pt x="5062844" y="5214020"/>
                </a:cubicBezTo>
                <a:cubicBezTo>
                  <a:pt x="5055792" y="5144822"/>
                  <a:pt x="5110004" y="5130278"/>
                  <a:pt x="5156723" y="5111766"/>
                </a:cubicBezTo>
                <a:cubicBezTo>
                  <a:pt x="5199916" y="5094137"/>
                  <a:pt x="5209172" y="5102951"/>
                  <a:pt x="5208290" y="5162011"/>
                </a:cubicBezTo>
                <a:close/>
                <a:moveTo>
                  <a:pt x="3141193" y="4805889"/>
                </a:moveTo>
                <a:cubicBezTo>
                  <a:pt x="3138549" y="4770189"/>
                  <a:pt x="3143838" y="4743303"/>
                  <a:pt x="3188353" y="4750796"/>
                </a:cubicBezTo>
                <a:cubicBezTo>
                  <a:pt x="3198050" y="4752559"/>
                  <a:pt x="3208628" y="4742422"/>
                  <a:pt x="3219646" y="4740218"/>
                </a:cubicBezTo>
                <a:cubicBezTo>
                  <a:pt x="3233750" y="4737574"/>
                  <a:pt x="3249176" y="4734929"/>
                  <a:pt x="3263280" y="4736692"/>
                </a:cubicBezTo>
                <a:cubicBezTo>
                  <a:pt x="3289725" y="4740218"/>
                  <a:pt x="3316169" y="4747270"/>
                  <a:pt x="3342614" y="4751237"/>
                </a:cubicBezTo>
                <a:cubicBezTo>
                  <a:pt x="3376552" y="4756526"/>
                  <a:pt x="3411811" y="4756966"/>
                  <a:pt x="3445308" y="4764900"/>
                </a:cubicBezTo>
                <a:cubicBezTo>
                  <a:pt x="3478364" y="4772833"/>
                  <a:pt x="3507894" y="4788260"/>
                  <a:pt x="3545798" y="4781207"/>
                </a:cubicBezTo>
                <a:cubicBezTo>
                  <a:pt x="3594721" y="4771952"/>
                  <a:pt x="3645406" y="4771952"/>
                  <a:pt x="3695211" y="4767985"/>
                </a:cubicBezTo>
                <a:cubicBezTo>
                  <a:pt x="3700940" y="4767544"/>
                  <a:pt x="3710637" y="4767544"/>
                  <a:pt x="3711959" y="4764459"/>
                </a:cubicBezTo>
                <a:cubicBezTo>
                  <a:pt x="3726944" y="4729200"/>
                  <a:pt x="3757356" y="4726114"/>
                  <a:pt x="3779393" y="4726996"/>
                </a:cubicBezTo>
                <a:cubicBezTo>
                  <a:pt x="3794378" y="4708044"/>
                  <a:pt x="3805397" y="4694821"/>
                  <a:pt x="3812449" y="4685566"/>
                </a:cubicBezTo>
                <a:cubicBezTo>
                  <a:pt x="3796582" y="4680718"/>
                  <a:pt x="3767493" y="4679836"/>
                  <a:pt x="3753830" y="4664851"/>
                </a:cubicBezTo>
                <a:cubicBezTo>
                  <a:pt x="3743252" y="4652950"/>
                  <a:pt x="3751626" y="4623861"/>
                  <a:pt x="3751626" y="4601383"/>
                </a:cubicBezTo>
                <a:cubicBezTo>
                  <a:pt x="3808482" y="4617250"/>
                  <a:pt x="3848590" y="4607113"/>
                  <a:pt x="3859609" y="4580668"/>
                </a:cubicBezTo>
                <a:cubicBezTo>
                  <a:pt x="3847268" y="4533068"/>
                  <a:pt x="3803634" y="4599180"/>
                  <a:pt x="3784682" y="4554664"/>
                </a:cubicBezTo>
                <a:cubicBezTo>
                  <a:pt x="3837571" y="4536593"/>
                  <a:pt x="3886935" y="4519405"/>
                  <a:pt x="3942028" y="4500453"/>
                </a:cubicBezTo>
                <a:cubicBezTo>
                  <a:pt x="3939384" y="4496486"/>
                  <a:pt x="3934095" y="4481060"/>
                  <a:pt x="3929247" y="4481501"/>
                </a:cubicBezTo>
                <a:cubicBezTo>
                  <a:pt x="3866661" y="4485908"/>
                  <a:pt x="3802312" y="4485908"/>
                  <a:pt x="3741930" y="4500893"/>
                </a:cubicBezTo>
                <a:cubicBezTo>
                  <a:pt x="3715044" y="4507504"/>
                  <a:pt x="3700059" y="4506623"/>
                  <a:pt x="3674936" y="4490315"/>
                </a:cubicBezTo>
                <a:cubicBezTo>
                  <a:pt x="3700940" y="4471363"/>
                  <a:pt x="3734878" y="4459904"/>
                  <a:pt x="3724741" y="4421559"/>
                </a:cubicBezTo>
                <a:cubicBezTo>
                  <a:pt x="3724300" y="4420237"/>
                  <a:pt x="3727826" y="4417592"/>
                  <a:pt x="3729589" y="4415829"/>
                </a:cubicBezTo>
                <a:cubicBezTo>
                  <a:pt x="3752948" y="4392029"/>
                  <a:pt x="3778512" y="4374840"/>
                  <a:pt x="3814653" y="4378807"/>
                </a:cubicBezTo>
                <a:cubicBezTo>
                  <a:pt x="3823908" y="4379688"/>
                  <a:pt x="3838894" y="4372196"/>
                  <a:pt x="3843301" y="4364262"/>
                </a:cubicBezTo>
                <a:cubicBezTo>
                  <a:pt x="3856083" y="4340903"/>
                  <a:pt x="3864457" y="4315780"/>
                  <a:pt x="3874594" y="4291539"/>
                </a:cubicBezTo>
                <a:cubicBezTo>
                  <a:pt x="3841097" y="4281843"/>
                  <a:pt x="3809364" y="4270824"/>
                  <a:pt x="3776748" y="4264213"/>
                </a:cubicBezTo>
                <a:cubicBezTo>
                  <a:pt x="3726944" y="4254517"/>
                  <a:pt x="3676699" y="4249228"/>
                  <a:pt x="3626895" y="4239972"/>
                </a:cubicBezTo>
                <a:cubicBezTo>
                  <a:pt x="3615876" y="4237768"/>
                  <a:pt x="3604858" y="4229394"/>
                  <a:pt x="3596043" y="4221461"/>
                </a:cubicBezTo>
                <a:cubicBezTo>
                  <a:pt x="3584143" y="4210883"/>
                  <a:pt x="3574887" y="4198101"/>
                  <a:pt x="3564309" y="4186201"/>
                </a:cubicBezTo>
                <a:cubicBezTo>
                  <a:pt x="3563428" y="4190608"/>
                  <a:pt x="3562546" y="4194575"/>
                  <a:pt x="3561665" y="4198983"/>
                </a:cubicBezTo>
                <a:cubicBezTo>
                  <a:pt x="3508335" y="4194575"/>
                  <a:pt x="3455004" y="4190167"/>
                  <a:pt x="3401674" y="4186642"/>
                </a:cubicBezTo>
                <a:cubicBezTo>
                  <a:pt x="3393300" y="4186201"/>
                  <a:pt x="3380077" y="4185760"/>
                  <a:pt x="3376552" y="4191049"/>
                </a:cubicBezTo>
                <a:cubicBezTo>
                  <a:pt x="3355836" y="4220579"/>
                  <a:pt x="3329833" y="4219257"/>
                  <a:pt x="3300303" y="4209561"/>
                </a:cubicBezTo>
                <a:cubicBezTo>
                  <a:pt x="3292810" y="4206916"/>
                  <a:pt x="3283113" y="4207357"/>
                  <a:pt x="3276062" y="4209561"/>
                </a:cubicBezTo>
                <a:cubicBezTo>
                  <a:pt x="3239039" y="4221901"/>
                  <a:pt x="3202898" y="4235124"/>
                  <a:pt x="3166316" y="4248346"/>
                </a:cubicBezTo>
                <a:cubicBezTo>
                  <a:pt x="3166757" y="4251872"/>
                  <a:pt x="3167197" y="4254957"/>
                  <a:pt x="3167638" y="4258483"/>
                </a:cubicBezTo>
                <a:cubicBezTo>
                  <a:pt x="3182624" y="4256720"/>
                  <a:pt x="3199372" y="4258924"/>
                  <a:pt x="3212594" y="4253194"/>
                </a:cubicBezTo>
                <a:cubicBezTo>
                  <a:pt x="3258432" y="4232479"/>
                  <a:pt x="3304269" y="4232920"/>
                  <a:pt x="3347903" y="4254517"/>
                </a:cubicBezTo>
                <a:cubicBezTo>
                  <a:pt x="3359803" y="4260246"/>
                  <a:pt x="3368618" y="4279198"/>
                  <a:pt x="3371263" y="4293302"/>
                </a:cubicBezTo>
                <a:cubicBezTo>
                  <a:pt x="3372585" y="4299913"/>
                  <a:pt x="3354955" y="4310050"/>
                  <a:pt x="3345259" y="4317984"/>
                </a:cubicBezTo>
                <a:cubicBezTo>
                  <a:pt x="3334240" y="4326799"/>
                  <a:pt x="3322340" y="4334732"/>
                  <a:pt x="3314847" y="4340021"/>
                </a:cubicBezTo>
                <a:cubicBezTo>
                  <a:pt x="3323662" y="4366466"/>
                  <a:pt x="3330714" y="4387622"/>
                  <a:pt x="3336884" y="4407014"/>
                </a:cubicBezTo>
                <a:cubicBezTo>
                  <a:pt x="3311762" y="4411863"/>
                  <a:pt x="3292810" y="4418915"/>
                  <a:pt x="3273417" y="4418915"/>
                </a:cubicBezTo>
                <a:cubicBezTo>
                  <a:pt x="3209509" y="4419355"/>
                  <a:pt x="3145160" y="4418033"/>
                  <a:pt x="3081252" y="4415829"/>
                </a:cubicBezTo>
                <a:cubicBezTo>
                  <a:pt x="3036296" y="4414067"/>
                  <a:pt x="2990899" y="4410981"/>
                  <a:pt x="2946384" y="4405692"/>
                </a:cubicBezTo>
                <a:cubicBezTo>
                  <a:pt x="2922143" y="4403048"/>
                  <a:pt x="2898783" y="4394674"/>
                  <a:pt x="2874983" y="4388944"/>
                </a:cubicBezTo>
                <a:cubicBezTo>
                  <a:pt x="2876305" y="4393351"/>
                  <a:pt x="2878068" y="4397318"/>
                  <a:pt x="2879391" y="4401725"/>
                </a:cubicBezTo>
                <a:cubicBezTo>
                  <a:pt x="2866609" y="4414507"/>
                  <a:pt x="2854268" y="4427289"/>
                  <a:pt x="2839724" y="4441833"/>
                </a:cubicBezTo>
                <a:cubicBezTo>
                  <a:pt x="2872779" y="4457260"/>
                  <a:pt x="2915972" y="4440511"/>
                  <a:pt x="2930076" y="4476212"/>
                </a:cubicBezTo>
                <a:cubicBezTo>
                  <a:pt x="2899224" y="4496486"/>
                  <a:pt x="2870135" y="4515879"/>
                  <a:pt x="2836198" y="4538357"/>
                </a:cubicBezTo>
                <a:cubicBezTo>
                  <a:pt x="2801379" y="4506623"/>
                  <a:pt x="2803142" y="4465193"/>
                  <a:pt x="2825179" y="4410100"/>
                </a:cubicBezTo>
                <a:cubicBezTo>
                  <a:pt x="2781104" y="4414067"/>
                  <a:pt x="2744963" y="4417152"/>
                  <a:pt x="2698244" y="4421118"/>
                </a:cubicBezTo>
                <a:cubicBezTo>
                  <a:pt x="2722926" y="4450207"/>
                  <a:pt x="2740996" y="4471363"/>
                  <a:pt x="2762593" y="4497367"/>
                </a:cubicBezTo>
                <a:cubicBezTo>
                  <a:pt x="2726011" y="4503097"/>
                  <a:pt x="2697363" y="4507504"/>
                  <a:pt x="2665188" y="4512793"/>
                </a:cubicBezTo>
                <a:cubicBezTo>
                  <a:pt x="2666511" y="4507064"/>
                  <a:pt x="2668273" y="4495164"/>
                  <a:pt x="2671359" y="4479737"/>
                </a:cubicBezTo>
                <a:cubicBezTo>
                  <a:pt x="2660340" y="4478415"/>
                  <a:pt x="2651085" y="4475771"/>
                  <a:pt x="2642270" y="4477093"/>
                </a:cubicBezTo>
                <a:cubicBezTo>
                  <a:pt x="2622877" y="4479297"/>
                  <a:pt x="2603925" y="4485467"/>
                  <a:pt x="2584532" y="4486349"/>
                </a:cubicBezTo>
                <a:cubicBezTo>
                  <a:pt x="2575276" y="4486790"/>
                  <a:pt x="2566020" y="4478415"/>
                  <a:pt x="2556324" y="4474008"/>
                </a:cubicBezTo>
                <a:cubicBezTo>
                  <a:pt x="2561613" y="4466074"/>
                  <a:pt x="2566461" y="4457260"/>
                  <a:pt x="2572632" y="4449767"/>
                </a:cubicBezTo>
                <a:cubicBezTo>
                  <a:pt x="2586736" y="4432578"/>
                  <a:pt x="2600839" y="4416270"/>
                  <a:pt x="2615384" y="4399081"/>
                </a:cubicBezTo>
                <a:cubicBezTo>
                  <a:pt x="2613180" y="4396437"/>
                  <a:pt x="2610536" y="4393792"/>
                  <a:pt x="2608332" y="4390707"/>
                </a:cubicBezTo>
                <a:cubicBezTo>
                  <a:pt x="2576598" y="4399081"/>
                  <a:pt x="2544865" y="4407455"/>
                  <a:pt x="2507842" y="4417152"/>
                </a:cubicBezTo>
                <a:cubicBezTo>
                  <a:pt x="2506079" y="4423763"/>
                  <a:pt x="2502112" y="4436104"/>
                  <a:pt x="2498586" y="4448885"/>
                </a:cubicBezTo>
                <a:cubicBezTo>
                  <a:pt x="2502553" y="4448004"/>
                  <a:pt x="2506520" y="4447122"/>
                  <a:pt x="2510487" y="4445800"/>
                </a:cubicBezTo>
                <a:cubicBezTo>
                  <a:pt x="2518420" y="4463430"/>
                  <a:pt x="2525472" y="4481501"/>
                  <a:pt x="2535168" y="4498249"/>
                </a:cubicBezTo>
                <a:cubicBezTo>
                  <a:pt x="2540457" y="4507504"/>
                  <a:pt x="2549272" y="4514997"/>
                  <a:pt x="2558087" y="4521167"/>
                </a:cubicBezTo>
                <a:cubicBezTo>
                  <a:pt x="2566020" y="4526897"/>
                  <a:pt x="2576598" y="4529101"/>
                  <a:pt x="2584532" y="4534831"/>
                </a:cubicBezTo>
                <a:cubicBezTo>
                  <a:pt x="2622436" y="4563920"/>
                  <a:pt x="2659018" y="4594332"/>
                  <a:pt x="2697363" y="4622980"/>
                </a:cubicBezTo>
                <a:cubicBezTo>
                  <a:pt x="2704415" y="4628269"/>
                  <a:pt x="2718519" y="4630032"/>
                  <a:pt x="2726893" y="4626506"/>
                </a:cubicBezTo>
                <a:cubicBezTo>
                  <a:pt x="2757304" y="4614165"/>
                  <a:pt x="2781545" y="4611961"/>
                  <a:pt x="2787716" y="4642814"/>
                </a:cubicBezTo>
                <a:cubicBezTo>
                  <a:pt x="2814601" y="4650306"/>
                  <a:pt x="2834875" y="4656036"/>
                  <a:pt x="2855590" y="4661325"/>
                </a:cubicBezTo>
                <a:cubicBezTo>
                  <a:pt x="2849420" y="4676310"/>
                  <a:pt x="2843249" y="4691736"/>
                  <a:pt x="2836638" y="4707603"/>
                </a:cubicBezTo>
                <a:cubicBezTo>
                  <a:pt x="2877628" y="4707603"/>
                  <a:pt x="2922584" y="4707603"/>
                  <a:pt x="2971506" y="4707603"/>
                </a:cubicBezTo>
                <a:cubicBezTo>
                  <a:pt x="2967099" y="4723910"/>
                  <a:pt x="2964014" y="4734929"/>
                  <a:pt x="2959165" y="4751677"/>
                </a:cubicBezTo>
                <a:cubicBezTo>
                  <a:pt x="3018666" y="4769307"/>
                  <a:pt x="3077285" y="4786937"/>
                  <a:pt x="3141193" y="4805889"/>
                </a:cubicBezTo>
                <a:close/>
                <a:moveTo>
                  <a:pt x="3991392" y="1212932"/>
                </a:moveTo>
                <a:cubicBezTo>
                  <a:pt x="3955250" y="1200591"/>
                  <a:pt x="3925720" y="1191776"/>
                  <a:pt x="3897513" y="1179876"/>
                </a:cubicBezTo>
                <a:cubicBezTo>
                  <a:pt x="3880765" y="1172824"/>
                  <a:pt x="3866220" y="1160924"/>
                  <a:pt x="3850353" y="1151668"/>
                </a:cubicBezTo>
                <a:cubicBezTo>
                  <a:pt x="3845505" y="1148583"/>
                  <a:pt x="3836249" y="1148583"/>
                  <a:pt x="3834927" y="1144616"/>
                </a:cubicBezTo>
                <a:cubicBezTo>
                  <a:pt x="3823468" y="1115086"/>
                  <a:pt x="3798786" y="1120375"/>
                  <a:pt x="3775426" y="1120375"/>
                </a:cubicBezTo>
                <a:cubicBezTo>
                  <a:pt x="3760441" y="1120375"/>
                  <a:pt x="3742370" y="1124342"/>
                  <a:pt x="3731352" y="1117731"/>
                </a:cubicBezTo>
                <a:cubicBezTo>
                  <a:pt x="3698736" y="1098338"/>
                  <a:pt x="3668766" y="1113764"/>
                  <a:pt x="3637473" y="1119053"/>
                </a:cubicBezTo>
                <a:cubicBezTo>
                  <a:pt x="3621606" y="1121697"/>
                  <a:pt x="3606180" y="1125664"/>
                  <a:pt x="3590313" y="1128309"/>
                </a:cubicBezTo>
                <a:cubicBezTo>
                  <a:pt x="3525964" y="1138886"/>
                  <a:pt x="3460293" y="1144616"/>
                  <a:pt x="3397707" y="1161805"/>
                </a:cubicBezTo>
                <a:cubicBezTo>
                  <a:pt x="3353633" y="1173705"/>
                  <a:pt x="3304269" y="1171061"/>
                  <a:pt x="3266365" y="1205880"/>
                </a:cubicBezTo>
                <a:cubicBezTo>
                  <a:pt x="3246972" y="1223510"/>
                  <a:pt x="3222291" y="1236732"/>
                  <a:pt x="3191879" y="1230121"/>
                </a:cubicBezTo>
                <a:cubicBezTo>
                  <a:pt x="3184827" y="1228799"/>
                  <a:pt x="3166316" y="1245106"/>
                  <a:pt x="3167638" y="1249073"/>
                </a:cubicBezTo>
                <a:cubicBezTo>
                  <a:pt x="3173368" y="1269347"/>
                  <a:pt x="3179098" y="1294029"/>
                  <a:pt x="3194083" y="1305488"/>
                </a:cubicBezTo>
                <a:cubicBezTo>
                  <a:pt x="3216561" y="1323118"/>
                  <a:pt x="3246091" y="1331492"/>
                  <a:pt x="3272536" y="1343833"/>
                </a:cubicBezTo>
                <a:cubicBezTo>
                  <a:pt x="3284436" y="1349563"/>
                  <a:pt x="3296336" y="1360141"/>
                  <a:pt x="3308236" y="1360141"/>
                </a:cubicBezTo>
                <a:cubicBezTo>
                  <a:pt x="3368177" y="1360141"/>
                  <a:pt x="3429441" y="1362344"/>
                  <a:pt x="3488501" y="1353529"/>
                </a:cubicBezTo>
                <a:cubicBezTo>
                  <a:pt x="3537424" y="1346478"/>
                  <a:pt x="3585465" y="1333255"/>
                  <a:pt x="3632625" y="1313422"/>
                </a:cubicBezTo>
                <a:cubicBezTo>
                  <a:pt x="3685955" y="1291384"/>
                  <a:pt x="3748541" y="1283010"/>
                  <a:pt x="3806719" y="1284773"/>
                </a:cubicBezTo>
                <a:cubicBezTo>
                  <a:pt x="3879442" y="1286977"/>
                  <a:pt x="3935417" y="1261854"/>
                  <a:pt x="3991392" y="1212932"/>
                </a:cubicBezTo>
                <a:close/>
                <a:moveTo>
                  <a:pt x="1642218" y="6470144"/>
                </a:moveTo>
                <a:cubicBezTo>
                  <a:pt x="1668663" y="6470144"/>
                  <a:pt x="1685411" y="6467059"/>
                  <a:pt x="1699956" y="6470585"/>
                </a:cubicBezTo>
                <a:cubicBezTo>
                  <a:pt x="1735215" y="6478959"/>
                  <a:pt x="1754608" y="6508489"/>
                  <a:pt x="1780171" y="6530967"/>
                </a:cubicBezTo>
                <a:cubicBezTo>
                  <a:pt x="1815872" y="6562260"/>
                  <a:pt x="1866557" y="6579008"/>
                  <a:pt x="1913276" y="6593553"/>
                </a:cubicBezTo>
                <a:cubicBezTo>
                  <a:pt x="1946332" y="6603690"/>
                  <a:pt x="1983796" y="6597520"/>
                  <a:pt x="2018615" y="6601927"/>
                </a:cubicBezTo>
                <a:cubicBezTo>
                  <a:pt x="2038448" y="6604572"/>
                  <a:pt x="2060926" y="6608539"/>
                  <a:pt x="2075911" y="6619998"/>
                </a:cubicBezTo>
                <a:cubicBezTo>
                  <a:pt x="2126156" y="6660106"/>
                  <a:pt x="2184776" y="6655257"/>
                  <a:pt x="2251769" y="6662750"/>
                </a:cubicBezTo>
                <a:cubicBezTo>
                  <a:pt x="2227969" y="6633661"/>
                  <a:pt x="2230613" y="6609860"/>
                  <a:pt x="2259262" y="6610301"/>
                </a:cubicBezTo>
                <a:cubicBezTo>
                  <a:pt x="2319644" y="6610742"/>
                  <a:pt x="2380026" y="6616031"/>
                  <a:pt x="2439527" y="6626168"/>
                </a:cubicBezTo>
                <a:cubicBezTo>
                  <a:pt x="2473023" y="6631898"/>
                  <a:pt x="2530320" y="6616031"/>
                  <a:pt x="2547509" y="6582534"/>
                </a:cubicBezTo>
                <a:cubicBezTo>
                  <a:pt x="2490212" y="6567549"/>
                  <a:pt x="2433356" y="6564464"/>
                  <a:pt x="2375619" y="6576364"/>
                </a:cubicBezTo>
                <a:cubicBezTo>
                  <a:pt x="2369889" y="6577686"/>
                  <a:pt x="2363718" y="6576805"/>
                  <a:pt x="2357989" y="6575041"/>
                </a:cubicBezTo>
                <a:cubicBezTo>
                  <a:pt x="2292758" y="6557853"/>
                  <a:pt x="2226647" y="6541986"/>
                  <a:pt x="2161857" y="6522152"/>
                </a:cubicBezTo>
                <a:cubicBezTo>
                  <a:pt x="2046382" y="6487333"/>
                  <a:pt x="1929584" y="6460889"/>
                  <a:pt x="1808820" y="6452514"/>
                </a:cubicBezTo>
                <a:cubicBezTo>
                  <a:pt x="1801768" y="6452074"/>
                  <a:pt x="1795157" y="6448548"/>
                  <a:pt x="1788545" y="6445463"/>
                </a:cubicBezTo>
                <a:cubicBezTo>
                  <a:pt x="1722434" y="6414169"/>
                  <a:pt x="1656322" y="6382436"/>
                  <a:pt x="1589769" y="6351584"/>
                </a:cubicBezTo>
                <a:cubicBezTo>
                  <a:pt x="1576547" y="6345413"/>
                  <a:pt x="1561561" y="6344091"/>
                  <a:pt x="1547458" y="6340565"/>
                </a:cubicBezTo>
                <a:cubicBezTo>
                  <a:pt x="1544372" y="6344972"/>
                  <a:pt x="1541287" y="6349380"/>
                  <a:pt x="1538202" y="6354228"/>
                </a:cubicBezTo>
                <a:cubicBezTo>
                  <a:pt x="1547017" y="6358635"/>
                  <a:pt x="1562443" y="6362602"/>
                  <a:pt x="1563324" y="6368332"/>
                </a:cubicBezTo>
                <a:cubicBezTo>
                  <a:pt x="1567291" y="6393895"/>
                  <a:pt x="1580073" y="6403592"/>
                  <a:pt x="1604754" y="6406677"/>
                </a:cubicBezTo>
                <a:cubicBezTo>
                  <a:pt x="1629877" y="6409762"/>
                  <a:pt x="1644422" y="6424307"/>
                  <a:pt x="1637810" y="6453836"/>
                </a:cubicBezTo>
                <a:cubicBezTo>
                  <a:pt x="1637370" y="6461770"/>
                  <a:pt x="1642659" y="6471466"/>
                  <a:pt x="1642218" y="6470144"/>
                </a:cubicBezTo>
                <a:close/>
                <a:moveTo>
                  <a:pt x="4332088" y="5990172"/>
                </a:moveTo>
                <a:cubicBezTo>
                  <a:pt x="4346192" y="5972543"/>
                  <a:pt x="4353244" y="5962405"/>
                  <a:pt x="4361618" y="5954031"/>
                </a:cubicBezTo>
                <a:cubicBezTo>
                  <a:pt x="4381451" y="5934198"/>
                  <a:pt x="4400844" y="5913483"/>
                  <a:pt x="4423322" y="5897175"/>
                </a:cubicBezTo>
                <a:cubicBezTo>
                  <a:pt x="4437426" y="5887038"/>
                  <a:pt x="4457700" y="5876460"/>
                  <a:pt x="4474008" y="5878664"/>
                </a:cubicBezTo>
                <a:cubicBezTo>
                  <a:pt x="4518083" y="5884393"/>
                  <a:pt x="4561716" y="5902023"/>
                  <a:pt x="4591246" y="5850015"/>
                </a:cubicBezTo>
                <a:cubicBezTo>
                  <a:pt x="4594332" y="5844726"/>
                  <a:pt x="4604028" y="5843845"/>
                  <a:pt x="4610639" y="5840319"/>
                </a:cubicBezTo>
                <a:cubicBezTo>
                  <a:pt x="4623861" y="5833708"/>
                  <a:pt x="4643695" y="5830623"/>
                  <a:pt x="4649425" y="5820045"/>
                </a:cubicBezTo>
                <a:cubicBezTo>
                  <a:pt x="4671903" y="5776411"/>
                  <a:pt x="4714655" y="5766715"/>
                  <a:pt x="4753881" y="5748644"/>
                </a:cubicBezTo>
                <a:cubicBezTo>
                  <a:pt x="4773274" y="5739388"/>
                  <a:pt x="4788260" y="5720877"/>
                  <a:pt x="4807212" y="5704569"/>
                </a:cubicBezTo>
                <a:cubicBezTo>
                  <a:pt x="4806771" y="5698840"/>
                  <a:pt x="4805890" y="5689584"/>
                  <a:pt x="4805448" y="5687380"/>
                </a:cubicBezTo>
                <a:cubicBezTo>
                  <a:pt x="4863187" y="5661376"/>
                  <a:pt x="4916957" y="5637135"/>
                  <a:pt x="4968084" y="5613776"/>
                </a:cubicBezTo>
                <a:cubicBezTo>
                  <a:pt x="4964558" y="5593501"/>
                  <a:pt x="4962795" y="5582923"/>
                  <a:pt x="4961472" y="5574549"/>
                </a:cubicBezTo>
                <a:cubicBezTo>
                  <a:pt x="4979102" y="5564412"/>
                  <a:pt x="4995851" y="5557801"/>
                  <a:pt x="5007310" y="5545901"/>
                </a:cubicBezTo>
                <a:cubicBezTo>
                  <a:pt x="5013921" y="5539731"/>
                  <a:pt x="5011718" y="5524745"/>
                  <a:pt x="5013921" y="5514167"/>
                </a:cubicBezTo>
                <a:cubicBezTo>
                  <a:pt x="5001580" y="5513727"/>
                  <a:pt x="4986154" y="5508878"/>
                  <a:pt x="4977780" y="5514167"/>
                </a:cubicBezTo>
                <a:cubicBezTo>
                  <a:pt x="4967643" y="5520338"/>
                  <a:pt x="4958828" y="5535764"/>
                  <a:pt x="4957947" y="5547664"/>
                </a:cubicBezTo>
                <a:cubicBezTo>
                  <a:pt x="4955743" y="5581160"/>
                  <a:pt x="4935028" y="5587772"/>
                  <a:pt x="4907702" y="5596146"/>
                </a:cubicBezTo>
                <a:cubicBezTo>
                  <a:pt x="4871120" y="5607164"/>
                  <a:pt x="4836301" y="5625235"/>
                  <a:pt x="4801923" y="5642424"/>
                </a:cubicBezTo>
                <a:cubicBezTo>
                  <a:pt x="4785615" y="5650358"/>
                  <a:pt x="4771952" y="5662698"/>
                  <a:pt x="4756526" y="5672395"/>
                </a:cubicBezTo>
                <a:cubicBezTo>
                  <a:pt x="4727877" y="5690465"/>
                  <a:pt x="4698788" y="5707655"/>
                  <a:pt x="4658680" y="5732336"/>
                </a:cubicBezTo>
                <a:cubicBezTo>
                  <a:pt x="4601384" y="5715147"/>
                  <a:pt x="4543205" y="5743796"/>
                  <a:pt x="4490316" y="5791837"/>
                </a:cubicBezTo>
                <a:cubicBezTo>
                  <a:pt x="4480619" y="5800652"/>
                  <a:pt x="4466956" y="5805941"/>
                  <a:pt x="4454615" y="5810789"/>
                </a:cubicBezTo>
                <a:cubicBezTo>
                  <a:pt x="4410100" y="5828860"/>
                  <a:pt x="4364703" y="5843845"/>
                  <a:pt x="4343107" y="5876901"/>
                </a:cubicBezTo>
                <a:cubicBezTo>
                  <a:pt x="4315780" y="5873815"/>
                  <a:pt x="4294625" y="5870730"/>
                  <a:pt x="4273028" y="5869408"/>
                </a:cubicBezTo>
                <a:cubicBezTo>
                  <a:pt x="4263332" y="5868967"/>
                  <a:pt x="4250109" y="5876460"/>
                  <a:pt x="4244380" y="5872494"/>
                </a:cubicBezTo>
                <a:cubicBezTo>
                  <a:pt x="4206916" y="5845608"/>
                  <a:pt x="4187523" y="5878664"/>
                  <a:pt x="4158875" y="5894090"/>
                </a:cubicBezTo>
                <a:cubicBezTo>
                  <a:pt x="4220579" y="5928468"/>
                  <a:pt x="4279198" y="5960643"/>
                  <a:pt x="4332088" y="5990172"/>
                </a:cubicBezTo>
                <a:close/>
                <a:moveTo>
                  <a:pt x="2739234" y="4003292"/>
                </a:moveTo>
                <a:cubicBezTo>
                  <a:pt x="2740556" y="4006377"/>
                  <a:pt x="2741878" y="4009903"/>
                  <a:pt x="2742760" y="4012988"/>
                </a:cubicBezTo>
                <a:cubicBezTo>
                  <a:pt x="2749371" y="4012988"/>
                  <a:pt x="2756863" y="4014751"/>
                  <a:pt x="2762593" y="4012547"/>
                </a:cubicBezTo>
                <a:cubicBezTo>
                  <a:pt x="2796531" y="3999766"/>
                  <a:pt x="2829586" y="3999766"/>
                  <a:pt x="2863524" y="4014310"/>
                </a:cubicBezTo>
                <a:cubicBezTo>
                  <a:pt x="2881153" y="4021803"/>
                  <a:pt x="2901869" y="4024007"/>
                  <a:pt x="2921261" y="4024447"/>
                </a:cubicBezTo>
                <a:cubicBezTo>
                  <a:pt x="2944621" y="4025329"/>
                  <a:pt x="2967980" y="4022244"/>
                  <a:pt x="2991340" y="4020480"/>
                </a:cubicBezTo>
                <a:cubicBezTo>
                  <a:pt x="3004562" y="4010343"/>
                  <a:pt x="3019548" y="4001088"/>
                  <a:pt x="3035855" y="3998884"/>
                </a:cubicBezTo>
                <a:cubicBezTo>
                  <a:pt x="3046874" y="3997562"/>
                  <a:pt x="3059215" y="4008140"/>
                  <a:pt x="3071115" y="4008581"/>
                </a:cubicBezTo>
                <a:cubicBezTo>
                  <a:pt x="3094034" y="4009021"/>
                  <a:pt x="3134142" y="4012106"/>
                  <a:pt x="3137227" y="4003292"/>
                </a:cubicBezTo>
                <a:cubicBezTo>
                  <a:pt x="3150008" y="3967150"/>
                  <a:pt x="3176894" y="3981695"/>
                  <a:pt x="3198490" y="3977728"/>
                </a:cubicBezTo>
                <a:cubicBezTo>
                  <a:pt x="3222291" y="3973321"/>
                  <a:pt x="3246532" y="3970676"/>
                  <a:pt x="3273858" y="3966710"/>
                </a:cubicBezTo>
                <a:cubicBezTo>
                  <a:pt x="3276062" y="3970236"/>
                  <a:pt x="3281791" y="3983899"/>
                  <a:pt x="3286639" y="3983458"/>
                </a:cubicBezTo>
                <a:cubicBezTo>
                  <a:pt x="3341733" y="3979491"/>
                  <a:pt x="3402115" y="4047807"/>
                  <a:pt x="3452800" y="3970676"/>
                </a:cubicBezTo>
                <a:cubicBezTo>
                  <a:pt x="3461615" y="3957454"/>
                  <a:pt x="3487179" y="3955691"/>
                  <a:pt x="3505249" y="3948639"/>
                </a:cubicBezTo>
                <a:cubicBezTo>
                  <a:pt x="3504368" y="3943791"/>
                  <a:pt x="3503927" y="3938943"/>
                  <a:pt x="3503046" y="3934535"/>
                </a:cubicBezTo>
                <a:cubicBezTo>
                  <a:pt x="3477923" y="3936739"/>
                  <a:pt x="3453241" y="3938943"/>
                  <a:pt x="3428119" y="3941146"/>
                </a:cubicBezTo>
                <a:cubicBezTo>
                  <a:pt x="3418863" y="3942028"/>
                  <a:pt x="3408726" y="3946435"/>
                  <a:pt x="3400352" y="3943791"/>
                </a:cubicBezTo>
                <a:cubicBezTo>
                  <a:pt x="3358481" y="3931009"/>
                  <a:pt x="3317492" y="3915583"/>
                  <a:pt x="3275621" y="3902361"/>
                </a:cubicBezTo>
                <a:cubicBezTo>
                  <a:pt x="3266365" y="3899275"/>
                  <a:pt x="3254465" y="3898394"/>
                  <a:pt x="3246091" y="3901920"/>
                </a:cubicBezTo>
                <a:cubicBezTo>
                  <a:pt x="3197609" y="3922194"/>
                  <a:pt x="3149568" y="3904564"/>
                  <a:pt x="3101526" y="3902361"/>
                </a:cubicBezTo>
                <a:cubicBezTo>
                  <a:pt x="3066708" y="3900598"/>
                  <a:pt x="3034533" y="3891342"/>
                  <a:pt x="3007647" y="3927483"/>
                </a:cubicBezTo>
                <a:cubicBezTo>
                  <a:pt x="2982966" y="3960539"/>
                  <a:pt x="2889528" y="3939383"/>
                  <a:pt x="2878509" y="3900157"/>
                </a:cubicBezTo>
                <a:cubicBezTo>
                  <a:pt x="2872339" y="3877679"/>
                  <a:pt x="2861320" y="3876798"/>
                  <a:pt x="2842809" y="3882527"/>
                </a:cubicBezTo>
                <a:cubicBezTo>
                  <a:pt x="2816364" y="3890461"/>
                  <a:pt x="2789478" y="3896631"/>
                  <a:pt x="2762593" y="3903242"/>
                </a:cubicBezTo>
                <a:cubicBezTo>
                  <a:pt x="2762593" y="3903683"/>
                  <a:pt x="2762593" y="3904124"/>
                  <a:pt x="2762152" y="3904564"/>
                </a:cubicBezTo>
                <a:cubicBezTo>
                  <a:pt x="2737030" y="3910294"/>
                  <a:pt x="2711907" y="3916465"/>
                  <a:pt x="2686785" y="3922194"/>
                </a:cubicBezTo>
                <a:cubicBezTo>
                  <a:pt x="2699567" y="3964947"/>
                  <a:pt x="2733063" y="3974643"/>
                  <a:pt x="2780223" y="3970236"/>
                </a:cubicBezTo>
                <a:cubicBezTo>
                  <a:pt x="2763475" y="3984340"/>
                  <a:pt x="2751134" y="3993595"/>
                  <a:pt x="2739234" y="4003292"/>
                </a:cubicBezTo>
                <a:close/>
                <a:moveTo>
                  <a:pt x="4526897" y="5084440"/>
                </a:moveTo>
                <a:cubicBezTo>
                  <a:pt x="4559513" y="5085322"/>
                  <a:pt x="4586839" y="5101630"/>
                  <a:pt x="4607995" y="5060640"/>
                </a:cubicBezTo>
                <a:cubicBezTo>
                  <a:pt x="4615928" y="5045214"/>
                  <a:pt x="4647662" y="5036399"/>
                  <a:pt x="4669699" y="5034195"/>
                </a:cubicBezTo>
                <a:cubicBezTo>
                  <a:pt x="4728318" y="5028907"/>
                  <a:pt x="4787378" y="5029347"/>
                  <a:pt x="4845997" y="5025380"/>
                </a:cubicBezTo>
                <a:cubicBezTo>
                  <a:pt x="4855694" y="5024499"/>
                  <a:pt x="4864949" y="5013040"/>
                  <a:pt x="4873764" y="5005547"/>
                </a:cubicBezTo>
                <a:cubicBezTo>
                  <a:pt x="4912109" y="4971610"/>
                  <a:pt x="4945606" y="4924450"/>
                  <a:pt x="4990121" y="4906820"/>
                </a:cubicBezTo>
                <a:cubicBezTo>
                  <a:pt x="5043451" y="4885664"/>
                  <a:pt x="5060640" y="4849523"/>
                  <a:pt x="5079592" y="4803686"/>
                </a:cubicBezTo>
                <a:cubicBezTo>
                  <a:pt x="5065488" y="4794871"/>
                  <a:pt x="5053148" y="4786937"/>
                  <a:pt x="5040807" y="4779445"/>
                </a:cubicBezTo>
                <a:cubicBezTo>
                  <a:pt x="5043451" y="4778563"/>
                  <a:pt x="5045655" y="4777682"/>
                  <a:pt x="5048300" y="4776359"/>
                </a:cubicBezTo>
                <a:cubicBezTo>
                  <a:pt x="5045214" y="4766663"/>
                  <a:pt x="5042129" y="4756526"/>
                  <a:pt x="5037281" y="4742422"/>
                </a:cubicBezTo>
                <a:cubicBezTo>
                  <a:pt x="5024499" y="4758729"/>
                  <a:pt x="5018769" y="4768867"/>
                  <a:pt x="5010395" y="4776359"/>
                </a:cubicBezTo>
                <a:cubicBezTo>
                  <a:pt x="4998936" y="4786937"/>
                  <a:pt x="4986154" y="4796633"/>
                  <a:pt x="4972932" y="4805448"/>
                </a:cubicBezTo>
                <a:cubicBezTo>
                  <a:pt x="4961032" y="4813382"/>
                  <a:pt x="4948250" y="4820434"/>
                  <a:pt x="4935468" y="4827045"/>
                </a:cubicBezTo>
                <a:cubicBezTo>
                  <a:pt x="4928857" y="4830571"/>
                  <a:pt x="4920483" y="4830571"/>
                  <a:pt x="4914313" y="4834538"/>
                </a:cubicBezTo>
                <a:cubicBezTo>
                  <a:pt x="4881698" y="4855693"/>
                  <a:pt x="4851286" y="4882138"/>
                  <a:pt x="4816467" y="4897564"/>
                </a:cubicBezTo>
                <a:cubicBezTo>
                  <a:pt x="4774156" y="4916076"/>
                  <a:pt x="4732725" y="4932824"/>
                  <a:pt x="4699670" y="4967202"/>
                </a:cubicBezTo>
                <a:cubicBezTo>
                  <a:pt x="4683803" y="4983510"/>
                  <a:pt x="4663088" y="5000258"/>
                  <a:pt x="4641932" y="5005106"/>
                </a:cubicBezTo>
                <a:cubicBezTo>
                  <a:pt x="4593009" y="5015244"/>
                  <a:pt x="4561716" y="5046096"/>
                  <a:pt x="4526897" y="5084440"/>
                </a:cubicBezTo>
                <a:close/>
                <a:moveTo>
                  <a:pt x="6327784" y="4083507"/>
                </a:moveTo>
                <a:cubicBezTo>
                  <a:pt x="6309713" y="4106426"/>
                  <a:pt x="6288116" y="4130226"/>
                  <a:pt x="6270487" y="4156671"/>
                </a:cubicBezTo>
                <a:cubicBezTo>
                  <a:pt x="6255061" y="4180030"/>
                  <a:pt x="6239634" y="4204712"/>
                  <a:pt x="6232583" y="4231157"/>
                </a:cubicBezTo>
                <a:cubicBezTo>
                  <a:pt x="6217597" y="4287132"/>
                  <a:pt x="6208782" y="4344429"/>
                  <a:pt x="6149282" y="4374399"/>
                </a:cubicBezTo>
                <a:cubicBezTo>
                  <a:pt x="6142230" y="4377925"/>
                  <a:pt x="6140026" y="4391148"/>
                  <a:pt x="6134737" y="4401725"/>
                </a:cubicBezTo>
                <a:cubicBezTo>
                  <a:pt x="6207460" y="4413626"/>
                  <a:pt x="6240075" y="4402607"/>
                  <a:pt x="6266079" y="4347073"/>
                </a:cubicBezTo>
                <a:cubicBezTo>
                  <a:pt x="6282387" y="4312254"/>
                  <a:pt x="6307950" y="4301676"/>
                  <a:pt x="6340125" y="4295065"/>
                </a:cubicBezTo>
                <a:cubicBezTo>
                  <a:pt x="6359518" y="4291098"/>
                  <a:pt x="6378469" y="4283606"/>
                  <a:pt x="6397862" y="4280961"/>
                </a:cubicBezTo>
                <a:cubicBezTo>
                  <a:pt x="6437529" y="4275232"/>
                  <a:pt x="6450311" y="4252313"/>
                  <a:pt x="6449870" y="4213968"/>
                </a:cubicBezTo>
                <a:cubicBezTo>
                  <a:pt x="6449429" y="4179590"/>
                  <a:pt x="6455600" y="4145212"/>
                  <a:pt x="6459567" y="4104663"/>
                </a:cubicBezTo>
                <a:cubicBezTo>
                  <a:pt x="6425188" y="4077337"/>
                  <a:pt x="6377588" y="4069403"/>
                  <a:pt x="6327784" y="4083507"/>
                </a:cubicBezTo>
                <a:close/>
                <a:moveTo>
                  <a:pt x="2756423" y="4190608"/>
                </a:moveTo>
                <a:cubicBezTo>
                  <a:pt x="2841046" y="4255398"/>
                  <a:pt x="2881153" y="4170334"/>
                  <a:pt x="2937128" y="4145212"/>
                </a:cubicBezTo>
                <a:cubicBezTo>
                  <a:pt x="2932721" y="4127582"/>
                  <a:pt x="2929195" y="4113478"/>
                  <a:pt x="2925669" y="4097611"/>
                </a:cubicBezTo>
                <a:cubicBezTo>
                  <a:pt x="2878950" y="4083066"/>
                  <a:pt x="2830909" y="4068081"/>
                  <a:pt x="2782867" y="4053536"/>
                </a:cubicBezTo>
                <a:cubicBezTo>
                  <a:pt x="2776256" y="4051333"/>
                  <a:pt x="2768323" y="4053536"/>
                  <a:pt x="2760830" y="4053536"/>
                </a:cubicBezTo>
                <a:cubicBezTo>
                  <a:pt x="2740996" y="4053977"/>
                  <a:pt x="2721163" y="4056622"/>
                  <a:pt x="2701770" y="4053977"/>
                </a:cubicBezTo>
                <a:cubicBezTo>
                  <a:pt x="2658577" y="4048248"/>
                  <a:pt x="2617588" y="4057503"/>
                  <a:pt x="2581887" y="4078218"/>
                </a:cubicBezTo>
                <a:cubicBezTo>
                  <a:pt x="2569547" y="4085270"/>
                  <a:pt x="2568665" y="4112596"/>
                  <a:pt x="2562495" y="4130667"/>
                </a:cubicBezTo>
                <a:cubicBezTo>
                  <a:pt x="2561172" y="4135074"/>
                  <a:pt x="2558969" y="4139041"/>
                  <a:pt x="2554121" y="4150941"/>
                </a:cubicBezTo>
                <a:cubicBezTo>
                  <a:pt x="2587617" y="4156230"/>
                  <a:pt x="2616706" y="4164164"/>
                  <a:pt x="2646236" y="4165045"/>
                </a:cubicBezTo>
                <a:cubicBezTo>
                  <a:pt x="2666070" y="4165486"/>
                  <a:pt x="2686344" y="4154908"/>
                  <a:pt x="2706618" y="4150060"/>
                </a:cubicBezTo>
                <a:cubicBezTo>
                  <a:pt x="2740115" y="4142567"/>
                  <a:pt x="2760389" y="4159315"/>
                  <a:pt x="2756423" y="4190608"/>
                </a:cubicBezTo>
                <a:close/>
                <a:moveTo>
                  <a:pt x="3091389" y="3667443"/>
                </a:moveTo>
                <a:cubicBezTo>
                  <a:pt x="3095356" y="3645406"/>
                  <a:pt x="3098882" y="3627336"/>
                  <a:pt x="3101967" y="3609265"/>
                </a:cubicBezTo>
                <a:cubicBezTo>
                  <a:pt x="3083015" y="3607502"/>
                  <a:pt x="3064504" y="3604417"/>
                  <a:pt x="3045552" y="3603535"/>
                </a:cubicBezTo>
                <a:cubicBezTo>
                  <a:pt x="3016903" y="3602213"/>
                  <a:pt x="2988695" y="3602213"/>
                  <a:pt x="2960047" y="3600891"/>
                </a:cubicBezTo>
                <a:cubicBezTo>
                  <a:pt x="2941536" y="3600009"/>
                  <a:pt x="2923024" y="3597806"/>
                  <a:pt x="2909361" y="3596484"/>
                </a:cubicBezTo>
                <a:cubicBezTo>
                  <a:pt x="2899224" y="3620725"/>
                  <a:pt x="2886002" y="3638354"/>
                  <a:pt x="2887765" y="3653780"/>
                </a:cubicBezTo>
                <a:cubicBezTo>
                  <a:pt x="2889528" y="3666562"/>
                  <a:pt x="2909361" y="3677140"/>
                  <a:pt x="2923024" y="3690362"/>
                </a:cubicBezTo>
                <a:cubicBezTo>
                  <a:pt x="2921702" y="3691684"/>
                  <a:pt x="2911124" y="3699177"/>
                  <a:pt x="2908039" y="3708874"/>
                </a:cubicBezTo>
                <a:cubicBezTo>
                  <a:pt x="2902750" y="3725622"/>
                  <a:pt x="2896139" y="3745455"/>
                  <a:pt x="2901428" y="3760441"/>
                </a:cubicBezTo>
                <a:cubicBezTo>
                  <a:pt x="2906276" y="3774104"/>
                  <a:pt x="2924787" y="3789089"/>
                  <a:pt x="2939332" y="3791293"/>
                </a:cubicBezTo>
                <a:cubicBezTo>
                  <a:pt x="2984288" y="3797904"/>
                  <a:pt x="3028363" y="3763526"/>
                  <a:pt x="3074641" y="3786004"/>
                </a:cubicBezTo>
                <a:cubicBezTo>
                  <a:pt x="3077285" y="3787326"/>
                  <a:pt x="3082134" y="3785123"/>
                  <a:pt x="3085219" y="3783800"/>
                </a:cubicBezTo>
                <a:cubicBezTo>
                  <a:pt x="3115630" y="3769696"/>
                  <a:pt x="3146042" y="3756033"/>
                  <a:pt x="3175572" y="3740607"/>
                </a:cubicBezTo>
                <a:cubicBezTo>
                  <a:pt x="3183064" y="3736641"/>
                  <a:pt x="3192320" y="3726503"/>
                  <a:pt x="3191438" y="3720333"/>
                </a:cubicBezTo>
                <a:cubicBezTo>
                  <a:pt x="3190557" y="3712840"/>
                  <a:pt x="3181301" y="3703585"/>
                  <a:pt x="3173809" y="3700059"/>
                </a:cubicBezTo>
                <a:cubicBezTo>
                  <a:pt x="3146482" y="3687718"/>
                  <a:pt x="3117834" y="3677581"/>
                  <a:pt x="3091389" y="3667443"/>
                </a:cubicBezTo>
                <a:close/>
                <a:moveTo>
                  <a:pt x="3612791" y="2623317"/>
                </a:moveTo>
                <a:cubicBezTo>
                  <a:pt x="3602213" y="2621554"/>
                  <a:pt x="3590754" y="2621554"/>
                  <a:pt x="3581498" y="2617147"/>
                </a:cubicBezTo>
                <a:cubicBezTo>
                  <a:pt x="3545357" y="2599958"/>
                  <a:pt x="3510097" y="2580565"/>
                  <a:pt x="3473956" y="2562935"/>
                </a:cubicBezTo>
                <a:cubicBezTo>
                  <a:pt x="3454123" y="2553239"/>
                  <a:pt x="3418863" y="2576158"/>
                  <a:pt x="3421508" y="2596873"/>
                </a:cubicBezTo>
                <a:cubicBezTo>
                  <a:pt x="3429000" y="2656814"/>
                  <a:pt x="3455004" y="2707500"/>
                  <a:pt x="3500842" y="2748930"/>
                </a:cubicBezTo>
                <a:cubicBezTo>
                  <a:pt x="3502605" y="2711466"/>
                  <a:pt x="3541390" y="2688988"/>
                  <a:pt x="3579735" y="2700007"/>
                </a:cubicBezTo>
                <a:cubicBezTo>
                  <a:pt x="3592517" y="2703533"/>
                  <a:pt x="3606180" y="2706178"/>
                  <a:pt x="3618962" y="2704855"/>
                </a:cubicBezTo>
                <a:cubicBezTo>
                  <a:pt x="3642762" y="2702211"/>
                  <a:pt x="3666121" y="2696040"/>
                  <a:pt x="3689481" y="2691633"/>
                </a:cubicBezTo>
                <a:cubicBezTo>
                  <a:pt x="3681988" y="2678851"/>
                  <a:pt x="3669647" y="2670477"/>
                  <a:pt x="3656425" y="2668273"/>
                </a:cubicBezTo>
                <a:cubicBezTo>
                  <a:pt x="3626013" y="2663866"/>
                  <a:pt x="3607943" y="2646677"/>
                  <a:pt x="3612791" y="2623317"/>
                </a:cubicBezTo>
                <a:close/>
                <a:moveTo>
                  <a:pt x="2721604" y="4328562"/>
                </a:moveTo>
                <a:cubicBezTo>
                  <a:pt x="2772290" y="4346632"/>
                  <a:pt x="2816364" y="4364262"/>
                  <a:pt x="2862201" y="4377044"/>
                </a:cubicBezTo>
                <a:cubicBezTo>
                  <a:pt x="2877628" y="4381451"/>
                  <a:pt x="2897020" y="4376603"/>
                  <a:pt x="2913328" y="4371314"/>
                </a:cubicBezTo>
                <a:cubicBezTo>
                  <a:pt x="2920821" y="4369110"/>
                  <a:pt x="2932280" y="4353243"/>
                  <a:pt x="2930076" y="4348836"/>
                </a:cubicBezTo>
                <a:cubicBezTo>
                  <a:pt x="2915091" y="4314899"/>
                  <a:pt x="2936247" y="4305202"/>
                  <a:pt x="2961369" y="4297710"/>
                </a:cubicBezTo>
                <a:cubicBezTo>
                  <a:pt x="2992662" y="4288454"/>
                  <a:pt x="3023955" y="4280080"/>
                  <a:pt x="3060537" y="4270383"/>
                </a:cubicBezTo>
                <a:cubicBezTo>
                  <a:pt x="3012496" y="4241294"/>
                  <a:pt x="2953876" y="4254957"/>
                  <a:pt x="2927432" y="4291098"/>
                </a:cubicBezTo>
                <a:cubicBezTo>
                  <a:pt x="2918176" y="4303880"/>
                  <a:pt x="2898343" y="4313576"/>
                  <a:pt x="2882035" y="4315780"/>
                </a:cubicBezTo>
                <a:cubicBezTo>
                  <a:pt x="2832671" y="4321951"/>
                  <a:pt x="2781545" y="4324154"/>
                  <a:pt x="2721604" y="4328562"/>
                </a:cubicBezTo>
                <a:close/>
                <a:moveTo>
                  <a:pt x="4598739" y="3600891"/>
                </a:moveTo>
                <a:cubicBezTo>
                  <a:pt x="4578906" y="3591635"/>
                  <a:pt x="4555105" y="3572243"/>
                  <a:pt x="4532186" y="3573124"/>
                </a:cubicBezTo>
                <a:cubicBezTo>
                  <a:pt x="4514116" y="3573565"/>
                  <a:pt x="4496927" y="3599128"/>
                  <a:pt x="4479297" y="3613672"/>
                </a:cubicBezTo>
                <a:cubicBezTo>
                  <a:pt x="4481501" y="3616317"/>
                  <a:pt x="4483704" y="3618961"/>
                  <a:pt x="4485467" y="3622047"/>
                </a:cubicBezTo>
                <a:cubicBezTo>
                  <a:pt x="4465193" y="3628217"/>
                  <a:pt x="4444919" y="3633947"/>
                  <a:pt x="4420237" y="3641439"/>
                </a:cubicBezTo>
                <a:cubicBezTo>
                  <a:pt x="4455938" y="3669207"/>
                  <a:pt x="4466956" y="3670969"/>
                  <a:pt x="4570972" y="3670529"/>
                </a:cubicBezTo>
                <a:cubicBezTo>
                  <a:pt x="4580228" y="3647169"/>
                  <a:pt x="4588161" y="3627336"/>
                  <a:pt x="4598739" y="3600891"/>
                </a:cubicBezTo>
                <a:close/>
                <a:moveTo>
                  <a:pt x="4401285" y="6095951"/>
                </a:moveTo>
                <a:cubicBezTo>
                  <a:pt x="4399522" y="6092425"/>
                  <a:pt x="4397318" y="6088899"/>
                  <a:pt x="4395555" y="6085373"/>
                </a:cubicBezTo>
                <a:cubicBezTo>
                  <a:pt x="4354125" y="6102122"/>
                  <a:pt x="4314017" y="6124159"/>
                  <a:pt x="4270824" y="6134737"/>
                </a:cubicBezTo>
                <a:cubicBezTo>
                  <a:pt x="4227631" y="6145315"/>
                  <a:pt x="4180471" y="6136500"/>
                  <a:pt x="4131549" y="6161182"/>
                </a:cubicBezTo>
                <a:cubicBezTo>
                  <a:pt x="4150501" y="6167352"/>
                  <a:pt x="4163723" y="6167352"/>
                  <a:pt x="4170334" y="6174404"/>
                </a:cubicBezTo>
                <a:cubicBezTo>
                  <a:pt x="4200305" y="6205697"/>
                  <a:pt x="4236005" y="6203934"/>
                  <a:pt x="4269061" y="6188067"/>
                </a:cubicBezTo>
                <a:cubicBezTo>
                  <a:pt x="4310492" y="6168234"/>
                  <a:pt x="4348396" y="6140907"/>
                  <a:pt x="4387181" y="6116225"/>
                </a:cubicBezTo>
                <a:cubicBezTo>
                  <a:pt x="4393792" y="6112259"/>
                  <a:pt x="4396878" y="6103003"/>
                  <a:pt x="4401285" y="6095951"/>
                </a:cubicBezTo>
                <a:close/>
                <a:moveTo>
                  <a:pt x="4779445" y="5619946"/>
                </a:moveTo>
                <a:cubicBezTo>
                  <a:pt x="4706281" y="5605401"/>
                  <a:pt x="4652510" y="5626557"/>
                  <a:pt x="4614165" y="5685617"/>
                </a:cubicBezTo>
                <a:cubicBezTo>
                  <a:pt x="4630032" y="5708095"/>
                  <a:pt x="4647221" y="5721758"/>
                  <a:pt x="4675429" y="5701925"/>
                </a:cubicBezTo>
                <a:cubicBezTo>
                  <a:pt x="4691736" y="5690025"/>
                  <a:pt x="4710688" y="5681651"/>
                  <a:pt x="4726555" y="5669309"/>
                </a:cubicBezTo>
                <a:cubicBezTo>
                  <a:pt x="4744185" y="5654765"/>
                  <a:pt x="4760493" y="5637576"/>
                  <a:pt x="4779445" y="5619946"/>
                </a:cubicBezTo>
                <a:close/>
                <a:moveTo>
                  <a:pt x="3418863" y="6434003"/>
                </a:moveTo>
                <a:cubicBezTo>
                  <a:pt x="3398589" y="6433562"/>
                  <a:pt x="3376992" y="6452074"/>
                  <a:pt x="3358922" y="6420780"/>
                </a:cubicBezTo>
                <a:cubicBezTo>
                  <a:pt x="3356718" y="6417255"/>
                  <a:pt x="3344377" y="6419459"/>
                  <a:pt x="3336884" y="6419018"/>
                </a:cubicBezTo>
                <a:cubicBezTo>
                  <a:pt x="3339970" y="6425629"/>
                  <a:pt x="3341733" y="6435766"/>
                  <a:pt x="3346581" y="6438410"/>
                </a:cubicBezTo>
                <a:cubicBezTo>
                  <a:pt x="3374348" y="6451633"/>
                  <a:pt x="3401674" y="6467941"/>
                  <a:pt x="3431204" y="6474111"/>
                </a:cubicBezTo>
                <a:cubicBezTo>
                  <a:pt x="3474397" y="6482926"/>
                  <a:pt x="3518912" y="6482485"/>
                  <a:pt x="3558579" y="6451633"/>
                </a:cubicBezTo>
                <a:cubicBezTo>
                  <a:pt x="3527727" y="6444140"/>
                  <a:pt x="3496875" y="6442377"/>
                  <a:pt x="3466023" y="6440173"/>
                </a:cubicBezTo>
                <a:cubicBezTo>
                  <a:pt x="3450597" y="6438410"/>
                  <a:pt x="3434730" y="6435766"/>
                  <a:pt x="3418863" y="6434003"/>
                </a:cubicBezTo>
                <a:close/>
                <a:moveTo>
                  <a:pt x="4640169" y="3945554"/>
                </a:moveTo>
                <a:cubicBezTo>
                  <a:pt x="4632676" y="3929246"/>
                  <a:pt x="4625625" y="3913820"/>
                  <a:pt x="4617691" y="3897072"/>
                </a:cubicBezTo>
                <a:cubicBezTo>
                  <a:pt x="4557309" y="3892664"/>
                  <a:pt x="4518523" y="3923516"/>
                  <a:pt x="4532186" y="3968032"/>
                </a:cubicBezTo>
                <a:cubicBezTo>
                  <a:pt x="4633558" y="3974202"/>
                  <a:pt x="4607995" y="3982136"/>
                  <a:pt x="4640169" y="3945554"/>
                </a:cubicBezTo>
                <a:close/>
                <a:moveTo>
                  <a:pt x="2672240" y="4673225"/>
                </a:moveTo>
                <a:cubicBezTo>
                  <a:pt x="2672681" y="4667495"/>
                  <a:pt x="2672681" y="4662206"/>
                  <a:pt x="2673122" y="4656477"/>
                </a:cubicBezTo>
                <a:cubicBezTo>
                  <a:pt x="2630369" y="4635321"/>
                  <a:pt x="2587176" y="4614606"/>
                  <a:pt x="2544424" y="4593450"/>
                </a:cubicBezTo>
                <a:cubicBezTo>
                  <a:pt x="2543102" y="4595653"/>
                  <a:pt x="2541339" y="4598298"/>
                  <a:pt x="2540017" y="4600502"/>
                </a:cubicBezTo>
                <a:cubicBezTo>
                  <a:pt x="2552798" y="4609758"/>
                  <a:pt x="2565580" y="4619454"/>
                  <a:pt x="2578802" y="4629150"/>
                </a:cubicBezTo>
                <a:cubicBezTo>
                  <a:pt x="2565580" y="4636202"/>
                  <a:pt x="2553680" y="4641932"/>
                  <a:pt x="2539576" y="4649425"/>
                </a:cubicBezTo>
                <a:cubicBezTo>
                  <a:pt x="2551476" y="4664410"/>
                  <a:pt x="2561613" y="4686888"/>
                  <a:pt x="2571309" y="4686888"/>
                </a:cubicBezTo>
                <a:cubicBezTo>
                  <a:pt x="2605247" y="4686888"/>
                  <a:pt x="2638743" y="4678514"/>
                  <a:pt x="2672240" y="4673225"/>
                </a:cubicBezTo>
                <a:close/>
                <a:moveTo>
                  <a:pt x="3876357" y="6307068"/>
                </a:moveTo>
                <a:cubicBezTo>
                  <a:pt x="3859168" y="6300898"/>
                  <a:pt x="3844623" y="6297372"/>
                  <a:pt x="3832283" y="6290761"/>
                </a:cubicBezTo>
                <a:cubicBezTo>
                  <a:pt x="3798786" y="6271809"/>
                  <a:pt x="3752067" y="6278420"/>
                  <a:pt x="3732674" y="6308832"/>
                </a:cubicBezTo>
                <a:cubicBezTo>
                  <a:pt x="3729589" y="6313680"/>
                  <a:pt x="3736641" y="6332191"/>
                  <a:pt x="3739285" y="6332191"/>
                </a:cubicBezTo>
                <a:cubicBezTo>
                  <a:pt x="3784682" y="6333954"/>
                  <a:pt x="3831842" y="6343209"/>
                  <a:pt x="3876357" y="6307068"/>
                </a:cubicBezTo>
                <a:close/>
                <a:moveTo>
                  <a:pt x="3457649" y="806124"/>
                </a:moveTo>
                <a:cubicBezTo>
                  <a:pt x="3456767" y="801275"/>
                  <a:pt x="3456326" y="796868"/>
                  <a:pt x="3455445" y="792020"/>
                </a:cubicBezTo>
                <a:cubicBezTo>
                  <a:pt x="3431204" y="790257"/>
                  <a:pt x="3406522" y="783646"/>
                  <a:pt x="3383603" y="787171"/>
                </a:cubicBezTo>
                <a:cubicBezTo>
                  <a:pt x="3355396" y="791579"/>
                  <a:pt x="3329392" y="804801"/>
                  <a:pt x="3332477" y="846672"/>
                </a:cubicBezTo>
                <a:cubicBezTo>
                  <a:pt x="3362889" y="844468"/>
                  <a:pt x="3392418" y="842265"/>
                  <a:pt x="3426797" y="839620"/>
                </a:cubicBezTo>
                <a:cubicBezTo>
                  <a:pt x="3416659" y="828602"/>
                  <a:pt x="3412252" y="824194"/>
                  <a:pt x="3412693" y="824635"/>
                </a:cubicBezTo>
                <a:cubicBezTo>
                  <a:pt x="3427678" y="818905"/>
                  <a:pt x="3442663" y="812294"/>
                  <a:pt x="3457649" y="806124"/>
                </a:cubicBezTo>
                <a:close/>
                <a:moveTo>
                  <a:pt x="987711" y="5470974"/>
                </a:moveTo>
                <a:cubicBezTo>
                  <a:pt x="985507" y="5474941"/>
                  <a:pt x="983303" y="5478908"/>
                  <a:pt x="980659" y="5482874"/>
                </a:cubicBezTo>
                <a:cubicBezTo>
                  <a:pt x="1005781" y="5507115"/>
                  <a:pt x="1030904" y="5531797"/>
                  <a:pt x="1057349" y="5554716"/>
                </a:cubicBezTo>
                <a:cubicBezTo>
                  <a:pt x="1063519" y="5560005"/>
                  <a:pt x="1075860" y="5559123"/>
                  <a:pt x="1085116" y="5560886"/>
                </a:cubicBezTo>
                <a:cubicBezTo>
                  <a:pt x="1085116" y="5548986"/>
                  <a:pt x="1087319" y="5527830"/>
                  <a:pt x="1084675" y="5527390"/>
                </a:cubicBezTo>
                <a:cubicBezTo>
                  <a:pt x="1054263" y="5520778"/>
                  <a:pt x="1044126" y="5503589"/>
                  <a:pt x="1050297" y="5474059"/>
                </a:cubicBezTo>
                <a:cubicBezTo>
                  <a:pt x="1050737" y="5472737"/>
                  <a:pt x="1037956" y="5466566"/>
                  <a:pt x="1031785" y="5466566"/>
                </a:cubicBezTo>
                <a:cubicBezTo>
                  <a:pt x="1016800" y="5467008"/>
                  <a:pt x="1002255" y="5469652"/>
                  <a:pt x="987711" y="5470974"/>
                </a:cubicBezTo>
                <a:close/>
                <a:moveTo>
                  <a:pt x="3612350" y="5472737"/>
                </a:moveTo>
                <a:cubicBezTo>
                  <a:pt x="3643203" y="5456430"/>
                  <a:pt x="3663036" y="5441444"/>
                  <a:pt x="3685073" y="5435274"/>
                </a:cubicBezTo>
                <a:cubicBezTo>
                  <a:pt x="3706670" y="5429103"/>
                  <a:pt x="3731352" y="5433511"/>
                  <a:pt x="3753830" y="5429985"/>
                </a:cubicBezTo>
                <a:cubicBezTo>
                  <a:pt x="3762204" y="5428662"/>
                  <a:pt x="3769256" y="5418084"/>
                  <a:pt x="3776748" y="5411473"/>
                </a:cubicBezTo>
                <a:cubicBezTo>
                  <a:pt x="3767493" y="5406185"/>
                  <a:pt x="3756474" y="5394725"/>
                  <a:pt x="3748982" y="5396929"/>
                </a:cubicBezTo>
                <a:cubicBezTo>
                  <a:pt x="3706670" y="5407948"/>
                  <a:pt x="3664799" y="5420729"/>
                  <a:pt x="3623810" y="5435714"/>
                </a:cubicBezTo>
                <a:cubicBezTo>
                  <a:pt x="3618080" y="5438359"/>
                  <a:pt x="3617639" y="5455548"/>
                  <a:pt x="3612350" y="5472737"/>
                </a:cubicBezTo>
                <a:close/>
                <a:moveTo>
                  <a:pt x="2616266" y="742656"/>
                </a:moveTo>
                <a:cubicBezTo>
                  <a:pt x="2632573" y="736486"/>
                  <a:pt x="2645796" y="733401"/>
                  <a:pt x="2657255" y="726789"/>
                </a:cubicBezTo>
                <a:cubicBezTo>
                  <a:pt x="2684581" y="710482"/>
                  <a:pt x="2710585" y="692411"/>
                  <a:pt x="2737030" y="674781"/>
                </a:cubicBezTo>
                <a:cubicBezTo>
                  <a:pt x="2744522" y="669933"/>
                  <a:pt x="2752015" y="664644"/>
                  <a:pt x="2757745" y="657592"/>
                </a:cubicBezTo>
                <a:cubicBezTo>
                  <a:pt x="2759067" y="655829"/>
                  <a:pt x="2752897" y="643488"/>
                  <a:pt x="2750252" y="643929"/>
                </a:cubicBezTo>
                <a:cubicBezTo>
                  <a:pt x="2740115" y="644370"/>
                  <a:pt x="2728656" y="646133"/>
                  <a:pt x="2719841" y="650540"/>
                </a:cubicBezTo>
                <a:cubicBezTo>
                  <a:pt x="2694278" y="663763"/>
                  <a:pt x="2670477" y="681393"/>
                  <a:pt x="2644032" y="691970"/>
                </a:cubicBezTo>
                <a:cubicBezTo>
                  <a:pt x="2621555" y="700345"/>
                  <a:pt x="2611417" y="711804"/>
                  <a:pt x="2616266" y="742656"/>
                </a:cubicBezTo>
                <a:close/>
                <a:moveTo>
                  <a:pt x="3721655" y="6367891"/>
                </a:moveTo>
                <a:cubicBezTo>
                  <a:pt x="3674055" y="6322054"/>
                  <a:pt x="3656425" y="6322935"/>
                  <a:pt x="3600450" y="6374062"/>
                </a:cubicBezTo>
                <a:cubicBezTo>
                  <a:pt x="3644084" y="6426510"/>
                  <a:pt x="3679344" y="6369213"/>
                  <a:pt x="3721655" y="6367891"/>
                </a:cubicBezTo>
                <a:close/>
                <a:moveTo>
                  <a:pt x="3425474" y="4883901"/>
                </a:moveTo>
                <a:cubicBezTo>
                  <a:pt x="3426797" y="4879494"/>
                  <a:pt x="3427678" y="4875086"/>
                  <a:pt x="3429000" y="4870679"/>
                </a:cubicBezTo>
                <a:cubicBezTo>
                  <a:pt x="3378755" y="4856575"/>
                  <a:pt x="3328951" y="4842471"/>
                  <a:pt x="3278706" y="4828367"/>
                </a:cubicBezTo>
                <a:cubicBezTo>
                  <a:pt x="3289725" y="4867594"/>
                  <a:pt x="3376992" y="4893597"/>
                  <a:pt x="3425474" y="4883901"/>
                </a:cubicBezTo>
                <a:close/>
                <a:moveTo>
                  <a:pt x="4854372" y="5938164"/>
                </a:moveTo>
                <a:cubicBezTo>
                  <a:pt x="4867594" y="5951828"/>
                  <a:pt x="4874646" y="5958880"/>
                  <a:pt x="4881698" y="5966372"/>
                </a:cubicBezTo>
                <a:cubicBezTo>
                  <a:pt x="4893598" y="5951387"/>
                  <a:pt x="4907261" y="5936842"/>
                  <a:pt x="4916517" y="5920094"/>
                </a:cubicBezTo>
                <a:cubicBezTo>
                  <a:pt x="4918280" y="5917009"/>
                  <a:pt x="4901091" y="5904227"/>
                  <a:pt x="4892716" y="5895412"/>
                </a:cubicBezTo>
                <a:cubicBezTo>
                  <a:pt x="4881698" y="5908194"/>
                  <a:pt x="4870238" y="5920534"/>
                  <a:pt x="4854372" y="5938164"/>
                </a:cubicBezTo>
                <a:close/>
                <a:moveTo>
                  <a:pt x="3242124" y="4964998"/>
                </a:moveTo>
                <a:cubicBezTo>
                  <a:pt x="3244328" y="4972050"/>
                  <a:pt x="3246532" y="4978661"/>
                  <a:pt x="3248735" y="4985713"/>
                </a:cubicBezTo>
                <a:cubicBezTo>
                  <a:pt x="3286639" y="4974695"/>
                  <a:pt x="3324544" y="4963676"/>
                  <a:pt x="3362007" y="4952657"/>
                </a:cubicBezTo>
                <a:cubicBezTo>
                  <a:pt x="3359803" y="4945606"/>
                  <a:pt x="3358040" y="4938554"/>
                  <a:pt x="3355836" y="4931502"/>
                </a:cubicBezTo>
                <a:cubicBezTo>
                  <a:pt x="3318373" y="4942521"/>
                  <a:pt x="3280469" y="4953539"/>
                  <a:pt x="3242124" y="4964998"/>
                </a:cubicBezTo>
                <a:close/>
                <a:moveTo>
                  <a:pt x="3375670" y="5278809"/>
                </a:moveTo>
                <a:cubicBezTo>
                  <a:pt x="3360685" y="5310102"/>
                  <a:pt x="3351429" y="5329495"/>
                  <a:pt x="3338648" y="5355499"/>
                </a:cubicBezTo>
                <a:cubicBezTo>
                  <a:pt x="3367737" y="5359906"/>
                  <a:pt x="3395063" y="5363873"/>
                  <a:pt x="3421948" y="5367840"/>
                </a:cubicBezTo>
                <a:cubicBezTo>
                  <a:pt x="3423711" y="5364314"/>
                  <a:pt x="3425474" y="5360788"/>
                  <a:pt x="3426797" y="5357262"/>
                </a:cubicBezTo>
                <a:cubicBezTo>
                  <a:pt x="3406963" y="5335225"/>
                  <a:pt x="3359803" y="5334343"/>
                  <a:pt x="3375670" y="5278809"/>
                </a:cubicBezTo>
                <a:close/>
                <a:moveTo>
                  <a:pt x="1088201" y="1253040"/>
                </a:moveTo>
                <a:cubicBezTo>
                  <a:pt x="1067486" y="1240699"/>
                  <a:pt x="1055586" y="1227476"/>
                  <a:pt x="1047652" y="1229680"/>
                </a:cubicBezTo>
                <a:cubicBezTo>
                  <a:pt x="1035311" y="1233206"/>
                  <a:pt x="1025174" y="1246869"/>
                  <a:pt x="1014596" y="1256125"/>
                </a:cubicBezTo>
                <a:cubicBezTo>
                  <a:pt x="1025615" y="1266262"/>
                  <a:pt x="1035311" y="1282129"/>
                  <a:pt x="1047652" y="1284773"/>
                </a:cubicBezTo>
                <a:cubicBezTo>
                  <a:pt x="1056026" y="1286095"/>
                  <a:pt x="1068367" y="1268906"/>
                  <a:pt x="1088201" y="1253040"/>
                </a:cubicBezTo>
                <a:close/>
                <a:moveTo>
                  <a:pt x="3062741" y="5361229"/>
                </a:moveTo>
                <a:cubicBezTo>
                  <a:pt x="3102408" y="5359906"/>
                  <a:pt x="3143397" y="5390758"/>
                  <a:pt x="3182183" y="5357703"/>
                </a:cubicBezTo>
                <a:cubicBezTo>
                  <a:pt x="3142075" y="5345361"/>
                  <a:pt x="3101967" y="5347125"/>
                  <a:pt x="3062741" y="5361229"/>
                </a:cubicBezTo>
                <a:close/>
                <a:moveTo>
                  <a:pt x="6462652" y="3994036"/>
                </a:moveTo>
                <a:cubicBezTo>
                  <a:pt x="6437089" y="3979932"/>
                  <a:pt x="6414170" y="3978610"/>
                  <a:pt x="6396981" y="4003732"/>
                </a:cubicBezTo>
                <a:cubicBezTo>
                  <a:pt x="6393895" y="4008140"/>
                  <a:pt x="6400947" y="4027533"/>
                  <a:pt x="6405796" y="4028414"/>
                </a:cubicBezTo>
                <a:cubicBezTo>
                  <a:pt x="6433122" y="4034144"/>
                  <a:pt x="6454278" y="4025329"/>
                  <a:pt x="6462652" y="3994036"/>
                </a:cubicBezTo>
                <a:close/>
                <a:moveTo>
                  <a:pt x="1733011" y="5717351"/>
                </a:moveTo>
                <a:cubicBezTo>
                  <a:pt x="1766067" y="5723521"/>
                  <a:pt x="1792071" y="5728369"/>
                  <a:pt x="1823364" y="5734099"/>
                </a:cubicBezTo>
                <a:cubicBezTo>
                  <a:pt x="1800005" y="5682973"/>
                  <a:pt x="1782375" y="5679447"/>
                  <a:pt x="1733011" y="5717351"/>
                </a:cubicBezTo>
                <a:close/>
                <a:moveTo>
                  <a:pt x="3304269" y="5634932"/>
                </a:moveTo>
                <a:cubicBezTo>
                  <a:pt x="3336884" y="5657850"/>
                  <a:pt x="3377874" y="5643747"/>
                  <a:pt x="3389333" y="5608046"/>
                </a:cubicBezTo>
                <a:cubicBezTo>
                  <a:pt x="3358040" y="5617742"/>
                  <a:pt x="3331155" y="5626117"/>
                  <a:pt x="3304269" y="5634932"/>
                </a:cubicBezTo>
                <a:close/>
                <a:moveTo>
                  <a:pt x="6081848" y="4220579"/>
                </a:moveTo>
                <a:cubicBezTo>
                  <a:pt x="6094629" y="4258483"/>
                  <a:pt x="6119311" y="4265094"/>
                  <a:pt x="6154130" y="4255839"/>
                </a:cubicBezTo>
                <a:cubicBezTo>
                  <a:pt x="6138263" y="4223664"/>
                  <a:pt x="6116666" y="4210001"/>
                  <a:pt x="6081848" y="4220579"/>
                </a:cubicBezTo>
                <a:close/>
                <a:moveTo>
                  <a:pt x="4127141" y="599414"/>
                </a:moveTo>
                <a:cubicBezTo>
                  <a:pt x="4099815" y="628944"/>
                  <a:pt x="4128904" y="643488"/>
                  <a:pt x="4136838" y="662441"/>
                </a:cubicBezTo>
                <a:cubicBezTo>
                  <a:pt x="4148297" y="647896"/>
                  <a:pt x="4157993" y="635996"/>
                  <a:pt x="4167249" y="624096"/>
                </a:cubicBezTo>
                <a:cubicBezTo>
                  <a:pt x="4155349" y="617044"/>
                  <a:pt x="4143008" y="609110"/>
                  <a:pt x="4127141" y="599414"/>
                </a:cubicBezTo>
                <a:close/>
                <a:moveTo>
                  <a:pt x="3937621" y="4409659"/>
                </a:moveTo>
                <a:cubicBezTo>
                  <a:pt x="3936298" y="4411863"/>
                  <a:pt x="3935417" y="4414067"/>
                  <a:pt x="3934095" y="4416711"/>
                </a:cubicBezTo>
                <a:cubicBezTo>
                  <a:pt x="3943350" y="4425526"/>
                  <a:pt x="3953047" y="4434341"/>
                  <a:pt x="3961862" y="4443156"/>
                </a:cubicBezTo>
                <a:cubicBezTo>
                  <a:pt x="3967151" y="4448004"/>
                  <a:pt x="3973762" y="4458582"/>
                  <a:pt x="3976406" y="4457700"/>
                </a:cubicBezTo>
                <a:cubicBezTo>
                  <a:pt x="3983899" y="4454615"/>
                  <a:pt x="3989188" y="4447563"/>
                  <a:pt x="3998884" y="4438748"/>
                </a:cubicBezTo>
                <a:cubicBezTo>
                  <a:pt x="3974202" y="4426848"/>
                  <a:pt x="3956132" y="4418474"/>
                  <a:pt x="3937621" y="4409659"/>
                </a:cubicBezTo>
                <a:close/>
                <a:moveTo>
                  <a:pt x="5566616" y="5387673"/>
                </a:moveTo>
                <a:cubicBezTo>
                  <a:pt x="5567057" y="5394285"/>
                  <a:pt x="5567498" y="5400896"/>
                  <a:pt x="5567938" y="5407507"/>
                </a:cubicBezTo>
                <a:cubicBezTo>
                  <a:pt x="5586450" y="5404862"/>
                  <a:pt x="5605402" y="5402218"/>
                  <a:pt x="5623913" y="5399573"/>
                </a:cubicBezTo>
                <a:cubicBezTo>
                  <a:pt x="5623473" y="5395607"/>
                  <a:pt x="5623031" y="5391640"/>
                  <a:pt x="5622150" y="5387673"/>
                </a:cubicBezTo>
                <a:cubicBezTo>
                  <a:pt x="5604080" y="5387673"/>
                  <a:pt x="5585127" y="5387673"/>
                  <a:pt x="5566616" y="5387673"/>
                </a:cubicBezTo>
                <a:close/>
                <a:moveTo>
                  <a:pt x="3738404" y="778797"/>
                </a:moveTo>
                <a:cubicBezTo>
                  <a:pt x="3736200" y="781883"/>
                  <a:pt x="3734437" y="785409"/>
                  <a:pt x="3732233" y="788494"/>
                </a:cubicBezTo>
                <a:cubicBezTo>
                  <a:pt x="3743693" y="795546"/>
                  <a:pt x="3754271" y="806124"/>
                  <a:pt x="3766611" y="809209"/>
                </a:cubicBezTo>
                <a:cubicBezTo>
                  <a:pt x="3773223" y="810972"/>
                  <a:pt x="3782919" y="799953"/>
                  <a:pt x="3791293" y="794664"/>
                </a:cubicBezTo>
                <a:cubicBezTo>
                  <a:pt x="3784241" y="790257"/>
                  <a:pt x="3778071" y="783646"/>
                  <a:pt x="3770137" y="781883"/>
                </a:cubicBezTo>
                <a:cubicBezTo>
                  <a:pt x="3760000" y="779238"/>
                  <a:pt x="3748982" y="779679"/>
                  <a:pt x="3738404" y="778797"/>
                </a:cubicBezTo>
                <a:close/>
                <a:moveTo>
                  <a:pt x="3471752" y="5314509"/>
                </a:moveTo>
                <a:cubicBezTo>
                  <a:pt x="3494671" y="5311424"/>
                  <a:pt x="3504368" y="5310102"/>
                  <a:pt x="3503927" y="5310102"/>
                </a:cubicBezTo>
                <a:cubicBezTo>
                  <a:pt x="3505690" y="5286743"/>
                  <a:pt x="3506571" y="5271317"/>
                  <a:pt x="3507453" y="5256331"/>
                </a:cubicBezTo>
                <a:cubicBezTo>
                  <a:pt x="3504808" y="5255009"/>
                  <a:pt x="3502605" y="5254127"/>
                  <a:pt x="3499960" y="5252805"/>
                </a:cubicBezTo>
                <a:cubicBezTo>
                  <a:pt x="3492027" y="5270876"/>
                  <a:pt x="3483653" y="5288506"/>
                  <a:pt x="3471752" y="5314509"/>
                </a:cubicBezTo>
                <a:close/>
                <a:moveTo>
                  <a:pt x="3876357" y="4650747"/>
                </a:moveTo>
                <a:cubicBezTo>
                  <a:pt x="3877679" y="4655595"/>
                  <a:pt x="3878561" y="4660002"/>
                  <a:pt x="3879883" y="4664851"/>
                </a:cubicBezTo>
                <a:cubicBezTo>
                  <a:pt x="3905887" y="4681158"/>
                  <a:pt x="3919550" y="4664410"/>
                  <a:pt x="3938943" y="4632676"/>
                </a:cubicBezTo>
                <a:cubicBezTo>
                  <a:pt x="3911617" y="4640610"/>
                  <a:pt x="3893987" y="4645899"/>
                  <a:pt x="3876357" y="4650747"/>
                </a:cubicBezTo>
                <a:close/>
                <a:moveTo>
                  <a:pt x="325270" y="5014802"/>
                </a:moveTo>
                <a:cubicBezTo>
                  <a:pt x="321304" y="5017888"/>
                  <a:pt x="317337" y="5020532"/>
                  <a:pt x="313370" y="5023617"/>
                </a:cubicBezTo>
                <a:cubicBezTo>
                  <a:pt x="310285" y="5047858"/>
                  <a:pt x="323066" y="5060640"/>
                  <a:pt x="346867" y="5065929"/>
                </a:cubicBezTo>
                <a:cubicBezTo>
                  <a:pt x="350393" y="5063284"/>
                  <a:pt x="353919" y="5060640"/>
                  <a:pt x="357445" y="5058436"/>
                </a:cubicBezTo>
                <a:cubicBezTo>
                  <a:pt x="346426" y="5043451"/>
                  <a:pt x="335848" y="5029347"/>
                  <a:pt x="325270" y="5014802"/>
                </a:cubicBezTo>
                <a:close/>
              </a:path>
            </a:pathLst>
          </a:custGeom>
          <a:gradFill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sp>
        <p:nvSpPr>
          <p:cNvPr id="5" name="图形 4">
            <a:extLst>
              <a:ext uri="{FF2B5EF4-FFF2-40B4-BE49-F238E27FC236}">
                <a16:creationId xmlns:a16="http://schemas.microsoft.com/office/drawing/2014/main" id="{C5159C9D-A551-36B5-5ECA-EA07E86844FE}"/>
              </a:ext>
            </a:extLst>
          </p:cNvPr>
          <p:cNvSpPr/>
          <p:nvPr/>
        </p:nvSpPr>
        <p:spPr>
          <a:xfrm>
            <a:off x="8622360" y="1315001"/>
            <a:ext cx="532047" cy="533762"/>
          </a:xfrm>
          <a:custGeom>
            <a:avLst/>
            <a:gdLst>
              <a:gd name="connsiteX0" fmla="*/ 896917 w 6835963"/>
              <a:gd name="connsiteY0" fmla="*/ 4593450 h 6858000"/>
              <a:gd name="connsiteX1" fmla="*/ 932177 w 6835963"/>
              <a:gd name="connsiteY1" fmla="*/ 4599620 h 6858000"/>
              <a:gd name="connsiteX2" fmla="*/ 974048 w 6835963"/>
              <a:gd name="connsiteY2" fmla="*/ 4545408 h 6858000"/>
              <a:gd name="connsiteX3" fmla="*/ 1007985 w 6835963"/>
              <a:gd name="connsiteY3" fmla="*/ 4555105 h 6858000"/>
              <a:gd name="connsiteX4" fmla="*/ 1042804 w 6835963"/>
              <a:gd name="connsiteY4" fmla="*/ 4586839 h 6858000"/>
              <a:gd name="connsiteX5" fmla="*/ 1003137 w 6835963"/>
              <a:gd name="connsiteY5" fmla="*/ 4624743 h 6858000"/>
              <a:gd name="connsiteX6" fmla="*/ 968318 w 6835963"/>
              <a:gd name="connsiteY6" fmla="*/ 4641932 h 6858000"/>
              <a:gd name="connsiteX7" fmla="*/ 944077 w 6835963"/>
              <a:gd name="connsiteY7" fmla="*/ 4651187 h 6858000"/>
              <a:gd name="connsiteX8" fmla="*/ 900884 w 6835963"/>
              <a:gd name="connsiteY8" fmla="*/ 4654713 h 6858000"/>
              <a:gd name="connsiteX9" fmla="*/ 877524 w 6835963"/>
              <a:gd name="connsiteY9" fmla="*/ 4673225 h 6858000"/>
              <a:gd name="connsiteX10" fmla="*/ 909699 w 6835963"/>
              <a:gd name="connsiteY10" fmla="*/ 4689973 h 6858000"/>
              <a:gd name="connsiteX11" fmla="*/ 956859 w 6835963"/>
              <a:gd name="connsiteY11" fmla="*/ 4722148 h 6858000"/>
              <a:gd name="connsiteX12" fmla="*/ 993881 w 6835963"/>
              <a:gd name="connsiteY12" fmla="*/ 4764900 h 6858000"/>
              <a:gd name="connsiteX13" fmla="*/ 942314 w 6835963"/>
              <a:gd name="connsiteY13" fmla="*/ 4779445 h 6858000"/>
              <a:gd name="connsiteX14" fmla="*/ 923803 w 6835963"/>
              <a:gd name="connsiteY14" fmla="*/ 4819993 h 6858000"/>
              <a:gd name="connsiteX15" fmla="*/ 967877 w 6835963"/>
              <a:gd name="connsiteY15" fmla="*/ 4929739 h 6858000"/>
              <a:gd name="connsiteX16" fmla="*/ 966114 w 6835963"/>
              <a:gd name="connsiteY16" fmla="*/ 4995410 h 6858000"/>
              <a:gd name="connsiteX17" fmla="*/ 971403 w 6835963"/>
              <a:gd name="connsiteY17" fmla="*/ 5076948 h 6858000"/>
              <a:gd name="connsiteX18" fmla="*/ 951129 w 6835963"/>
              <a:gd name="connsiteY18" fmla="*/ 5102070 h 6858000"/>
              <a:gd name="connsiteX19" fmla="*/ 867387 w 6835963"/>
              <a:gd name="connsiteY19" fmla="*/ 5106037 h 6858000"/>
              <a:gd name="connsiteX20" fmla="*/ 815379 w 6835963"/>
              <a:gd name="connsiteY20" fmla="*/ 5030670 h 6858000"/>
              <a:gd name="connsiteX21" fmla="*/ 764253 w 6835963"/>
              <a:gd name="connsiteY21" fmla="*/ 4944724 h 6858000"/>
              <a:gd name="connsiteX22" fmla="*/ 739571 w 6835963"/>
              <a:gd name="connsiteY22" fmla="*/ 4786937 h 6858000"/>
              <a:gd name="connsiteX23" fmla="*/ 726789 w 6835963"/>
              <a:gd name="connsiteY23" fmla="*/ 4676751 h 6858000"/>
              <a:gd name="connsiteX24" fmla="*/ 724145 w 6835963"/>
              <a:gd name="connsiteY24" fmla="*/ 4587720 h 6858000"/>
              <a:gd name="connsiteX25" fmla="*/ 726349 w 6835963"/>
              <a:gd name="connsiteY25" fmla="*/ 4570091 h 6858000"/>
              <a:gd name="connsiteX26" fmla="*/ 721060 w 6835963"/>
              <a:gd name="connsiteY26" fmla="*/ 4522490 h 6858000"/>
              <a:gd name="connsiteX27" fmla="*/ 736486 w 6835963"/>
              <a:gd name="connsiteY27" fmla="*/ 4516319 h 6858000"/>
              <a:gd name="connsiteX28" fmla="*/ 631148 w 6835963"/>
              <a:gd name="connsiteY28" fmla="*/ 4428170 h 6858000"/>
              <a:gd name="connsiteX29" fmla="*/ 611314 w 6835963"/>
              <a:gd name="connsiteY29" fmla="*/ 4378807 h 6858000"/>
              <a:gd name="connsiteX30" fmla="*/ 546084 w 6835963"/>
              <a:gd name="connsiteY30" fmla="*/ 4320628 h 6858000"/>
              <a:gd name="connsiteX31" fmla="*/ 539032 w 6835963"/>
              <a:gd name="connsiteY31" fmla="*/ 4435663 h 6858000"/>
              <a:gd name="connsiteX32" fmla="*/ 555780 w 6835963"/>
              <a:gd name="connsiteY32" fmla="*/ 4514556 h 6858000"/>
              <a:gd name="connsiteX33" fmla="*/ 577817 w 6835963"/>
              <a:gd name="connsiteY33" fmla="*/ 4573616 h 6858000"/>
              <a:gd name="connsiteX34" fmla="*/ 582225 w 6835963"/>
              <a:gd name="connsiteY34" fmla="*/ 4664851 h 6858000"/>
              <a:gd name="connsiteX35" fmla="*/ 637759 w 6835963"/>
              <a:gd name="connsiteY35" fmla="*/ 4599620 h 6858000"/>
              <a:gd name="connsiteX36" fmla="*/ 636877 w 6835963"/>
              <a:gd name="connsiteY36" fmla="*/ 4598739 h 6858000"/>
              <a:gd name="connsiteX37" fmla="*/ 656711 w 6835963"/>
              <a:gd name="connsiteY37" fmla="*/ 4628709 h 6858000"/>
              <a:gd name="connsiteX38" fmla="*/ 653626 w 6835963"/>
              <a:gd name="connsiteY38" fmla="*/ 4698788 h 6858000"/>
              <a:gd name="connsiteX39" fmla="*/ 631148 w 6835963"/>
              <a:gd name="connsiteY39" fmla="*/ 4743744 h 6858000"/>
              <a:gd name="connsiteX40" fmla="*/ 691089 w 6835963"/>
              <a:gd name="connsiteY40" fmla="*/ 4787378 h 6858000"/>
              <a:gd name="connsiteX41" fmla="*/ 713567 w 6835963"/>
              <a:gd name="connsiteY41" fmla="*/ 4856575 h 6858000"/>
              <a:gd name="connsiteX42" fmla="*/ 719297 w 6835963"/>
              <a:gd name="connsiteY42" fmla="*/ 4911227 h 6858000"/>
              <a:gd name="connsiteX43" fmla="*/ 746623 w 6835963"/>
              <a:gd name="connsiteY43" fmla="*/ 5062403 h 6858000"/>
              <a:gd name="connsiteX44" fmla="*/ 760286 w 6835963"/>
              <a:gd name="connsiteY44" fmla="*/ 5079152 h 6858000"/>
              <a:gd name="connsiteX45" fmla="*/ 773068 w 6835963"/>
              <a:gd name="connsiteY45" fmla="*/ 5200797 h 6858000"/>
              <a:gd name="connsiteX46" fmla="*/ 717093 w 6835963"/>
              <a:gd name="connsiteY46" fmla="*/ 5220631 h 6858000"/>
              <a:gd name="connsiteX47" fmla="*/ 681833 w 6835963"/>
              <a:gd name="connsiteY47" fmla="*/ 5213579 h 6858000"/>
              <a:gd name="connsiteX48" fmla="*/ 644370 w 6835963"/>
              <a:gd name="connsiteY48" fmla="*/ 5236938 h 6858000"/>
              <a:gd name="connsiteX49" fmla="*/ 662000 w 6835963"/>
              <a:gd name="connsiteY49" fmla="*/ 5261179 h 6858000"/>
              <a:gd name="connsiteX50" fmla="*/ 670815 w 6835963"/>
              <a:gd name="connsiteY50" fmla="*/ 5286302 h 6858000"/>
              <a:gd name="connsiteX51" fmla="*/ 642166 w 6835963"/>
              <a:gd name="connsiteY51" fmla="*/ 5287183 h 6858000"/>
              <a:gd name="connsiteX52" fmla="*/ 618807 w 6835963"/>
              <a:gd name="connsiteY52" fmla="*/ 5207408 h 6858000"/>
              <a:gd name="connsiteX53" fmla="*/ 515672 w 6835963"/>
              <a:gd name="connsiteY53" fmla="*/ 5174793 h 6858000"/>
              <a:gd name="connsiteX54" fmla="*/ 506417 w 6835963"/>
              <a:gd name="connsiteY54" fmla="*/ 5146585 h 6858000"/>
              <a:gd name="connsiteX55" fmla="*/ 533302 w 6835963"/>
              <a:gd name="connsiteY55" fmla="*/ 5127192 h 6858000"/>
              <a:gd name="connsiteX56" fmla="*/ 573851 w 6835963"/>
              <a:gd name="connsiteY56" fmla="*/ 5126311 h 6858000"/>
              <a:gd name="connsiteX57" fmla="*/ 568562 w 6835963"/>
              <a:gd name="connsiteY57" fmla="*/ 5032432 h 6858000"/>
              <a:gd name="connsiteX58" fmla="*/ 554899 w 6835963"/>
              <a:gd name="connsiteY58" fmla="*/ 5013040 h 6858000"/>
              <a:gd name="connsiteX59" fmla="*/ 487905 w 6835963"/>
              <a:gd name="connsiteY59" fmla="*/ 4975135 h 6858000"/>
              <a:gd name="connsiteX60" fmla="*/ 462783 w 6835963"/>
              <a:gd name="connsiteY60" fmla="*/ 4889190 h 6858000"/>
              <a:gd name="connsiteX61" fmla="*/ 473361 w 6835963"/>
              <a:gd name="connsiteY61" fmla="*/ 4869798 h 6858000"/>
              <a:gd name="connsiteX62" fmla="*/ 494516 w 6835963"/>
              <a:gd name="connsiteY62" fmla="*/ 4828367 h 6858000"/>
              <a:gd name="connsiteX63" fmla="*/ 469394 w 6835963"/>
              <a:gd name="connsiteY63" fmla="*/ 4760933 h 6858000"/>
              <a:gd name="connsiteX64" fmla="*/ 445594 w 6835963"/>
              <a:gd name="connsiteY64" fmla="*/ 4750796 h 6858000"/>
              <a:gd name="connsiteX65" fmla="*/ 341137 w 6835963"/>
              <a:gd name="connsiteY65" fmla="*/ 4741540 h 6858000"/>
              <a:gd name="connsiteX66" fmla="*/ 309844 w 6835963"/>
              <a:gd name="connsiteY66" fmla="*/ 4745948 h 6858000"/>
              <a:gd name="connsiteX67" fmla="*/ 303674 w 6835963"/>
              <a:gd name="connsiteY67" fmla="*/ 4797956 h 6858000"/>
              <a:gd name="connsiteX68" fmla="*/ 330559 w 6835963"/>
              <a:gd name="connsiteY68" fmla="*/ 4827486 h 6858000"/>
              <a:gd name="connsiteX69" fmla="*/ 360530 w 6835963"/>
              <a:gd name="connsiteY69" fmla="*/ 4880375 h 6858000"/>
              <a:gd name="connsiteX70" fmla="*/ 390501 w 6835963"/>
              <a:gd name="connsiteY70" fmla="*/ 5049621 h 6858000"/>
              <a:gd name="connsiteX71" fmla="*/ 400197 w 6835963"/>
              <a:gd name="connsiteY71" fmla="*/ 5088848 h 6858000"/>
              <a:gd name="connsiteX72" fmla="*/ 358326 w 6835963"/>
              <a:gd name="connsiteY72" fmla="*/ 5075625 h 6858000"/>
              <a:gd name="connsiteX73" fmla="*/ 318218 w 6835963"/>
              <a:gd name="connsiteY73" fmla="*/ 5151433 h 6858000"/>
              <a:gd name="connsiteX74" fmla="*/ 221695 w 6835963"/>
              <a:gd name="connsiteY74" fmla="*/ 5115293 h 6858000"/>
              <a:gd name="connsiteX75" fmla="*/ 209354 w 6835963"/>
              <a:gd name="connsiteY75" fmla="*/ 5070777 h 6858000"/>
              <a:gd name="connsiteX76" fmla="*/ 163517 w 6835963"/>
              <a:gd name="connsiteY76" fmla="*/ 4955743 h 6858000"/>
              <a:gd name="connsiteX77" fmla="*/ 141920 w 6835963"/>
              <a:gd name="connsiteY77" fmla="*/ 4923568 h 6858000"/>
              <a:gd name="connsiteX78" fmla="*/ 145005 w 6835963"/>
              <a:gd name="connsiteY78" fmla="*/ 4884782 h 6858000"/>
              <a:gd name="connsiteX79" fmla="*/ 183791 w 6835963"/>
              <a:gd name="connsiteY79" fmla="*/ 4778563 h 6858000"/>
              <a:gd name="connsiteX80" fmla="*/ 180706 w 6835963"/>
              <a:gd name="connsiteY80" fmla="*/ 4760052 h 6858000"/>
              <a:gd name="connsiteX81" fmla="*/ 276788 w 6835963"/>
              <a:gd name="connsiteY81" fmla="*/ 4721707 h 6858000"/>
              <a:gd name="connsiteX82" fmla="*/ 293977 w 6835963"/>
              <a:gd name="connsiteY82" fmla="*/ 4696584 h 6858000"/>
              <a:gd name="connsiteX83" fmla="*/ 361411 w 6835963"/>
              <a:gd name="connsiteY83" fmla="*/ 4604028 h 6858000"/>
              <a:gd name="connsiteX84" fmla="*/ 401078 w 6835963"/>
              <a:gd name="connsiteY84" fmla="*/ 4538797 h 6858000"/>
              <a:gd name="connsiteX85" fmla="*/ 309403 w 6835963"/>
              <a:gd name="connsiteY85" fmla="*/ 4583754 h 6858000"/>
              <a:gd name="connsiteX86" fmla="*/ 214643 w 6835963"/>
              <a:gd name="connsiteY86" fmla="*/ 4648984 h 6858000"/>
              <a:gd name="connsiteX87" fmla="*/ 261803 w 6835963"/>
              <a:gd name="connsiteY87" fmla="*/ 4655154 h 6858000"/>
              <a:gd name="connsiteX88" fmla="*/ 262244 w 6835963"/>
              <a:gd name="connsiteY88" fmla="*/ 4695703 h 6858000"/>
              <a:gd name="connsiteX89" fmla="*/ 204065 w 6835963"/>
              <a:gd name="connsiteY89" fmla="*/ 4673225 h 6858000"/>
              <a:gd name="connsiteX90" fmla="*/ 137953 w 6835963"/>
              <a:gd name="connsiteY90" fmla="*/ 4639287 h 6858000"/>
              <a:gd name="connsiteX91" fmla="*/ 112390 w 6835963"/>
              <a:gd name="connsiteY91" fmla="*/ 4591246 h 6858000"/>
              <a:gd name="connsiteX92" fmla="*/ 40549 w 6835963"/>
              <a:gd name="connsiteY92" fmla="*/ 4599180 h 6858000"/>
              <a:gd name="connsiteX93" fmla="*/ 31293 w 6835963"/>
              <a:gd name="connsiteY93" fmla="*/ 4584194 h 6858000"/>
              <a:gd name="connsiteX94" fmla="*/ 94760 w 6835963"/>
              <a:gd name="connsiteY94" fmla="*/ 4548053 h 6858000"/>
              <a:gd name="connsiteX95" fmla="*/ 78893 w 6835963"/>
              <a:gd name="connsiteY95" fmla="*/ 4448885 h 6858000"/>
              <a:gd name="connsiteX96" fmla="*/ 73164 w 6835963"/>
              <a:gd name="connsiteY96" fmla="*/ 4399081 h 6858000"/>
              <a:gd name="connsiteX97" fmla="*/ 0 w 6835963"/>
              <a:gd name="connsiteY97" fmla="*/ 4378807 h 6858000"/>
              <a:gd name="connsiteX98" fmla="*/ 9256 w 6835963"/>
              <a:gd name="connsiteY98" fmla="*/ 4326358 h 6858000"/>
              <a:gd name="connsiteX99" fmla="*/ 53330 w 6835963"/>
              <a:gd name="connsiteY99" fmla="*/ 4338258 h 6858000"/>
              <a:gd name="connsiteX100" fmla="*/ 53330 w 6835963"/>
              <a:gd name="connsiteY100" fmla="*/ 3998884 h 6858000"/>
              <a:gd name="connsiteX101" fmla="*/ 68316 w 6835963"/>
              <a:gd name="connsiteY101" fmla="*/ 3891783 h 6858000"/>
              <a:gd name="connsiteX102" fmla="*/ 86827 w 6835963"/>
              <a:gd name="connsiteY102" fmla="*/ 3859168 h 6858000"/>
              <a:gd name="connsiteX103" fmla="*/ 115475 w 6835963"/>
              <a:gd name="connsiteY103" fmla="*/ 3800549 h 6858000"/>
              <a:gd name="connsiteX104" fmla="*/ 140598 w 6835963"/>
              <a:gd name="connsiteY104" fmla="*/ 3708433 h 6858000"/>
              <a:gd name="connsiteX105" fmla="*/ 171009 w 6835963"/>
              <a:gd name="connsiteY105" fmla="*/ 3689481 h 6858000"/>
              <a:gd name="connsiteX106" fmla="*/ 222577 w 6835963"/>
              <a:gd name="connsiteY106" fmla="*/ 3665680 h 6858000"/>
              <a:gd name="connsiteX107" fmla="*/ 280314 w 6835963"/>
              <a:gd name="connsiteY107" fmla="*/ 3626454 h 6858000"/>
              <a:gd name="connsiteX108" fmla="*/ 297944 w 6835963"/>
              <a:gd name="connsiteY108" fmla="*/ 3655543 h 6858000"/>
              <a:gd name="connsiteX109" fmla="*/ 264447 w 6835963"/>
              <a:gd name="connsiteY109" fmla="*/ 3804515 h 6858000"/>
              <a:gd name="connsiteX110" fmla="*/ 220814 w 6835963"/>
              <a:gd name="connsiteY110" fmla="*/ 3854760 h 6858000"/>
              <a:gd name="connsiteX111" fmla="*/ 210676 w 6835963"/>
              <a:gd name="connsiteY111" fmla="*/ 3876357 h 6858000"/>
              <a:gd name="connsiteX112" fmla="*/ 194369 w 6835963"/>
              <a:gd name="connsiteY112" fmla="*/ 3975084 h 6858000"/>
              <a:gd name="connsiteX113" fmla="*/ 186876 w 6835963"/>
              <a:gd name="connsiteY113" fmla="*/ 4107307 h 6858000"/>
              <a:gd name="connsiteX114" fmla="*/ 178061 w 6835963"/>
              <a:gd name="connsiteY114" fmla="*/ 4208679 h 6858000"/>
              <a:gd name="connsiteX115" fmla="*/ 174535 w 6835963"/>
              <a:gd name="connsiteY115" fmla="*/ 4239091 h 6858000"/>
              <a:gd name="connsiteX116" fmla="*/ 291333 w 6835963"/>
              <a:gd name="connsiteY116" fmla="*/ 4288013 h 6858000"/>
              <a:gd name="connsiteX117" fmla="*/ 295300 w 6835963"/>
              <a:gd name="connsiteY117" fmla="*/ 4339580 h 6858000"/>
              <a:gd name="connsiteX118" fmla="*/ 346867 w 6835963"/>
              <a:gd name="connsiteY118" fmla="*/ 4368229 h 6858000"/>
              <a:gd name="connsiteX119" fmla="*/ 364497 w 6835963"/>
              <a:gd name="connsiteY119" fmla="*/ 4204712 h 6858000"/>
              <a:gd name="connsiteX120" fmla="*/ 373311 w 6835963"/>
              <a:gd name="connsiteY120" fmla="*/ 4137719 h 6858000"/>
              <a:gd name="connsiteX121" fmla="*/ 416945 w 6835963"/>
              <a:gd name="connsiteY121" fmla="*/ 4036347 h 6858000"/>
              <a:gd name="connsiteX122" fmla="*/ 406808 w 6835963"/>
              <a:gd name="connsiteY122" fmla="*/ 3951284 h 6858000"/>
              <a:gd name="connsiteX123" fmla="*/ 377719 w 6835963"/>
              <a:gd name="connsiteY123" fmla="*/ 3892224 h 6858000"/>
              <a:gd name="connsiteX124" fmla="*/ 384330 w 6835963"/>
              <a:gd name="connsiteY124" fmla="*/ 3860490 h 6858000"/>
              <a:gd name="connsiteX125" fmla="*/ 313811 w 6835963"/>
              <a:gd name="connsiteY125" fmla="*/ 3860490 h 6858000"/>
              <a:gd name="connsiteX126" fmla="*/ 307640 w 6835963"/>
              <a:gd name="connsiteY126" fmla="*/ 3847268 h 6858000"/>
              <a:gd name="connsiteX127" fmla="*/ 350833 w 6835963"/>
              <a:gd name="connsiteY127" fmla="*/ 3823027 h 6858000"/>
              <a:gd name="connsiteX128" fmla="*/ 401519 w 6835963"/>
              <a:gd name="connsiteY128" fmla="*/ 3771900 h 6858000"/>
              <a:gd name="connsiteX129" fmla="*/ 420471 w 6835963"/>
              <a:gd name="connsiteY129" fmla="*/ 3722537 h 6858000"/>
              <a:gd name="connsiteX130" fmla="*/ 403723 w 6835963"/>
              <a:gd name="connsiteY130" fmla="*/ 3637032 h 6858000"/>
              <a:gd name="connsiteX131" fmla="*/ 393145 w 6835963"/>
              <a:gd name="connsiteY131" fmla="*/ 3484534 h 6858000"/>
              <a:gd name="connsiteX132" fmla="*/ 417827 w 6835963"/>
              <a:gd name="connsiteY132" fmla="*/ 3462497 h 6858000"/>
              <a:gd name="connsiteX133" fmla="*/ 364497 w 6835963"/>
              <a:gd name="connsiteY133" fmla="*/ 3425474 h 6858000"/>
              <a:gd name="connsiteX134" fmla="*/ 356563 w 6835963"/>
              <a:gd name="connsiteY134" fmla="*/ 3432967 h 6858000"/>
              <a:gd name="connsiteX135" fmla="*/ 372430 w 6835963"/>
              <a:gd name="connsiteY135" fmla="*/ 3469990 h 6858000"/>
              <a:gd name="connsiteX136" fmla="*/ 306318 w 6835963"/>
              <a:gd name="connsiteY136" fmla="*/ 3524201 h 6858000"/>
              <a:gd name="connsiteX137" fmla="*/ 295300 w 6835963"/>
              <a:gd name="connsiteY137" fmla="*/ 3533457 h 6858000"/>
              <a:gd name="connsiteX138" fmla="*/ 230510 w 6835963"/>
              <a:gd name="connsiteY138" fmla="*/ 3528609 h 6858000"/>
              <a:gd name="connsiteX139" fmla="*/ 247258 w 6835963"/>
              <a:gd name="connsiteY139" fmla="*/ 3476160 h 6858000"/>
              <a:gd name="connsiteX140" fmla="*/ 279873 w 6835963"/>
              <a:gd name="connsiteY140" fmla="*/ 3446189 h 6858000"/>
              <a:gd name="connsiteX141" fmla="*/ 295300 w 6835963"/>
              <a:gd name="connsiteY141" fmla="*/ 3415337 h 6858000"/>
              <a:gd name="connsiteX142" fmla="*/ 321744 w 6835963"/>
              <a:gd name="connsiteY142" fmla="*/ 3373026 h 6858000"/>
              <a:gd name="connsiteX143" fmla="*/ 310726 w 6835963"/>
              <a:gd name="connsiteY143" fmla="*/ 3359803 h 6858000"/>
              <a:gd name="connsiteX144" fmla="*/ 318659 w 6835963"/>
              <a:gd name="connsiteY144" fmla="*/ 3354955 h 6858000"/>
              <a:gd name="connsiteX145" fmla="*/ 360089 w 6835963"/>
              <a:gd name="connsiteY145" fmla="*/ 3339970 h 6858000"/>
              <a:gd name="connsiteX146" fmla="*/ 338933 w 6835963"/>
              <a:gd name="connsiteY146" fmla="*/ 3287080 h 6858000"/>
              <a:gd name="connsiteX147" fmla="*/ 323066 w 6835963"/>
              <a:gd name="connsiteY147" fmla="*/ 3265043 h 6858000"/>
              <a:gd name="connsiteX148" fmla="*/ 274144 w 6835963"/>
              <a:gd name="connsiteY148" fmla="*/ 3156179 h 6858000"/>
              <a:gd name="connsiteX149" fmla="*/ 267533 w 6835963"/>
              <a:gd name="connsiteY149" fmla="*/ 3120478 h 6858000"/>
              <a:gd name="connsiteX150" fmla="*/ 264007 w 6835963"/>
              <a:gd name="connsiteY150" fmla="*/ 3023073 h 6858000"/>
              <a:gd name="connsiteX151" fmla="*/ 256955 w 6835963"/>
              <a:gd name="connsiteY151" fmla="*/ 2884680 h 6858000"/>
              <a:gd name="connsiteX152" fmla="*/ 228747 w 6835963"/>
              <a:gd name="connsiteY152" fmla="*/ 2784630 h 6858000"/>
              <a:gd name="connsiteX153" fmla="*/ 271940 w 6835963"/>
              <a:gd name="connsiteY153" fmla="*/ 2655051 h 6858000"/>
              <a:gd name="connsiteX154" fmla="*/ 198776 w 6835963"/>
              <a:gd name="connsiteY154" fmla="*/ 2542661 h 6858000"/>
              <a:gd name="connsiteX155" fmla="*/ 198776 w 6835963"/>
              <a:gd name="connsiteY155" fmla="*/ 2462886 h 6858000"/>
              <a:gd name="connsiteX156" fmla="*/ 197013 w 6835963"/>
              <a:gd name="connsiteY156" fmla="*/ 2431593 h 6858000"/>
              <a:gd name="connsiteX157" fmla="*/ 196132 w 6835963"/>
              <a:gd name="connsiteY157" fmla="*/ 2364600 h 6858000"/>
              <a:gd name="connsiteX158" fmla="*/ 208473 w 6835963"/>
              <a:gd name="connsiteY158" fmla="*/ 2262787 h 6858000"/>
              <a:gd name="connsiteX159" fmla="*/ 205387 w 6835963"/>
              <a:gd name="connsiteY159" fmla="*/ 2231054 h 6858000"/>
              <a:gd name="connsiteX160" fmla="*/ 221254 w 6835963"/>
              <a:gd name="connsiteY160" fmla="*/ 2180368 h 6858000"/>
              <a:gd name="connsiteX161" fmla="*/ 184232 w 6835963"/>
              <a:gd name="connsiteY161" fmla="*/ 2123953 h 6858000"/>
              <a:gd name="connsiteX162" fmla="*/ 295300 w 6835963"/>
              <a:gd name="connsiteY162" fmla="*/ 1926499 h 6858000"/>
              <a:gd name="connsiteX163" fmla="*/ 317778 w 6835963"/>
              <a:gd name="connsiteY163" fmla="*/ 1858183 h 6858000"/>
              <a:gd name="connsiteX164" fmla="*/ 314692 w 6835963"/>
              <a:gd name="connsiteY164" fmla="*/ 1781493 h 6858000"/>
              <a:gd name="connsiteX165" fmla="*/ 363615 w 6835963"/>
              <a:gd name="connsiteY165" fmla="*/ 1772238 h 6858000"/>
              <a:gd name="connsiteX166" fmla="*/ 335848 w 6835963"/>
              <a:gd name="connsiteY166" fmla="*/ 1755049 h 6858000"/>
              <a:gd name="connsiteX167" fmla="*/ 421793 w 6835963"/>
              <a:gd name="connsiteY167" fmla="*/ 1632521 h 6858000"/>
              <a:gd name="connsiteX168" fmla="*/ 408130 w 6835963"/>
              <a:gd name="connsiteY168" fmla="*/ 1611366 h 6858000"/>
              <a:gd name="connsiteX169" fmla="*/ 438542 w 6835963"/>
              <a:gd name="connsiteY169" fmla="*/ 1554069 h 6858000"/>
              <a:gd name="connsiteX170" fmla="*/ 447357 w 6835963"/>
              <a:gd name="connsiteY170" fmla="*/ 1548339 h 6858000"/>
              <a:gd name="connsiteX171" fmla="*/ 492313 w 6835963"/>
              <a:gd name="connsiteY171" fmla="*/ 1502942 h 6858000"/>
              <a:gd name="connsiteX172" fmla="*/ 554899 w 6835963"/>
              <a:gd name="connsiteY172" fmla="*/ 1441679 h 6858000"/>
              <a:gd name="connsiteX173" fmla="*/ 588395 w 6835963"/>
              <a:gd name="connsiteY173" fmla="*/ 1443442 h 6858000"/>
              <a:gd name="connsiteX174" fmla="*/ 548728 w 6835963"/>
              <a:gd name="connsiteY174" fmla="*/ 1365430 h 6858000"/>
              <a:gd name="connsiteX175" fmla="*/ 621010 w 6835963"/>
              <a:gd name="connsiteY175" fmla="*/ 1331933 h 6858000"/>
              <a:gd name="connsiteX176" fmla="*/ 638200 w 6835963"/>
              <a:gd name="connsiteY176" fmla="*/ 1261414 h 6858000"/>
              <a:gd name="connsiteX177" fmla="*/ 674341 w 6835963"/>
              <a:gd name="connsiteY177" fmla="*/ 1215576 h 6858000"/>
              <a:gd name="connsiteX178" fmla="*/ 756319 w 6835963"/>
              <a:gd name="connsiteY178" fmla="*/ 1190013 h 6858000"/>
              <a:gd name="connsiteX179" fmla="*/ 773508 w 6835963"/>
              <a:gd name="connsiteY179" fmla="*/ 1143294 h 6858000"/>
              <a:gd name="connsiteX180" fmla="*/ 846672 w 6835963"/>
              <a:gd name="connsiteY180" fmla="*/ 1062197 h 6858000"/>
              <a:gd name="connsiteX181" fmla="*/ 900884 w 6835963"/>
              <a:gd name="connsiteY181" fmla="*/ 988592 h 6858000"/>
              <a:gd name="connsiteX182" fmla="*/ 968759 w 6835963"/>
              <a:gd name="connsiteY182" fmla="*/ 943636 h 6858000"/>
              <a:gd name="connsiteX183" fmla="*/ 1013715 w 6835963"/>
              <a:gd name="connsiteY183" fmla="*/ 901765 h 6858000"/>
              <a:gd name="connsiteX184" fmla="*/ 1041041 w 6835963"/>
              <a:gd name="connsiteY184" fmla="*/ 879728 h 6858000"/>
              <a:gd name="connsiteX185" fmla="*/ 1025615 w 6835963"/>
              <a:gd name="connsiteY185" fmla="*/ 843587 h 6858000"/>
              <a:gd name="connsiteX186" fmla="*/ 1108034 w 6835963"/>
              <a:gd name="connsiteY186" fmla="*/ 849757 h 6858000"/>
              <a:gd name="connsiteX187" fmla="*/ 1104068 w 6835963"/>
              <a:gd name="connsiteY187" fmla="*/ 829483 h 6858000"/>
              <a:gd name="connsiteX188" fmla="*/ 1215576 w 6835963"/>
              <a:gd name="connsiteY188" fmla="*/ 765575 h 6858000"/>
              <a:gd name="connsiteX189" fmla="*/ 1368956 w 6835963"/>
              <a:gd name="connsiteY189" fmla="*/ 708278 h 6858000"/>
              <a:gd name="connsiteX190" fmla="*/ 1435949 w 6835963"/>
              <a:gd name="connsiteY190" fmla="*/ 621892 h 6858000"/>
              <a:gd name="connsiteX191" fmla="*/ 1471209 w 6835963"/>
              <a:gd name="connsiteY191" fmla="*/ 591040 h 6858000"/>
              <a:gd name="connsiteX192" fmla="*/ 1536439 w 6835963"/>
              <a:gd name="connsiteY192" fmla="*/ 546524 h 6858000"/>
              <a:gd name="connsiteX193" fmla="*/ 1589769 w 6835963"/>
              <a:gd name="connsiteY193" fmla="*/ 520961 h 6858000"/>
              <a:gd name="connsiteX194" fmla="*/ 1617977 w 6835963"/>
              <a:gd name="connsiteY194" fmla="*/ 520080 h 6858000"/>
              <a:gd name="connsiteX195" fmla="*/ 1663814 w 6835963"/>
              <a:gd name="connsiteY195" fmla="*/ 516994 h 6858000"/>
              <a:gd name="connsiteX196" fmla="*/ 1870965 w 6835963"/>
              <a:gd name="connsiteY196" fmla="*/ 460138 h 6858000"/>
              <a:gd name="connsiteX197" fmla="*/ 2002307 w 6835963"/>
              <a:gd name="connsiteY197" fmla="*/ 398875 h 6858000"/>
              <a:gd name="connsiteX198" fmla="*/ 2156127 w 6835963"/>
              <a:gd name="connsiteY198" fmla="*/ 376837 h 6858000"/>
              <a:gd name="connsiteX199" fmla="*/ 2215187 w 6835963"/>
              <a:gd name="connsiteY199" fmla="*/ 359648 h 6858000"/>
              <a:gd name="connsiteX200" fmla="*/ 2422337 w 6835963"/>
              <a:gd name="connsiteY200" fmla="*/ 282077 h 6858000"/>
              <a:gd name="connsiteX201" fmla="*/ 2713670 w 6835963"/>
              <a:gd name="connsiteY201" fmla="*/ 219051 h 6858000"/>
              <a:gd name="connsiteX202" fmla="*/ 2861320 w 6835963"/>
              <a:gd name="connsiteY202" fmla="*/ 193047 h 6858000"/>
              <a:gd name="connsiteX203" fmla="*/ 2904072 w 6835963"/>
              <a:gd name="connsiteY203" fmla="*/ 158668 h 6858000"/>
              <a:gd name="connsiteX204" fmla="*/ 2857353 w 6835963"/>
              <a:gd name="connsiteY204" fmla="*/ 162194 h 6858000"/>
              <a:gd name="connsiteX205" fmla="*/ 2973269 w 6835963"/>
              <a:gd name="connsiteY205" fmla="*/ 133105 h 6858000"/>
              <a:gd name="connsiteX206" fmla="*/ 2979881 w 6835963"/>
              <a:gd name="connsiteY206" fmla="*/ 136631 h 6858000"/>
              <a:gd name="connsiteX207" fmla="*/ 3011614 w 6835963"/>
              <a:gd name="connsiteY207" fmla="*/ 166602 h 6858000"/>
              <a:gd name="connsiteX208" fmla="*/ 3096678 w 6835963"/>
              <a:gd name="connsiteY208" fmla="*/ 129579 h 6858000"/>
              <a:gd name="connsiteX209" fmla="*/ 3091830 w 6835963"/>
              <a:gd name="connsiteY209" fmla="*/ 115916 h 6858000"/>
              <a:gd name="connsiteX210" fmla="*/ 3023514 w 6835963"/>
              <a:gd name="connsiteY210" fmla="*/ 140598 h 6858000"/>
              <a:gd name="connsiteX211" fmla="*/ 2990459 w 6835963"/>
              <a:gd name="connsiteY211" fmla="*/ 105779 h 6858000"/>
              <a:gd name="connsiteX212" fmla="*/ 3005444 w 6835963"/>
              <a:gd name="connsiteY212" fmla="*/ 75367 h 6858000"/>
              <a:gd name="connsiteX213" fmla="*/ 3018225 w 6835963"/>
              <a:gd name="connsiteY213" fmla="*/ 62586 h 6858000"/>
              <a:gd name="connsiteX214" fmla="*/ 3099323 w 6835963"/>
              <a:gd name="connsiteY214" fmla="*/ 61264 h 6858000"/>
              <a:gd name="connsiteX215" fmla="*/ 3161027 w 6835963"/>
              <a:gd name="connsiteY215" fmla="*/ 50686 h 6858000"/>
              <a:gd name="connsiteX216" fmla="*/ 3187913 w 6835963"/>
              <a:gd name="connsiteY216" fmla="*/ 59941 h 6858000"/>
              <a:gd name="connsiteX217" fmla="*/ 3181742 w 6835963"/>
              <a:gd name="connsiteY217" fmla="*/ 92116 h 6858000"/>
              <a:gd name="connsiteX218" fmla="*/ 3148245 w 6835963"/>
              <a:gd name="connsiteY218" fmla="*/ 119883 h 6858000"/>
              <a:gd name="connsiteX219" fmla="*/ 3276062 w 6835963"/>
              <a:gd name="connsiteY219" fmla="*/ 114153 h 6858000"/>
              <a:gd name="connsiteX220" fmla="*/ 3373907 w 6835963"/>
              <a:gd name="connsiteY220" fmla="*/ 73605 h 6858000"/>
              <a:gd name="connsiteX221" fmla="*/ 3461175 w 6835963"/>
              <a:gd name="connsiteY221" fmla="*/ 87268 h 6858000"/>
              <a:gd name="connsiteX222" fmla="*/ 3500401 w 6835963"/>
              <a:gd name="connsiteY222" fmla="*/ 122087 h 6858000"/>
              <a:gd name="connsiteX223" fmla="*/ 3577091 w 6835963"/>
              <a:gd name="connsiteY223" fmla="*/ 93438 h 6858000"/>
              <a:gd name="connsiteX224" fmla="*/ 3547561 w 6835963"/>
              <a:gd name="connsiteY224" fmla="*/ 90794 h 6858000"/>
              <a:gd name="connsiteX225" fmla="*/ 3513623 w 6835963"/>
              <a:gd name="connsiteY225" fmla="*/ 87708 h 6858000"/>
              <a:gd name="connsiteX226" fmla="*/ 3493790 w 6835963"/>
              <a:gd name="connsiteY226" fmla="*/ 48482 h 6858000"/>
              <a:gd name="connsiteX227" fmla="*/ 3547120 w 6835963"/>
              <a:gd name="connsiteY227" fmla="*/ 37904 h 6858000"/>
              <a:gd name="connsiteX228" fmla="*/ 3593398 w 6835963"/>
              <a:gd name="connsiteY228" fmla="*/ 57297 h 6858000"/>
              <a:gd name="connsiteX229" fmla="*/ 3632625 w 6835963"/>
              <a:gd name="connsiteY229" fmla="*/ 47160 h 6858000"/>
              <a:gd name="connsiteX230" fmla="*/ 3678903 w 6835963"/>
              <a:gd name="connsiteY230" fmla="*/ 14104 h 6858000"/>
              <a:gd name="connsiteX231" fmla="*/ 3706670 w 6835963"/>
              <a:gd name="connsiteY231" fmla="*/ 0 h 6858000"/>
              <a:gd name="connsiteX232" fmla="*/ 3716366 w 6835963"/>
              <a:gd name="connsiteY232" fmla="*/ 5730 h 6858000"/>
              <a:gd name="connsiteX233" fmla="*/ 3693888 w 6835963"/>
              <a:gd name="connsiteY233" fmla="*/ 47601 h 6858000"/>
              <a:gd name="connsiteX234" fmla="*/ 3639236 w 6835963"/>
              <a:gd name="connsiteY234" fmla="*/ 62145 h 6858000"/>
              <a:gd name="connsiteX235" fmla="*/ 3767934 w 6835963"/>
              <a:gd name="connsiteY235" fmla="*/ 70519 h 6858000"/>
              <a:gd name="connsiteX236" fmla="*/ 3826112 w 6835963"/>
              <a:gd name="connsiteY236" fmla="*/ 46278 h 6858000"/>
              <a:gd name="connsiteX237" fmla="*/ 3814212 w 6835963"/>
              <a:gd name="connsiteY237" fmla="*/ 103575 h 6858000"/>
              <a:gd name="connsiteX238" fmla="*/ 3866220 w 6835963"/>
              <a:gd name="connsiteY238" fmla="*/ 85505 h 6858000"/>
              <a:gd name="connsiteX239" fmla="*/ 3930128 w 6835963"/>
              <a:gd name="connsiteY239" fmla="*/ 76249 h 6858000"/>
              <a:gd name="connsiteX240" fmla="*/ 4088796 w 6835963"/>
              <a:gd name="connsiteY240" fmla="*/ 74045 h 6858000"/>
              <a:gd name="connsiteX241" fmla="*/ 4183997 w 6835963"/>
              <a:gd name="connsiteY241" fmla="*/ 72282 h 6858000"/>
              <a:gd name="connsiteX242" fmla="*/ 4138160 w 6835963"/>
              <a:gd name="connsiteY242" fmla="*/ 147650 h 6858000"/>
              <a:gd name="connsiteX243" fmla="*/ 4205594 w 6835963"/>
              <a:gd name="connsiteY243" fmla="*/ 107542 h 6858000"/>
              <a:gd name="connsiteX244" fmla="*/ 4269061 w 6835963"/>
              <a:gd name="connsiteY244" fmla="*/ 87708 h 6858000"/>
              <a:gd name="connsiteX245" fmla="*/ 4211764 w 6835963"/>
              <a:gd name="connsiteY245" fmla="*/ 128257 h 6858000"/>
              <a:gd name="connsiteX246" fmla="*/ 4232039 w 6835963"/>
              <a:gd name="connsiteY246" fmla="*/ 131783 h 6858000"/>
              <a:gd name="connsiteX247" fmla="*/ 4318425 w 6835963"/>
              <a:gd name="connsiteY247" fmla="*/ 140157 h 6858000"/>
              <a:gd name="connsiteX248" fmla="*/ 4378807 w 6835963"/>
              <a:gd name="connsiteY248" fmla="*/ 119442 h 6858000"/>
              <a:gd name="connsiteX249" fmla="*/ 4429052 w 6835963"/>
              <a:gd name="connsiteY249" fmla="*/ 106660 h 6858000"/>
              <a:gd name="connsiteX250" fmla="*/ 4455497 w 6835963"/>
              <a:gd name="connsiteY250" fmla="*/ 106220 h 6858000"/>
              <a:gd name="connsiteX251" fmla="*/ 4547612 w 6835963"/>
              <a:gd name="connsiteY251" fmla="*/ 163517 h 6858000"/>
              <a:gd name="connsiteX252" fmla="*/ 4623861 w 6835963"/>
              <a:gd name="connsiteY252" fmla="*/ 107542 h 6858000"/>
              <a:gd name="connsiteX253" fmla="*/ 4555546 w 6835963"/>
              <a:gd name="connsiteY253" fmla="*/ 60823 h 6858000"/>
              <a:gd name="connsiteX254" fmla="*/ 4623421 w 6835963"/>
              <a:gd name="connsiteY254" fmla="*/ 33056 h 6858000"/>
              <a:gd name="connsiteX255" fmla="*/ 4745948 w 6835963"/>
              <a:gd name="connsiteY255" fmla="*/ 49363 h 6858000"/>
              <a:gd name="connsiteX256" fmla="*/ 4756526 w 6835963"/>
              <a:gd name="connsiteY256" fmla="*/ 51126 h 6858000"/>
              <a:gd name="connsiteX257" fmla="*/ 4840708 w 6835963"/>
              <a:gd name="connsiteY257" fmla="*/ 86827 h 6858000"/>
              <a:gd name="connsiteX258" fmla="*/ 4922246 w 6835963"/>
              <a:gd name="connsiteY258" fmla="*/ 84623 h 6858000"/>
              <a:gd name="connsiteX259" fmla="*/ 4963236 w 6835963"/>
              <a:gd name="connsiteY259" fmla="*/ 105338 h 6858000"/>
              <a:gd name="connsiteX260" fmla="*/ 4984392 w 6835963"/>
              <a:gd name="connsiteY260" fmla="*/ 124290 h 6858000"/>
              <a:gd name="connsiteX261" fmla="*/ 5020973 w 6835963"/>
              <a:gd name="connsiteY261" fmla="*/ 175857 h 6858000"/>
              <a:gd name="connsiteX262" fmla="*/ 5064607 w 6835963"/>
              <a:gd name="connsiteY262" fmla="*/ 178502 h 6858000"/>
              <a:gd name="connsiteX263" fmla="*/ 5110885 w 6835963"/>
              <a:gd name="connsiteY263" fmla="*/ 183791 h 6858000"/>
              <a:gd name="connsiteX264" fmla="*/ 5120141 w 6835963"/>
              <a:gd name="connsiteY264" fmla="*/ 213321 h 6858000"/>
              <a:gd name="connsiteX265" fmla="*/ 5180082 w 6835963"/>
              <a:gd name="connsiteY265" fmla="*/ 260040 h 6858000"/>
              <a:gd name="connsiteX266" fmla="*/ 5167301 w 6835963"/>
              <a:gd name="connsiteY266" fmla="*/ 278551 h 6858000"/>
              <a:gd name="connsiteX267" fmla="*/ 5072541 w 6835963"/>
              <a:gd name="connsiteY267" fmla="*/ 284722 h 6858000"/>
              <a:gd name="connsiteX268" fmla="*/ 5094578 w 6835963"/>
              <a:gd name="connsiteY268" fmla="*/ 256514 h 6858000"/>
              <a:gd name="connsiteX269" fmla="*/ 4972491 w 6835963"/>
              <a:gd name="connsiteY269" fmla="*/ 236240 h 6858000"/>
              <a:gd name="connsiteX270" fmla="*/ 4835419 w 6835963"/>
              <a:gd name="connsiteY270" fmla="*/ 262684 h 6858000"/>
              <a:gd name="connsiteX271" fmla="*/ 4890953 w 6835963"/>
              <a:gd name="connsiteY271" fmla="*/ 266651 h 6858000"/>
              <a:gd name="connsiteX272" fmla="*/ 5037722 w 6835963"/>
              <a:gd name="connsiteY272" fmla="*/ 343341 h 6858000"/>
              <a:gd name="connsiteX273" fmla="*/ 5089289 w 6835963"/>
              <a:gd name="connsiteY273" fmla="*/ 360971 h 6858000"/>
              <a:gd name="connsiteX274" fmla="*/ 5151434 w 6835963"/>
              <a:gd name="connsiteY274" fmla="*/ 424438 h 6858000"/>
              <a:gd name="connsiteX275" fmla="*/ 5172590 w 6835963"/>
              <a:gd name="connsiteY275" fmla="*/ 442068 h 6858000"/>
              <a:gd name="connsiteX276" fmla="*/ 5220631 w 6835963"/>
              <a:gd name="connsiteY276" fmla="*/ 429286 h 6858000"/>
              <a:gd name="connsiteX277" fmla="*/ 5292032 w 6835963"/>
              <a:gd name="connsiteY277" fmla="*/ 480413 h 6858000"/>
              <a:gd name="connsiteX278" fmla="*/ 5358584 w 6835963"/>
              <a:gd name="connsiteY278" fmla="*/ 506417 h 6858000"/>
              <a:gd name="connsiteX279" fmla="*/ 5483756 w 6835963"/>
              <a:gd name="connsiteY279" fmla="*/ 552695 h 6858000"/>
              <a:gd name="connsiteX280" fmla="*/ 5556038 w 6835963"/>
              <a:gd name="connsiteY280" fmla="*/ 592362 h 6858000"/>
              <a:gd name="connsiteX281" fmla="*/ 5565734 w 6835963"/>
              <a:gd name="connsiteY281" fmla="*/ 637759 h 6858000"/>
              <a:gd name="connsiteX282" fmla="*/ 5682973 w 6835963"/>
              <a:gd name="connsiteY282" fmla="*/ 712245 h 6858000"/>
              <a:gd name="connsiteX283" fmla="*/ 5662698 w 6835963"/>
              <a:gd name="connsiteY283" fmla="*/ 737367 h 6858000"/>
              <a:gd name="connsiteX284" fmla="*/ 5665343 w 6835963"/>
              <a:gd name="connsiteY284" fmla="*/ 743097 h 6858000"/>
              <a:gd name="connsiteX285" fmla="*/ 5716029 w 6835963"/>
              <a:gd name="connsiteY285" fmla="*/ 717974 h 6858000"/>
              <a:gd name="connsiteX286" fmla="*/ 5725725 w 6835963"/>
              <a:gd name="connsiteY286" fmla="*/ 759845 h 6858000"/>
              <a:gd name="connsiteX287" fmla="*/ 5761426 w 6835963"/>
              <a:gd name="connsiteY287" fmla="*/ 735164 h 6858000"/>
              <a:gd name="connsiteX288" fmla="*/ 5771122 w 6835963"/>
              <a:gd name="connsiteY288" fmla="*/ 741775 h 6858000"/>
              <a:gd name="connsiteX289" fmla="*/ 5738066 w 6835963"/>
              <a:gd name="connsiteY289" fmla="*/ 790257 h 6858000"/>
              <a:gd name="connsiteX290" fmla="*/ 5783463 w 6835963"/>
              <a:gd name="connsiteY290" fmla="*/ 803038 h 6858000"/>
              <a:gd name="connsiteX291" fmla="*/ 5782582 w 6835963"/>
              <a:gd name="connsiteY291" fmla="*/ 843587 h 6858000"/>
              <a:gd name="connsiteX292" fmla="*/ 5865001 w 6835963"/>
              <a:gd name="connsiteY292" fmla="*/ 824635 h 6858000"/>
              <a:gd name="connsiteX293" fmla="*/ 5908194 w 6835963"/>
              <a:gd name="connsiteY293" fmla="*/ 850639 h 6858000"/>
              <a:gd name="connsiteX294" fmla="*/ 5953591 w 6835963"/>
              <a:gd name="connsiteY294" fmla="*/ 881050 h 6858000"/>
              <a:gd name="connsiteX295" fmla="*/ 5930231 w 6835963"/>
              <a:gd name="connsiteY295" fmla="*/ 889865 h 6858000"/>
              <a:gd name="connsiteX296" fmla="*/ 5941250 w 6835963"/>
              <a:gd name="connsiteY296" fmla="*/ 925125 h 6858000"/>
              <a:gd name="connsiteX297" fmla="*/ 5965050 w 6835963"/>
              <a:gd name="connsiteY297" fmla="*/ 921158 h 6858000"/>
              <a:gd name="connsiteX298" fmla="*/ 5961084 w 6835963"/>
              <a:gd name="connsiteY298" fmla="*/ 928210 h 6858000"/>
              <a:gd name="connsiteX299" fmla="*/ 6011329 w 6835963"/>
              <a:gd name="connsiteY299" fmla="*/ 963470 h 6858000"/>
              <a:gd name="connsiteX300" fmla="*/ 5972543 w 6835963"/>
              <a:gd name="connsiteY300" fmla="*/ 979337 h 6858000"/>
              <a:gd name="connsiteX301" fmla="*/ 6000751 w 6835963"/>
              <a:gd name="connsiteY301" fmla="*/ 994322 h 6858000"/>
              <a:gd name="connsiteX302" fmla="*/ 5991936 w 6835963"/>
              <a:gd name="connsiteY302" fmla="*/ 1048534 h 6858000"/>
              <a:gd name="connsiteX303" fmla="*/ 6018380 w 6835963"/>
              <a:gd name="connsiteY303" fmla="*/ 1029141 h 6858000"/>
              <a:gd name="connsiteX304" fmla="*/ 6032925 w 6835963"/>
              <a:gd name="connsiteY304" fmla="*/ 1070130 h 6858000"/>
              <a:gd name="connsiteX305" fmla="*/ 6089781 w 6835963"/>
              <a:gd name="connsiteY305" fmla="*/ 1086438 h 6858000"/>
              <a:gd name="connsiteX306" fmla="*/ 6073033 w 6835963"/>
              <a:gd name="connsiteY306" fmla="*/ 1104068 h 6858000"/>
              <a:gd name="connsiteX307" fmla="*/ 6165148 w 6835963"/>
              <a:gd name="connsiteY307" fmla="*/ 1200591 h 6858000"/>
              <a:gd name="connsiteX308" fmla="*/ 6146197 w 6835963"/>
              <a:gd name="connsiteY308" fmla="*/ 1236732 h 6858000"/>
              <a:gd name="connsiteX309" fmla="*/ 6215393 w 6835963"/>
              <a:gd name="connsiteY309" fmla="*/ 1299318 h 6858000"/>
              <a:gd name="connsiteX310" fmla="*/ 6278861 w 6835963"/>
              <a:gd name="connsiteY310" fmla="*/ 1381737 h 6858000"/>
              <a:gd name="connsiteX311" fmla="*/ 6337480 w 6835963"/>
              <a:gd name="connsiteY311" fmla="*/ 1424930 h 6858000"/>
              <a:gd name="connsiteX312" fmla="*/ 6352025 w 6835963"/>
              <a:gd name="connsiteY312" fmla="*/ 1503383 h 6858000"/>
              <a:gd name="connsiteX313" fmla="*/ 6404914 w 6835963"/>
              <a:gd name="connsiteY313" fmla="*/ 1529387 h 6858000"/>
              <a:gd name="connsiteX314" fmla="*/ 6427392 w 6835963"/>
              <a:gd name="connsiteY314" fmla="*/ 1531150 h 6858000"/>
              <a:gd name="connsiteX315" fmla="*/ 6437970 w 6835963"/>
              <a:gd name="connsiteY315" fmla="*/ 1583158 h 6858000"/>
              <a:gd name="connsiteX316" fmla="*/ 6419459 w 6835963"/>
              <a:gd name="connsiteY316" fmla="*/ 1631640 h 6858000"/>
              <a:gd name="connsiteX317" fmla="*/ 6483367 w 6835963"/>
              <a:gd name="connsiteY317" fmla="*/ 1673070 h 6858000"/>
              <a:gd name="connsiteX318" fmla="*/ 6479841 w 6835963"/>
              <a:gd name="connsiteY318" fmla="*/ 1705685 h 6858000"/>
              <a:gd name="connsiteX319" fmla="*/ 6532730 w 6835963"/>
              <a:gd name="connsiteY319" fmla="*/ 1798242 h 6858000"/>
              <a:gd name="connsiteX320" fmla="*/ 6549919 w 6835963"/>
              <a:gd name="connsiteY320" fmla="*/ 1841435 h 6858000"/>
              <a:gd name="connsiteX321" fmla="*/ 6547275 w 6835963"/>
              <a:gd name="connsiteY321" fmla="*/ 1844961 h 6858000"/>
              <a:gd name="connsiteX322" fmla="*/ 6593553 w 6835963"/>
              <a:gd name="connsiteY322" fmla="*/ 1936195 h 6858000"/>
              <a:gd name="connsiteX323" fmla="*/ 6599724 w 6835963"/>
              <a:gd name="connsiteY323" fmla="*/ 1949858 h 6858000"/>
              <a:gd name="connsiteX324" fmla="*/ 6621320 w 6835963"/>
              <a:gd name="connsiteY324" fmla="*/ 2093982 h 6858000"/>
              <a:gd name="connsiteX325" fmla="*/ 6656580 w 6835963"/>
              <a:gd name="connsiteY325" fmla="*/ 2173757 h 6858000"/>
              <a:gd name="connsiteX326" fmla="*/ 6668039 w 6835963"/>
              <a:gd name="connsiteY326" fmla="*/ 2190505 h 6858000"/>
              <a:gd name="connsiteX327" fmla="*/ 6697129 w 6835963"/>
              <a:gd name="connsiteY327" fmla="*/ 2325373 h 6858000"/>
              <a:gd name="connsiteX328" fmla="*/ 6673769 w 6835963"/>
              <a:gd name="connsiteY328" fmla="*/ 2382230 h 6858000"/>
              <a:gd name="connsiteX329" fmla="*/ 6701977 w 6835963"/>
              <a:gd name="connsiteY329" fmla="*/ 2424541 h 6858000"/>
              <a:gd name="connsiteX330" fmla="*/ 6716080 w 6835963"/>
              <a:gd name="connsiteY330" fmla="*/ 2517098 h 6858000"/>
              <a:gd name="connsiteX331" fmla="*/ 6718725 w 6835963"/>
              <a:gd name="connsiteY331" fmla="*/ 2614943 h 6858000"/>
              <a:gd name="connsiteX332" fmla="*/ 6740762 w 6835963"/>
              <a:gd name="connsiteY332" fmla="*/ 2694718 h 6858000"/>
              <a:gd name="connsiteX333" fmla="*/ 6801585 w 6835963"/>
              <a:gd name="connsiteY333" fmla="*/ 2807990 h 6858000"/>
              <a:gd name="connsiteX334" fmla="*/ 6810400 w 6835963"/>
              <a:gd name="connsiteY334" fmla="*/ 2868813 h 6858000"/>
              <a:gd name="connsiteX335" fmla="*/ 6757951 w 6835963"/>
              <a:gd name="connsiteY335" fmla="*/ 2886883 h 6858000"/>
              <a:gd name="connsiteX336" fmla="*/ 6792770 w 6835963"/>
              <a:gd name="connsiteY336" fmla="*/ 2930517 h 6858000"/>
              <a:gd name="connsiteX337" fmla="*/ 6835963 w 6835963"/>
              <a:gd name="connsiteY337" fmla="*/ 2986492 h 6858000"/>
              <a:gd name="connsiteX338" fmla="*/ 6801585 w 6835963"/>
              <a:gd name="connsiteY338" fmla="*/ 3006325 h 6858000"/>
              <a:gd name="connsiteX339" fmla="*/ 6809519 w 6835963"/>
              <a:gd name="connsiteY339" fmla="*/ 3009851 h 6858000"/>
              <a:gd name="connsiteX340" fmla="*/ 6741203 w 6835963"/>
              <a:gd name="connsiteY340" fmla="*/ 3122241 h 6858000"/>
              <a:gd name="connsiteX341" fmla="*/ 6759714 w 6835963"/>
              <a:gd name="connsiteY341" fmla="*/ 3191438 h 6858000"/>
              <a:gd name="connsiteX342" fmla="*/ 6773377 w 6835963"/>
              <a:gd name="connsiteY342" fmla="*/ 3215239 h 6858000"/>
              <a:gd name="connsiteX343" fmla="*/ 6749577 w 6835963"/>
              <a:gd name="connsiteY343" fmla="*/ 3221409 h 6858000"/>
              <a:gd name="connsiteX344" fmla="*/ 6750459 w 6835963"/>
              <a:gd name="connsiteY344" fmla="*/ 3227579 h 6858000"/>
              <a:gd name="connsiteX345" fmla="*/ 6752222 w 6835963"/>
              <a:gd name="connsiteY345" fmla="*/ 3353192 h 6858000"/>
              <a:gd name="connsiteX346" fmla="*/ 6690517 w 6835963"/>
              <a:gd name="connsiteY346" fmla="*/ 3459852 h 6858000"/>
              <a:gd name="connsiteX347" fmla="*/ 6686991 w 6835963"/>
              <a:gd name="connsiteY347" fmla="*/ 3466464 h 6858000"/>
              <a:gd name="connsiteX348" fmla="*/ 6686110 w 6835963"/>
              <a:gd name="connsiteY348" fmla="*/ 3550205 h 6858000"/>
              <a:gd name="connsiteX349" fmla="*/ 6704180 w 6835963"/>
              <a:gd name="connsiteY349" fmla="*/ 3612791 h 6858000"/>
              <a:gd name="connsiteX350" fmla="*/ 6688314 w 6835963"/>
              <a:gd name="connsiteY350" fmla="*/ 3669647 h 6858000"/>
              <a:gd name="connsiteX351" fmla="*/ 6685669 w 6835963"/>
              <a:gd name="connsiteY351" fmla="*/ 3703585 h 6858000"/>
              <a:gd name="connsiteX352" fmla="*/ 6689636 w 6835963"/>
              <a:gd name="connsiteY352" fmla="*/ 3729148 h 6858000"/>
              <a:gd name="connsiteX353" fmla="*/ 6605453 w 6835963"/>
              <a:gd name="connsiteY353" fmla="*/ 3841097 h 6858000"/>
              <a:gd name="connsiteX354" fmla="*/ 6560497 w 6835963"/>
              <a:gd name="connsiteY354" fmla="*/ 3838012 h 6858000"/>
              <a:gd name="connsiteX355" fmla="*/ 6526119 w 6835963"/>
              <a:gd name="connsiteY355" fmla="*/ 3830519 h 6858000"/>
              <a:gd name="connsiteX356" fmla="*/ 6501878 w 6835963"/>
              <a:gd name="connsiteY356" fmla="*/ 3897072 h 6858000"/>
              <a:gd name="connsiteX357" fmla="*/ 6560938 w 6835963"/>
              <a:gd name="connsiteY357" fmla="*/ 3886494 h 6858000"/>
              <a:gd name="connsiteX358" fmla="*/ 6587823 w 6835963"/>
              <a:gd name="connsiteY358" fmla="*/ 3885172 h 6858000"/>
              <a:gd name="connsiteX359" fmla="*/ 6582975 w 6835963"/>
              <a:gd name="connsiteY359" fmla="*/ 3912057 h 6858000"/>
              <a:gd name="connsiteX360" fmla="*/ 6574601 w 6835963"/>
              <a:gd name="connsiteY360" fmla="*/ 3935858 h 6858000"/>
              <a:gd name="connsiteX361" fmla="*/ 6610743 w 6835963"/>
              <a:gd name="connsiteY361" fmla="*/ 4030618 h 6858000"/>
              <a:gd name="connsiteX362" fmla="*/ 6582535 w 6835963"/>
              <a:gd name="connsiteY362" fmla="*/ 4078218 h 6858000"/>
              <a:gd name="connsiteX363" fmla="*/ 6616031 w 6835963"/>
              <a:gd name="connsiteY363" fmla="*/ 4088355 h 6858000"/>
              <a:gd name="connsiteX364" fmla="*/ 6647324 w 6835963"/>
              <a:gd name="connsiteY364" fmla="*/ 4109511 h 6858000"/>
              <a:gd name="connsiteX365" fmla="*/ 6631898 w 6835963"/>
              <a:gd name="connsiteY365" fmla="*/ 4162401 h 6858000"/>
              <a:gd name="connsiteX366" fmla="*/ 6537138 w 6835963"/>
              <a:gd name="connsiteY366" fmla="*/ 4358092 h 6858000"/>
              <a:gd name="connsiteX367" fmla="*/ 6500556 w 6835963"/>
              <a:gd name="connsiteY367" fmla="*/ 4442715 h 6858000"/>
              <a:gd name="connsiteX368" fmla="*/ 6488656 w 6835963"/>
              <a:gd name="connsiteY368" fmla="*/ 4481501 h 6858000"/>
              <a:gd name="connsiteX369" fmla="*/ 6460007 w 6835963"/>
              <a:gd name="connsiteY369" fmla="*/ 4544968 h 6858000"/>
              <a:gd name="connsiteX370" fmla="*/ 6447667 w 6835963"/>
              <a:gd name="connsiteY370" fmla="*/ 4563479 h 6858000"/>
              <a:gd name="connsiteX371" fmla="*/ 6396981 w 6835963"/>
              <a:gd name="connsiteY371" fmla="*/ 4681599 h 6858000"/>
              <a:gd name="connsiteX372" fmla="*/ 6378469 w 6835963"/>
              <a:gd name="connsiteY372" fmla="*/ 4708044 h 6858000"/>
              <a:gd name="connsiteX373" fmla="*/ 6319409 w 6835963"/>
              <a:gd name="connsiteY373" fmla="*/ 4746389 h 6858000"/>
              <a:gd name="connsiteX374" fmla="*/ 6258587 w 6835963"/>
              <a:gd name="connsiteY374" fmla="*/ 4765781 h 6858000"/>
              <a:gd name="connsiteX375" fmla="*/ 6355991 w 6835963"/>
              <a:gd name="connsiteY375" fmla="*/ 4791785 h 6858000"/>
              <a:gd name="connsiteX376" fmla="*/ 6377588 w 6835963"/>
              <a:gd name="connsiteY376" fmla="*/ 4797075 h 6858000"/>
              <a:gd name="connsiteX377" fmla="*/ 6373181 w 6835963"/>
              <a:gd name="connsiteY377" fmla="*/ 4819112 h 6858000"/>
              <a:gd name="connsiteX378" fmla="*/ 6325139 w 6835963"/>
              <a:gd name="connsiteY378" fmla="*/ 4866271 h 6858000"/>
              <a:gd name="connsiteX379" fmla="*/ 6271809 w 6835963"/>
              <a:gd name="connsiteY379" fmla="*/ 4884342 h 6858000"/>
              <a:gd name="connsiteX380" fmla="*/ 6278420 w 6835963"/>
              <a:gd name="connsiteY380" fmla="*/ 4906379 h 6858000"/>
              <a:gd name="connsiteX381" fmla="*/ 6253739 w 6835963"/>
              <a:gd name="connsiteY381" fmla="*/ 4979102 h 6858000"/>
              <a:gd name="connsiteX382" fmla="*/ 6207901 w 6835963"/>
              <a:gd name="connsiteY382" fmla="*/ 5049181 h 6858000"/>
              <a:gd name="connsiteX383" fmla="*/ 6190712 w 6835963"/>
              <a:gd name="connsiteY383" fmla="*/ 5078270 h 6858000"/>
              <a:gd name="connsiteX384" fmla="*/ 6163386 w 6835963"/>
              <a:gd name="connsiteY384" fmla="*/ 5049621 h 6858000"/>
              <a:gd name="connsiteX385" fmla="*/ 6126363 w 6835963"/>
              <a:gd name="connsiteY385" fmla="*/ 5095018 h 6858000"/>
              <a:gd name="connsiteX386" fmla="*/ 6119752 w 6835963"/>
              <a:gd name="connsiteY386" fmla="*/ 5090611 h 6858000"/>
              <a:gd name="connsiteX387" fmla="*/ 6145756 w 6835963"/>
              <a:gd name="connsiteY387" fmla="*/ 5050062 h 6858000"/>
              <a:gd name="connsiteX388" fmla="*/ 6032484 w 6835963"/>
              <a:gd name="connsiteY388" fmla="*/ 5071659 h 6858000"/>
              <a:gd name="connsiteX389" fmla="*/ 6006039 w 6835963"/>
              <a:gd name="connsiteY389" fmla="*/ 5033314 h 6858000"/>
              <a:gd name="connsiteX390" fmla="*/ 6052758 w 6835963"/>
              <a:gd name="connsiteY390" fmla="*/ 4964558 h 6858000"/>
              <a:gd name="connsiteX391" fmla="*/ 6095511 w 6835963"/>
              <a:gd name="connsiteY391" fmla="*/ 4921805 h 6858000"/>
              <a:gd name="connsiteX392" fmla="*/ 6158978 w 6835963"/>
              <a:gd name="connsiteY392" fmla="*/ 4867594 h 6858000"/>
              <a:gd name="connsiteX393" fmla="*/ 6244042 w 6835963"/>
              <a:gd name="connsiteY393" fmla="*/ 4781207 h 6858000"/>
              <a:gd name="connsiteX394" fmla="*/ 6131652 w 6835963"/>
              <a:gd name="connsiteY394" fmla="*/ 4762255 h 6858000"/>
              <a:gd name="connsiteX395" fmla="*/ 6072151 w 6835963"/>
              <a:gd name="connsiteY395" fmla="*/ 4794871 h 6858000"/>
              <a:gd name="connsiteX396" fmla="*/ 5983121 w 6835963"/>
              <a:gd name="connsiteY396" fmla="*/ 4898446 h 6858000"/>
              <a:gd name="connsiteX397" fmla="*/ 5948302 w 6835963"/>
              <a:gd name="connsiteY397" fmla="*/ 4918720 h 6858000"/>
              <a:gd name="connsiteX398" fmla="*/ 5924501 w 6835963"/>
              <a:gd name="connsiteY398" fmla="*/ 4938554 h 6858000"/>
              <a:gd name="connsiteX399" fmla="*/ 5910398 w 6835963"/>
              <a:gd name="connsiteY399" fmla="*/ 4947369 h 6858000"/>
              <a:gd name="connsiteX400" fmla="*/ 5897175 w 6835963"/>
              <a:gd name="connsiteY400" fmla="*/ 4954861 h 6858000"/>
              <a:gd name="connsiteX401" fmla="*/ 5905990 w 6835963"/>
              <a:gd name="connsiteY401" fmla="*/ 4968524 h 6858000"/>
              <a:gd name="connsiteX402" fmla="*/ 5919653 w 6835963"/>
              <a:gd name="connsiteY402" fmla="*/ 5005106 h 6858000"/>
              <a:gd name="connsiteX403" fmla="*/ 5822249 w 6835963"/>
              <a:gd name="connsiteY403" fmla="*/ 5136007 h 6858000"/>
              <a:gd name="connsiteX404" fmla="*/ 5763629 w 6835963"/>
              <a:gd name="connsiteY404" fmla="*/ 5211375 h 6858000"/>
              <a:gd name="connsiteX405" fmla="*/ 5699721 w 6835963"/>
              <a:gd name="connsiteY405" fmla="*/ 5243109 h 6858000"/>
              <a:gd name="connsiteX406" fmla="*/ 5671073 w 6835963"/>
              <a:gd name="connsiteY406" fmla="*/ 5278368 h 6858000"/>
              <a:gd name="connsiteX407" fmla="*/ 5645069 w 6835963"/>
              <a:gd name="connsiteY407" fmla="*/ 5298202 h 6858000"/>
              <a:gd name="connsiteX408" fmla="*/ 5608487 w 6835963"/>
              <a:gd name="connsiteY408" fmla="*/ 5309221 h 6858000"/>
              <a:gd name="connsiteX409" fmla="*/ 5609809 w 6835963"/>
              <a:gd name="connsiteY409" fmla="*/ 5320239 h 6858000"/>
              <a:gd name="connsiteX410" fmla="*/ 5649917 w 6835963"/>
              <a:gd name="connsiteY410" fmla="*/ 5340954 h 6858000"/>
              <a:gd name="connsiteX411" fmla="*/ 5639339 w 6835963"/>
              <a:gd name="connsiteY411" fmla="*/ 5388114 h 6858000"/>
              <a:gd name="connsiteX412" fmla="*/ 5710299 w 6835963"/>
              <a:gd name="connsiteY412" fmla="*/ 5371806 h 6858000"/>
              <a:gd name="connsiteX413" fmla="*/ 5736303 w 6835963"/>
              <a:gd name="connsiteY413" fmla="*/ 5304813 h 6858000"/>
              <a:gd name="connsiteX414" fmla="*/ 5760104 w 6835963"/>
              <a:gd name="connsiteY414" fmla="*/ 5246194 h 6858000"/>
              <a:gd name="connsiteX415" fmla="*/ 5880867 w 6835963"/>
              <a:gd name="connsiteY415" fmla="*/ 5206086 h 6858000"/>
              <a:gd name="connsiteX416" fmla="*/ 5851778 w 6835963"/>
              <a:gd name="connsiteY416" fmla="*/ 5173471 h 6858000"/>
              <a:gd name="connsiteX417" fmla="*/ 5931553 w 6835963"/>
              <a:gd name="connsiteY417" fmla="*/ 5116615 h 6858000"/>
              <a:gd name="connsiteX418" fmla="*/ 6041299 w 6835963"/>
              <a:gd name="connsiteY418" fmla="*/ 5128956 h 6858000"/>
              <a:gd name="connsiteX419" fmla="*/ 6155012 w 6835963"/>
              <a:gd name="connsiteY419" fmla="*/ 5104715 h 6858000"/>
              <a:gd name="connsiteX420" fmla="*/ 6207019 w 6835963"/>
              <a:gd name="connsiteY420" fmla="*/ 5134685 h 6858000"/>
              <a:gd name="connsiteX421" fmla="*/ 6182778 w 6835963"/>
              <a:gd name="connsiteY421" fmla="*/ 5197271 h 6858000"/>
              <a:gd name="connsiteX422" fmla="*/ 6116226 w 6835963"/>
              <a:gd name="connsiteY422" fmla="*/ 5265587 h 6858000"/>
              <a:gd name="connsiteX423" fmla="*/ 6076118 w 6835963"/>
              <a:gd name="connsiteY423" fmla="*/ 5306136 h 6858000"/>
              <a:gd name="connsiteX424" fmla="*/ 5970339 w 6835963"/>
              <a:gd name="connsiteY424" fmla="*/ 5348447 h 6858000"/>
              <a:gd name="connsiteX425" fmla="*/ 5950506 w 6835963"/>
              <a:gd name="connsiteY425" fmla="*/ 5352414 h 6858000"/>
              <a:gd name="connsiteX426" fmla="*/ 5896294 w 6835963"/>
              <a:gd name="connsiteY426" fmla="*/ 5383707 h 6858000"/>
              <a:gd name="connsiteX427" fmla="*/ 5879546 w 6835963"/>
              <a:gd name="connsiteY427" fmla="*/ 5401336 h 6858000"/>
              <a:gd name="connsiteX428" fmla="*/ 5868086 w 6835963"/>
              <a:gd name="connsiteY428" fmla="*/ 5440122 h 6858000"/>
              <a:gd name="connsiteX429" fmla="*/ 5859271 w 6835963"/>
              <a:gd name="connsiteY429" fmla="*/ 5479789 h 6858000"/>
              <a:gd name="connsiteX430" fmla="*/ 5921416 w 6835963"/>
              <a:gd name="connsiteY430" fmla="*/ 5500064 h 6858000"/>
              <a:gd name="connsiteX431" fmla="*/ 5868968 w 6835963"/>
              <a:gd name="connsiteY431" fmla="*/ 5520778 h 6858000"/>
              <a:gd name="connsiteX432" fmla="*/ 5809026 w 6835963"/>
              <a:gd name="connsiteY432" fmla="*/ 5520338 h 6858000"/>
              <a:gd name="connsiteX433" fmla="*/ 5651680 w 6835963"/>
              <a:gd name="connsiteY433" fmla="*/ 5607164 h 6858000"/>
              <a:gd name="connsiteX434" fmla="*/ 5601876 w 6835963"/>
              <a:gd name="connsiteY434" fmla="*/ 5660495 h 6858000"/>
              <a:gd name="connsiteX435" fmla="*/ 5607605 w 6835963"/>
              <a:gd name="connsiteY435" fmla="*/ 5667547 h 6858000"/>
              <a:gd name="connsiteX436" fmla="*/ 5663140 w 6835963"/>
              <a:gd name="connsiteY436" fmla="*/ 5684295 h 6858000"/>
              <a:gd name="connsiteX437" fmla="*/ 5630524 w 6835963"/>
              <a:gd name="connsiteY437" fmla="*/ 5732336 h 6858000"/>
              <a:gd name="connsiteX438" fmla="*/ 5543257 w 6835963"/>
              <a:gd name="connsiteY438" fmla="*/ 5794481 h 6858000"/>
              <a:gd name="connsiteX439" fmla="*/ 5494775 w 6835963"/>
              <a:gd name="connsiteY439" fmla="*/ 5764952 h 6858000"/>
              <a:gd name="connsiteX440" fmla="*/ 5374010 w 6835963"/>
              <a:gd name="connsiteY440" fmla="*/ 5791837 h 6858000"/>
              <a:gd name="connsiteX441" fmla="*/ 5370485 w 6835963"/>
              <a:gd name="connsiteY441" fmla="*/ 5792278 h 6858000"/>
              <a:gd name="connsiteX442" fmla="*/ 5280132 w 6835963"/>
              <a:gd name="connsiteY442" fmla="*/ 5842963 h 6858000"/>
              <a:gd name="connsiteX443" fmla="*/ 5266027 w 6835963"/>
              <a:gd name="connsiteY443" fmla="*/ 5868527 h 6858000"/>
              <a:gd name="connsiteX444" fmla="*/ 5298643 w 6835963"/>
              <a:gd name="connsiteY444" fmla="*/ 5874697 h 6858000"/>
              <a:gd name="connsiteX445" fmla="*/ 5362110 w 6835963"/>
              <a:gd name="connsiteY445" fmla="*/ 5860152 h 6858000"/>
              <a:gd name="connsiteX446" fmla="*/ 5451141 w 6835963"/>
              <a:gd name="connsiteY446" fmla="*/ 5912601 h 6858000"/>
              <a:gd name="connsiteX447" fmla="*/ 5417203 w 6835963"/>
              <a:gd name="connsiteY447" fmla="*/ 5929790 h 6858000"/>
              <a:gd name="connsiteX448" fmla="*/ 5333021 w 6835963"/>
              <a:gd name="connsiteY448" fmla="*/ 5936402 h 6858000"/>
              <a:gd name="connsiteX449" fmla="*/ 5238701 w 6835963"/>
              <a:gd name="connsiteY449" fmla="*/ 5945217 h 6858000"/>
              <a:gd name="connsiteX450" fmla="*/ 5196390 w 6835963"/>
              <a:gd name="connsiteY450" fmla="*/ 5964609 h 6858000"/>
              <a:gd name="connsiteX451" fmla="*/ 5105155 w 6835963"/>
              <a:gd name="connsiteY451" fmla="*/ 6000750 h 6858000"/>
              <a:gd name="connsiteX452" fmla="*/ 5087526 w 6835963"/>
              <a:gd name="connsiteY452" fmla="*/ 6000750 h 6858000"/>
              <a:gd name="connsiteX453" fmla="*/ 5007751 w 6835963"/>
              <a:gd name="connsiteY453" fmla="*/ 5996343 h 6858000"/>
              <a:gd name="connsiteX454" fmla="*/ 5009514 w 6835963"/>
              <a:gd name="connsiteY454" fmla="*/ 5986206 h 6858000"/>
              <a:gd name="connsiteX455" fmla="*/ 5210494 w 6835963"/>
              <a:gd name="connsiteY455" fmla="*/ 5871612 h 6858000"/>
              <a:gd name="connsiteX456" fmla="*/ 5200357 w 6835963"/>
              <a:gd name="connsiteY456" fmla="*/ 5860593 h 6858000"/>
              <a:gd name="connsiteX457" fmla="*/ 5086644 w 6835963"/>
              <a:gd name="connsiteY457" fmla="*/ 5905108 h 6858000"/>
              <a:gd name="connsiteX458" fmla="*/ 5062403 w 6835963"/>
              <a:gd name="connsiteY458" fmla="*/ 5913483 h 6858000"/>
              <a:gd name="connsiteX459" fmla="*/ 4980865 w 6835963"/>
              <a:gd name="connsiteY459" fmla="*/ 5957998 h 6858000"/>
              <a:gd name="connsiteX460" fmla="*/ 4948691 w 6835963"/>
              <a:gd name="connsiteY460" fmla="*/ 6057165 h 6858000"/>
              <a:gd name="connsiteX461" fmla="*/ 4839386 w 6835963"/>
              <a:gd name="connsiteY461" fmla="*/ 6040858 h 6858000"/>
              <a:gd name="connsiteX462" fmla="*/ 4790022 w 6835963"/>
              <a:gd name="connsiteY462" fmla="*/ 6043062 h 6858000"/>
              <a:gd name="connsiteX463" fmla="*/ 4678955 w 6835963"/>
              <a:gd name="connsiteY463" fmla="*/ 6084492 h 6858000"/>
              <a:gd name="connsiteX464" fmla="*/ 4664410 w 6835963"/>
              <a:gd name="connsiteY464" fmla="*/ 6094629 h 6858000"/>
              <a:gd name="connsiteX465" fmla="*/ 4543205 w 6835963"/>
              <a:gd name="connsiteY465" fmla="*/ 6176608 h 6858000"/>
              <a:gd name="connsiteX466" fmla="*/ 4477093 w 6835963"/>
              <a:gd name="connsiteY466" fmla="*/ 6216716 h 6858000"/>
              <a:gd name="connsiteX467" fmla="*/ 4408337 w 6835963"/>
              <a:gd name="connsiteY467" fmla="*/ 6266079 h 6858000"/>
              <a:gd name="connsiteX468" fmla="*/ 4413185 w 6835963"/>
              <a:gd name="connsiteY468" fmla="*/ 6277538 h 6858000"/>
              <a:gd name="connsiteX469" fmla="*/ 4440511 w 6835963"/>
              <a:gd name="connsiteY469" fmla="*/ 6271809 h 6858000"/>
              <a:gd name="connsiteX470" fmla="*/ 4488112 w 6835963"/>
              <a:gd name="connsiteY470" fmla="*/ 6260350 h 6858000"/>
              <a:gd name="connsiteX471" fmla="*/ 4543205 w 6835963"/>
              <a:gd name="connsiteY471" fmla="*/ 6231701 h 6858000"/>
              <a:gd name="connsiteX472" fmla="*/ 4716859 w 6835963"/>
              <a:gd name="connsiteY472" fmla="*/ 6195119 h 6858000"/>
              <a:gd name="connsiteX473" fmla="*/ 4734929 w 6835963"/>
              <a:gd name="connsiteY473" fmla="*/ 6173082 h 6858000"/>
              <a:gd name="connsiteX474" fmla="*/ 4786937 w 6835963"/>
              <a:gd name="connsiteY474" fmla="*/ 6104766 h 6858000"/>
              <a:gd name="connsiteX475" fmla="*/ 4981747 w 6835963"/>
              <a:gd name="connsiteY475" fmla="*/ 6055403 h 6858000"/>
              <a:gd name="connsiteX476" fmla="*/ 5063285 w 6835963"/>
              <a:gd name="connsiteY476" fmla="*/ 6047910 h 6858000"/>
              <a:gd name="connsiteX477" fmla="*/ 5059318 w 6835963"/>
              <a:gd name="connsiteY477" fmla="*/ 6088018 h 6858000"/>
              <a:gd name="connsiteX478" fmla="*/ 5111767 w 6835963"/>
              <a:gd name="connsiteY478" fmla="*/ 6094188 h 6858000"/>
              <a:gd name="connsiteX479" fmla="*/ 5123226 w 6835963"/>
              <a:gd name="connsiteY479" fmla="*/ 6141789 h 6858000"/>
              <a:gd name="connsiteX480" fmla="*/ 5111326 w 6835963"/>
              <a:gd name="connsiteY480" fmla="*/ 6177489 h 6858000"/>
              <a:gd name="connsiteX481" fmla="*/ 5070337 w 6835963"/>
              <a:gd name="connsiteY481" fmla="*/ 6212308 h 6858000"/>
              <a:gd name="connsiteX482" fmla="*/ 5040807 w 6835963"/>
              <a:gd name="connsiteY482" fmla="*/ 6233464 h 6858000"/>
              <a:gd name="connsiteX483" fmla="*/ 4837182 w 6835963"/>
              <a:gd name="connsiteY483" fmla="*/ 6367891 h 6858000"/>
              <a:gd name="connsiteX484" fmla="*/ 4723470 w 6835963"/>
              <a:gd name="connsiteY484" fmla="*/ 6437970 h 6858000"/>
              <a:gd name="connsiteX485" fmla="*/ 4693058 w 6835963"/>
              <a:gd name="connsiteY485" fmla="*/ 6472789 h 6858000"/>
              <a:gd name="connsiteX486" fmla="*/ 4622098 w 6835963"/>
              <a:gd name="connsiteY486" fmla="*/ 6537578 h 6858000"/>
              <a:gd name="connsiteX487" fmla="*/ 4587279 w 6835963"/>
              <a:gd name="connsiteY487" fmla="*/ 6571956 h 6858000"/>
              <a:gd name="connsiteX488" fmla="*/ 4484145 w 6835963"/>
              <a:gd name="connsiteY488" fmla="*/ 6640713 h 6858000"/>
              <a:gd name="connsiteX489" fmla="*/ 4470041 w 6835963"/>
              <a:gd name="connsiteY489" fmla="*/ 6643357 h 6858000"/>
              <a:gd name="connsiteX490" fmla="*/ 4241294 w 6835963"/>
              <a:gd name="connsiteY490" fmla="*/ 6730184 h 6858000"/>
              <a:gd name="connsiteX491" fmla="*/ 4206035 w 6835963"/>
              <a:gd name="connsiteY491" fmla="*/ 6752662 h 6858000"/>
              <a:gd name="connsiteX492" fmla="*/ 4012988 w 6835963"/>
              <a:gd name="connsiteY492" fmla="*/ 6792329 h 6858000"/>
              <a:gd name="connsiteX493" fmla="*/ 3975525 w 6835963"/>
              <a:gd name="connsiteY493" fmla="*/ 6811722 h 6858000"/>
              <a:gd name="connsiteX494" fmla="*/ 3972440 w 6835963"/>
              <a:gd name="connsiteY494" fmla="*/ 6798059 h 6858000"/>
              <a:gd name="connsiteX495" fmla="*/ 4006377 w 6835963"/>
              <a:gd name="connsiteY495" fmla="*/ 6730184 h 6858000"/>
              <a:gd name="connsiteX496" fmla="*/ 4039874 w 6835963"/>
              <a:gd name="connsiteY496" fmla="*/ 6710351 h 6858000"/>
              <a:gd name="connsiteX497" fmla="*/ 4212646 w 6835963"/>
              <a:gd name="connsiteY497" fmla="*/ 6631457 h 6858000"/>
              <a:gd name="connsiteX498" fmla="*/ 4287573 w 6835963"/>
              <a:gd name="connsiteY498" fmla="*/ 6575923 h 6858000"/>
              <a:gd name="connsiteX499" fmla="*/ 4250991 w 6835963"/>
              <a:gd name="connsiteY499" fmla="*/ 6572397 h 6858000"/>
              <a:gd name="connsiteX500" fmla="*/ 4108630 w 6835963"/>
              <a:gd name="connsiteY500" fmla="*/ 6608097 h 6858000"/>
              <a:gd name="connsiteX501" fmla="*/ 4089237 w 6835963"/>
              <a:gd name="connsiteY501" fmla="*/ 6617353 h 6858000"/>
              <a:gd name="connsiteX502" fmla="*/ 3958776 w 6835963"/>
              <a:gd name="connsiteY502" fmla="*/ 6649528 h 6858000"/>
              <a:gd name="connsiteX503" fmla="*/ 3899717 w 6835963"/>
              <a:gd name="connsiteY503" fmla="*/ 6646883 h 6858000"/>
              <a:gd name="connsiteX504" fmla="*/ 3860931 w 6835963"/>
              <a:gd name="connsiteY504" fmla="*/ 6668480 h 6858000"/>
              <a:gd name="connsiteX505" fmla="*/ 3916465 w 6835963"/>
              <a:gd name="connsiteY505" fmla="*/ 6678176 h 6858000"/>
              <a:gd name="connsiteX506" fmla="*/ 3917346 w 6835963"/>
              <a:gd name="connsiteY506" fmla="*/ 6726217 h 6858000"/>
              <a:gd name="connsiteX507" fmla="*/ 3863135 w 6835963"/>
              <a:gd name="connsiteY507" fmla="*/ 6737236 h 6858000"/>
              <a:gd name="connsiteX508" fmla="*/ 3724300 w 6835963"/>
              <a:gd name="connsiteY508" fmla="*/ 6710351 h 6858000"/>
              <a:gd name="connsiteX509" fmla="*/ 3705789 w 6835963"/>
              <a:gd name="connsiteY509" fmla="*/ 6719606 h 6858000"/>
              <a:gd name="connsiteX510" fmla="*/ 3627336 w 6835963"/>
              <a:gd name="connsiteY510" fmla="*/ 6747814 h 6858000"/>
              <a:gd name="connsiteX511" fmla="*/ 3500401 w 6835963"/>
              <a:gd name="connsiteY511" fmla="*/ 6781311 h 6858000"/>
              <a:gd name="connsiteX512" fmla="*/ 3520234 w 6835963"/>
              <a:gd name="connsiteY512" fmla="*/ 6805552 h 6858000"/>
              <a:gd name="connsiteX513" fmla="*/ 3516268 w 6835963"/>
              <a:gd name="connsiteY513" fmla="*/ 6813485 h 6858000"/>
              <a:gd name="connsiteX514" fmla="*/ 3388011 w 6835963"/>
              <a:gd name="connsiteY514" fmla="*/ 6851389 h 6858000"/>
              <a:gd name="connsiteX515" fmla="*/ 3307354 w 6835963"/>
              <a:gd name="connsiteY515" fmla="*/ 6860204 h 6858000"/>
              <a:gd name="connsiteX516" fmla="*/ 3082134 w 6835963"/>
              <a:gd name="connsiteY516" fmla="*/ 6844778 h 6858000"/>
              <a:gd name="connsiteX517" fmla="*/ 3057893 w 6835963"/>
              <a:gd name="connsiteY517" fmla="*/ 6851830 h 6858000"/>
              <a:gd name="connsiteX518" fmla="*/ 3014700 w 6835963"/>
              <a:gd name="connsiteY518" fmla="*/ 6843896 h 6858000"/>
              <a:gd name="connsiteX519" fmla="*/ 2998833 w 6835963"/>
              <a:gd name="connsiteY519" fmla="*/ 6804670 h 6858000"/>
              <a:gd name="connsiteX520" fmla="*/ 3006325 w 6835963"/>
              <a:gd name="connsiteY520" fmla="*/ 6793210 h 6858000"/>
              <a:gd name="connsiteX521" fmla="*/ 2919498 w 6835963"/>
              <a:gd name="connsiteY521" fmla="*/ 6799381 h 6858000"/>
              <a:gd name="connsiteX522" fmla="*/ 2832671 w 6835963"/>
              <a:gd name="connsiteY522" fmla="*/ 6806433 h 6858000"/>
              <a:gd name="connsiteX523" fmla="*/ 2598636 w 6835963"/>
              <a:gd name="connsiteY523" fmla="*/ 6817451 h 6858000"/>
              <a:gd name="connsiteX524" fmla="*/ 2506079 w 6835963"/>
              <a:gd name="connsiteY524" fmla="*/ 6796737 h 6858000"/>
              <a:gd name="connsiteX525" fmla="*/ 2490653 w 6835963"/>
              <a:gd name="connsiteY525" fmla="*/ 6774259 h 6858000"/>
              <a:gd name="connsiteX526" fmla="*/ 2333307 w 6835963"/>
              <a:gd name="connsiteY526" fmla="*/ 6779988 h 6858000"/>
              <a:gd name="connsiteX527" fmla="*/ 2209457 w 6835963"/>
              <a:gd name="connsiteY527" fmla="*/ 6774259 h 6858000"/>
              <a:gd name="connsiteX528" fmla="*/ 2198879 w 6835963"/>
              <a:gd name="connsiteY528" fmla="*/ 6772055 h 6858000"/>
              <a:gd name="connsiteX529" fmla="*/ 2083845 w 6835963"/>
              <a:gd name="connsiteY529" fmla="*/ 6725336 h 6858000"/>
              <a:gd name="connsiteX530" fmla="*/ 2046382 w 6835963"/>
              <a:gd name="connsiteY530" fmla="*/ 6688313 h 6858000"/>
              <a:gd name="connsiteX531" fmla="*/ 1952062 w 6835963"/>
              <a:gd name="connsiteY531" fmla="*/ 6626609 h 6858000"/>
              <a:gd name="connsiteX532" fmla="*/ 1806616 w 6835963"/>
              <a:gd name="connsiteY532" fmla="*/ 6575923 h 6858000"/>
              <a:gd name="connsiteX533" fmla="*/ 1776204 w 6835963"/>
              <a:gd name="connsiteY533" fmla="*/ 6564905 h 6858000"/>
              <a:gd name="connsiteX534" fmla="*/ 1602992 w 6835963"/>
              <a:gd name="connsiteY534" fmla="*/ 6513778 h 6858000"/>
              <a:gd name="connsiteX535" fmla="*/ 1549221 w 6835963"/>
              <a:gd name="connsiteY535" fmla="*/ 6475874 h 6858000"/>
              <a:gd name="connsiteX536" fmla="*/ 1586684 w 6835963"/>
              <a:gd name="connsiteY536" fmla="*/ 6436207 h 6858000"/>
              <a:gd name="connsiteX537" fmla="*/ 1534235 w 6835963"/>
              <a:gd name="connsiteY537" fmla="*/ 6368332 h 6858000"/>
              <a:gd name="connsiteX538" fmla="*/ 1488398 w 6835963"/>
              <a:gd name="connsiteY538" fmla="*/ 6363043 h 6858000"/>
              <a:gd name="connsiteX539" fmla="*/ 1448731 w 6835963"/>
              <a:gd name="connsiteY539" fmla="*/ 6362602 h 6858000"/>
              <a:gd name="connsiteX540" fmla="*/ 1464597 w 6835963"/>
              <a:gd name="connsiteY540" fmla="*/ 6330869 h 6858000"/>
              <a:gd name="connsiteX541" fmla="*/ 1434186 w 6835963"/>
              <a:gd name="connsiteY541" fmla="*/ 6264757 h 6858000"/>
              <a:gd name="connsiteX542" fmla="*/ 1209406 w 6835963"/>
              <a:gd name="connsiteY542" fmla="*/ 6207901 h 6858000"/>
              <a:gd name="connsiteX543" fmla="*/ 1102745 w 6835963"/>
              <a:gd name="connsiteY543" fmla="*/ 6168674 h 6858000"/>
              <a:gd name="connsiteX544" fmla="*/ 1010629 w 6835963"/>
              <a:gd name="connsiteY544" fmla="*/ 6069066 h 6858000"/>
              <a:gd name="connsiteX545" fmla="*/ 970081 w 6835963"/>
              <a:gd name="connsiteY545" fmla="*/ 6040858 h 6858000"/>
              <a:gd name="connsiteX546" fmla="*/ 947162 w 6835963"/>
              <a:gd name="connsiteY546" fmla="*/ 6094188 h 6858000"/>
              <a:gd name="connsiteX547" fmla="*/ 847113 w 6835963"/>
              <a:gd name="connsiteY547" fmla="*/ 6057165 h 6858000"/>
              <a:gd name="connsiteX548" fmla="*/ 886339 w 6835963"/>
              <a:gd name="connsiteY548" fmla="*/ 5991054 h 6858000"/>
              <a:gd name="connsiteX549" fmla="*/ 931736 w 6835963"/>
              <a:gd name="connsiteY549" fmla="*/ 5974306 h 6858000"/>
              <a:gd name="connsiteX550" fmla="*/ 939670 w 6835963"/>
              <a:gd name="connsiteY550" fmla="*/ 5896735 h 6858000"/>
              <a:gd name="connsiteX551" fmla="*/ 848876 w 6835963"/>
              <a:gd name="connsiteY551" fmla="*/ 5880867 h 6858000"/>
              <a:gd name="connsiteX552" fmla="*/ 826398 w 6835963"/>
              <a:gd name="connsiteY552" fmla="*/ 5887038 h 6858000"/>
              <a:gd name="connsiteX553" fmla="*/ 722823 w 6835963"/>
              <a:gd name="connsiteY553" fmla="*/ 5887038 h 6858000"/>
              <a:gd name="connsiteX554" fmla="*/ 653185 w 6835963"/>
              <a:gd name="connsiteY554" fmla="*/ 5823570 h 6858000"/>
              <a:gd name="connsiteX555" fmla="*/ 650100 w 6835963"/>
              <a:gd name="connsiteY555" fmla="*/ 5803737 h 6858000"/>
              <a:gd name="connsiteX556" fmla="*/ 675222 w 6835963"/>
              <a:gd name="connsiteY556" fmla="*/ 5790956 h 6858000"/>
              <a:gd name="connsiteX557" fmla="*/ 752353 w 6835963"/>
              <a:gd name="connsiteY557" fmla="*/ 5816078 h 6858000"/>
              <a:gd name="connsiteX558" fmla="*/ 773508 w 6835963"/>
              <a:gd name="connsiteY558" fmla="*/ 5831063 h 6858000"/>
              <a:gd name="connsiteX559" fmla="*/ 806564 w 6835963"/>
              <a:gd name="connsiteY559" fmla="*/ 5836793 h 6858000"/>
              <a:gd name="connsiteX560" fmla="*/ 802598 w 6835963"/>
              <a:gd name="connsiteY560" fmla="*/ 5802856 h 6858000"/>
              <a:gd name="connsiteX561" fmla="*/ 981540 w 6835963"/>
              <a:gd name="connsiteY561" fmla="*/ 5743796 h 6858000"/>
              <a:gd name="connsiteX562" fmla="*/ 1018563 w 6835963"/>
              <a:gd name="connsiteY562" fmla="*/ 5839438 h 6858000"/>
              <a:gd name="connsiteX563" fmla="*/ 1044126 w 6835963"/>
              <a:gd name="connsiteY563" fmla="*/ 5856186 h 6858000"/>
              <a:gd name="connsiteX564" fmla="*/ 1170620 w 6835963"/>
              <a:gd name="connsiteY564" fmla="*/ 5865441 h 6858000"/>
              <a:gd name="connsiteX565" fmla="*/ 1271992 w 6835963"/>
              <a:gd name="connsiteY565" fmla="*/ 5874256 h 6858000"/>
              <a:gd name="connsiteX566" fmla="*/ 1332374 w 6835963"/>
              <a:gd name="connsiteY566" fmla="*/ 5887038 h 6858000"/>
              <a:gd name="connsiteX567" fmla="*/ 1400249 w 6835963"/>
              <a:gd name="connsiteY567" fmla="*/ 5954472 h 6858000"/>
              <a:gd name="connsiteX568" fmla="*/ 1494127 w 6835963"/>
              <a:gd name="connsiteY568" fmla="*/ 5984002 h 6858000"/>
              <a:gd name="connsiteX569" fmla="*/ 1478701 w 6835963"/>
              <a:gd name="connsiteY569" fmla="*/ 5960201 h 6858000"/>
              <a:gd name="connsiteX570" fmla="*/ 1523657 w 6835963"/>
              <a:gd name="connsiteY570" fmla="*/ 5950946 h 6858000"/>
              <a:gd name="connsiteX571" fmla="*/ 1482668 w 6835963"/>
              <a:gd name="connsiteY571" fmla="*/ 5918331 h 6858000"/>
              <a:gd name="connsiteX572" fmla="*/ 1440356 w 6835963"/>
              <a:gd name="connsiteY572" fmla="*/ 5904668 h 6858000"/>
              <a:gd name="connsiteX573" fmla="*/ 1434186 w 6835963"/>
              <a:gd name="connsiteY573" fmla="*/ 5857949 h 6858000"/>
              <a:gd name="connsiteX574" fmla="*/ 1445645 w 6835963"/>
              <a:gd name="connsiteY574" fmla="*/ 5836352 h 6858000"/>
              <a:gd name="connsiteX575" fmla="*/ 1368956 w 6835963"/>
              <a:gd name="connsiteY575" fmla="*/ 5809026 h 6858000"/>
              <a:gd name="connsiteX576" fmla="*/ 1338544 w 6835963"/>
              <a:gd name="connsiteY576" fmla="*/ 5844726 h 6858000"/>
              <a:gd name="connsiteX577" fmla="*/ 1312540 w 6835963"/>
              <a:gd name="connsiteY577" fmla="*/ 5842963 h 6858000"/>
              <a:gd name="connsiteX578" fmla="*/ 1200591 w 6835963"/>
              <a:gd name="connsiteY578" fmla="*/ 5805941 h 6858000"/>
              <a:gd name="connsiteX579" fmla="*/ 1113323 w 6835963"/>
              <a:gd name="connsiteY579" fmla="*/ 5767155 h 6858000"/>
              <a:gd name="connsiteX580" fmla="*/ 1093049 w 6835963"/>
              <a:gd name="connsiteY580" fmla="*/ 5759662 h 6858000"/>
              <a:gd name="connsiteX581" fmla="*/ 1062197 w 6835963"/>
              <a:gd name="connsiteY581" fmla="*/ 5731455 h 6858000"/>
              <a:gd name="connsiteX582" fmla="*/ 1087319 w 6835963"/>
              <a:gd name="connsiteY582" fmla="*/ 5708095 h 6858000"/>
              <a:gd name="connsiteX583" fmla="*/ 1105390 w 6835963"/>
              <a:gd name="connsiteY583" fmla="*/ 5683414 h 6858000"/>
              <a:gd name="connsiteX584" fmla="*/ 1168416 w 6835963"/>
              <a:gd name="connsiteY584" fmla="*/ 5663139 h 6858000"/>
              <a:gd name="connsiteX585" fmla="*/ 1224832 w 6835963"/>
              <a:gd name="connsiteY585" fmla="*/ 5680328 h 6858000"/>
              <a:gd name="connsiteX586" fmla="*/ 1184283 w 6835963"/>
              <a:gd name="connsiteY586" fmla="*/ 5634050 h 6858000"/>
              <a:gd name="connsiteX587" fmla="*/ 1155635 w 6835963"/>
              <a:gd name="connsiteY587" fmla="*/ 5602316 h 6858000"/>
              <a:gd name="connsiteX588" fmla="*/ 1104068 w 6835963"/>
              <a:gd name="connsiteY588" fmla="*/ 5586009 h 6858000"/>
              <a:gd name="connsiteX589" fmla="*/ 1119934 w 6835963"/>
              <a:gd name="connsiteY589" fmla="*/ 5630083 h 6858000"/>
              <a:gd name="connsiteX590" fmla="*/ 1079827 w 6835963"/>
              <a:gd name="connsiteY590" fmla="*/ 5641543 h 6858000"/>
              <a:gd name="connsiteX591" fmla="*/ 1028259 w 6835963"/>
              <a:gd name="connsiteY591" fmla="*/ 5642865 h 6858000"/>
              <a:gd name="connsiteX592" fmla="*/ 970962 w 6835963"/>
              <a:gd name="connsiteY592" fmla="*/ 5597468 h 6858000"/>
              <a:gd name="connsiteX593" fmla="*/ 853283 w 6835963"/>
              <a:gd name="connsiteY593" fmla="*/ 5431748 h 6858000"/>
              <a:gd name="connsiteX594" fmla="*/ 841383 w 6835963"/>
              <a:gd name="connsiteY594" fmla="*/ 5424255 h 6858000"/>
              <a:gd name="connsiteX595" fmla="*/ 696378 w 6835963"/>
              <a:gd name="connsiteY595" fmla="*/ 5423374 h 6858000"/>
              <a:gd name="connsiteX596" fmla="*/ 674341 w 6835963"/>
              <a:gd name="connsiteY596" fmla="*/ 5423814 h 6858000"/>
              <a:gd name="connsiteX597" fmla="*/ 706956 w 6835963"/>
              <a:gd name="connsiteY597" fmla="*/ 5481111 h 6858000"/>
              <a:gd name="connsiteX598" fmla="*/ 795546 w 6835963"/>
              <a:gd name="connsiteY598" fmla="*/ 5538849 h 6858000"/>
              <a:gd name="connsiteX599" fmla="*/ 810531 w 6835963"/>
              <a:gd name="connsiteY599" fmla="*/ 5622150 h 6858000"/>
              <a:gd name="connsiteX600" fmla="*/ 752793 w 6835963"/>
              <a:gd name="connsiteY600" fmla="*/ 5641983 h 6858000"/>
              <a:gd name="connsiteX601" fmla="*/ 649659 w 6835963"/>
              <a:gd name="connsiteY601" fmla="*/ 5592620 h 6858000"/>
              <a:gd name="connsiteX602" fmla="*/ 627181 w 6835963"/>
              <a:gd name="connsiteY602" fmla="*/ 5592620 h 6858000"/>
              <a:gd name="connsiteX603" fmla="*/ 624536 w 6835963"/>
              <a:gd name="connsiteY603" fmla="*/ 5615979 h 6858000"/>
              <a:gd name="connsiteX604" fmla="*/ 622333 w 6835963"/>
              <a:gd name="connsiteY604" fmla="*/ 5662698 h 6858000"/>
              <a:gd name="connsiteX605" fmla="*/ 565036 w 6835963"/>
              <a:gd name="connsiteY605" fmla="*/ 5651239 h 6858000"/>
              <a:gd name="connsiteX606" fmla="*/ 497161 w 6835963"/>
              <a:gd name="connsiteY606" fmla="*/ 5595705 h 6858000"/>
              <a:gd name="connsiteX607" fmla="*/ 482176 w 6835963"/>
              <a:gd name="connsiteY607" fmla="*/ 5578957 h 6858000"/>
              <a:gd name="connsiteX608" fmla="*/ 510383 w 6835963"/>
              <a:gd name="connsiteY608" fmla="*/ 5493011 h 6858000"/>
              <a:gd name="connsiteX609" fmla="*/ 513469 w 6835963"/>
              <a:gd name="connsiteY609" fmla="*/ 5486400 h 6858000"/>
              <a:gd name="connsiteX610" fmla="*/ 498483 w 6835963"/>
              <a:gd name="connsiteY610" fmla="*/ 5422051 h 6858000"/>
              <a:gd name="connsiteX611" fmla="*/ 435457 w 6835963"/>
              <a:gd name="connsiteY611" fmla="*/ 5417203 h 6858000"/>
              <a:gd name="connsiteX612" fmla="*/ 397112 w 6835963"/>
              <a:gd name="connsiteY612" fmla="*/ 5390318 h 6858000"/>
              <a:gd name="connsiteX613" fmla="*/ 442949 w 6835963"/>
              <a:gd name="connsiteY613" fmla="*/ 5374451 h 6858000"/>
              <a:gd name="connsiteX614" fmla="*/ 497602 w 6835963"/>
              <a:gd name="connsiteY614" fmla="*/ 5319799 h 6858000"/>
              <a:gd name="connsiteX615" fmla="*/ 648337 w 6835963"/>
              <a:gd name="connsiteY615" fmla="*/ 5336547 h 6858000"/>
              <a:gd name="connsiteX616" fmla="*/ 767338 w 6835963"/>
              <a:gd name="connsiteY616" fmla="*/ 5350210 h 6858000"/>
              <a:gd name="connsiteX617" fmla="*/ 844468 w 6835963"/>
              <a:gd name="connsiteY617" fmla="*/ 5354618 h 6858000"/>
              <a:gd name="connsiteX618" fmla="*/ 866946 w 6835963"/>
              <a:gd name="connsiteY618" fmla="*/ 5362991 h 6858000"/>
              <a:gd name="connsiteX619" fmla="*/ 943195 w 6835963"/>
              <a:gd name="connsiteY619" fmla="*/ 5442767 h 6858000"/>
              <a:gd name="connsiteX620" fmla="*/ 1020326 w 6835963"/>
              <a:gd name="connsiteY620" fmla="*/ 5422933 h 6858000"/>
              <a:gd name="connsiteX621" fmla="*/ 1027378 w 6835963"/>
              <a:gd name="connsiteY621" fmla="*/ 5432629 h 6858000"/>
              <a:gd name="connsiteX622" fmla="*/ 1038837 w 6835963"/>
              <a:gd name="connsiteY622" fmla="*/ 5362110 h 6858000"/>
              <a:gd name="connsiteX623" fmla="*/ 1078064 w 6835963"/>
              <a:gd name="connsiteY623" fmla="*/ 5400455 h 6858000"/>
              <a:gd name="connsiteX624" fmla="*/ 1127427 w 6835963"/>
              <a:gd name="connsiteY624" fmla="*/ 5423374 h 6858000"/>
              <a:gd name="connsiteX625" fmla="*/ 1097897 w 6835963"/>
              <a:gd name="connsiteY625" fmla="*/ 5347125 h 6858000"/>
              <a:gd name="connsiteX626" fmla="*/ 1140650 w 6835963"/>
              <a:gd name="connsiteY626" fmla="*/ 5340954 h 6858000"/>
              <a:gd name="connsiteX627" fmla="*/ 1220865 w 6835963"/>
              <a:gd name="connsiteY627" fmla="*/ 5321562 h 6858000"/>
              <a:gd name="connsiteX628" fmla="*/ 1238936 w 6835963"/>
              <a:gd name="connsiteY628" fmla="*/ 5348888 h 6858000"/>
              <a:gd name="connsiteX629" fmla="*/ 1312540 w 6835963"/>
              <a:gd name="connsiteY629" fmla="*/ 5431307 h 6858000"/>
              <a:gd name="connsiteX630" fmla="*/ 1327085 w 6835963"/>
              <a:gd name="connsiteY630" fmla="*/ 5452022 h 6858000"/>
              <a:gd name="connsiteX631" fmla="*/ 1394960 w 6835963"/>
              <a:gd name="connsiteY631" fmla="*/ 5526508 h 6858000"/>
              <a:gd name="connsiteX632" fmla="*/ 1443442 w 6835963"/>
              <a:gd name="connsiteY632" fmla="*/ 5571905 h 6858000"/>
              <a:gd name="connsiteX633" fmla="*/ 1523657 w 6835963"/>
              <a:gd name="connsiteY633" fmla="*/ 5656087 h 6858000"/>
              <a:gd name="connsiteX634" fmla="*/ 1617977 w 6835963"/>
              <a:gd name="connsiteY634" fmla="*/ 5681210 h 6858000"/>
              <a:gd name="connsiteX635" fmla="*/ 1632521 w 6835963"/>
              <a:gd name="connsiteY635" fmla="*/ 5681210 h 6858000"/>
              <a:gd name="connsiteX636" fmla="*/ 1785460 w 6835963"/>
              <a:gd name="connsiteY636" fmla="*/ 5669309 h 6858000"/>
              <a:gd name="connsiteX637" fmla="*/ 1840994 w 6835963"/>
              <a:gd name="connsiteY637" fmla="*/ 5689143 h 6858000"/>
              <a:gd name="connsiteX638" fmla="*/ 1992611 w 6835963"/>
              <a:gd name="connsiteY638" fmla="*/ 5733218 h 6858000"/>
              <a:gd name="connsiteX639" fmla="*/ 2106323 w 6835963"/>
              <a:gd name="connsiteY639" fmla="*/ 5731014 h 6858000"/>
              <a:gd name="connsiteX640" fmla="*/ 2258380 w 6835963"/>
              <a:gd name="connsiteY640" fmla="*/ 5725725 h 6858000"/>
              <a:gd name="connsiteX641" fmla="*/ 2331103 w 6835963"/>
              <a:gd name="connsiteY641" fmla="*/ 5736303 h 6858000"/>
              <a:gd name="connsiteX642" fmla="*/ 2603043 w 6835963"/>
              <a:gd name="connsiteY642" fmla="*/ 5722640 h 6858000"/>
              <a:gd name="connsiteX643" fmla="*/ 2704415 w 6835963"/>
              <a:gd name="connsiteY643" fmla="*/ 5694432 h 6858000"/>
              <a:gd name="connsiteX644" fmla="*/ 2872779 w 6835963"/>
              <a:gd name="connsiteY644" fmla="*/ 5610250 h 6858000"/>
              <a:gd name="connsiteX645" fmla="*/ 2870135 w 6835963"/>
              <a:gd name="connsiteY645" fmla="*/ 5553834 h 6858000"/>
              <a:gd name="connsiteX646" fmla="*/ 2826060 w 6835963"/>
              <a:gd name="connsiteY646" fmla="*/ 5487282 h 6858000"/>
              <a:gd name="connsiteX647" fmla="*/ 2772290 w 6835963"/>
              <a:gd name="connsiteY647" fmla="*/ 5456870 h 6858000"/>
              <a:gd name="connsiteX648" fmla="*/ 2554561 w 6835963"/>
              <a:gd name="connsiteY648" fmla="*/ 5458193 h 6858000"/>
              <a:gd name="connsiteX649" fmla="*/ 2473464 w 6835963"/>
              <a:gd name="connsiteY649" fmla="*/ 5447174 h 6858000"/>
              <a:gd name="connsiteX650" fmla="*/ 2448782 w 6835963"/>
              <a:gd name="connsiteY650" fmla="*/ 5460837 h 6858000"/>
              <a:gd name="connsiteX651" fmla="*/ 2476549 w 6835963"/>
              <a:gd name="connsiteY651" fmla="*/ 5470533 h 6858000"/>
              <a:gd name="connsiteX652" fmla="*/ 2465531 w 6835963"/>
              <a:gd name="connsiteY652" fmla="*/ 5478908 h 6858000"/>
              <a:gd name="connsiteX653" fmla="*/ 2413963 w 6835963"/>
              <a:gd name="connsiteY653" fmla="*/ 5485959 h 6858000"/>
              <a:gd name="connsiteX654" fmla="*/ 2397656 w 6835963"/>
              <a:gd name="connsiteY654" fmla="*/ 5482874 h 6858000"/>
              <a:gd name="connsiteX655" fmla="*/ 2317881 w 6835963"/>
              <a:gd name="connsiteY655" fmla="*/ 5447174 h 6858000"/>
              <a:gd name="connsiteX656" fmla="*/ 2222239 w 6835963"/>
              <a:gd name="connsiteY656" fmla="*/ 5403981 h 6858000"/>
              <a:gd name="connsiteX657" fmla="*/ 2116901 w 6835963"/>
              <a:gd name="connsiteY657" fmla="*/ 5372688 h 6858000"/>
              <a:gd name="connsiteX658" fmla="*/ 2092219 w 6835963"/>
              <a:gd name="connsiteY658" fmla="*/ 5386792 h 6858000"/>
              <a:gd name="connsiteX659" fmla="*/ 2019496 w 6835963"/>
              <a:gd name="connsiteY659" fmla="*/ 5388114 h 6858000"/>
              <a:gd name="connsiteX660" fmla="*/ 2017292 w 6835963"/>
              <a:gd name="connsiteY660" fmla="*/ 5377977 h 6858000"/>
              <a:gd name="connsiteX661" fmla="*/ 2123512 w 6835963"/>
              <a:gd name="connsiteY661" fmla="*/ 5321120 h 6858000"/>
              <a:gd name="connsiteX662" fmla="*/ 2126156 w 6835963"/>
              <a:gd name="connsiteY662" fmla="*/ 5311424 h 6858000"/>
              <a:gd name="connsiteX663" fmla="*/ 2098830 w 6835963"/>
              <a:gd name="connsiteY663" fmla="*/ 5305694 h 6858000"/>
              <a:gd name="connsiteX664" fmla="*/ 2009800 w 6835963"/>
              <a:gd name="connsiteY664" fmla="*/ 5315391 h 6858000"/>
              <a:gd name="connsiteX665" fmla="*/ 1941925 w 6835963"/>
              <a:gd name="connsiteY665" fmla="*/ 5301728 h 6858000"/>
              <a:gd name="connsiteX666" fmla="*/ 1844961 w 6835963"/>
              <a:gd name="connsiteY666" fmla="*/ 5269113 h 6858000"/>
              <a:gd name="connsiteX667" fmla="*/ 1815431 w 6835963"/>
              <a:gd name="connsiteY667" fmla="*/ 5272638 h 6858000"/>
              <a:gd name="connsiteX668" fmla="*/ 1747556 w 6835963"/>
              <a:gd name="connsiteY668" fmla="*/ 5265587 h 6858000"/>
              <a:gd name="connsiteX669" fmla="*/ 1676155 w 6835963"/>
              <a:gd name="connsiteY669" fmla="*/ 5217105 h 6858000"/>
              <a:gd name="connsiteX670" fmla="*/ 1563765 w 6835963"/>
              <a:gd name="connsiteY670" fmla="*/ 5165538 h 6858000"/>
              <a:gd name="connsiteX671" fmla="*/ 1386145 w 6835963"/>
              <a:gd name="connsiteY671" fmla="*/ 5083559 h 6858000"/>
              <a:gd name="connsiteX672" fmla="*/ 1381296 w 6835963"/>
              <a:gd name="connsiteY672" fmla="*/ 5047858 h 6858000"/>
              <a:gd name="connsiteX673" fmla="*/ 1428456 w 6835963"/>
              <a:gd name="connsiteY673" fmla="*/ 5026703 h 6858000"/>
              <a:gd name="connsiteX674" fmla="*/ 1424490 w 6835963"/>
              <a:gd name="connsiteY674" fmla="*/ 5022295 h 6858000"/>
              <a:gd name="connsiteX675" fmla="*/ 1448290 w 6835963"/>
              <a:gd name="connsiteY675" fmla="*/ 4997173 h 6858000"/>
              <a:gd name="connsiteX676" fmla="*/ 1556272 w 6835963"/>
              <a:gd name="connsiteY676" fmla="*/ 4968965 h 6858000"/>
              <a:gd name="connsiteX677" fmla="*/ 1592854 w 6835963"/>
              <a:gd name="connsiteY677" fmla="*/ 5000258 h 6858000"/>
              <a:gd name="connsiteX678" fmla="*/ 1619299 w 6835963"/>
              <a:gd name="connsiteY678" fmla="*/ 5057114 h 6858000"/>
              <a:gd name="connsiteX679" fmla="*/ 1671307 w 6835963"/>
              <a:gd name="connsiteY679" fmla="*/ 5078270 h 6858000"/>
              <a:gd name="connsiteX680" fmla="*/ 1703481 w 6835963"/>
              <a:gd name="connsiteY680" fmla="*/ 5084000 h 6858000"/>
              <a:gd name="connsiteX681" fmla="*/ 1738300 w 6835963"/>
              <a:gd name="connsiteY681" fmla="*/ 5084440 h 6858000"/>
              <a:gd name="connsiteX682" fmla="*/ 1739182 w 6835963"/>
              <a:gd name="connsiteY682" fmla="*/ 5073422 h 6858000"/>
              <a:gd name="connsiteX683" fmla="*/ 1665137 w 6835963"/>
              <a:gd name="connsiteY683" fmla="*/ 5050503 h 6858000"/>
              <a:gd name="connsiteX684" fmla="*/ 1648388 w 6835963"/>
              <a:gd name="connsiteY684" fmla="*/ 4986154 h 6858000"/>
              <a:gd name="connsiteX685" fmla="*/ 1595499 w 6835963"/>
              <a:gd name="connsiteY685" fmla="*/ 4930620 h 6858000"/>
              <a:gd name="connsiteX686" fmla="*/ 1540406 w 6835963"/>
              <a:gd name="connsiteY686" fmla="*/ 4901090 h 6858000"/>
              <a:gd name="connsiteX687" fmla="*/ 1519691 w 6835963"/>
              <a:gd name="connsiteY687" fmla="*/ 4881257 h 6858000"/>
              <a:gd name="connsiteX688" fmla="*/ 1495890 w 6835963"/>
              <a:gd name="connsiteY688" fmla="*/ 4848642 h 6858000"/>
              <a:gd name="connsiteX689" fmla="*/ 1457546 w 6835963"/>
              <a:gd name="connsiteY689" fmla="*/ 4834538 h 6858000"/>
              <a:gd name="connsiteX690" fmla="*/ 1464597 w 6835963"/>
              <a:gd name="connsiteY690" fmla="*/ 4874205 h 6858000"/>
              <a:gd name="connsiteX691" fmla="*/ 1464597 w 6835963"/>
              <a:gd name="connsiteY691" fmla="*/ 4888309 h 6858000"/>
              <a:gd name="connsiteX692" fmla="*/ 1442119 w 6835963"/>
              <a:gd name="connsiteY692" fmla="*/ 4950454 h 6858000"/>
              <a:gd name="connsiteX693" fmla="*/ 1416115 w 6835963"/>
              <a:gd name="connsiteY693" fmla="*/ 4977339 h 6858000"/>
              <a:gd name="connsiteX694" fmla="*/ 1309014 w 6835963"/>
              <a:gd name="connsiteY694" fmla="*/ 4962795 h 6858000"/>
              <a:gd name="connsiteX695" fmla="*/ 1241139 w 6835963"/>
              <a:gd name="connsiteY695" fmla="*/ 4938994 h 6858000"/>
              <a:gd name="connsiteX696" fmla="*/ 1214695 w 6835963"/>
              <a:gd name="connsiteY696" fmla="*/ 4893597 h 6858000"/>
              <a:gd name="connsiteX697" fmla="*/ 1142853 w 6835963"/>
              <a:gd name="connsiteY697" fmla="*/ 4822637 h 6858000"/>
              <a:gd name="connsiteX698" fmla="*/ 1038837 w 6835963"/>
              <a:gd name="connsiteY698" fmla="*/ 4782970 h 6858000"/>
              <a:gd name="connsiteX699" fmla="*/ 1033989 w 6835963"/>
              <a:gd name="connsiteY699" fmla="*/ 4773715 h 6858000"/>
              <a:gd name="connsiteX700" fmla="*/ 1088201 w 6835963"/>
              <a:gd name="connsiteY700" fmla="*/ 4729200 h 6858000"/>
              <a:gd name="connsiteX701" fmla="*/ 1142412 w 6835963"/>
              <a:gd name="connsiteY701" fmla="*/ 4743303 h 6858000"/>
              <a:gd name="connsiteX702" fmla="*/ 1177672 w 6835963"/>
              <a:gd name="connsiteY702" fmla="*/ 4737574 h 6858000"/>
              <a:gd name="connsiteX703" fmla="*/ 1238936 w 6835963"/>
              <a:gd name="connsiteY703" fmla="*/ 4743303 h 6858000"/>
              <a:gd name="connsiteX704" fmla="*/ 1368956 w 6835963"/>
              <a:gd name="connsiteY704" fmla="*/ 4776800 h 6858000"/>
              <a:gd name="connsiteX705" fmla="*/ 1387467 w 6835963"/>
              <a:gd name="connsiteY705" fmla="*/ 4745948 h 6858000"/>
              <a:gd name="connsiteX706" fmla="*/ 1361022 w 6835963"/>
              <a:gd name="connsiteY706" fmla="*/ 4728318 h 6858000"/>
              <a:gd name="connsiteX707" fmla="*/ 1321355 w 6835963"/>
              <a:gd name="connsiteY707" fmla="*/ 4717740 h 6858000"/>
              <a:gd name="connsiteX708" fmla="*/ 1337663 w 6835963"/>
              <a:gd name="connsiteY708" fmla="*/ 4678073 h 6858000"/>
              <a:gd name="connsiteX709" fmla="*/ 1292707 w 6835963"/>
              <a:gd name="connsiteY709" fmla="*/ 4658680 h 6858000"/>
              <a:gd name="connsiteX710" fmla="*/ 1206761 w 6835963"/>
              <a:gd name="connsiteY710" fmla="*/ 4581550 h 6858000"/>
              <a:gd name="connsiteX711" fmla="*/ 1197946 w 6835963"/>
              <a:gd name="connsiteY711" fmla="*/ 4570091 h 6858000"/>
              <a:gd name="connsiteX712" fmla="*/ 1163127 w 6835963"/>
              <a:gd name="connsiteY712" fmla="*/ 4516760 h 6858000"/>
              <a:gd name="connsiteX713" fmla="*/ 1095693 w 6835963"/>
              <a:gd name="connsiteY713" fmla="*/ 4447563 h 6858000"/>
              <a:gd name="connsiteX714" fmla="*/ 1077182 w 6835963"/>
              <a:gd name="connsiteY714" fmla="*/ 4411422 h 6858000"/>
              <a:gd name="connsiteX715" fmla="*/ 989914 w 6835963"/>
              <a:gd name="connsiteY715" fmla="*/ 4313576 h 6858000"/>
              <a:gd name="connsiteX716" fmla="*/ 973607 w 6835963"/>
              <a:gd name="connsiteY716" fmla="*/ 4442274 h 6858000"/>
              <a:gd name="connsiteX717" fmla="*/ 847994 w 6835963"/>
              <a:gd name="connsiteY717" fmla="*/ 4443156 h 6858000"/>
              <a:gd name="connsiteX718" fmla="*/ 836535 w 6835963"/>
              <a:gd name="connsiteY718" fmla="*/ 4459463 h 6858000"/>
              <a:gd name="connsiteX719" fmla="*/ 866506 w 6835963"/>
              <a:gd name="connsiteY719" fmla="*/ 4533949 h 6858000"/>
              <a:gd name="connsiteX720" fmla="*/ 897358 w 6835963"/>
              <a:gd name="connsiteY720" fmla="*/ 4578464 h 6858000"/>
              <a:gd name="connsiteX721" fmla="*/ 859013 w 6835963"/>
              <a:gd name="connsiteY721" fmla="*/ 4545850 h 6858000"/>
              <a:gd name="connsiteX722" fmla="*/ 854165 w 6835963"/>
              <a:gd name="connsiteY722" fmla="*/ 4587279 h 6858000"/>
              <a:gd name="connsiteX723" fmla="*/ 892950 w 6835963"/>
              <a:gd name="connsiteY723" fmla="*/ 4634439 h 6858000"/>
              <a:gd name="connsiteX724" fmla="*/ 903088 w 6835963"/>
              <a:gd name="connsiteY724" fmla="*/ 4635761 h 6858000"/>
              <a:gd name="connsiteX725" fmla="*/ 896917 w 6835963"/>
              <a:gd name="connsiteY725" fmla="*/ 4593450 h 6858000"/>
              <a:gd name="connsiteX726" fmla="*/ 2879831 w 6835963"/>
              <a:gd name="connsiteY726" fmla="*/ 3455886 h 6858000"/>
              <a:gd name="connsiteX727" fmla="*/ 2818127 w 6835963"/>
              <a:gd name="connsiteY727" fmla="*/ 3481890 h 6858000"/>
              <a:gd name="connsiteX728" fmla="*/ 2887324 w 6835963"/>
              <a:gd name="connsiteY728" fmla="*/ 3462056 h 6858000"/>
              <a:gd name="connsiteX729" fmla="*/ 2927873 w 6835963"/>
              <a:gd name="connsiteY729" fmla="*/ 3429882 h 6858000"/>
              <a:gd name="connsiteX730" fmla="*/ 2930958 w 6835963"/>
              <a:gd name="connsiteY730" fmla="*/ 3417100 h 6858000"/>
              <a:gd name="connsiteX731" fmla="*/ 3053044 w 6835963"/>
              <a:gd name="connsiteY731" fmla="*/ 3510097 h 6858000"/>
              <a:gd name="connsiteX732" fmla="*/ 3062741 w 6835963"/>
              <a:gd name="connsiteY732" fmla="*/ 3473075 h 6858000"/>
              <a:gd name="connsiteX733" fmla="*/ 3048196 w 6835963"/>
              <a:gd name="connsiteY733" fmla="*/ 3305591 h 6858000"/>
              <a:gd name="connsiteX734" fmla="*/ 3012496 w 6835963"/>
              <a:gd name="connsiteY734" fmla="*/ 3269450 h 6858000"/>
              <a:gd name="connsiteX735" fmla="*/ 2972388 w 6835963"/>
              <a:gd name="connsiteY735" fmla="*/ 3303828 h 6858000"/>
              <a:gd name="connsiteX736" fmla="*/ 2962691 w 6835963"/>
              <a:gd name="connsiteY736" fmla="*/ 3318373 h 6858000"/>
              <a:gd name="connsiteX737" fmla="*/ 2897020 w 6835963"/>
              <a:gd name="connsiteY737" fmla="*/ 3381840 h 6858000"/>
              <a:gd name="connsiteX738" fmla="*/ 2879831 w 6835963"/>
              <a:gd name="connsiteY738" fmla="*/ 3455886 h 6858000"/>
              <a:gd name="connsiteX739" fmla="*/ 3726504 w 6835963"/>
              <a:gd name="connsiteY739" fmla="*/ 6201290 h 6858000"/>
              <a:gd name="connsiteX740" fmla="*/ 3856524 w 6835963"/>
              <a:gd name="connsiteY740" fmla="*/ 6157656 h 6858000"/>
              <a:gd name="connsiteX741" fmla="*/ 3951284 w 6835963"/>
              <a:gd name="connsiteY741" fmla="*/ 6137381 h 6858000"/>
              <a:gd name="connsiteX742" fmla="*/ 3984780 w 6835963"/>
              <a:gd name="connsiteY742" fmla="*/ 6135178 h 6858000"/>
              <a:gd name="connsiteX743" fmla="*/ 3987866 w 6835963"/>
              <a:gd name="connsiteY743" fmla="*/ 6124600 h 6858000"/>
              <a:gd name="connsiteX744" fmla="*/ 3954810 w 6835963"/>
              <a:gd name="connsiteY744" fmla="*/ 6102122 h 6858000"/>
              <a:gd name="connsiteX745" fmla="*/ 3852116 w 6835963"/>
              <a:gd name="connsiteY745" fmla="*/ 6113140 h 6858000"/>
              <a:gd name="connsiteX746" fmla="*/ 3704466 w 6835963"/>
              <a:gd name="connsiteY746" fmla="*/ 6148841 h 6858000"/>
              <a:gd name="connsiteX747" fmla="*/ 3591635 w 6835963"/>
              <a:gd name="connsiteY747" fmla="*/ 6169556 h 6858000"/>
              <a:gd name="connsiteX748" fmla="*/ 3416219 w 6835963"/>
              <a:gd name="connsiteY748" fmla="*/ 6212749 h 6858000"/>
              <a:gd name="connsiteX749" fmla="*/ 3267687 w 6835963"/>
              <a:gd name="connsiteY749" fmla="*/ 6232582 h 6858000"/>
              <a:gd name="connsiteX750" fmla="*/ 3030126 w 6835963"/>
              <a:gd name="connsiteY750" fmla="*/ 6229497 h 6858000"/>
              <a:gd name="connsiteX751" fmla="*/ 2955199 w 6835963"/>
              <a:gd name="connsiteY751" fmla="*/ 6212749 h 6858000"/>
              <a:gd name="connsiteX752" fmla="*/ 2711907 w 6835963"/>
              <a:gd name="connsiteY752" fmla="*/ 6167793 h 6858000"/>
              <a:gd name="connsiteX753" fmla="*/ 2692074 w 6835963"/>
              <a:gd name="connsiteY753" fmla="*/ 6159859 h 6858000"/>
              <a:gd name="connsiteX754" fmla="*/ 2565580 w 6835963"/>
              <a:gd name="connsiteY754" fmla="*/ 6197323 h 6858000"/>
              <a:gd name="connsiteX755" fmla="*/ 2503435 w 6835963"/>
              <a:gd name="connsiteY755" fmla="*/ 6218479 h 6858000"/>
              <a:gd name="connsiteX756" fmla="*/ 2412641 w 6835963"/>
              <a:gd name="connsiteY756" fmla="*/ 6231701 h 6858000"/>
              <a:gd name="connsiteX757" fmla="*/ 2447460 w 6835963"/>
              <a:gd name="connsiteY757" fmla="*/ 6190271 h 6858000"/>
              <a:gd name="connsiteX758" fmla="*/ 2620232 w 6835963"/>
              <a:gd name="connsiteY758" fmla="*/ 6146637 h 6858000"/>
              <a:gd name="connsiteX759" fmla="*/ 2733504 w 6835963"/>
              <a:gd name="connsiteY759" fmla="*/ 6101681 h 6858000"/>
              <a:gd name="connsiteX760" fmla="*/ 2753337 w 6835963"/>
              <a:gd name="connsiteY760" fmla="*/ 6096392 h 6858000"/>
              <a:gd name="connsiteX761" fmla="*/ 2823857 w 6835963"/>
              <a:gd name="connsiteY761" fmla="*/ 6101240 h 6858000"/>
              <a:gd name="connsiteX762" fmla="*/ 3003681 w 6835963"/>
              <a:gd name="connsiteY762" fmla="*/ 6065980 h 6858000"/>
              <a:gd name="connsiteX763" fmla="*/ 3121801 w 6835963"/>
              <a:gd name="connsiteY763" fmla="*/ 5998547 h 6858000"/>
              <a:gd name="connsiteX764" fmla="*/ 3146923 w 6835963"/>
              <a:gd name="connsiteY764" fmla="*/ 5993699 h 6858000"/>
              <a:gd name="connsiteX765" fmla="*/ 3233750 w 6835963"/>
              <a:gd name="connsiteY765" fmla="*/ 5993257 h 6858000"/>
              <a:gd name="connsiteX766" fmla="*/ 3298540 w 6835963"/>
              <a:gd name="connsiteY766" fmla="*/ 5972543 h 6858000"/>
              <a:gd name="connsiteX767" fmla="*/ 3384926 w 6835963"/>
              <a:gd name="connsiteY767" fmla="*/ 5948742 h 6858000"/>
              <a:gd name="connsiteX768" fmla="*/ 3483653 w 6835963"/>
              <a:gd name="connsiteY768" fmla="*/ 5948742 h 6858000"/>
              <a:gd name="connsiteX769" fmla="*/ 3610147 w 6835963"/>
              <a:gd name="connsiteY769" fmla="*/ 5900260 h 6858000"/>
              <a:gd name="connsiteX770" fmla="*/ 3652458 w 6835963"/>
              <a:gd name="connsiteY770" fmla="*/ 5889682 h 6858000"/>
              <a:gd name="connsiteX771" fmla="*/ 3767052 w 6835963"/>
              <a:gd name="connsiteY771" fmla="*/ 5896735 h 6858000"/>
              <a:gd name="connsiteX772" fmla="*/ 3815975 w 6835963"/>
              <a:gd name="connsiteY772" fmla="*/ 5859271 h 6858000"/>
              <a:gd name="connsiteX773" fmla="*/ 3831401 w 6835963"/>
              <a:gd name="connsiteY773" fmla="*/ 5829300 h 6858000"/>
              <a:gd name="connsiteX774" fmla="*/ 3960980 w 6835963"/>
              <a:gd name="connsiteY774" fmla="*/ 5752170 h 6858000"/>
              <a:gd name="connsiteX775" fmla="*/ 4165486 w 6835963"/>
              <a:gd name="connsiteY775" fmla="*/ 5677243 h 6858000"/>
              <a:gd name="connsiteX776" fmla="*/ 4175623 w 6835963"/>
              <a:gd name="connsiteY776" fmla="*/ 5673276 h 6858000"/>
              <a:gd name="connsiteX777" fmla="*/ 4253635 w 6835963"/>
              <a:gd name="connsiteY777" fmla="*/ 5644628 h 6858000"/>
              <a:gd name="connsiteX778" fmla="*/ 4298591 w 6835963"/>
              <a:gd name="connsiteY778" fmla="*/ 5630965 h 6858000"/>
              <a:gd name="connsiteX779" fmla="*/ 4358092 w 6835963"/>
              <a:gd name="connsiteY779" fmla="*/ 5629202 h 6858000"/>
              <a:gd name="connsiteX780" fmla="*/ 4398200 w 6835963"/>
              <a:gd name="connsiteY780" fmla="*/ 5636254 h 6858000"/>
              <a:gd name="connsiteX781" fmla="*/ 4469601 w 6835963"/>
              <a:gd name="connsiteY781" fmla="*/ 5626998 h 6858000"/>
              <a:gd name="connsiteX782" fmla="*/ 4487671 w 6835963"/>
              <a:gd name="connsiteY782" fmla="*/ 5623031 h 6858000"/>
              <a:gd name="connsiteX783" fmla="*/ 4479297 w 6835963"/>
              <a:gd name="connsiteY783" fmla="*/ 5596146 h 6858000"/>
              <a:gd name="connsiteX784" fmla="*/ 4624743 w 6835963"/>
              <a:gd name="connsiteY784" fmla="*/ 5532238 h 6858000"/>
              <a:gd name="connsiteX785" fmla="*/ 4526016 w 6835963"/>
              <a:gd name="connsiteY785" fmla="*/ 5523423 h 6858000"/>
              <a:gd name="connsiteX786" fmla="*/ 4489875 w 6835963"/>
              <a:gd name="connsiteY786" fmla="*/ 5529593 h 6858000"/>
              <a:gd name="connsiteX787" fmla="*/ 4368229 w 6835963"/>
              <a:gd name="connsiteY787" fmla="*/ 5546782 h 6858000"/>
              <a:gd name="connsiteX788" fmla="*/ 4252754 w 6835963"/>
              <a:gd name="connsiteY788" fmla="*/ 5560886 h 6858000"/>
              <a:gd name="connsiteX789" fmla="*/ 4217935 w 6835963"/>
              <a:gd name="connsiteY789" fmla="*/ 5563972 h 6858000"/>
              <a:gd name="connsiteX790" fmla="*/ 4133312 w 6835963"/>
              <a:gd name="connsiteY790" fmla="*/ 5594824 h 6858000"/>
              <a:gd name="connsiteX791" fmla="*/ 4081744 w 6835963"/>
              <a:gd name="connsiteY791" fmla="*/ 5606283 h 6858000"/>
              <a:gd name="connsiteX792" fmla="*/ 4091881 w 6835963"/>
              <a:gd name="connsiteY792" fmla="*/ 5548104 h 6858000"/>
              <a:gd name="connsiteX793" fmla="*/ 4262010 w 6835963"/>
              <a:gd name="connsiteY793" fmla="*/ 5461278 h 6858000"/>
              <a:gd name="connsiteX794" fmla="*/ 4297269 w 6835963"/>
              <a:gd name="connsiteY794" fmla="*/ 5478908 h 6858000"/>
              <a:gd name="connsiteX795" fmla="*/ 4358533 w 6835963"/>
              <a:gd name="connsiteY795" fmla="*/ 5407066 h 6858000"/>
              <a:gd name="connsiteX796" fmla="*/ 4250991 w 6835963"/>
              <a:gd name="connsiteY796" fmla="*/ 5433511 h 6858000"/>
              <a:gd name="connsiteX797" fmla="*/ 4150060 w 6835963"/>
              <a:gd name="connsiteY797" fmla="*/ 5444970 h 6858000"/>
              <a:gd name="connsiteX798" fmla="*/ 4113037 w 6835963"/>
              <a:gd name="connsiteY798" fmla="*/ 5491249 h 6858000"/>
              <a:gd name="connsiteX799" fmla="*/ 3930569 w 6835963"/>
              <a:gd name="connsiteY799" fmla="*/ 5479348 h 6858000"/>
              <a:gd name="connsiteX800" fmla="*/ 3883850 w 6835963"/>
              <a:gd name="connsiteY800" fmla="*/ 5486400 h 6858000"/>
              <a:gd name="connsiteX801" fmla="*/ 3758678 w 6835963"/>
              <a:gd name="connsiteY801" fmla="*/ 5519015 h 6858000"/>
              <a:gd name="connsiteX802" fmla="*/ 3737963 w 6835963"/>
              <a:gd name="connsiteY802" fmla="*/ 5528712 h 6858000"/>
              <a:gd name="connsiteX803" fmla="*/ 3694329 w 6835963"/>
              <a:gd name="connsiteY803" fmla="*/ 5552953 h 6858000"/>
              <a:gd name="connsiteX804" fmla="*/ 3607061 w 6835963"/>
              <a:gd name="connsiteY804" fmla="*/ 5552512 h 6858000"/>
              <a:gd name="connsiteX805" fmla="*/ 3549764 w 6835963"/>
              <a:gd name="connsiteY805" fmla="*/ 5579838 h 6858000"/>
              <a:gd name="connsiteX806" fmla="*/ 3550646 w 6835963"/>
              <a:gd name="connsiteY806" fmla="*/ 5608927 h 6858000"/>
              <a:gd name="connsiteX807" fmla="*/ 3526405 w 6835963"/>
              <a:gd name="connsiteY807" fmla="*/ 5633609 h 6858000"/>
              <a:gd name="connsiteX808" fmla="*/ 3429441 w 6835963"/>
              <a:gd name="connsiteY808" fmla="*/ 5650798 h 6858000"/>
              <a:gd name="connsiteX809" fmla="*/ 3333799 w 6835963"/>
              <a:gd name="connsiteY809" fmla="*/ 5673276 h 6858000"/>
              <a:gd name="connsiteX810" fmla="*/ 3241243 w 6835963"/>
              <a:gd name="connsiteY810" fmla="*/ 5716910 h 6858000"/>
              <a:gd name="connsiteX811" fmla="*/ 3196727 w 6835963"/>
              <a:gd name="connsiteY811" fmla="*/ 5750847 h 6858000"/>
              <a:gd name="connsiteX812" fmla="*/ 3042466 w 6835963"/>
              <a:gd name="connsiteY812" fmla="*/ 5809907 h 6858000"/>
              <a:gd name="connsiteX813" fmla="*/ 2901869 w 6835963"/>
              <a:gd name="connsiteY813" fmla="*/ 5886597 h 6858000"/>
              <a:gd name="connsiteX814" fmla="*/ 2842809 w 6835963"/>
              <a:gd name="connsiteY814" fmla="*/ 5891445 h 6858000"/>
              <a:gd name="connsiteX815" fmla="*/ 2860879 w 6835963"/>
              <a:gd name="connsiteY815" fmla="*/ 5848693 h 6858000"/>
              <a:gd name="connsiteX816" fmla="*/ 2759948 w 6835963"/>
              <a:gd name="connsiteY816" fmla="*/ 5898938 h 6858000"/>
              <a:gd name="connsiteX817" fmla="*/ 2744522 w 6835963"/>
              <a:gd name="connsiteY817" fmla="*/ 5907312 h 6858000"/>
              <a:gd name="connsiteX818" fmla="*/ 2623317 w 6835963"/>
              <a:gd name="connsiteY818" fmla="*/ 5935960 h 6858000"/>
              <a:gd name="connsiteX819" fmla="*/ 2508283 w 6835963"/>
              <a:gd name="connsiteY819" fmla="*/ 5927146 h 6858000"/>
              <a:gd name="connsiteX820" fmla="*/ 2277773 w 6835963"/>
              <a:gd name="connsiteY820" fmla="*/ 5944775 h 6858000"/>
              <a:gd name="connsiteX821" fmla="*/ 2225324 w 6835963"/>
              <a:gd name="connsiteY821" fmla="*/ 5977391 h 6858000"/>
              <a:gd name="connsiteX822" fmla="*/ 2189183 w 6835963"/>
              <a:gd name="connsiteY822" fmla="*/ 6010006 h 6858000"/>
              <a:gd name="connsiteX823" fmla="*/ 2132327 w 6835963"/>
              <a:gd name="connsiteY823" fmla="*/ 5995461 h 6858000"/>
              <a:gd name="connsiteX824" fmla="*/ 2105441 w 6835963"/>
              <a:gd name="connsiteY824" fmla="*/ 5990613 h 6858000"/>
              <a:gd name="connsiteX825" fmla="*/ 2016852 w 6835963"/>
              <a:gd name="connsiteY825" fmla="*/ 5976069 h 6858000"/>
              <a:gd name="connsiteX826" fmla="*/ 2001425 w 6835963"/>
              <a:gd name="connsiteY826" fmla="*/ 5966813 h 6858000"/>
              <a:gd name="connsiteX827" fmla="*/ 1881102 w 6835963"/>
              <a:gd name="connsiteY827" fmla="*/ 5935079 h 6858000"/>
              <a:gd name="connsiteX828" fmla="*/ 1844079 w 6835963"/>
              <a:gd name="connsiteY828" fmla="*/ 5931994 h 6858000"/>
              <a:gd name="connsiteX829" fmla="*/ 1857742 w 6835963"/>
              <a:gd name="connsiteY829" fmla="*/ 5978272 h 6858000"/>
              <a:gd name="connsiteX830" fmla="*/ 1801768 w 6835963"/>
              <a:gd name="connsiteY830" fmla="*/ 5964609 h 6858000"/>
              <a:gd name="connsiteX831" fmla="*/ 1733893 w 6835963"/>
              <a:gd name="connsiteY831" fmla="*/ 5965050 h 6858000"/>
              <a:gd name="connsiteX832" fmla="*/ 1879780 w 6835963"/>
              <a:gd name="connsiteY832" fmla="*/ 6099036 h 6858000"/>
              <a:gd name="connsiteX833" fmla="*/ 1880661 w 6835963"/>
              <a:gd name="connsiteY833" fmla="*/ 6110496 h 6858000"/>
              <a:gd name="connsiteX834" fmla="*/ 1855539 w 6835963"/>
              <a:gd name="connsiteY834" fmla="*/ 6116666 h 6858000"/>
              <a:gd name="connsiteX835" fmla="*/ 1785901 w 6835963"/>
              <a:gd name="connsiteY835" fmla="*/ 6076118 h 6858000"/>
              <a:gd name="connsiteX836" fmla="*/ 1712737 w 6835963"/>
              <a:gd name="connsiteY836" fmla="*/ 6021906 h 6858000"/>
              <a:gd name="connsiteX837" fmla="*/ 1665577 w 6835963"/>
              <a:gd name="connsiteY837" fmla="*/ 5983121 h 6858000"/>
              <a:gd name="connsiteX838" fmla="*/ 1609603 w 6835963"/>
              <a:gd name="connsiteY838" fmla="*/ 5964168 h 6858000"/>
              <a:gd name="connsiteX839" fmla="*/ 1601229 w 6835963"/>
              <a:gd name="connsiteY839" fmla="*/ 6010006 h 6858000"/>
              <a:gd name="connsiteX840" fmla="*/ 1706126 w 6835963"/>
              <a:gd name="connsiteY840" fmla="*/ 6064658 h 6858000"/>
              <a:gd name="connsiteX841" fmla="*/ 1704804 w 6835963"/>
              <a:gd name="connsiteY841" fmla="*/ 6100359 h 6858000"/>
              <a:gd name="connsiteX842" fmla="*/ 1680563 w 6835963"/>
              <a:gd name="connsiteY842" fmla="*/ 6123277 h 6858000"/>
              <a:gd name="connsiteX843" fmla="*/ 1740504 w 6835963"/>
              <a:gd name="connsiteY843" fmla="*/ 6143993 h 6858000"/>
              <a:gd name="connsiteX844" fmla="*/ 1778408 w 6835963"/>
              <a:gd name="connsiteY844" fmla="*/ 6187627 h 6858000"/>
              <a:gd name="connsiteX845" fmla="*/ 1844520 w 6835963"/>
              <a:gd name="connsiteY845" fmla="*/ 6216275 h 6858000"/>
              <a:gd name="connsiteX846" fmla="*/ 1918565 w 6835963"/>
              <a:gd name="connsiteY846" fmla="*/ 6221564 h 6858000"/>
              <a:gd name="connsiteX847" fmla="*/ 2066656 w 6835963"/>
              <a:gd name="connsiteY847" fmla="*/ 6271809 h 6858000"/>
              <a:gd name="connsiteX848" fmla="*/ 1955147 w 6835963"/>
              <a:gd name="connsiteY848" fmla="*/ 6215834 h 6858000"/>
              <a:gd name="connsiteX849" fmla="*/ 1922532 w 6835963"/>
              <a:gd name="connsiteY849" fmla="*/ 6183660 h 6858000"/>
              <a:gd name="connsiteX850" fmla="*/ 1909310 w 6835963"/>
              <a:gd name="connsiteY850" fmla="*/ 6147518 h 6858000"/>
              <a:gd name="connsiteX851" fmla="*/ 2027429 w 6835963"/>
              <a:gd name="connsiteY851" fmla="*/ 6120633 h 6858000"/>
              <a:gd name="connsiteX852" fmla="*/ 2069300 w 6835963"/>
              <a:gd name="connsiteY852" fmla="*/ 6195560 h 6858000"/>
              <a:gd name="connsiteX853" fmla="*/ 2063130 w 6835963"/>
              <a:gd name="connsiteY853" fmla="*/ 6208782 h 6858000"/>
              <a:gd name="connsiteX854" fmla="*/ 2165383 w 6835963"/>
              <a:gd name="connsiteY854" fmla="*/ 6294287 h 6858000"/>
              <a:gd name="connsiteX855" fmla="*/ 2160535 w 6835963"/>
              <a:gd name="connsiteY855" fmla="*/ 6301779 h 6858000"/>
              <a:gd name="connsiteX856" fmla="*/ 2209017 w 6835963"/>
              <a:gd name="connsiteY856" fmla="*/ 6296931 h 6858000"/>
              <a:gd name="connsiteX857" fmla="*/ 2182131 w 6835963"/>
              <a:gd name="connsiteY857" fmla="*/ 6272690 h 6858000"/>
              <a:gd name="connsiteX858" fmla="*/ 2240310 w 6835963"/>
              <a:gd name="connsiteY858" fmla="*/ 6260350 h 6858000"/>
              <a:gd name="connsiteX859" fmla="*/ 2296284 w 6835963"/>
              <a:gd name="connsiteY859" fmla="*/ 6270486 h 6858000"/>
              <a:gd name="connsiteX860" fmla="*/ 2287029 w 6835963"/>
              <a:gd name="connsiteY860" fmla="*/ 6310153 h 6858000"/>
              <a:gd name="connsiteX861" fmla="*/ 2290554 w 6835963"/>
              <a:gd name="connsiteY861" fmla="*/ 6318528 h 6858000"/>
              <a:gd name="connsiteX862" fmla="*/ 2340800 w 6835963"/>
              <a:gd name="connsiteY862" fmla="*/ 6310153 h 6858000"/>
              <a:gd name="connsiteX863" fmla="*/ 2444375 w 6835963"/>
              <a:gd name="connsiteY863" fmla="*/ 6338361 h 6858000"/>
              <a:gd name="connsiteX864" fmla="*/ 2606128 w 6835963"/>
              <a:gd name="connsiteY864" fmla="*/ 6329987 h 6858000"/>
              <a:gd name="connsiteX865" fmla="*/ 2652847 w 6835963"/>
              <a:gd name="connsiteY865" fmla="*/ 6329106 h 6858000"/>
              <a:gd name="connsiteX866" fmla="*/ 2753337 w 6835963"/>
              <a:gd name="connsiteY866" fmla="*/ 6333513 h 6858000"/>
              <a:gd name="connsiteX867" fmla="*/ 2774934 w 6835963"/>
              <a:gd name="connsiteY867" fmla="*/ 6333513 h 6858000"/>
              <a:gd name="connsiteX868" fmla="*/ 2866609 w 6835963"/>
              <a:gd name="connsiteY868" fmla="*/ 6344091 h 6858000"/>
              <a:gd name="connsiteX869" fmla="*/ 2891291 w 6835963"/>
              <a:gd name="connsiteY869" fmla="*/ 6351143 h 6858000"/>
              <a:gd name="connsiteX870" fmla="*/ 2925228 w 6835963"/>
              <a:gd name="connsiteY870" fmla="*/ 6351584 h 6858000"/>
              <a:gd name="connsiteX871" fmla="*/ 2927873 w 6835963"/>
              <a:gd name="connsiteY871" fmla="*/ 6339684 h 6858000"/>
              <a:gd name="connsiteX872" fmla="*/ 2819890 w 6835963"/>
              <a:gd name="connsiteY872" fmla="*/ 6300017 h 6858000"/>
              <a:gd name="connsiteX873" fmla="*/ 2970625 w 6835963"/>
              <a:gd name="connsiteY873" fmla="*/ 6308390 h 6858000"/>
              <a:gd name="connsiteX874" fmla="*/ 2934484 w 6835963"/>
              <a:gd name="connsiteY874" fmla="*/ 6386403 h 6858000"/>
              <a:gd name="connsiteX875" fmla="*/ 2721163 w 6835963"/>
              <a:gd name="connsiteY875" fmla="*/ 6386403 h 6858000"/>
              <a:gd name="connsiteX876" fmla="*/ 2717196 w 6835963"/>
              <a:gd name="connsiteY876" fmla="*/ 6400947 h 6858000"/>
              <a:gd name="connsiteX877" fmla="*/ 2757745 w 6835963"/>
              <a:gd name="connsiteY877" fmla="*/ 6422984 h 6858000"/>
              <a:gd name="connsiteX878" fmla="*/ 3018225 w 6835963"/>
              <a:gd name="connsiteY878" fmla="*/ 6407117 h 6858000"/>
              <a:gd name="connsiteX879" fmla="*/ 3187031 w 6835963"/>
              <a:gd name="connsiteY879" fmla="*/ 6372740 h 6858000"/>
              <a:gd name="connsiteX880" fmla="*/ 3147805 w 6835963"/>
              <a:gd name="connsiteY880" fmla="*/ 6330428 h 6858000"/>
              <a:gd name="connsiteX881" fmla="*/ 3103289 w 6835963"/>
              <a:gd name="connsiteY881" fmla="*/ 6329987 h 6858000"/>
              <a:gd name="connsiteX882" fmla="*/ 3029244 w 6835963"/>
              <a:gd name="connsiteY882" fmla="*/ 6316324 h 6858000"/>
              <a:gd name="connsiteX883" fmla="*/ 2986932 w 6835963"/>
              <a:gd name="connsiteY883" fmla="*/ 6313680 h 6858000"/>
              <a:gd name="connsiteX884" fmla="*/ 3007207 w 6835963"/>
              <a:gd name="connsiteY884" fmla="*/ 6288998 h 6858000"/>
              <a:gd name="connsiteX885" fmla="*/ 3091830 w 6835963"/>
              <a:gd name="connsiteY885" fmla="*/ 6289879 h 6858000"/>
              <a:gd name="connsiteX886" fmla="*/ 3118275 w 6835963"/>
              <a:gd name="connsiteY886" fmla="*/ 6294727 h 6858000"/>
              <a:gd name="connsiteX887" fmla="*/ 3208628 w 6835963"/>
              <a:gd name="connsiteY887" fmla="*/ 6290320 h 6858000"/>
              <a:gd name="connsiteX888" fmla="*/ 3278706 w 6835963"/>
              <a:gd name="connsiteY888" fmla="*/ 6277979 h 6858000"/>
              <a:gd name="connsiteX889" fmla="*/ 3387570 w 6835963"/>
              <a:gd name="connsiteY889" fmla="*/ 6248449 h 6858000"/>
              <a:gd name="connsiteX890" fmla="*/ 3554613 w 6835963"/>
              <a:gd name="connsiteY890" fmla="*/ 6225090 h 6858000"/>
              <a:gd name="connsiteX891" fmla="*/ 3589872 w 6835963"/>
              <a:gd name="connsiteY891" fmla="*/ 6229056 h 6858000"/>
              <a:gd name="connsiteX892" fmla="*/ 3737522 w 6835963"/>
              <a:gd name="connsiteY892" fmla="*/ 6226412 h 6858000"/>
              <a:gd name="connsiteX893" fmla="*/ 3726504 w 6835963"/>
              <a:gd name="connsiteY893" fmla="*/ 6201290 h 6858000"/>
              <a:gd name="connsiteX894" fmla="*/ 5208290 w 6835963"/>
              <a:gd name="connsiteY894" fmla="*/ 5162011 h 6858000"/>
              <a:gd name="connsiteX895" fmla="*/ 5272198 w 6835963"/>
              <a:gd name="connsiteY895" fmla="*/ 5139534 h 6858000"/>
              <a:gd name="connsiteX896" fmla="*/ 5297761 w 6835963"/>
              <a:gd name="connsiteY896" fmla="*/ 5125871 h 6858000"/>
              <a:gd name="connsiteX897" fmla="*/ 5403100 w 6835963"/>
              <a:gd name="connsiteY897" fmla="*/ 5121904 h 6858000"/>
              <a:gd name="connsiteX898" fmla="*/ 5450259 w 6835963"/>
              <a:gd name="connsiteY898" fmla="*/ 5114411 h 6858000"/>
              <a:gd name="connsiteX899" fmla="*/ 5472737 w 6835963"/>
              <a:gd name="connsiteY899" fmla="*/ 5102951 h 6858000"/>
              <a:gd name="connsiteX900" fmla="*/ 5501386 w 6835963"/>
              <a:gd name="connsiteY900" fmla="*/ 5109563 h 6858000"/>
              <a:gd name="connsiteX901" fmla="*/ 5484197 w 6835963"/>
              <a:gd name="connsiteY901" fmla="*/ 5130278 h 6858000"/>
              <a:gd name="connsiteX902" fmla="*/ 5360347 w 6835963"/>
              <a:gd name="connsiteY902" fmla="*/ 5187134 h 6858000"/>
              <a:gd name="connsiteX903" fmla="*/ 5258535 w 6835963"/>
              <a:gd name="connsiteY903" fmla="*/ 5229446 h 6858000"/>
              <a:gd name="connsiteX904" fmla="*/ 5146145 w 6835963"/>
              <a:gd name="connsiteY904" fmla="*/ 5202119 h 6858000"/>
              <a:gd name="connsiteX905" fmla="*/ 5136008 w 6835963"/>
              <a:gd name="connsiteY905" fmla="*/ 5205205 h 6858000"/>
              <a:gd name="connsiteX906" fmla="*/ 5128956 w 6835963"/>
              <a:gd name="connsiteY906" fmla="*/ 5213579 h 6858000"/>
              <a:gd name="connsiteX907" fmla="*/ 5030229 w 6835963"/>
              <a:gd name="connsiteY907" fmla="*/ 5302609 h 6858000"/>
              <a:gd name="connsiteX908" fmla="*/ 5017447 w 6835963"/>
              <a:gd name="connsiteY908" fmla="*/ 5318035 h 6858000"/>
              <a:gd name="connsiteX909" fmla="*/ 4948691 w 6835963"/>
              <a:gd name="connsiteY909" fmla="*/ 5377977 h 6858000"/>
              <a:gd name="connsiteX910" fmla="*/ 4767985 w 6835963"/>
              <a:gd name="connsiteY910" fmla="*/ 5486841 h 6858000"/>
              <a:gd name="connsiteX911" fmla="*/ 4786497 w 6835963"/>
              <a:gd name="connsiteY911" fmla="*/ 5507556 h 6858000"/>
              <a:gd name="connsiteX912" fmla="*/ 4803686 w 6835963"/>
              <a:gd name="connsiteY912" fmla="*/ 5537527 h 6858000"/>
              <a:gd name="connsiteX913" fmla="*/ 4840267 w 6835963"/>
              <a:gd name="connsiteY913" fmla="*/ 5507997 h 6858000"/>
              <a:gd name="connsiteX914" fmla="*/ 4969406 w 6835963"/>
              <a:gd name="connsiteY914" fmla="*/ 5429985 h 6858000"/>
              <a:gd name="connsiteX915" fmla="*/ 4998495 w 6835963"/>
              <a:gd name="connsiteY915" fmla="*/ 5459515 h 6858000"/>
              <a:gd name="connsiteX916" fmla="*/ 5002903 w 6835963"/>
              <a:gd name="connsiteY916" fmla="*/ 5481552 h 6858000"/>
              <a:gd name="connsiteX917" fmla="*/ 5066370 w 6835963"/>
              <a:gd name="connsiteY917" fmla="*/ 5459074 h 6858000"/>
              <a:gd name="connsiteX918" fmla="*/ 5157164 w 6835963"/>
              <a:gd name="connsiteY918" fmla="*/ 5444970 h 6858000"/>
              <a:gd name="connsiteX919" fmla="*/ 5301287 w 6835963"/>
              <a:gd name="connsiteY919" fmla="*/ 5416322 h 6858000"/>
              <a:gd name="connsiteX920" fmla="*/ 5486841 w 6835963"/>
              <a:gd name="connsiteY920" fmla="*/ 5374451 h 6858000"/>
              <a:gd name="connsiteX921" fmla="*/ 5531797 w 6835963"/>
              <a:gd name="connsiteY921" fmla="*/ 5328613 h 6858000"/>
              <a:gd name="connsiteX922" fmla="*/ 5522101 w 6835963"/>
              <a:gd name="connsiteY922" fmla="*/ 5281013 h 6858000"/>
              <a:gd name="connsiteX923" fmla="*/ 5493011 w 6835963"/>
              <a:gd name="connsiteY923" fmla="*/ 5286743 h 6858000"/>
              <a:gd name="connsiteX924" fmla="*/ 5388114 w 6835963"/>
              <a:gd name="connsiteY924" fmla="*/ 5359906 h 6858000"/>
              <a:gd name="connsiteX925" fmla="*/ 5381503 w 6835963"/>
              <a:gd name="connsiteY925" fmla="*/ 5329054 h 6858000"/>
              <a:gd name="connsiteX926" fmla="*/ 5457752 w 6835963"/>
              <a:gd name="connsiteY926" fmla="*/ 5247957 h 6858000"/>
              <a:gd name="connsiteX927" fmla="*/ 5539290 w 6835963"/>
              <a:gd name="connsiteY927" fmla="*/ 5179201 h 6858000"/>
              <a:gd name="connsiteX928" fmla="*/ 5681210 w 6835963"/>
              <a:gd name="connsiteY928" fmla="*/ 5101630 h 6858000"/>
              <a:gd name="connsiteX929" fmla="*/ 5716029 w 6835963"/>
              <a:gd name="connsiteY929" fmla="*/ 5092374 h 6858000"/>
              <a:gd name="connsiteX930" fmla="*/ 5774207 w 6835963"/>
              <a:gd name="connsiteY930" fmla="*/ 5022295 h 6858000"/>
              <a:gd name="connsiteX931" fmla="*/ 5793600 w 6835963"/>
              <a:gd name="connsiteY931" fmla="*/ 5000699 h 6858000"/>
              <a:gd name="connsiteX932" fmla="*/ 5831504 w 6835963"/>
              <a:gd name="connsiteY932" fmla="*/ 4965439 h 6858000"/>
              <a:gd name="connsiteX933" fmla="*/ 5796685 w 6835963"/>
              <a:gd name="connsiteY933" fmla="*/ 4965880 h 6858000"/>
              <a:gd name="connsiteX934" fmla="*/ 5695314 w 6835963"/>
              <a:gd name="connsiteY934" fmla="*/ 5032873 h 6858000"/>
              <a:gd name="connsiteX935" fmla="*/ 5638017 w 6835963"/>
              <a:gd name="connsiteY935" fmla="*/ 5063726 h 6858000"/>
              <a:gd name="connsiteX936" fmla="*/ 5614216 w 6835963"/>
              <a:gd name="connsiteY936" fmla="*/ 5071218 h 6858000"/>
              <a:gd name="connsiteX937" fmla="*/ 5558683 w 6835963"/>
              <a:gd name="connsiteY937" fmla="*/ 5061522 h 6858000"/>
              <a:gd name="connsiteX938" fmla="*/ 5530034 w 6835963"/>
              <a:gd name="connsiteY938" fmla="*/ 5017447 h 6858000"/>
              <a:gd name="connsiteX939" fmla="*/ 5562209 w 6835963"/>
              <a:gd name="connsiteY939" fmla="*/ 5010395 h 6858000"/>
              <a:gd name="connsiteX940" fmla="*/ 5608046 w 6835963"/>
              <a:gd name="connsiteY940" fmla="*/ 4982628 h 6858000"/>
              <a:gd name="connsiteX941" fmla="*/ 5566616 w 6835963"/>
              <a:gd name="connsiteY941" fmla="*/ 4942079 h 6858000"/>
              <a:gd name="connsiteX942" fmla="*/ 5528712 w 6835963"/>
              <a:gd name="connsiteY942" fmla="*/ 4896683 h 6858000"/>
              <a:gd name="connsiteX943" fmla="*/ 5557801 w 6835963"/>
              <a:gd name="connsiteY943" fmla="*/ 4865390 h 6858000"/>
              <a:gd name="connsiteX944" fmla="*/ 5591298 w 6835963"/>
              <a:gd name="connsiteY944" fmla="*/ 4842471 h 6858000"/>
              <a:gd name="connsiteX945" fmla="*/ 5614658 w 6835963"/>
              <a:gd name="connsiteY945" fmla="*/ 4863186 h 6858000"/>
              <a:gd name="connsiteX946" fmla="*/ 5643306 w 6835963"/>
              <a:gd name="connsiteY946" fmla="*/ 4879934 h 6858000"/>
              <a:gd name="connsiteX947" fmla="*/ 5694873 w 6835963"/>
              <a:gd name="connsiteY947" fmla="*/ 4839386 h 6858000"/>
              <a:gd name="connsiteX948" fmla="*/ 5682091 w 6835963"/>
              <a:gd name="connsiteY948" fmla="*/ 4816467 h 6858000"/>
              <a:gd name="connsiteX949" fmla="*/ 5756577 w 6835963"/>
              <a:gd name="connsiteY949" fmla="*/ 4755644 h 6858000"/>
              <a:gd name="connsiteX950" fmla="*/ 5747763 w 6835963"/>
              <a:gd name="connsiteY950" fmla="*/ 4740218 h 6858000"/>
              <a:gd name="connsiteX951" fmla="*/ 5647714 w 6835963"/>
              <a:gd name="connsiteY951" fmla="*/ 4771952 h 6858000"/>
              <a:gd name="connsiteX952" fmla="*/ 5575431 w 6835963"/>
              <a:gd name="connsiteY952" fmla="*/ 4765341 h 6858000"/>
              <a:gd name="connsiteX953" fmla="*/ 5632728 w 6835963"/>
              <a:gd name="connsiteY953" fmla="*/ 4701432 h 6858000"/>
              <a:gd name="connsiteX954" fmla="*/ 5665784 w 6835963"/>
              <a:gd name="connsiteY954" fmla="*/ 4684684 h 6858000"/>
              <a:gd name="connsiteX955" fmla="*/ 5842963 w 6835963"/>
              <a:gd name="connsiteY955" fmla="*/ 4630472 h 6858000"/>
              <a:gd name="connsiteX956" fmla="*/ 5913042 w 6835963"/>
              <a:gd name="connsiteY956" fmla="*/ 4575820 h 6858000"/>
              <a:gd name="connsiteX957" fmla="*/ 5850456 w 6835963"/>
              <a:gd name="connsiteY957" fmla="*/ 4528220 h 6858000"/>
              <a:gd name="connsiteX958" fmla="*/ 5826656 w 6835963"/>
              <a:gd name="connsiteY958" fmla="*/ 4538797 h 6858000"/>
              <a:gd name="connsiteX959" fmla="*/ 5790515 w 6835963"/>
              <a:gd name="connsiteY959" fmla="*/ 4533949 h 6858000"/>
              <a:gd name="connsiteX960" fmla="*/ 5799771 w 6835963"/>
              <a:gd name="connsiteY960" fmla="*/ 4485467 h 6858000"/>
              <a:gd name="connsiteX961" fmla="*/ 5924942 w 6835963"/>
              <a:gd name="connsiteY961" fmla="*/ 4418033 h 6858000"/>
              <a:gd name="connsiteX962" fmla="*/ 5972102 w 6835963"/>
              <a:gd name="connsiteY962" fmla="*/ 4282284 h 6858000"/>
              <a:gd name="connsiteX963" fmla="*/ 5959320 w 6835963"/>
              <a:gd name="connsiteY963" fmla="*/ 4273469 h 6858000"/>
              <a:gd name="connsiteX964" fmla="*/ 5879986 w 6835963"/>
              <a:gd name="connsiteY964" fmla="*/ 4356329 h 6858000"/>
              <a:gd name="connsiteX965" fmla="*/ 5867645 w 6835963"/>
              <a:gd name="connsiteY965" fmla="*/ 4386740 h 6858000"/>
              <a:gd name="connsiteX966" fmla="*/ 5854864 w 6835963"/>
              <a:gd name="connsiteY966" fmla="*/ 4418474 h 6858000"/>
              <a:gd name="connsiteX967" fmla="*/ 5815197 w 6835963"/>
              <a:gd name="connsiteY967" fmla="*/ 4407896 h 6858000"/>
              <a:gd name="connsiteX968" fmla="*/ 5731455 w 6835963"/>
              <a:gd name="connsiteY968" fmla="*/ 4406574 h 6858000"/>
              <a:gd name="connsiteX969" fmla="*/ 5664021 w 6835963"/>
              <a:gd name="connsiteY969" fmla="*/ 4452852 h 6858000"/>
              <a:gd name="connsiteX970" fmla="*/ 5535323 w 6835963"/>
              <a:gd name="connsiteY970" fmla="*/ 4503978 h 6858000"/>
              <a:gd name="connsiteX971" fmla="*/ 5489926 w 6835963"/>
              <a:gd name="connsiteY971" fmla="*/ 4552020 h 6858000"/>
              <a:gd name="connsiteX972" fmla="*/ 5484197 w 6835963"/>
              <a:gd name="connsiteY972" fmla="*/ 4575820 h 6858000"/>
              <a:gd name="connsiteX973" fmla="*/ 5477585 w 6835963"/>
              <a:gd name="connsiteY973" fmla="*/ 4565683 h 6858000"/>
              <a:gd name="connsiteX974" fmla="*/ 5359025 w 6835963"/>
              <a:gd name="connsiteY974" fmla="*/ 4611961 h 6858000"/>
              <a:gd name="connsiteX975" fmla="*/ 5339192 w 6835963"/>
              <a:gd name="connsiteY975" fmla="*/ 4637084 h 6858000"/>
              <a:gd name="connsiteX976" fmla="*/ 5221072 w 6835963"/>
              <a:gd name="connsiteY976" fmla="*/ 4691736 h 6858000"/>
              <a:gd name="connsiteX977" fmla="*/ 5187575 w 6835963"/>
              <a:gd name="connsiteY977" fmla="*/ 4729200 h 6858000"/>
              <a:gd name="connsiteX978" fmla="*/ 5339632 w 6835963"/>
              <a:gd name="connsiteY978" fmla="*/ 4729200 h 6858000"/>
              <a:gd name="connsiteX979" fmla="*/ 5321562 w 6835963"/>
              <a:gd name="connsiteY979" fmla="*/ 4801041 h 6858000"/>
              <a:gd name="connsiteX980" fmla="*/ 5255450 w 6835963"/>
              <a:gd name="connsiteY980" fmla="*/ 4879494 h 6858000"/>
              <a:gd name="connsiteX981" fmla="*/ 5256772 w 6835963"/>
              <a:gd name="connsiteY981" fmla="*/ 4898446 h 6858000"/>
              <a:gd name="connsiteX982" fmla="*/ 5315391 w 6835963"/>
              <a:gd name="connsiteY982" fmla="*/ 4905057 h 6858000"/>
              <a:gd name="connsiteX983" fmla="*/ 5424696 w 6835963"/>
              <a:gd name="connsiteY983" fmla="*/ 4902412 h 6858000"/>
              <a:gd name="connsiteX984" fmla="*/ 5256772 w 6835963"/>
              <a:gd name="connsiteY984" fmla="*/ 4983510 h 6858000"/>
              <a:gd name="connsiteX985" fmla="*/ 5195949 w 6835963"/>
              <a:gd name="connsiteY985" fmla="*/ 4982188 h 6858000"/>
              <a:gd name="connsiteX986" fmla="*/ 5070778 w 6835963"/>
              <a:gd name="connsiteY986" fmla="*/ 5037721 h 6858000"/>
              <a:gd name="connsiteX987" fmla="*/ 4984832 w 6835963"/>
              <a:gd name="connsiteY987" fmla="*/ 5075625 h 6858000"/>
              <a:gd name="connsiteX988" fmla="*/ 4879935 w 6835963"/>
              <a:gd name="connsiteY988" fmla="*/ 5162011 h 6858000"/>
              <a:gd name="connsiteX989" fmla="*/ 4889190 w 6835963"/>
              <a:gd name="connsiteY989" fmla="*/ 5167301 h 6858000"/>
              <a:gd name="connsiteX990" fmla="*/ 4872883 w 6835963"/>
              <a:gd name="connsiteY990" fmla="*/ 5211816 h 6858000"/>
              <a:gd name="connsiteX991" fmla="*/ 4814263 w 6835963"/>
              <a:gd name="connsiteY991" fmla="*/ 5309221 h 6858000"/>
              <a:gd name="connsiteX992" fmla="*/ 4704959 w 6835963"/>
              <a:gd name="connsiteY992" fmla="*/ 5395607 h 6858000"/>
              <a:gd name="connsiteX993" fmla="*/ 4632236 w 6835963"/>
              <a:gd name="connsiteY993" fmla="*/ 5440563 h 6858000"/>
              <a:gd name="connsiteX994" fmla="*/ 4773274 w 6835963"/>
              <a:gd name="connsiteY994" fmla="*/ 5414559 h 6858000"/>
              <a:gd name="connsiteX995" fmla="*/ 4781649 w 6835963"/>
              <a:gd name="connsiteY995" fmla="*/ 5398251 h 6858000"/>
              <a:gd name="connsiteX996" fmla="*/ 4930620 w 6835963"/>
              <a:gd name="connsiteY996" fmla="*/ 5305254 h 6858000"/>
              <a:gd name="connsiteX997" fmla="*/ 5060200 w 6835963"/>
              <a:gd name="connsiteY997" fmla="*/ 5224156 h 6858000"/>
              <a:gd name="connsiteX998" fmla="*/ 5062844 w 6835963"/>
              <a:gd name="connsiteY998" fmla="*/ 5214020 h 6858000"/>
              <a:gd name="connsiteX999" fmla="*/ 5156723 w 6835963"/>
              <a:gd name="connsiteY999" fmla="*/ 5111766 h 6858000"/>
              <a:gd name="connsiteX1000" fmla="*/ 5208290 w 6835963"/>
              <a:gd name="connsiteY1000" fmla="*/ 5162011 h 6858000"/>
              <a:gd name="connsiteX1001" fmla="*/ 3141193 w 6835963"/>
              <a:gd name="connsiteY1001" fmla="*/ 4805889 h 6858000"/>
              <a:gd name="connsiteX1002" fmla="*/ 3188353 w 6835963"/>
              <a:gd name="connsiteY1002" fmla="*/ 4750796 h 6858000"/>
              <a:gd name="connsiteX1003" fmla="*/ 3219646 w 6835963"/>
              <a:gd name="connsiteY1003" fmla="*/ 4740218 h 6858000"/>
              <a:gd name="connsiteX1004" fmla="*/ 3263280 w 6835963"/>
              <a:gd name="connsiteY1004" fmla="*/ 4736692 h 6858000"/>
              <a:gd name="connsiteX1005" fmla="*/ 3342614 w 6835963"/>
              <a:gd name="connsiteY1005" fmla="*/ 4751237 h 6858000"/>
              <a:gd name="connsiteX1006" fmla="*/ 3445308 w 6835963"/>
              <a:gd name="connsiteY1006" fmla="*/ 4764900 h 6858000"/>
              <a:gd name="connsiteX1007" fmla="*/ 3545798 w 6835963"/>
              <a:gd name="connsiteY1007" fmla="*/ 4781207 h 6858000"/>
              <a:gd name="connsiteX1008" fmla="*/ 3695211 w 6835963"/>
              <a:gd name="connsiteY1008" fmla="*/ 4767985 h 6858000"/>
              <a:gd name="connsiteX1009" fmla="*/ 3711959 w 6835963"/>
              <a:gd name="connsiteY1009" fmla="*/ 4764459 h 6858000"/>
              <a:gd name="connsiteX1010" fmla="*/ 3779393 w 6835963"/>
              <a:gd name="connsiteY1010" fmla="*/ 4726996 h 6858000"/>
              <a:gd name="connsiteX1011" fmla="*/ 3812449 w 6835963"/>
              <a:gd name="connsiteY1011" fmla="*/ 4685566 h 6858000"/>
              <a:gd name="connsiteX1012" fmla="*/ 3753830 w 6835963"/>
              <a:gd name="connsiteY1012" fmla="*/ 4664851 h 6858000"/>
              <a:gd name="connsiteX1013" fmla="*/ 3751626 w 6835963"/>
              <a:gd name="connsiteY1013" fmla="*/ 4601383 h 6858000"/>
              <a:gd name="connsiteX1014" fmla="*/ 3859609 w 6835963"/>
              <a:gd name="connsiteY1014" fmla="*/ 4580668 h 6858000"/>
              <a:gd name="connsiteX1015" fmla="*/ 3784682 w 6835963"/>
              <a:gd name="connsiteY1015" fmla="*/ 4554664 h 6858000"/>
              <a:gd name="connsiteX1016" fmla="*/ 3942028 w 6835963"/>
              <a:gd name="connsiteY1016" fmla="*/ 4500453 h 6858000"/>
              <a:gd name="connsiteX1017" fmla="*/ 3929247 w 6835963"/>
              <a:gd name="connsiteY1017" fmla="*/ 4481501 h 6858000"/>
              <a:gd name="connsiteX1018" fmla="*/ 3741930 w 6835963"/>
              <a:gd name="connsiteY1018" fmla="*/ 4500893 h 6858000"/>
              <a:gd name="connsiteX1019" fmla="*/ 3674936 w 6835963"/>
              <a:gd name="connsiteY1019" fmla="*/ 4490315 h 6858000"/>
              <a:gd name="connsiteX1020" fmla="*/ 3724741 w 6835963"/>
              <a:gd name="connsiteY1020" fmla="*/ 4421559 h 6858000"/>
              <a:gd name="connsiteX1021" fmla="*/ 3729589 w 6835963"/>
              <a:gd name="connsiteY1021" fmla="*/ 4415829 h 6858000"/>
              <a:gd name="connsiteX1022" fmla="*/ 3814653 w 6835963"/>
              <a:gd name="connsiteY1022" fmla="*/ 4378807 h 6858000"/>
              <a:gd name="connsiteX1023" fmla="*/ 3843301 w 6835963"/>
              <a:gd name="connsiteY1023" fmla="*/ 4364262 h 6858000"/>
              <a:gd name="connsiteX1024" fmla="*/ 3874594 w 6835963"/>
              <a:gd name="connsiteY1024" fmla="*/ 4291539 h 6858000"/>
              <a:gd name="connsiteX1025" fmla="*/ 3776748 w 6835963"/>
              <a:gd name="connsiteY1025" fmla="*/ 4264213 h 6858000"/>
              <a:gd name="connsiteX1026" fmla="*/ 3626895 w 6835963"/>
              <a:gd name="connsiteY1026" fmla="*/ 4239972 h 6858000"/>
              <a:gd name="connsiteX1027" fmla="*/ 3596043 w 6835963"/>
              <a:gd name="connsiteY1027" fmla="*/ 4221461 h 6858000"/>
              <a:gd name="connsiteX1028" fmla="*/ 3564309 w 6835963"/>
              <a:gd name="connsiteY1028" fmla="*/ 4186201 h 6858000"/>
              <a:gd name="connsiteX1029" fmla="*/ 3561665 w 6835963"/>
              <a:gd name="connsiteY1029" fmla="*/ 4198983 h 6858000"/>
              <a:gd name="connsiteX1030" fmla="*/ 3401674 w 6835963"/>
              <a:gd name="connsiteY1030" fmla="*/ 4186642 h 6858000"/>
              <a:gd name="connsiteX1031" fmla="*/ 3376552 w 6835963"/>
              <a:gd name="connsiteY1031" fmla="*/ 4191049 h 6858000"/>
              <a:gd name="connsiteX1032" fmla="*/ 3300303 w 6835963"/>
              <a:gd name="connsiteY1032" fmla="*/ 4209561 h 6858000"/>
              <a:gd name="connsiteX1033" fmla="*/ 3276062 w 6835963"/>
              <a:gd name="connsiteY1033" fmla="*/ 4209561 h 6858000"/>
              <a:gd name="connsiteX1034" fmla="*/ 3166316 w 6835963"/>
              <a:gd name="connsiteY1034" fmla="*/ 4248346 h 6858000"/>
              <a:gd name="connsiteX1035" fmla="*/ 3167638 w 6835963"/>
              <a:gd name="connsiteY1035" fmla="*/ 4258483 h 6858000"/>
              <a:gd name="connsiteX1036" fmla="*/ 3212594 w 6835963"/>
              <a:gd name="connsiteY1036" fmla="*/ 4253194 h 6858000"/>
              <a:gd name="connsiteX1037" fmla="*/ 3347903 w 6835963"/>
              <a:gd name="connsiteY1037" fmla="*/ 4254517 h 6858000"/>
              <a:gd name="connsiteX1038" fmla="*/ 3371263 w 6835963"/>
              <a:gd name="connsiteY1038" fmla="*/ 4293302 h 6858000"/>
              <a:gd name="connsiteX1039" fmla="*/ 3345259 w 6835963"/>
              <a:gd name="connsiteY1039" fmla="*/ 4317984 h 6858000"/>
              <a:gd name="connsiteX1040" fmla="*/ 3314847 w 6835963"/>
              <a:gd name="connsiteY1040" fmla="*/ 4340021 h 6858000"/>
              <a:gd name="connsiteX1041" fmla="*/ 3336884 w 6835963"/>
              <a:gd name="connsiteY1041" fmla="*/ 4407014 h 6858000"/>
              <a:gd name="connsiteX1042" fmla="*/ 3273417 w 6835963"/>
              <a:gd name="connsiteY1042" fmla="*/ 4418915 h 6858000"/>
              <a:gd name="connsiteX1043" fmla="*/ 3081252 w 6835963"/>
              <a:gd name="connsiteY1043" fmla="*/ 4415829 h 6858000"/>
              <a:gd name="connsiteX1044" fmla="*/ 2946384 w 6835963"/>
              <a:gd name="connsiteY1044" fmla="*/ 4405692 h 6858000"/>
              <a:gd name="connsiteX1045" fmla="*/ 2874983 w 6835963"/>
              <a:gd name="connsiteY1045" fmla="*/ 4388944 h 6858000"/>
              <a:gd name="connsiteX1046" fmla="*/ 2879391 w 6835963"/>
              <a:gd name="connsiteY1046" fmla="*/ 4401725 h 6858000"/>
              <a:gd name="connsiteX1047" fmla="*/ 2839724 w 6835963"/>
              <a:gd name="connsiteY1047" fmla="*/ 4441833 h 6858000"/>
              <a:gd name="connsiteX1048" fmla="*/ 2930076 w 6835963"/>
              <a:gd name="connsiteY1048" fmla="*/ 4476212 h 6858000"/>
              <a:gd name="connsiteX1049" fmla="*/ 2836198 w 6835963"/>
              <a:gd name="connsiteY1049" fmla="*/ 4538357 h 6858000"/>
              <a:gd name="connsiteX1050" fmla="*/ 2825179 w 6835963"/>
              <a:gd name="connsiteY1050" fmla="*/ 4410100 h 6858000"/>
              <a:gd name="connsiteX1051" fmla="*/ 2698244 w 6835963"/>
              <a:gd name="connsiteY1051" fmla="*/ 4421118 h 6858000"/>
              <a:gd name="connsiteX1052" fmla="*/ 2762593 w 6835963"/>
              <a:gd name="connsiteY1052" fmla="*/ 4497367 h 6858000"/>
              <a:gd name="connsiteX1053" fmla="*/ 2665188 w 6835963"/>
              <a:gd name="connsiteY1053" fmla="*/ 4512793 h 6858000"/>
              <a:gd name="connsiteX1054" fmla="*/ 2671359 w 6835963"/>
              <a:gd name="connsiteY1054" fmla="*/ 4479737 h 6858000"/>
              <a:gd name="connsiteX1055" fmla="*/ 2642270 w 6835963"/>
              <a:gd name="connsiteY1055" fmla="*/ 4477093 h 6858000"/>
              <a:gd name="connsiteX1056" fmla="*/ 2584532 w 6835963"/>
              <a:gd name="connsiteY1056" fmla="*/ 4486349 h 6858000"/>
              <a:gd name="connsiteX1057" fmla="*/ 2556324 w 6835963"/>
              <a:gd name="connsiteY1057" fmla="*/ 4474008 h 6858000"/>
              <a:gd name="connsiteX1058" fmla="*/ 2572632 w 6835963"/>
              <a:gd name="connsiteY1058" fmla="*/ 4449767 h 6858000"/>
              <a:gd name="connsiteX1059" fmla="*/ 2615384 w 6835963"/>
              <a:gd name="connsiteY1059" fmla="*/ 4399081 h 6858000"/>
              <a:gd name="connsiteX1060" fmla="*/ 2608332 w 6835963"/>
              <a:gd name="connsiteY1060" fmla="*/ 4390707 h 6858000"/>
              <a:gd name="connsiteX1061" fmla="*/ 2507842 w 6835963"/>
              <a:gd name="connsiteY1061" fmla="*/ 4417152 h 6858000"/>
              <a:gd name="connsiteX1062" fmla="*/ 2498586 w 6835963"/>
              <a:gd name="connsiteY1062" fmla="*/ 4448885 h 6858000"/>
              <a:gd name="connsiteX1063" fmla="*/ 2510487 w 6835963"/>
              <a:gd name="connsiteY1063" fmla="*/ 4445800 h 6858000"/>
              <a:gd name="connsiteX1064" fmla="*/ 2535168 w 6835963"/>
              <a:gd name="connsiteY1064" fmla="*/ 4498249 h 6858000"/>
              <a:gd name="connsiteX1065" fmla="*/ 2558087 w 6835963"/>
              <a:gd name="connsiteY1065" fmla="*/ 4521167 h 6858000"/>
              <a:gd name="connsiteX1066" fmla="*/ 2584532 w 6835963"/>
              <a:gd name="connsiteY1066" fmla="*/ 4534831 h 6858000"/>
              <a:gd name="connsiteX1067" fmla="*/ 2697363 w 6835963"/>
              <a:gd name="connsiteY1067" fmla="*/ 4622980 h 6858000"/>
              <a:gd name="connsiteX1068" fmla="*/ 2726893 w 6835963"/>
              <a:gd name="connsiteY1068" fmla="*/ 4626506 h 6858000"/>
              <a:gd name="connsiteX1069" fmla="*/ 2787716 w 6835963"/>
              <a:gd name="connsiteY1069" fmla="*/ 4642814 h 6858000"/>
              <a:gd name="connsiteX1070" fmla="*/ 2855590 w 6835963"/>
              <a:gd name="connsiteY1070" fmla="*/ 4661325 h 6858000"/>
              <a:gd name="connsiteX1071" fmla="*/ 2836638 w 6835963"/>
              <a:gd name="connsiteY1071" fmla="*/ 4707603 h 6858000"/>
              <a:gd name="connsiteX1072" fmla="*/ 2971506 w 6835963"/>
              <a:gd name="connsiteY1072" fmla="*/ 4707603 h 6858000"/>
              <a:gd name="connsiteX1073" fmla="*/ 2959165 w 6835963"/>
              <a:gd name="connsiteY1073" fmla="*/ 4751677 h 6858000"/>
              <a:gd name="connsiteX1074" fmla="*/ 3141193 w 6835963"/>
              <a:gd name="connsiteY1074" fmla="*/ 4805889 h 6858000"/>
              <a:gd name="connsiteX1075" fmla="*/ 3991392 w 6835963"/>
              <a:gd name="connsiteY1075" fmla="*/ 1212932 h 6858000"/>
              <a:gd name="connsiteX1076" fmla="*/ 3897513 w 6835963"/>
              <a:gd name="connsiteY1076" fmla="*/ 1179876 h 6858000"/>
              <a:gd name="connsiteX1077" fmla="*/ 3850353 w 6835963"/>
              <a:gd name="connsiteY1077" fmla="*/ 1151668 h 6858000"/>
              <a:gd name="connsiteX1078" fmla="*/ 3834927 w 6835963"/>
              <a:gd name="connsiteY1078" fmla="*/ 1144616 h 6858000"/>
              <a:gd name="connsiteX1079" fmla="*/ 3775426 w 6835963"/>
              <a:gd name="connsiteY1079" fmla="*/ 1120375 h 6858000"/>
              <a:gd name="connsiteX1080" fmla="*/ 3731352 w 6835963"/>
              <a:gd name="connsiteY1080" fmla="*/ 1117731 h 6858000"/>
              <a:gd name="connsiteX1081" fmla="*/ 3637473 w 6835963"/>
              <a:gd name="connsiteY1081" fmla="*/ 1119053 h 6858000"/>
              <a:gd name="connsiteX1082" fmla="*/ 3590313 w 6835963"/>
              <a:gd name="connsiteY1082" fmla="*/ 1128309 h 6858000"/>
              <a:gd name="connsiteX1083" fmla="*/ 3397707 w 6835963"/>
              <a:gd name="connsiteY1083" fmla="*/ 1161805 h 6858000"/>
              <a:gd name="connsiteX1084" fmla="*/ 3266365 w 6835963"/>
              <a:gd name="connsiteY1084" fmla="*/ 1205880 h 6858000"/>
              <a:gd name="connsiteX1085" fmla="*/ 3191879 w 6835963"/>
              <a:gd name="connsiteY1085" fmla="*/ 1230121 h 6858000"/>
              <a:gd name="connsiteX1086" fmla="*/ 3167638 w 6835963"/>
              <a:gd name="connsiteY1086" fmla="*/ 1249073 h 6858000"/>
              <a:gd name="connsiteX1087" fmla="*/ 3194083 w 6835963"/>
              <a:gd name="connsiteY1087" fmla="*/ 1305488 h 6858000"/>
              <a:gd name="connsiteX1088" fmla="*/ 3272536 w 6835963"/>
              <a:gd name="connsiteY1088" fmla="*/ 1343833 h 6858000"/>
              <a:gd name="connsiteX1089" fmla="*/ 3308236 w 6835963"/>
              <a:gd name="connsiteY1089" fmla="*/ 1360141 h 6858000"/>
              <a:gd name="connsiteX1090" fmla="*/ 3488501 w 6835963"/>
              <a:gd name="connsiteY1090" fmla="*/ 1353529 h 6858000"/>
              <a:gd name="connsiteX1091" fmla="*/ 3632625 w 6835963"/>
              <a:gd name="connsiteY1091" fmla="*/ 1313422 h 6858000"/>
              <a:gd name="connsiteX1092" fmla="*/ 3806719 w 6835963"/>
              <a:gd name="connsiteY1092" fmla="*/ 1284773 h 6858000"/>
              <a:gd name="connsiteX1093" fmla="*/ 3991392 w 6835963"/>
              <a:gd name="connsiteY1093" fmla="*/ 1212932 h 6858000"/>
              <a:gd name="connsiteX1094" fmla="*/ 1642218 w 6835963"/>
              <a:gd name="connsiteY1094" fmla="*/ 6470144 h 6858000"/>
              <a:gd name="connsiteX1095" fmla="*/ 1699956 w 6835963"/>
              <a:gd name="connsiteY1095" fmla="*/ 6470585 h 6858000"/>
              <a:gd name="connsiteX1096" fmla="*/ 1780171 w 6835963"/>
              <a:gd name="connsiteY1096" fmla="*/ 6530967 h 6858000"/>
              <a:gd name="connsiteX1097" fmla="*/ 1913276 w 6835963"/>
              <a:gd name="connsiteY1097" fmla="*/ 6593553 h 6858000"/>
              <a:gd name="connsiteX1098" fmla="*/ 2018615 w 6835963"/>
              <a:gd name="connsiteY1098" fmla="*/ 6601927 h 6858000"/>
              <a:gd name="connsiteX1099" fmla="*/ 2075911 w 6835963"/>
              <a:gd name="connsiteY1099" fmla="*/ 6619998 h 6858000"/>
              <a:gd name="connsiteX1100" fmla="*/ 2251769 w 6835963"/>
              <a:gd name="connsiteY1100" fmla="*/ 6662750 h 6858000"/>
              <a:gd name="connsiteX1101" fmla="*/ 2259262 w 6835963"/>
              <a:gd name="connsiteY1101" fmla="*/ 6610301 h 6858000"/>
              <a:gd name="connsiteX1102" fmla="*/ 2439527 w 6835963"/>
              <a:gd name="connsiteY1102" fmla="*/ 6626168 h 6858000"/>
              <a:gd name="connsiteX1103" fmla="*/ 2547509 w 6835963"/>
              <a:gd name="connsiteY1103" fmla="*/ 6582534 h 6858000"/>
              <a:gd name="connsiteX1104" fmla="*/ 2375619 w 6835963"/>
              <a:gd name="connsiteY1104" fmla="*/ 6576364 h 6858000"/>
              <a:gd name="connsiteX1105" fmla="*/ 2357989 w 6835963"/>
              <a:gd name="connsiteY1105" fmla="*/ 6575041 h 6858000"/>
              <a:gd name="connsiteX1106" fmla="*/ 2161857 w 6835963"/>
              <a:gd name="connsiteY1106" fmla="*/ 6522152 h 6858000"/>
              <a:gd name="connsiteX1107" fmla="*/ 1808820 w 6835963"/>
              <a:gd name="connsiteY1107" fmla="*/ 6452514 h 6858000"/>
              <a:gd name="connsiteX1108" fmla="*/ 1788545 w 6835963"/>
              <a:gd name="connsiteY1108" fmla="*/ 6445463 h 6858000"/>
              <a:gd name="connsiteX1109" fmla="*/ 1589769 w 6835963"/>
              <a:gd name="connsiteY1109" fmla="*/ 6351584 h 6858000"/>
              <a:gd name="connsiteX1110" fmla="*/ 1547458 w 6835963"/>
              <a:gd name="connsiteY1110" fmla="*/ 6340565 h 6858000"/>
              <a:gd name="connsiteX1111" fmla="*/ 1538202 w 6835963"/>
              <a:gd name="connsiteY1111" fmla="*/ 6354228 h 6858000"/>
              <a:gd name="connsiteX1112" fmla="*/ 1563324 w 6835963"/>
              <a:gd name="connsiteY1112" fmla="*/ 6368332 h 6858000"/>
              <a:gd name="connsiteX1113" fmla="*/ 1604754 w 6835963"/>
              <a:gd name="connsiteY1113" fmla="*/ 6406677 h 6858000"/>
              <a:gd name="connsiteX1114" fmla="*/ 1637810 w 6835963"/>
              <a:gd name="connsiteY1114" fmla="*/ 6453836 h 6858000"/>
              <a:gd name="connsiteX1115" fmla="*/ 1642218 w 6835963"/>
              <a:gd name="connsiteY1115" fmla="*/ 6470144 h 6858000"/>
              <a:gd name="connsiteX1116" fmla="*/ 4332088 w 6835963"/>
              <a:gd name="connsiteY1116" fmla="*/ 5990172 h 6858000"/>
              <a:gd name="connsiteX1117" fmla="*/ 4361618 w 6835963"/>
              <a:gd name="connsiteY1117" fmla="*/ 5954031 h 6858000"/>
              <a:gd name="connsiteX1118" fmla="*/ 4423322 w 6835963"/>
              <a:gd name="connsiteY1118" fmla="*/ 5897175 h 6858000"/>
              <a:gd name="connsiteX1119" fmla="*/ 4474008 w 6835963"/>
              <a:gd name="connsiteY1119" fmla="*/ 5878664 h 6858000"/>
              <a:gd name="connsiteX1120" fmla="*/ 4591246 w 6835963"/>
              <a:gd name="connsiteY1120" fmla="*/ 5850015 h 6858000"/>
              <a:gd name="connsiteX1121" fmla="*/ 4610639 w 6835963"/>
              <a:gd name="connsiteY1121" fmla="*/ 5840319 h 6858000"/>
              <a:gd name="connsiteX1122" fmla="*/ 4649425 w 6835963"/>
              <a:gd name="connsiteY1122" fmla="*/ 5820045 h 6858000"/>
              <a:gd name="connsiteX1123" fmla="*/ 4753881 w 6835963"/>
              <a:gd name="connsiteY1123" fmla="*/ 5748644 h 6858000"/>
              <a:gd name="connsiteX1124" fmla="*/ 4807212 w 6835963"/>
              <a:gd name="connsiteY1124" fmla="*/ 5704569 h 6858000"/>
              <a:gd name="connsiteX1125" fmla="*/ 4805448 w 6835963"/>
              <a:gd name="connsiteY1125" fmla="*/ 5687380 h 6858000"/>
              <a:gd name="connsiteX1126" fmla="*/ 4968084 w 6835963"/>
              <a:gd name="connsiteY1126" fmla="*/ 5613776 h 6858000"/>
              <a:gd name="connsiteX1127" fmla="*/ 4961472 w 6835963"/>
              <a:gd name="connsiteY1127" fmla="*/ 5574549 h 6858000"/>
              <a:gd name="connsiteX1128" fmla="*/ 5007310 w 6835963"/>
              <a:gd name="connsiteY1128" fmla="*/ 5545901 h 6858000"/>
              <a:gd name="connsiteX1129" fmla="*/ 5013921 w 6835963"/>
              <a:gd name="connsiteY1129" fmla="*/ 5514167 h 6858000"/>
              <a:gd name="connsiteX1130" fmla="*/ 4977780 w 6835963"/>
              <a:gd name="connsiteY1130" fmla="*/ 5514167 h 6858000"/>
              <a:gd name="connsiteX1131" fmla="*/ 4957947 w 6835963"/>
              <a:gd name="connsiteY1131" fmla="*/ 5547664 h 6858000"/>
              <a:gd name="connsiteX1132" fmla="*/ 4907702 w 6835963"/>
              <a:gd name="connsiteY1132" fmla="*/ 5596146 h 6858000"/>
              <a:gd name="connsiteX1133" fmla="*/ 4801923 w 6835963"/>
              <a:gd name="connsiteY1133" fmla="*/ 5642424 h 6858000"/>
              <a:gd name="connsiteX1134" fmla="*/ 4756526 w 6835963"/>
              <a:gd name="connsiteY1134" fmla="*/ 5672395 h 6858000"/>
              <a:gd name="connsiteX1135" fmla="*/ 4658680 w 6835963"/>
              <a:gd name="connsiteY1135" fmla="*/ 5732336 h 6858000"/>
              <a:gd name="connsiteX1136" fmla="*/ 4490316 w 6835963"/>
              <a:gd name="connsiteY1136" fmla="*/ 5791837 h 6858000"/>
              <a:gd name="connsiteX1137" fmla="*/ 4454615 w 6835963"/>
              <a:gd name="connsiteY1137" fmla="*/ 5810789 h 6858000"/>
              <a:gd name="connsiteX1138" fmla="*/ 4343107 w 6835963"/>
              <a:gd name="connsiteY1138" fmla="*/ 5876901 h 6858000"/>
              <a:gd name="connsiteX1139" fmla="*/ 4273028 w 6835963"/>
              <a:gd name="connsiteY1139" fmla="*/ 5869408 h 6858000"/>
              <a:gd name="connsiteX1140" fmla="*/ 4244380 w 6835963"/>
              <a:gd name="connsiteY1140" fmla="*/ 5872494 h 6858000"/>
              <a:gd name="connsiteX1141" fmla="*/ 4158875 w 6835963"/>
              <a:gd name="connsiteY1141" fmla="*/ 5894090 h 6858000"/>
              <a:gd name="connsiteX1142" fmla="*/ 4332088 w 6835963"/>
              <a:gd name="connsiteY1142" fmla="*/ 5990172 h 6858000"/>
              <a:gd name="connsiteX1143" fmla="*/ 2739234 w 6835963"/>
              <a:gd name="connsiteY1143" fmla="*/ 4003292 h 6858000"/>
              <a:gd name="connsiteX1144" fmla="*/ 2742760 w 6835963"/>
              <a:gd name="connsiteY1144" fmla="*/ 4012988 h 6858000"/>
              <a:gd name="connsiteX1145" fmla="*/ 2762593 w 6835963"/>
              <a:gd name="connsiteY1145" fmla="*/ 4012547 h 6858000"/>
              <a:gd name="connsiteX1146" fmla="*/ 2863524 w 6835963"/>
              <a:gd name="connsiteY1146" fmla="*/ 4014310 h 6858000"/>
              <a:gd name="connsiteX1147" fmla="*/ 2921261 w 6835963"/>
              <a:gd name="connsiteY1147" fmla="*/ 4024447 h 6858000"/>
              <a:gd name="connsiteX1148" fmla="*/ 2991340 w 6835963"/>
              <a:gd name="connsiteY1148" fmla="*/ 4020480 h 6858000"/>
              <a:gd name="connsiteX1149" fmla="*/ 3035855 w 6835963"/>
              <a:gd name="connsiteY1149" fmla="*/ 3998884 h 6858000"/>
              <a:gd name="connsiteX1150" fmla="*/ 3071115 w 6835963"/>
              <a:gd name="connsiteY1150" fmla="*/ 4008581 h 6858000"/>
              <a:gd name="connsiteX1151" fmla="*/ 3137227 w 6835963"/>
              <a:gd name="connsiteY1151" fmla="*/ 4003292 h 6858000"/>
              <a:gd name="connsiteX1152" fmla="*/ 3198490 w 6835963"/>
              <a:gd name="connsiteY1152" fmla="*/ 3977728 h 6858000"/>
              <a:gd name="connsiteX1153" fmla="*/ 3273858 w 6835963"/>
              <a:gd name="connsiteY1153" fmla="*/ 3966710 h 6858000"/>
              <a:gd name="connsiteX1154" fmla="*/ 3286639 w 6835963"/>
              <a:gd name="connsiteY1154" fmla="*/ 3983458 h 6858000"/>
              <a:gd name="connsiteX1155" fmla="*/ 3452800 w 6835963"/>
              <a:gd name="connsiteY1155" fmla="*/ 3970676 h 6858000"/>
              <a:gd name="connsiteX1156" fmla="*/ 3505249 w 6835963"/>
              <a:gd name="connsiteY1156" fmla="*/ 3948639 h 6858000"/>
              <a:gd name="connsiteX1157" fmla="*/ 3503046 w 6835963"/>
              <a:gd name="connsiteY1157" fmla="*/ 3934535 h 6858000"/>
              <a:gd name="connsiteX1158" fmla="*/ 3428119 w 6835963"/>
              <a:gd name="connsiteY1158" fmla="*/ 3941146 h 6858000"/>
              <a:gd name="connsiteX1159" fmla="*/ 3400352 w 6835963"/>
              <a:gd name="connsiteY1159" fmla="*/ 3943791 h 6858000"/>
              <a:gd name="connsiteX1160" fmla="*/ 3275621 w 6835963"/>
              <a:gd name="connsiteY1160" fmla="*/ 3902361 h 6858000"/>
              <a:gd name="connsiteX1161" fmla="*/ 3246091 w 6835963"/>
              <a:gd name="connsiteY1161" fmla="*/ 3901920 h 6858000"/>
              <a:gd name="connsiteX1162" fmla="*/ 3101526 w 6835963"/>
              <a:gd name="connsiteY1162" fmla="*/ 3902361 h 6858000"/>
              <a:gd name="connsiteX1163" fmla="*/ 3007647 w 6835963"/>
              <a:gd name="connsiteY1163" fmla="*/ 3927483 h 6858000"/>
              <a:gd name="connsiteX1164" fmla="*/ 2878509 w 6835963"/>
              <a:gd name="connsiteY1164" fmla="*/ 3900157 h 6858000"/>
              <a:gd name="connsiteX1165" fmla="*/ 2842809 w 6835963"/>
              <a:gd name="connsiteY1165" fmla="*/ 3882527 h 6858000"/>
              <a:gd name="connsiteX1166" fmla="*/ 2762593 w 6835963"/>
              <a:gd name="connsiteY1166" fmla="*/ 3903242 h 6858000"/>
              <a:gd name="connsiteX1167" fmla="*/ 2762152 w 6835963"/>
              <a:gd name="connsiteY1167" fmla="*/ 3904564 h 6858000"/>
              <a:gd name="connsiteX1168" fmla="*/ 2686785 w 6835963"/>
              <a:gd name="connsiteY1168" fmla="*/ 3922194 h 6858000"/>
              <a:gd name="connsiteX1169" fmla="*/ 2780223 w 6835963"/>
              <a:gd name="connsiteY1169" fmla="*/ 3970236 h 6858000"/>
              <a:gd name="connsiteX1170" fmla="*/ 2739234 w 6835963"/>
              <a:gd name="connsiteY1170" fmla="*/ 4003292 h 6858000"/>
              <a:gd name="connsiteX1171" fmla="*/ 4526897 w 6835963"/>
              <a:gd name="connsiteY1171" fmla="*/ 5084440 h 6858000"/>
              <a:gd name="connsiteX1172" fmla="*/ 4607995 w 6835963"/>
              <a:gd name="connsiteY1172" fmla="*/ 5060640 h 6858000"/>
              <a:gd name="connsiteX1173" fmla="*/ 4669699 w 6835963"/>
              <a:gd name="connsiteY1173" fmla="*/ 5034195 h 6858000"/>
              <a:gd name="connsiteX1174" fmla="*/ 4845997 w 6835963"/>
              <a:gd name="connsiteY1174" fmla="*/ 5025380 h 6858000"/>
              <a:gd name="connsiteX1175" fmla="*/ 4873764 w 6835963"/>
              <a:gd name="connsiteY1175" fmla="*/ 5005547 h 6858000"/>
              <a:gd name="connsiteX1176" fmla="*/ 4990121 w 6835963"/>
              <a:gd name="connsiteY1176" fmla="*/ 4906820 h 6858000"/>
              <a:gd name="connsiteX1177" fmla="*/ 5079592 w 6835963"/>
              <a:gd name="connsiteY1177" fmla="*/ 4803686 h 6858000"/>
              <a:gd name="connsiteX1178" fmla="*/ 5040807 w 6835963"/>
              <a:gd name="connsiteY1178" fmla="*/ 4779445 h 6858000"/>
              <a:gd name="connsiteX1179" fmla="*/ 5048300 w 6835963"/>
              <a:gd name="connsiteY1179" fmla="*/ 4776359 h 6858000"/>
              <a:gd name="connsiteX1180" fmla="*/ 5037281 w 6835963"/>
              <a:gd name="connsiteY1180" fmla="*/ 4742422 h 6858000"/>
              <a:gd name="connsiteX1181" fmla="*/ 5010395 w 6835963"/>
              <a:gd name="connsiteY1181" fmla="*/ 4776359 h 6858000"/>
              <a:gd name="connsiteX1182" fmla="*/ 4972932 w 6835963"/>
              <a:gd name="connsiteY1182" fmla="*/ 4805448 h 6858000"/>
              <a:gd name="connsiteX1183" fmla="*/ 4935468 w 6835963"/>
              <a:gd name="connsiteY1183" fmla="*/ 4827045 h 6858000"/>
              <a:gd name="connsiteX1184" fmla="*/ 4914313 w 6835963"/>
              <a:gd name="connsiteY1184" fmla="*/ 4834538 h 6858000"/>
              <a:gd name="connsiteX1185" fmla="*/ 4816467 w 6835963"/>
              <a:gd name="connsiteY1185" fmla="*/ 4897564 h 6858000"/>
              <a:gd name="connsiteX1186" fmla="*/ 4699670 w 6835963"/>
              <a:gd name="connsiteY1186" fmla="*/ 4967202 h 6858000"/>
              <a:gd name="connsiteX1187" fmla="*/ 4641932 w 6835963"/>
              <a:gd name="connsiteY1187" fmla="*/ 5005106 h 6858000"/>
              <a:gd name="connsiteX1188" fmla="*/ 4526897 w 6835963"/>
              <a:gd name="connsiteY1188" fmla="*/ 5084440 h 6858000"/>
              <a:gd name="connsiteX1189" fmla="*/ 6327784 w 6835963"/>
              <a:gd name="connsiteY1189" fmla="*/ 4083507 h 6858000"/>
              <a:gd name="connsiteX1190" fmla="*/ 6270487 w 6835963"/>
              <a:gd name="connsiteY1190" fmla="*/ 4156671 h 6858000"/>
              <a:gd name="connsiteX1191" fmla="*/ 6232583 w 6835963"/>
              <a:gd name="connsiteY1191" fmla="*/ 4231157 h 6858000"/>
              <a:gd name="connsiteX1192" fmla="*/ 6149282 w 6835963"/>
              <a:gd name="connsiteY1192" fmla="*/ 4374399 h 6858000"/>
              <a:gd name="connsiteX1193" fmla="*/ 6134737 w 6835963"/>
              <a:gd name="connsiteY1193" fmla="*/ 4401725 h 6858000"/>
              <a:gd name="connsiteX1194" fmla="*/ 6266079 w 6835963"/>
              <a:gd name="connsiteY1194" fmla="*/ 4347073 h 6858000"/>
              <a:gd name="connsiteX1195" fmla="*/ 6340125 w 6835963"/>
              <a:gd name="connsiteY1195" fmla="*/ 4295065 h 6858000"/>
              <a:gd name="connsiteX1196" fmla="*/ 6397862 w 6835963"/>
              <a:gd name="connsiteY1196" fmla="*/ 4280961 h 6858000"/>
              <a:gd name="connsiteX1197" fmla="*/ 6449870 w 6835963"/>
              <a:gd name="connsiteY1197" fmla="*/ 4213968 h 6858000"/>
              <a:gd name="connsiteX1198" fmla="*/ 6459567 w 6835963"/>
              <a:gd name="connsiteY1198" fmla="*/ 4104663 h 6858000"/>
              <a:gd name="connsiteX1199" fmla="*/ 6327784 w 6835963"/>
              <a:gd name="connsiteY1199" fmla="*/ 4083507 h 6858000"/>
              <a:gd name="connsiteX1200" fmla="*/ 2756423 w 6835963"/>
              <a:gd name="connsiteY1200" fmla="*/ 4190608 h 6858000"/>
              <a:gd name="connsiteX1201" fmla="*/ 2937128 w 6835963"/>
              <a:gd name="connsiteY1201" fmla="*/ 4145212 h 6858000"/>
              <a:gd name="connsiteX1202" fmla="*/ 2925669 w 6835963"/>
              <a:gd name="connsiteY1202" fmla="*/ 4097611 h 6858000"/>
              <a:gd name="connsiteX1203" fmla="*/ 2782867 w 6835963"/>
              <a:gd name="connsiteY1203" fmla="*/ 4053536 h 6858000"/>
              <a:gd name="connsiteX1204" fmla="*/ 2760830 w 6835963"/>
              <a:gd name="connsiteY1204" fmla="*/ 4053536 h 6858000"/>
              <a:gd name="connsiteX1205" fmla="*/ 2701770 w 6835963"/>
              <a:gd name="connsiteY1205" fmla="*/ 4053977 h 6858000"/>
              <a:gd name="connsiteX1206" fmla="*/ 2581887 w 6835963"/>
              <a:gd name="connsiteY1206" fmla="*/ 4078218 h 6858000"/>
              <a:gd name="connsiteX1207" fmla="*/ 2562495 w 6835963"/>
              <a:gd name="connsiteY1207" fmla="*/ 4130667 h 6858000"/>
              <a:gd name="connsiteX1208" fmla="*/ 2554121 w 6835963"/>
              <a:gd name="connsiteY1208" fmla="*/ 4150941 h 6858000"/>
              <a:gd name="connsiteX1209" fmla="*/ 2646236 w 6835963"/>
              <a:gd name="connsiteY1209" fmla="*/ 4165045 h 6858000"/>
              <a:gd name="connsiteX1210" fmla="*/ 2706618 w 6835963"/>
              <a:gd name="connsiteY1210" fmla="*/ 4150060 h 6858000"/>
              <a:gd name="connsiteX1211" fmla="*/ 2756423 w 6835963"/>
              <a:gd name="connsiteY1211" fmla="*/ 4190608 h 6858000"/>
              <a:gd name="connsiteX1212" fmla="*/ 3091389 w 6835963"/>
              <a:gd name="connsiteY1212" fmla="*/ 3667443 h 6858000"/>
              <a:gd name="connsiteX1213" fmla="*/ 3101967 w 6835963"/>
              <a:gd name="connsiteY1213" fmla="*/ 3609265 h 6858000"/>
              <a:gd name="connsiteX1214" fmla="*/ 3045552 w 6835963"/>
              <a:gd name="connsiteY1214" fmla="*/ 3603535 h 6858000"/>
              <a:gd name="connsiteX1215" fmla="*/ 2960047 w 6835963"/>
              <a:gd name="connsiteY1215" fmla="*/ 3600891 h 6858000"/>
              <a:gd name="connsiteX1216" fmla="*/ 2909361 w 6835963"/>
              <a:gd name="connsiteY1216" fmla="*/ 3596484 h 6858000"/>
              <a:gd name="connsiteX1217" fmla="*/ 2887765 w 6835963"/>
              <a:gd name="connsiteY1217" fmla="*/ 3653780 h 6858000"/>
              <a:gd name="connsiteX1218" fmla="*/ 2923024 w 6835963"/>
              <a:gd name="connsiteY1218" fmla="*/ 3690362 h 6858000"/>
              <a:gd name="connsiteX1219" fmla="*/ 2908039 w 6835963"/>
              <a:gd name="connsiteY1219" fmla="*/ 3708874 h 6858000"/>
              <a:gd name="connsiteX1220" fmla="*/ 2901428 w 6835963"/>
              <a:gd name="connsiteY1220" fmla="*/ 3760441 h 6858000"/>
              <a:gd name="connsiteX1221" fmla="*/ 2939332 w 6835963"/>
              <a:gd name="connsiteY1221" fmla="*/ 3791293 h 6858000"/>
              <a:gd name="connsiteX1222" fmla="*/ 3074641 w 6835963"/>
              <a:gd name="connsiteY1222" fmla="*/ 3786004 h 6858000"/>
              <a:gd name="connsiteX1223" fmla="*/ 3085219 w 6835963"/>
              <a:gd name="connsiteY1223" fmla="*/ 3783800 h 6858000"/>
              <a:gd name="connsiteX1224" fmla="*/ 3175572 w 6835963"/>
              <a:gd name="connsiteY1224" fmla="*/ 3740607 h 6858000"/>
              <a:gd name="connsiteX1225" fmla="*/ 3191438 w 6835963"/>
              <a:gd name="connsiteY1225" fmla="*/ 3720333 h 6858000"/>
              <a:gd name="connsiteX1226" fmla="*/ 3173809 w 6835963"/>
              <a:gd name="connsiteY1226" fmla="*/ 3700059 h 6858000"/>
              <a:gd name="connsiteX1227" fmla="*/ 3091389 w 6835963"/>
              <a:gd name="connsiteY1227" fmla="*/ 3667443 h 6858000"/>
              <a:gd name="connsiteX1228" fmla="*/ 3612791 w 6835963"/>
              <a:gd name="connsiteY1228" fmla="*/ 2623317 h 6858000"/>
              <a:gd name="connsiteX1229" fmla="*/ 3581498 w 6835963"/>
              <a:gd name="connsiteY1229" fmla="*/ 2617147 h 6858000"/>
              <a:gd name="connsiteX1230" fmla="*/ 3473956 w 6835963"/>
              <a:gd name="connsiteY1230" fmla="*/ 2562935 h 6858000"/>
              <a:gd name="connsiteX1231" fmla="*/ 3421508 w 6835963"/>
              <a:gd name="connsiteY1231" fmla="*/ 2596873 h 6858000"/>
              <a:gd name="connsiteX1232" fmla="*/ 3500842 w 6835963"/>
              <a:gd name="connsiteY1232" fmla="*/ 2748930 h 6858000"/>
              <a:gd name="connsiteX1233" fmla="*/ 3579735 w 6835963"/>
              <a:gd name="connsiteY1233" fmla="*/ 2700007 h 6858000"/>
              <a:gd name="connsiteX1234" fmla="*/ 3618962 w 6835963"/>
              <a:gd name="connsiteY1234" fmla="*/ 2704855 h 6858000"/>
              <a:gd name="connsiteX1235" fmla="*/ 3689481 w 6835963"/>
              <a:gd name="connsiteY1235" fmla="*/ 2691633 h 6858000"/>
              <a:gd name="connsiteX1236" fmla="*/ 3656425 w 6835963"/>
              <a:gd name="connsiteY1236" fmla="*/ 2668273 h 6858000"/>
              <a:gd name="connsiteX1237" fmla="*/ 3612791 w 6835963"/>
              <a:gd name="connsiteY1237" fmla="*/ 2623317 h 6858000"/>
              <a:gd name="connsiteX1238" fmla="*/ 2721604 w 6835963"/>
              <a:gd name="connsiteY1238" fmla="*/ 4328562 h 6858000"/>
              <a:gd name="connsiteX1239" fmla="*/ 2862201 w 6835963"/>
              <a:gd name="connsiteY1239" fmla="*/ 4377044 h 6858000"/>
              <a:gd name="connsiteX1240" fmla="*/ 2913328 w 6835963"/>
              <a:gd name="connsiteY1240" fmla="*/ 4371314 h 6858000"/>
              <a:gd name="connsiteX1241" fmla="*/ 2930076 w 6835963"/>
              <a:gd name="connsiteY1241" fmla="*/ 4348836 h 6858000"/>
              <a:gd name="connsiteX1242" fmla="*/ 2961369 w 6835963"/>
              <a:gd name="connsiteY1242" fmla="*/ 4297710 h 6858000"/>
              <a:gd name="connsiteX1243" fmla="*/ 3060537 w 6835963"/>
              <a:gd name="connsiteY1243" fmla="*/ 4270383 h 6858000"/>
              <a:gd name="connsiteX1244" fmla="*/ 2927432 w 6835963"/>
              <a:gd name="connsiteY1244" fmla="*/ 4291098 h 6858000"/>
              <a:gd name="connsiteX1245" fmla="*/ 2882035 w 6835963"/>
              <a:gd name="connsiteY1245" fmla="*/ 4315780 h 6858000"/>
              <a:gd name="connsiteX1246" fmla="*/ 2721604 w 6835963"/>
              <a:gd name="connsiteY1246" fmla="*/ 4328562 h 6858000"/>
              <a:gd name="connsiteX1247" fmla="*/ 4598739 w 6835963"/>
              <a:gd name="connsiteY1247" fmla="*/ 3600891 h 6858000"/>
              <a:gd name="connsiteX1248" fmla="*/ 4532186 w 6835963"/>
              <a:gd name="connsiteY1248" fmla="*/ 3573124 h 6858000"/>
              <a:gd name="connsiteX1249" fmla="*/ 4479297 w 6835963"/>
              <a:gd name="connsiteY1249" fmla="*/ 3613672 h 6858000"/>
              <a:gd name="connsiteX1250" fmla="*/ 4485467 w 6835963"/>
              <a:gd name="connsiteY1250" fmla="*/ 3622047 h 6858000"/>
              <a:gd name="connsiteX1251" fmla="*/ 4420237 w 6835963"/>
              <a:gd name="connsiteY1251" fmla="*/ 3641439 h 6858000"/>
              <a:gd name="connsiteX1252" fmla="*/ 4570972 w 6835963"/>
              <a:gd name="connsiteY1252" fmla="*/ 3670529 h 6858000"/>
              <a:gd name="connsiteX1253" fmla="*/ 4598739 w 6835963"/>
              <a:gd name="connsiteY1253" fmla="*/ 3600891 h 6858000"/>
              <a:gd name="connsiteX1254" fmla="*/ 4401285 w 6835963"/>
              <a:gd name="connsiteY1254" fmla="*/ 6095951 h 6858000"/>
              <a:gd name="connsiteX1255" fmla="*/ 4395555 w 6835963"/>
              <a:gd name="connsiteY1255" fmla="*/ 6085373 h 6858000"/>
              <a:gd name="connsiteX1256" fmla="*/ 4270824 w 6835963"/>
              <a:gd name="connsiteY1256" fmla="*/ 6134737 h 6858000"/>
              <a:gd name="connsiteX1257" fmla="*/ 4131549 w 6835963"/>
              <a:gd name="connsiteY1257" fmla="*/ 6161182 h 6858000"/>
              <a:gd name="connsiteX1258" fmla="*/ 4170334 w 6835963"/>
              <a:gd name="connsiteY1258" fmla="*/ 6174404 h 6858000"/>
              <a:gd name="connsiteX1259" fmla="*/ 4269061 w 6835963"/>
              <a:gd name="connsiteY1259" fmla="*/ 6188067 h 6858000"/>
              <a:gd name="connsiteX1260" fmla="*/ 4387181 w 6835963"/>
              <a:gd name="connsiteY1260" fmla="*/ 6116225 h 6858000"/>
              <a:gd name="connsiteX1261" fmla="*/ 4401285 w 6835963"/>
              <a:gd name="connsiteY1261" fmla="*/ 6095951 h 6858000"/>
              <a:gd name="connsiteX1262" fmla="*/ 4779445 w 6835963"/>
              <a:gd name="connsiteY1262" fmla="*/ 5619946 h 6858000"/>
              <a:gd name="connsiteX1263" fmla="*/ 4614165 w 6835963"/>
              <a:gd name="connsiteY1263" fmla="*/ 5685617 h 6858000"/>
              <a:gd name="connsiteX1264" fmla="*/ 4675429 w 6835963"/>
              <a:gd name="connsiteY1264" fmla="*/ 5701925 h 6858000"/>
              <a:gd name="connsiteX1265" fmla="*/ 4726555 w 6835963"/>
              <a:gd name="connsiteY1265" fmla="*/ 5669309 h 6858000"/>
              <a:gd name="connsiteX1266" fmla="*/ 4779445 w 6835963"/>
              <a:gd name="connsiteY1266" fmla="*/ 5619946 h 6858000"/>
              <a:gd name="connsiteX1267" fmla="*/ 3418863 w 6835963"/>
              <a:gd name="connsiteY1267" fmla="*/ 6434003 h 6858000"/>
              <a:gd name="connsiteX1268" fmla="*/ 3358922 w 6835963"/>
              <a:gd name="connsiteY1268" fmla="*/ 6420780 h 6858000"/>
              <a:gd name="connsiteX1269" fmla="*/ 3336884 w 6835963"/>
              <a:gd name="connsiteY1269" fmla="*/ 6419018 h 6858000"/>
              <a:gd name="connsiteX1270" fmla="*/ 3346581 w 6835963"/>
              <a:gd name="connsiteY1270" fmla="*/ 6438410 h 6858000"/>
              <a:gd name="connsiteX1271" fmla="*/ 3431204 w 6835963"/>
              <a:gd name="connsiteY1271" fmla="*/ 6474111 h 6858000"/>
              <a:gd name="connsiteX1272" fmla="*/ 3558579 w 6835963"/>
              <a:gd name="connsiteY1272" fmla="*/ 6451633 h 6858000"/>
              <a:gd name="connsiteX1273" fmla="*/ 3466023 w 6835963"/>
              <a:gd name="connsiteY1273" fmla="*/ 6440173 h 6858000"/>
              <a:gd name="connsiteX1274" fmla="*/ 3418863 w 6835963"/>
              <a:gd name="connsiteY1274" fmla="*/ 6434003 h 6858000"/>
              <a:gd name="connsiteX1275" fmla="*/ 4640169 w 6835963"/>
              <a:gd name="connsiteY1275" fmla="*/ 3945554 h 6858000"/>
              <a:gd name="connsiteX1276" fmla="*/ 4617691 w 6835963"/>
              <a:gd name="connsiteY1276" fmla="*/ 3897072 h 6858000"/>
              <a:gd name="connsiteX1277" fmla="*/ 4532186 w 6835963"/>
              <a:gd name="connsiteY1277" fmla="*/ 3968032 h 6858000"/>
              <a:gd name="connsiteX1278" fmla="*/ 4640169 w 6835963"/>
              <a:gd name="connsiteY1278" fmla="*/ 3945554 h 6858000"/>
              <a:gd name="connsiteX1279" fmla="*/ 2672240 w 6835963"/>
              <a:gd name="connsiteY1279" fmla="*/ 4673225 h 6858000"/>
              <a:gd name="connsiteX1280" fmla="*/ 2673122 w 6835963"/>
              <a:gd name="connsiteY1280" fmla="*/ 4656477 h 6858000"/>
              <a:gd name="connsiteX1281" fmla="*/ 2544424 w 6835963"/>
              <a:gd name="connsiteY1281" fmla="*/ 4593450 h 6858000"/>
              <a:gd name="connsiteX1282" fmla="*/ 2540017 w 6835963"/>
              <a:gd name="connsiteY1282" fmla="*/ 4600502 h 6858000"/>
              <a:gd name="connsiteX1283" fmla="*/ 2578802 w 6835963"/>
              <a:gd name="connsiteY1283" fmla="*/ 4629150 h 6858000"/>
              <a:gd name="connsiteX1284" fmla="*/ 2539576 w 6835963"/>
              <a:gd name="connsiteY1284" fmla="*/ 4649425 h 6858000"/>
              <a:gd name="connsiteX1285" fmla="*/ 2571309 w 6835963"/>
              <a:gd name="connsiteY1285" fmla="*/ 4686888 h 6858000"/>
              <a:gd name="connsiteX1286" fmla="*/ 2672240 w 6835963"/>
              <a:gd name="connsiteY1286" fmla="*/ 4673225 h 6858000"/>
              <a:gd name="connsiteX1287" fmla="*/ 3876357 w 6835963"/>
              <a:gd name="connsiteY1287" fmla="*/ 6307068 h 6858000"/>
              <a:gd name="connsiteX1288" fmla="*/ 3832283 w 6835963"/>
              <a:gd name="connsiteY1288" fmla="*/ 6290761 h 6858000"/>
              <a:gd name="connsiteX1289" fmla="*/ 3732674 w 6835963"/>
              <a:gd name="connsiteY1289" fmla="*/ 6308832 h 6858000"/>
              <a:gd name="connsiteX1290" fmla="*/ 3739285 w 6835963"/>
              <a:gd name="connsiteY1290" fmla="*/ 6332191 h 6858000"/>
              <a:gd name="connsiteX1291" fmla="*/ 3876357 w 6835963"/>
              <a:gd name="connsiteY1291" fmla="*/ 6307068 h 6858000"/>
              <a:gd name="connsiteX1292" fmla="*/ 3457649 w 6835963"/>
              <a:gd name="connsiteY1292" fmla="*/ 806124 h 6858000"/>
              <a:gd name="connsiteX1293" fmla="*/ 3455445 w 6835963"/>
              <a:gd name="connsiteY1293" fmla="*/ 792020 h 6858000"/>
              <a:gd name="connsiteX1294" fmla="*/ 3383603 w 6835963"/>
              <a:gd name="connsiteY1294" fmla="*/ 787171 h 6858000"/>
              <a:gd name="connsiteX1295" fmla="*/ 3332477 w 6835963"/>
              <a:gd name="connsiteY1295" fmla="*/ 846672 h 6858000"/>
              <a:gd name="connsiteX1296" fmla="*/ 3426797 w 6835963"/>
              <a:gd name="connsiteY1296" fmla="*/ 839620 h 6858000"/>
              <a:gd name="connsiteX1297" fmla="*/ 3412693 w 6835963"/>
              <a:gd name="connsiteY1297" fmla="*/ 824635 h 6858000"/>
              <a:gd name="connsiteX1298" fmla="*/ 3457649 w 6835963"/>
              <a:gd name="connsiteY1298" fmla="*/ 806124 h 6858000"/>
              <a:gd name="connsiteX1299" fmla="*/ 987711 w 6835963"/>
              <a:gd name="connsiteY1299" fmla="*/ 5470974 h 6858000"/>
              <a:gd name="connsiteX1300" fmla="*/ 980659 w 6835963"/>
              <a:gd name="connsiteY1300" fmla="*/ 5482874 h 6858000"/>
              <a:gd name="connsiteX1301" fmla="*/ 1057349 w 6835963"/>
              <a:gd name="connsiteY1301" fmla="*/ 5554716 h 6858000"/>
              <a:gd name="connsiteX1302" fmla="*/ 1085116 w 6835963"/>
              <a:gd name="connsiteY1302" fmla="*/ 5560886 h 6858000"/>
              <a:gd name="connsiteX1303" fmla="*/ 1084675 w 6835963"/>
              <a:gd name="connsiteY1303" fmla="*/ 5527390 h 6858000"/>
              <a:gd name="connsiteX1304" fmla="*/ 1050297 w 6835963"/>
              <a:gd name="connsiteY1304" fmla="*/ 5474059 h 6858000"/>
              <a:gd name="connsiteX1305" fmla="*/ 1031785 w 6835963"/>
              <a:gd name="connsiteY1305" fmla="*/ 5466566 h 6858000"/>
              <a:gd name="connsiteX1306" fmla="*/ 987711 w 6835963"/>
              <a:gd name="connsiteY1306" fmla="*/ 5470974 h 6858000"/>
              <a:gd name="connsiteX1307" fmla="*/ 3612350 w 6835963"/>
              <a:gd name="connsiteY1307" fmla="*/ 5472737 h 6858000"/>
              <a:gd name="connsiteX1308" fmla="*/ 3685073 w 6835963"/>
              <a:gd name="connsiteY1308" fmla="*/ 5435274 h 6858000"/>
              <a:gd name="connsiteX1309" fmla="*/ 3753830 w 6835963"/>
              <a:gd name="connsiteY1309" fmla="*/ 5429985 h 6858000"/>
              <a:gd name="connsiteX1310" fmla="*/ 3776748 w 6835963"/>
              <a:gd name="connsiteY1310" fmla="*/ 5411473 h 6858000"/>
              <a:gd name="connsiteX1311" fmla="*/ 3748982 w 6835963"/>
              <a:gd name="connsiteY1311" fmla="*/ 5396929 h 6858000"/>
              <a:gd name="connsiteX1312" fmla="*/ 3623810 w 6835963"/>
              <a:gd name="connsiteY1312" fmla="*/ 5435714 h 6858000"/>
              <a:gd name="connsiteX1313" fmla="*/ 3612350 w 6835963"/>
              <a:gd name="connsiteY1313" fmla="*/ 5472737 h 6858000"/>
              <a:gd name="connsiteX1314" fmla="*/ 2616266 w 6835963"/>
              <a:gd name="connsiteY1314" fmla="*/ 742656 h 6858000"/>
              <a:gd name="connsiteX1315" fmla="*/ 2657255 w 6835963"/>
              <a:gd name="connsiteY1315" fmla="*/ 726789 h 6858000"/>
              <a:gd name="connsiteX1316" fmla="*/ 2737030 w 6835963"/>
              <a:gd name="connsiteY1316" fmla="*/ 674781 h 6858000"/>
              <a:gd name="connsiteX1317" fmla="*/ 2757745 w 6835963"/>
              <a:gd name="connsiteY1317" fmla="*/ 657592 h 6858000"/>
              <a:gd name="connsiteX1318" fmla="*/ 2750252 w 6835963"/>
              <a:gd name="connsiteY1318" fmla="*/ 643929 h 6858000"/>
              <a:gd name="connsiteX1319" fmla="*/ 2719841 w 6835963"/>
              <a:gd name="connsiteY1319" fmla="*/ 650540 h 6858000"/>
              <a:gd name="connsiteX1320" fmla="*/ 2644032 w 6835963"/>
              <a:gd name="connsiteY1320" fmla="*/ 691970 h 6858000"/>
              <a:gd name="connsiteX1321" fmla="*/ 2616266 w 6835963"/>
              <a:gd name="connsiteY1321" fmla="*/ 742656 h 6858000"/>
              <a:gd name="connsiteX1322" fmla="*/ 3721655 w 6835963"/>
              <a:gd name="connsiteY1322" fmla="*/ 6367891 h 6858000"/>
              <a:gd name="connsiteX1323" fmla="*/ 3600450 w 6835963"/>
              <a:gd name="connsiteY1323" fmla="*/ 6374062 h 6858000"/>
              <a:gd name="connsiteX1324" fmla="*/ 3721655 w 6835963"/>
              <a:gd name="connsiteY1324" fmla="*/ 6367891 h 6858000"/>
              <a:gd name="connsiteX1325" fmla="*/ 3425474 w 6835963"/>
              <a:gd name="connsiteY1325" fmla="*/ 4883901 h 6858000"/>
              <a:gd name="connsiteX1326" fmla="*/ 3429000 w 6835963"/>
              <a:gd name="connsiteY1326" fmla="*/ 4870679 h 6858000"/>
              <a:gd name="connsiteX1327" fmla="*/ 3278706 w 6835963"/>
              <a:gd name="connsiteY1327" fmla="*/ 4828367 h 6858000"/>
              <a:gd name="connsiteX1328" fmla="*/ 3425474 w 6835963"/>
              <a:gd name="connsiteY1328" fmla="*/ 4883901 h 6858000"/>
              <a:gd name="connsiteX1329" fmla="*/ 4854372 w 6835963"/>
              <a:gd name="connsiteY1329" fmla="*/ 5938164 h 6858000"/>
              <a:gd name="connsiteX1330" fmla="*/ 4881698 w 6835963"/>
              <a:gd name="connsiteY1330" fmla="*/ 5966372 h 6858000"/>
              <a:gd name="connsiteX1331" fmla="*/ 4916517 w 6835963"/>
              <a:gd name="connsiteY1331" fmla="*/ 5920094 h 6858000"/>
              <a:gd name="connsiteX1332" fmla="*/ 4892716 w 6835963"/>
              <a:gd name="connsiteY1332" fmla="*/ 5895412 h 6858000"/>
              <a:gd name="connsiteX1333" fmla="*/ 4854372 w 6835963"/>
              <a:gd name="connsiteY1333" fmla="*/ 5938164 h 6858000"/>
              <a:gd name="connsiteX1334" fmla="*/ 3242124 w 6835963"/>
              <a:gd name="connsiteY1334" fmla="*/ 4964998 h 6858000"/>
              <a:gd name="connsiteX1335" fmla="*/ 3248735 w 6835963"/>
              <a:gd name="connsiteY1335" fmla="*/ 4985713 h 6858000"/>
              <a:gd name="connsiteX1336" fmla="*/ 3362007 w 6835963"/>
              <a:gd name="connsiteY1336" fmla="*/ 4952657 h 6858000"/>
              <a:gd name="connsiteX1337" fmla="*/ 3355836 w 6835963"/>
              <a:gd name="connsiteY1337" fmla="*/ 4931502 h 6858000"/>
              <a:gd name="connsiteX1338" fmla="*/ 3242124 w 6835963"/>
              <a:gd name="connsiteY1338" fmla="*/ 4964998 h 6858000"/>
              <a:gd name="connsiteX1339" fmla="*/ 3375670 w 6835963"/>
              <a:gd name="connsiteY1339" fmla="*/ 5278809 h 6858000"/>
              <a:gd name="connsiteX1340" fmla="*/ 3338648 w 6835963"/>
              <a:gd name="connsiteY1340" fmla="*/ 5355499 h 6858000"/>
              <a:gd name="connsiteX1341" fmla="*/ 3421948 w 6835963"/>
              <a:gd name="connsiteY1341" fmla="*/ 5367840 h 6858000"/>
              <a:gd name="connsiteX1342" fmla="*/ 3426797 w 6835963"/>
              <a:gd name="connsiteY1342" fmla="*/ 5357262 h 6858000"/>
              <a:gd name="connsiteX1343" fmla="*/ 3375670 w 6835963"/>
              <a:gd name="connsiteY1343" fmla="*/ 5278809 h 6858000"/>
              <a:gd name="connsiteX1344" fmla="*/ 1088201 w 6835963"/>
              <a:gd name="connsiteY1344" fmla="*/ 1253040 h 6858000"/>
              <a:gd name="connsiteX1345" fmla="*/ 1047652 w 6835963"/>
              <a:gd name="connsiteY1345" fmla="*/ 1229680 h 6858000"/>
              <a:gd name="connsiteX1346" fmla="*/ 1014596 w 6835963"/>
              <a:gd name="connsiteY1346" fmla="*/ 1256125 h 6858000"/>
              <a:gd name="connsiteX1347" fmla="*/ 1047652 w 6835963"/>
              <a:gd name="connsiteY1347" fmla="*/ 1284773 h 6858000"/>
              <a:gd name="connsiteX1348" fmla="*/ 1088201 w 6835963"/>
              <a:gd name="connsiteY1348" fmla="*/ 1253040 h 6858000"/>
              <a:gd name="connsiteX1349" fmla="*/ 3062741 w 6835963"/>
              <a:gd name="connsiteY1349" fmla="*/ 5361229 h 6858000"/>
              <a:gd name="connsiteX1350" fmla="*/ 3182183 w 6835963"/>
              <a:gd name="connsiteY1350" fmla="*/ 5357703 h 6858000"/>
              <a:gd name="connsiteX1351" fmla="*/ 3062741 w 6835963"/>
              <a:gd name="connsiteY1351" fmla="*/ 5361229 h 6858000"/>
              <a:gd name="connsiteX1352" fmla="*/ 6462652 w 6835963"/>
              <a:gd name="connsiteY1352" fmla="*/ 3994036 h 6858000"/>
              <a:gd name="connsiteX1353" fmla="*/ 6396981 w 6835963"/>
              <a:gd name="connsiteY1353" fmla="*/ 4003732 h 6858000"/>
              <a:gd name="connsiteX1354" fmla="*/ 6405796 w 6835963"/>
              <a:gd name="connsiteY1354" fmla="*/ 4028414 h 6858000"/>
              <a:gd name="connsiteX1355" fmla="*/ 6462652 w 6835963"/>
              <a:gd name="connsiteY1355" fmla="*/ 3994036 h 6858000"/>
              <a:gd name="connsiteX1356" fmla="*/ 1733011 w 6835963"/>
              <a:gd name="connsiteY1356" fmla="*/ 5717351 h 6858000"/>
              <a:gd name="connsiteX1357" fmla="*/ 1823364 w 6835963"/>
              <a:gd name="connsiteY1357" fmla="*/ 5734099 h 6858000"/>
              <a:gd name="connsiteX1358" fmla="*/ 1733011 w 6835963"/>
              <a:gd name="connsiteY1358" fmla="*/ 5717351 h 6858000"/>
              <a:gd name="connsiteX1359" fmla="*/ 3304269 w 6835963"/>
              <a:gd name="connsiteY1359" fmla="*/ 5634932 h 6858000"/>
              <a:gd name="connsiteX1360" fmla="*/ 3389333 w 6835963"/>
              <a:gd name="connsiteY1360" fmla="*/ 5608046 h 6858000"/>
              <a:gd name="connsiteX1361" fmla="*/ 3304269 w 6835963"/>
              <a:gd name="connsiteY1361" fmla="*/ 5634932 h 6858000"/>
              <a:gd name="connsiteX1362" fmla="*/ 6081848 w 6835963"/>
              <a:gd name="connsiteY1362" fmla="*/ 4220579 h 6858000"/>
              <a:gd name="connsiteX1363" fmla="*/ 6154130 w 6835963"/>
              <a:gd name="connsiteY1363" fmla="*/ 4255839 h 6858000"/>
              <a:gd name="connsiteX1364" fmla="*/ 6081848 w 6835963"/>
              <a:gd name="connsiteY1364" fmla="*/ 4220579 h 6858000"/>
              <a:gd name="connsiteX1365" fmla="*/ 4127141 w 6835963"/>
              <a:gd name="connsiteY1365" fmla="*/ 599414 h 6858000"/>
              <a:gd name="connsiteX1366" fmla="*/ 4136838 w 6835963"/>
              <a:gd name="connsiteY1366" fmla="*/ 662441 h 6858000"/>
              <a:gd name="connsiteX1367" fmla="*/ 4167249 w 6835963"/>
              <a:gd name="connsiteY1367" fmla="*/ 624096 h 6858000"/>
              <a:gd name="connsiteX1368" fmla="*/ 4127141 w 6835963"/>
              <a:gd name="connsiteY1368" fmla="*/ 599414 h 6858000"/>
              <a:gd name="connsiteX1369" fmla="*/ 3937621 w 6835963"/>
              <a:gd name="connsiteY1369" fmla="*/ 4409659 h 6858000"/>
              <a:gd name="connsiteX1370" fmla="*/ 3934095 w 6835963"/>
              <a:gd name="connsiteY1370" fmla="*/ 4416711 h 6858000"/>
              <a:gd name="connsiteX1371" fmla="*/ 3961862 w 6835963"/>
              <a:gd name="connsiteY1371" fmla="*/ 4443156 h 6858000"/>
              <a:gd name="connsiteX1372" fmla="*/ 3976406 w 6835963"/>
              <a:gd name="connsiteY1372" fmla="*/ 4457700 h 6858000"/>
              <a:gd name="connsiteX1373" fmla="*/ 3998884 w 6835963"/>
              <a:gd name="connsiteY1373" fmla="*/ 4438748 h 6858000"/>
              <a:gd name="connsiteX1374" fmla="*/ 3937621 w 6835963"/>
              <a:gd name="connsiteY1374" fmla="*/ 4409659 h 6858000"/>
              <a:gd name="connsiteX1375" fmla="*/ 5566616 w 6835963"/>
              <a:gd name="connsiteY1375" fmla="*/ 5387673 h 6858000"/>
              <a:gd name="connsiteX1376" fmla="*/ 5567938 w 6835963"/>
              <a:gd name="connsiteY1376" fmla="*/ 5407507 h 6858000"/>
              <a:gd name="connsiteX1377" fmla="*/ 5623913 w 6835963"/>
              <a:gd name="connsiteY1377" fmla="*/ 5399573 h 6858000"/>
              <a:gd name="connsiteX1378" fmla="*/ 5622150 w 6835963"/>
              <a:gd name="connsiteY1378" fmla="*/ 5387673 h 6858000"/>
              <a:gd name="connsiteX1379" fmla="*/ 5566616 w 6835963"/>
              <a:gd name="connsiteY1379" fmla="*/ 5387673 h 6858000"/>
              <a:gd name="connsiteX1380" fmla="*/ 3738404 w 6835963"/>
              <a:gd name="connsiteY1380" fmla="*/ 778797 h 6858000"/>
              <a:gd name="connsiteX1381" fmla="*/ 3732233 w 6835963"/>
              <a:gd name="connsiteY1381" fmla="*/ 788494 h 6858000"/>
              <a:gd name="connsiteX1382" fmla="*/ 3766611 w 6835963"/>
              <a:gd name="connsiteY1382" fmla="*/ 809209 h 6858000"/>
              <a:gd name="connsiteX1383" fmla="*/ 3791293 w 6835963"/>
              <a:gd name="connsiteY1383" fmla="*/ 794664 h 6858000"/>
              <a:gd name="connsiteX1384" fmla="*/ 3770137 w 6835963"/>
              <a:gd name="connsiteY1384" fmla="*/ 781883 h 6858000"/>
              <a:gd name="connsiteX1385" fmla="*/ 3738404 w 6835963"/>
              <a:gd name="connsiteY1385" fmla="*/ 778797 h 6858000"/>
              <a:gd name="connsiteX1386" fmla="*/ 3471752 w 6835963"/>
              <a:gd name="connsiteY1386" fmla="*/ 5314509 h 6858000"/>
              <a:gd name="connsiteX1387" fmla="*/ 3503927 w 6835963"/>
              <a:gd name="connsiteY1387" fmla="*/ 5310102 h 6858000"/>
              <a:gd name="connsiteX1388" fmla="*/ 3507453 w 6835963"/>
              <a:gd name="connsiteY1388" fmla="*/ 5256331 h 6858000"/>
              <a:gd name="connsiteX1389" fmla="*/ 3499960 w 6835963"/>
              <a:gd name="connsiteY1389" fmla="*/ 5252805 h 6858000"/>
              <a:gd name="connsiteX1390" fmla="*/ 3471752 w 6835963"/>
              <a:gd name="connsiteY1390" fmla="*/ 5314509 h 6858000"/>
              <a:gd name="connsiteX1391" fmla="*/ 3876357 w 6835963"/>
              <a:gd name="connsiteY1391" fmla="*/ 4650747 h 6858000"/>
              <a:gd name="connsiteX1392" fmla="*/ 3879883 w 6835963"/>
              <a:gd name="connsiteY1392" fmla="*/ 4664851 h 6858000"/>
              <a:gd name="connsiteX1393" fmla="*/ 3938943 w 6835963"/>
              <a:gd name="connsiteY1393" fmla="*/ 4632676 h 6858000"/>
              <a:gd name="connsiteX1394" fmla="*/ 3876357 w 6835963"/>
              <a:gd name="connsiteY1394" fmla="*/ 4650747 h 6858000"/>
              <a:gd name="connsiteX1395" fmla="*/ 325270 w 6835963"/>
              <a:gd name="connsiteY1395" fmla="*/ 5014802 h 6858000"/>
              <a:gd name="connsiteX1396" fmla="*/ 313370 w 6835963"/>
              <a:gd name="connsiteY1396" fmla="*/ 5023617 h 6858000"/>
              <a:gd name="connsiteX1397" fmla="*/ 346867 w 6835963"/>
              <a:gd name="connsiteY1397" fmla="*/ 5065929 h 6858000"/>
              <a:gd name="connsiteX1398" fmla="*/ 357445 w 6835963"/>
              <a:gd name="connsiteY1398" fmla="*/ 5058436 h 6858000"/>
              <a:gd name="connsiteX1399" fmla="*/ 325270 w 6835963"/>
              <a:gd name="connsiteY1399" fmla="*/ 50148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</a:cxnLst>
            <a:rect l="l" t="t" r="r" b="b"/>
            <a:pathLst>
              <a:path w="6835963" h="6858000">
                <a:moveTo>
                  <a:pt x="896917" y="4593450"/>
                </a:moveTo>
                <a:cubicBezTo>
                  <a:pt x="909258" y="4596094"/>
                  <a:pt x="928651" y="4604028"/>
                  <a:pt x="932177" y="4599620"/>
                </a:cubicBezTo>
                <a:cubicBezTo>
                  <a:pt x="946281" y="4581990"/>
                  <a:pt x="999611" y="4598298"/>
                  <a:pt x="974048" y="4545408"/>
                </a:cubicBezTo>
                <a:cubicBezTo>
                  <a:pt x="988152" y="4549375"/>
                  <a:pt x="1000052" y="4549816"/>
                  <a:pt x="1007985" y="4555105"/>
                </a:cubicBezTo>
                <a:cubicBezTo>
                  <a:pt x="1020767" y="4563920"/>
                  <a:pt x="1031345" y="4576261"/>
                  <a:pt x="1042804" y="4586839"/>
                </a:cubicBezTo>
                <a:cubicBezTo>
                  <a:pt x="1029582" y="4599620"/>
                  <a:pt x="1017241" y="4613724"/>
                  <a:pt x="1003137" y="4624743"/>
                </a:cubicBezTo>
                <a:cubicBezTo>
                  <a:pt x="993000" y="4632676"/>
                  <a:pt x="980218" y="4636643"/>
                  <a:pt x="968318" y="4641932"/>
                </a:cubicBezTo>
                <a:cubicBezTo>
                  <a:pt x="960385" y="4645458"/>
                  <a:pt x="952451" y="4649865"/>
                  <a:pt x="944077" y="4651187"/>
                </a:cubicBezTo>
                <a:cubicBezTo>
                  <a:pt x="929973" y="4653391"/>
                  <a:pt x="914547" y="4651187"/>
                  <a:pt x="900884" y="4654713"/>
                </a:cubicBezTo>
                <a:cubicBezTo>
                  <a:pt x="892069" y="4656917"/>
                  <a:pt x="885458" y="4667055"/>
                  <a:pt x="877524" y="4673225"/>
                </a:cubicBezTo>
                <a:cubicBezTo>
                  <a:pt x="888543" y="4679395"/>
                  <a:pt x="900002" y="4691296"/>
                  <a:pt x="909699" y="4689973"/>
                </a:cubicBezTo>
                <a:cubicBezTo>
                  <a:pt x="937466" y="4686006"/>
                  <a:pt x="949366" y="4694821"/>
                  <a:pt x="956859" y="4722148"/>
                </a:cubicBezTo>
                <a:cubicBezTo>
                  <a:pt x="960825" y="4736692"/>
                  <a:pt x="978455" y="4747711"/>
                  <a:pt x="993881" y="4764900"/>
                </a:cubicBezTo>
                <a:cubicBezTo>
                  <a:pt x="974048" y="4770630"/>
                  <a:pt x="958181" y="4775037"/>
                  <a:pt x="942314" y="4779445"/>
                </a:cubicBezTo>
                <a:cubicBezTo>
                  <a:pt x="919836" y="4785615"/>
                  <a:pt x="916751" y="4801482"/>
                  <a:pt x="923803" y="4819993"/>
                </a:cubicBezTo>
                <a:cubicBezTo>
                  <a:pt x="937906" y="4857016"/>
                  <a:pt x="951129" y="4894479"/>
                  <a:pt x="967877" y="4929739"/>
                </a:cubicBezTo>
                <a:cubicBezTo>
                  <a:pt x="979337" y="4953539"/>
                  <a:pt x="974929" y="4971610"/>
                  <a:pt x="966114" y="4995410"/>
                </a:cubicBezTo>
                <a:cubicBezTo>
                  <a:pt x="957299" y="5019210"/>
                  <a:pt x="964351" y="5049181"/>
                  <a:pt x="971403" y="5076948"/>
                </a:cubicBezTo>
                <a:cubicBezTo>
                  <a:pt x="964792" y="5085322"/>
                  <a:pt x="957299" y="5093255"/>
                  <a:pt x="951129" y="5102070"/>
                </a:cubicBezTo>
                <a:cubicBezTo>
                  <a:pt x="929092" y="5132922"/>
                  <a:pt x="891187" y="5136007"/>
                  <a:pt x="867387" y="5106037"/>
                </a:cubicBezTo>
                <a:cubicBezTo>
                  <a:pt x="847994" y="5081796"/>
                  <a:pt x="818905" y="5057555"/>
                  <a:pt x="815379" y="5030670"/>
                </a:cubicBezTo>
                <a:cubicBezTo>
                  <a:pt x="810531" y="4990561"/>
                  <a:pt x="772186" y="4976458"/>
                  <a:pt x="764253" y="4944724"/>
                </a:cubicBezTo>
                <a:cubicBezTo>
                  <a:pt x="751912" y="4893157"/>
                  <a:pt x="740012" y="4839827"/>
                  <a:pt x="739571" y="4786937"/>
                </a:cubicBezTo>
                <a:cubicBezTo>
                  <a:pt x="739130" y="4749033"/>
                  <a:pt x="745301" y="4714655"/>
                  <a:pt x="726789" y="4676751"/>
                </a:cubicBezTo>
                <a:cubicBezTo>
                  <a:pt x="714889" y="4652510"/>
                  <a:pt x="724145" y="4617691"/>
                  <a:pt x="724145" y="4587720"/>
                </a:cubicBezTo>
                <a:cubicBezTo>
                  <a:pt x="724145" y="4581990"/>
                  <a:pt x="726789" y="4575820"/>
                  <a:pt x="726349" y="4570091"/>
                </a:cubicBezTo>
                <a:cubicBezTo>
                  <a:pt x="725026" y="4554223"/>
                  <a:pt x="722823" y="4538357"/>
                  <a:pt x="721060" y="4522490"/>
                </a:cubicBezTo>
                <a:cubicBezTo>
                  <a:pt x="726349" y="4520286"/>
                  <a:pt x="731197" y="4518082"/>
                  <a:pt x="736486" y="4516319"/>
                </a:cubicBezTo>
                <a:cubicBezTo>
                  <a:pt x="701226" y="4487230"/>
                  <a:pt x="664644" y="4459463"/>
                  <a:pt x="631148" y="4428170"/>
                </a:cubicBezTo>
                <a:cubicBezTo>
                  <a:pt x="618807" y="4416711"/>
                  <a:pt x="614840" y="4396877"/>
                  <a:pt x="611314" y="4378807"/>
                </a:cubicBezTo>
                <a:cubicBezTo>
                  <a:pt x="588395" y="4358092"/>
                  <a:pt x="565477" y="4337817"/>
                  <a:pt x="546084" y="4320628"/>
                </a:cubicBezTo>
                <a:cubicBezTo>
                  <a:pt x="520520" y="4362499"/>
                  <a:pt x="494957" y="4400844"/>
                  <a:pt x="539032" y="4435663"/>
                </a:cubicBezTo>
                <a:cubicBezTo>
                  <a:pt x="513469" y="4482382"/>
                  <a:pt x="515672" y="4480178"/>
                  <a:pt x="555780" y="4514556"/>
                </a:cubicBezTo>
                <a:cubicBezTo>
                  <a:pt x="569884" y="4526457"/>
                  <a:pt x="575173" y="4552901"/>
                  <a:pt x="577817" y="4573616"/>
                </a:cubicBezTo>
                <a:cubicBezTo>
                  <a:pt x="581343" y="4603587"/>
                  <a:pt x="578699" y="4633999"/>
                  <a:pt x="582225" y="4664851"/>
                </a:cubicBezTo>
                <a:cubicBezTo>
                  <a:pt x="588395" y="4631354"/>
                  <a:pt x="600736" y="4605350"/>
                  <a:pt x="637759" y="4599620"/>
                </a:cubicBezTo>
                <a:lnTo>
                  <a:pt x="636877" y="4598739"/>
                </a:lnTo>
                <a:cubicBezTo>
                  <a:pt x="643929" y="4608435"/>
                  <a:pt x="655829" y="4618131"/>
                  <a:pt x="656711" y="4628709"/>
                </a:cubicBezTo>
                <a:cubicBezTo>
                  <a:pt x="658915" y="4651628"/>
                  <a:pt x="657592" y="4675869"/>
                  <a:pt x="653626" y="4698788"/>
                </a:cubicBezTo>
                <a:cubicBezTo>
                  <a:pt x="651422" y="4712010"/>
                  <a:pt x="641285" y="4723910"/>
                  <a:pt x="631148" y="4743744"/>
                </a:cubicBezTo>
                <a:cubicBezTo>
                  <a:pt x="677426" y="4733166"/>
                  <a:pt x="691970" y="4747270"/>
                  <a:pt x="691089" y="4787378"/>
                </a:cubicBezTo>
                <a:cubicBezTo>
                  <a:pt x="690648" y="4810297"/>
                  <a:pt x="707837" y="4832775"/>
                  <a:pt x="713567" y="4856575"/>
                </a:cubicBezTo>
                <a:cubicBezTo>
                  <a:pt x="717974" y="4874205"/>
                  <a:pt x="716211" y="4893157"/>
                  <a:pt x="719297" y="4911227"/>
                </a:cubicBezTo>
                <a:cubicBezTo>
                  <a:pt x="727671" y="4961913"/>
                  <a:pt x="736927" y="5012158"/>
                  <a:pt x="746623" y="5062403"/>
                </a:cubicBezTo>
                <a:cubicBezTo>
                  <a:pt x="747945" y="5068574"/>
                  <a:pt x="754997" y="5073862"/>
                  <a:pt x="760286" y="5079152"/>
                </a:cubicBezTo>
                <a:cubicBezTo>
                  <a:pt x="789816" y="5108241"/>
                  <a:pt x="794664" y="5163775"/>
                  <a:pt x="773068" y="5200797"/>
                </a:cubicBezTo>
                <a:cubicBezTo>
                  <a:pt x="759405" y="5224156"/>
                  <a:pt x="742656" y="5231209"/>
                  <a:pt x="717093" y="5220631"/>
                </a:cubicBezTo>
                <a:cubicBezTo>
                  <a:pt x="706074" y="5216223"/>
                  <a:pt x="692411" y="5210934"/>
                  <a:pt x="681833" y="5213579"/>
                </a:cubicBezTo>
                <a:cubicBezTo>
                  <a:pt x="668170" y="5217105"/>
                  <a:pt x="656711" y="5228564"/>
                  <a:pt x="644370" y="5236938"/>
                </a:cubicBezTo>
                <a:cubicBezTo>
                  <a:pt x="650540" y="5244872"/>
                  <a:pt x="657152" y="5252364"/>
                  <a:pt x="662000" y="5261179"/>
                </a:cubicBezTo>
                <a:cubicBezTo>
                  <a:pt x="666407" y="5269113"/>
                  <a:pt x="668170" y="5277928"/>
                  <a:pt x="670815" y="5286302"/>
                </a:cubicBezTo>
                <a:cubicBezTo>
                  <a:pt x="661118" y="5286743"/>
                  <a:pt x="649218" y="5291150"/>
                  <a:pt x="642166" y="5287183"/>
                </a:cubicBezTo>
                <a:cubicBezTo>
                  <a:pt x="614840" y="5271317"/>
                  <a:pt x="601618" y="5247957"/>
                  <a:pt x="618807" y="5207408"/>
                </a:cubicBezTo>
                <a:cubicBezTo>
                  <a:pt x="567240" y="5235616"/>
                  <a:pt x="547406" y="5189779"/>
                  <a:pt x="515672" y="5174793"/>
                </a:cubicBezTo>
                <a:cubicBezTo>
                  <a:pt x="509061" y="5171708"/>
                  <a:pt x="503331" y="5153637"/>
                  <a:pt x="506417" y="5146585"/>
                </a:cubicBezTo>
                <a:cubicBezTo>
                  <a:pt x="510383" y="5137770"/>
                  <a:pt x="523165" y="5129396"/>
                  <a:pt x="533302" y="5127192"/>
                </a:cubicBezTo>
                <a:cubicBezTo>
                  <a:pt x="547406" y="5124107"/>
                  <a:pt x="562832" y="5126311"/>
                  <a:pt x="573851" y="5126311"/>
                </a:cubicBezTo>
                <a:cubicBezTo>
                  <a:pt x="572088" y="5092815"/>
                  <a:pt x="571206" y="5062844"/>
                  <a:pt x="568562" y="5032432"/>
                </a:cubicBezTo>
                <a:cubicBezTo>
                  <a:pt x="567680" y="5025380"/>
                  <a:pt x="561069" y="5017006"/>
                  <a:pt x="554899" y="5013040"/>
                </a:cubicBezTo>
                <a:cubicBezTo>
                  <a:pt x="533302" y="4999376"/>
                  <a:pt x="510383" y="4987476"/>
                  <a:pt x="487905" y="4975135"/>
                </a:cubicBezTo>
                <a:cubicBezTo>
                  <a:pt x="450883" y="4954420"/>
                  <a:pt x="442509" y="4925772"/>
                  <a:pt x="462783" y="4889190"/>
                </a:cubicBezTo>
                <a:cubicBezTo>
                  <a:pt x="466309" y="4882579"/>
                  <a:pt x="469835" y="4875968"/>
                  <a:pt x="473361" y="4869798"/>
                </a:cubicBezTo>
                <a:cubicBezTo>
                  <a:pt x="480853" y="4856134"/>
                  <a:pt x="496279" y="4841149"/>
                  <a:pt x="494516" y="4828367"/>
                </a:cubicBezTo>
                <a:cubicBezTo>
                  <a:pt x="491431" y="4805008"/>
                  <a:pt x="479972" y="4782530"/>
                  <a:pt x="469394" y="4760933"/>
                </a:cubicBezTo>
                <a:cubicBezTo>
                  <a:pt x="466309" y="4754763"/>
                  <a:pt x="453968" y="4751677"/>
                  <a:pt x="445594" y="4750796"/>
                </a:cubicBezTo>
                <a:cubicBezTo>
                  <a:pt x="410775" y="4746829"/>
                  <a:pt x="375956" y="4743744"/>
                  <a:pt x="341137" y="4741540"/>
                </a:cubicBezTo>
                <a:cubicBezTo>
                  <a:pt x="330559" y="4740659"/>
                  <a:pt x="311166" y="4741540"/>
                  <a:pt x="309844" y="4745948"/>
                </a:cubicBezTo>
                <a:cubicBezTo>
                  <a:pt x="304555" y="4762255"/>
                  <a:pt x="305877" y="4780767"/>
                  <a:pt x="303674" y="4797956"/>
                </a:cubicBezTo>
                <a:cubicBezTo>
                  <a:pt x="300588" y="4819552"/>
                  <a:pt x="306318" y="4825282"/>
                  <a:pt x="330559" y="4827486"/>
                </a:cubicBezTo>
                <a:cubicBezTo>
                  <a:pt x="353037" y="4829689"/>
                  <a:pt x="368463" y="4852608"/>
                  <a:pt x="360530" y="4880375"/>
                </a:cubicBezTo>
                <a:cubicBezTo>
                  <a:pt x="342900" y="4941639"/>
                  <a:pt x="348630" y="4998054"/>
                  <a:pt x="390501" y="5049621"/>
                </a:cubicBezTo>
                <a:cubicBezTo>
                  <a:pt x="397112" y="5057555"/>
                  <a:pt x="396230" y="5071659"/>
                  <a:pt x="400197" y="5088848"/>
                </a:cubicBezTo>
                <a:cubicBezTo>
                  <a:pt x="382567" y="5083118"/>
                  <a:pt x="371548" y="5080033"/>
                  <a:pt x="358326" y="5075625"/>
                </a:cubicBezTo>
                <a:cubicBezTo>
                  <a:pt x="367141" y="5114852"/>
                  <a:pt x="353037" y="5150112"/>
                  <a:pt x="318218" y="5151433"/>
                </a:cubicBezTo>
                <a:cubicBezTo>
                  <a:pt x="286485" y="5152756"/>
                  <a:pt x="252106" y="5132041"/>
                  <a:pt x="221695" y="5115293"/>
                </a:cubicBezTo>
                <a:cubicBezTo>
                  <a:pt x="211999" y="5110004"/>
                  <a:pt x="211117" y="5086203"/>
                  <a:pt x="209354" y="5070777"/>
                </a:cubicBezTo>
                <a:cubicBezTo>
                  <a:pt x="205387" y="5028025"/>
                  <a:pt x="150735" y="5005987"/>
                  <a:pt x="163517" y="4955743"/>
                </a:cubicBezTo>
                <a:cubicBezTo>
                  <a:pt x="165720" y="4947369"/>
                  <a:pt x="151616" y="4932383"/>
                  <a:pt x="141920" y="4923568"/>
                </a:cubicBezTo>
                <a:cubicBezTo>
                  <a:pt x="125612" y="4908142"/>
                  <a:pt x="128257" y="4897124"/>
                  <a:pt x="145005" y="4884782"/>
                </a:cubicBezTo>
                <a:cubicBezTo>
                  <a:pt x="200098" y="4844675"/>
                  <a:pt x="200098" y="4844675"/>
                  <a:pt x="183791" y="4778563"/>
                </a:cubicBezTo>
                <a:cubicBezTo>
                  <a:pt x="182469" y="4774155"/>
                  <a:pt x="182028" y="4769307"/>
                  <a:pt x="180706" y="4760052"/>
                </a:cubicBezTo>
                <a:cubicBezTo>
                  <a:pt x="212880" y="4747270"/>
                  <a:pt x="245495" y="4735811"/>
                  <a:pt x="276788" y="4721707"/>
                </a:cubicBezTo>
                <a:cubicBezTo>
                  <a:pt x="284722" y="4718181"/>
                  <a:pt x="293977" y="4705399"/>
                  <a:pt x="293977" y="4696584"/>
                </a:cubicBezTo>
                <a:cubicBezTo>
                  <a:pt x="293977" y="4650306"/>
                  <a:pt x="316455" y="4617691"/>
                  <a:pt x="361411" y="4604028"/>
                </a:cubicBezTo>
                <a:cubicBezTo>
                  <a:pt x="402841" y="4591687"/>
                  <a:pt x="411656" y="4573616"/>
                  <a:pt x="401078" y="4538797"/>
                </a:cubicBezTo>
                <a:cubicBezTo>
                  <a:pt x="371108" y="4553342"/>
                  <a:pt x="339374" y="4567446"/>
                  <a:pt x="309403" y="4583754"/>
                </a:cubicBezTo>
                <a:cubicBezTo>
                  <a:pt x="276347" y="4601824"/>
                  <a:pt x="244614" y="4621658"/>
                  <a:pt x="214643" y="4648984"/>
                </a:cubicBezTo>
                <a:cubicBezTo>
                  <a:pt x="230510" y="4650306"/>
                  <a:pt x="247258" y="4649865"/>
                  <a:pt x="261803" y="4655154"/>
                </a:cubicBezTo>
                <a:cubicBezTo>
                  <a:pt x="265770" y="4656477"/>
                  <a:pt x="262244" y="4677191"/>
                  <a:pt x="262244" y="4695703"/>
                </a:cubicBezTo>
                <a:cubicBezTo>
                  <a:pt x="238884" y="4686888"/>
                  <a:pt x="220814" y="4681158"/>
                  <a:pt x="204065" y="4673225"/>
                </a:cubicBezTo>
                <a:cubicBezTo>
                  <a:pt x="181587" y="4663088"/>
                  <a:pt x="157346" y="4653832"/>
                  <a:pt x="137953" y="4639287"/>
                </a:cubicBezTo>
                <a:cubicBezTo>
                  <a:pt x="126494" y="4630472"/>
                  <a:pt x="122527" y="4611520"/>
                  <a:pt x="112390" y="4591246"/>
                </a:cubicBezTo>
                <a:cubicBezTo>
                  <a:pt x="93438" y="4593450"/>
                  <a:pt x="66993" y="4596094"/>
                  <a:pt x="40549" y="4599180"/>
                </a:cubicBezTo>
                <a:cubicBezTo>
                  <a:pt x="37463" y="4594332"/>
                  <a:pt x="34378" y="4589042"/>
                  <a:pt x="31293" y="4584194"/>
                </a:cubicBezTo>
                <a:cubicBezTo>
                  <a:pt x="52449" y="4572294"/>
                  <a:pt x="73605" y="4559953"/>
                  <a:pt x="94760" y="4548053"/>
                </a:cubicBezTo>
                <a:cubicBezTo>
                  <a:pt x="73164" y="4507504"/>
                  <a:pt x="54652" y="4481060"/>
                  <a:pt x="78893" y="4448885"/>
                </a:cubicBezTo>
                <a:cubicBezTo>
                  <a:pt x="85505" y="4440070"/>
                  <a:pt x="75808" y="4418474"/>
                  <a:pt x="73164" y="4399081"/>
                </a:cubicBezTo>
                <a:cubicBezTo>
                  <a:pt x="40108" y="4416711"/>
                  <a:pt x="16748" y="4403929"/>
                  <a:pt x="0" y="4378807"/>
                </a:cubicBezTo>
                <a:cubicBezTo>
                  <a:pt x="2644" y="4363381"/>
                  <a:pt x="5289" y="4348836"/>
                  <a:pt x="9256" y="4326358"/>
                </a:cubicBezTo>
                <a:cubicBezTo>
                  <a:pt x="19834" y="4329002"/>
                  <a:pt x="35700" y="4333410"/>
                  <a:pt x="53330" y="4338258"/>
                </a:cubicBezTo>
                <a:cubicBezTo>
                  <a:pt x="53330" y="4227190"/>
                  <a:pt x="53330" y="4113037"/>
                  <a:pt x="53330" y="3998884"/>
                </a:cubicBezTo>
                <a:cubicBezTo>
                  <a:pt x="62586" y="3966269"/>
                  <a:pt x="93438" y="3937180"/>
                  <a:pt x="68316" y="3891783"/>
                </a:cubicBezTo>
                <a:cubicBezTo>
                  <a:pt x="64790" y="3885172"/>
                  <a:pt x="81979" y="3866660"/>
                  <a:pt x="86827" y="3859168"/>
                </a:cubicBezTo>
                <a:cubicBezTo>
                  <a:pt x="98286" y="3835808"/>
                  <a:pt x="105779" y="3817738"/>
                  <a:pt x="115475" y="3800549"/>
                </a:cubicBezTo>
                <a:cubicBezTo>
                  <a:pt x="131783" y="3771900"/>
                  <a:pt x="170569" y="3749863"/>
                  <a:pt x="140598" y="3708433"/>
                </a:cubicBezTo>
                <a:cubicBezTo>
                  <a:pt x="150735" y="3701822"/>
                  <a:pt x="161313" y="3688599"/>
                  <a:pt x="171009" y="3689481"/>
                </a:cubicBezTo>
                <a:cubicBezTo>
                  <a:pt x="194369" y="3691244"/>
                  <a:pt x="208913" y="3692125"/>
                  <a:pt x="222577" y="3665680"/>
                </a:cubicBezTo>
                <a:cubicBezTo>
                  <a:pt x="231832" y="3647610"/>
                  <a:pt x="260481" y="3639236"/>
                  <a:pt x="280314" y="3626454"/>
                </a:cubicBezTo>
                <a:cubicBezTo>
                  <a:pt x="286485" y="3636151"/>
                  <a:pt x="300588" y="3648932"/>
                  <a:pt x="297944" y="3655543"/>
                </a:cubicBezTo>
                <a:cubicBezTo>
                  <a:pt x="281636" y="3704025"/>
                  <a:pt x="262244" y="3750744"/>
                  <a:pt x="264447" y="3804515"/>
                </a:cubicBezTo>
                <a:cubicBezTo>
                  <a:pt x="264888" y="3820823"/>
                  <a:pt x="235358" y="3837571"/>
                  <a:pt x="220814" y="3854760"/>
                </a:cubicBezTo>
                <a:cubicBezTo>
                  <a:pt x="215965" y="3860490"/>
                  <a:pt x="211999" y="3868423"/>
                  <a:pt x="210676" y="3876357"/>
                </a:cubicBezTo>
                <a:cubicBezTo>
                  <a:pt x="204506" y="3908972"/>
                  <a:pt x="194810" y="3942028"/>
                  <a:pt x="194369" y="3975084"/>
                </a:cubicBezTo>
                <a:cubicBezTo>
                  <a:pt x="193928" y="4018718"/>
                  <a:pt x="168365" y="4058825"/>
                  <a:pt x="186876" y="4107307"/>
                </a:cubicBezTo>
                <a:cubicBezTo>
                  <a:pt x="197895" y="4135515"/>
                  <a:pt x="182028" y="4174301"/>
                  <a:pt x="178061" y="4208679"/>
                </a:cubicBezTo>
                <a:cubicBezTo>
                  <a:pt x="176739" y="4221901"/>
                  <a:pt x="174976" y="4235565"/>
                  <a:pt x="174535" y="4239091"/>
                </a:cubicBezTo>
                <a:cubicBezTo>
                  <a:pt x="219491" y="4256720"/>
                  <a:pt x="257836" y="4268621"/>
                  <a:pt x="291333" y="4288013"/>
                </a:cubicBezTo>
                <a:cubicBezTo>
                  <a:pt x="300148" y="4293302"/>
                  <a:pt x="294418" y="4323273"/>
                  <a:pt x="295300" y="4339580"/>
                </a:cubicBezTo>
                <a:cubicBezTo>
                  <a:pt x="309403" y="4347514"/>
                  <a:pt x="324389" y="4355888"/>
                  <a:pt x="346867" y="4368229"/>
                </a:cubicBezTo>
                <a:cubicBezTo>
                  <a:pt x="352596" y="4314458"/>
                  <a:pt x="358326" y="4259365"/>
                  <a:pt x="364497" y="4204712"/>
                </a:cubicBezTo>
                <a:cubicBezTo>
                  <a:pt x="367141" y="4182234"/>
                  <a:pt x="372871" y="4160197"/>
                  <a:pt x="373311" y="4137719"/>
                </a:cubicBezTo>
                <a:cubicBezTo>
                  <a:pt x="374634" y="4097611"/>
                  <a:pt x="388297" y="4067200"/>
                  <a:pt x="416945" y="4036347"/>
                </a:cubicBezTo>
                <a:cubicBezTo>
                  <a:pt x="429727" y="4022684"/>
                  <a:pt x="414301" y="3979491"/>
                  <a:pt x="406808" y="3951284"/>
                </a:cubicBezTo>
                <a:cubicBezTo>
                  <a:pt x="401078" y="3930569"/>
                  <a:pt x="385212" y="3912939"/>
                  <a:pt x="377719" y="3892224"/>
                </a:cubicBezTo>
                <a:cubicBezTo>
                  <a:pt x="374634" y="3883849"/>
                  <a:pt x="381686" y="3871949"/>
                  <a:pt x="384330" y="3860490"/>
                </a:cubicBezTo>
                <a:cubicBezTo>
                  <a:pt x="360530" y="3860490"/>
                  <a:pt x="337170" y="3860490"/>
                  <a:pt x="313811" y="3860490"/>
                </a:cubicBezTo>
                <a:cubicBezTo>
                  <a:pt x="311607" y="3856082"/>
                  <a:pt x="309844" y="3851675"/>
                  <a:pt x="307640" y="3847268"/>
                </a:cubicBezTo>
                <a:cubicBezTo>
                  <a:pt x="322185" y="3839334"/>
                  <a:pt x="336289" y="3830079"/>
                  <a:pt x="350833" y="3823027"/>
                </a:cubicBezTo>
                <a:cubicBezTo>
                  <a:pt x="374193" y="3812008"/>
                  <a:pt x="393145" y="3797904"/>
                  <a:pt x="401519" y="3771900"/>
                </a:cubicBezTo>
                <a:cubicBezTo>
                  <a:pt x="406367" y="3756474"/>
                  <a:pt x="412979" y="3741930"/>
                  <a:pt x="420471" y="3722537"/>
                </a:cubicBezTo>
                <a:cubicBezTo>
                  <a:pt x="394027" y="3702703"/>
                  <a:pt x="396671" y="3674055"/>
                  <a:pt x="403723" y="3637032"/>
                </a:cubicBezTo>
                <a:cubicBezTo>
                  <a:pt x="413860" y="3588109"/>
                  <a:pt x="407690" y="3536542"/>
                  <a:pt x="393145" y="3484534"/>
                </a:cubicBezTo>
                <a:cubicBezTo>
                  <a:pt x="396671" y="3481449"/>
                  <a:pt x="404604" y="3474397"/>
                  <a:pt x="417827" y="3462497"/>
                </a:cubicBezTo>
                <a:cubicBezTo>
                  <a:pt x="398434" y="3448834"/>
                  <a:pt x="381686" y="3437374"/>
                  <a:pt x="364497" y="3425474"/>
                </a:cubicBezTo>
                <a:cubicBezTo>
                  <a:pt x="361852" y="3428119"/>
                  <a:pt x="359208" y="3430322"/>
                  <a:pt x="356563" y="3432967"/>
                </a:cubicBezTo>
                <a:cubicBezTo>
                  <a:pt x="360971" y="3443104"/>
                  <a:pt x="365378" y="3453682"/>
                  <a:pt x="372430" y="3469990"/>
                </a:cubicBezTo>
                <a:cubicBezTo>
                  <a:pt x="351715" y="3487178"/>
                  <a:pt x="328796" y="3505690"/>
                  <a:pt x="306318" y="3524201"/>
                </a:cubicBezTo>
                <a:cubicBezTo>
                  <a:pt x="302351" y="3527286"/>
                  <a:pt x="298825" y="3533457"/>
                  <a:pt x="295300" y="3533457"/>
                </a:cubicBezTo>
                <a:cubicBezTo>
                  <a:pt x="273262" y="3533457"/>
                  <a:pt x="243732" y="3540068"/>
                  <a:pt x="230510" y="3528609"/>
                </a:cubicBezTo>
                <a:cubicBezTo>
                  <a:pt x="209354" y="3510538"/>
                  <a:pt x="232714" y="3491145"/>
                  <a:pt x="247258" y="3476160"/>
                </a:cubicBezTo>
                <a:cubicBezTo>
                  <a:pt x="257836" y="3465582"/>
                  <a:pt x="270618" y="3457649"/>
                  <a:pt x="279873" y="3446189"/>
                </a:cubicBezTo>
                <a:cubicBezTo>
                  <a:pt x="286925" y="3437374"/>
                  <a:pt x="289570" y="3425474"/>
                  <a:pt x="295300" y="3415337"/>
                </a:cubicBezTo>
                <a:cubicBezTo>
                  <a:pt x="303233" y="3401233"/>
                  <a:pt x="312489" y="3388011"/>
                  <a:pt x="321744" y="3373026"/>
                </a:cubicBezTo>
                <a:cubicBezTo>
                  <a:pt x="319541" y="3370822"/>
                  <a:pt x="315133" y="3365533"/>
                  <a:pt x="310726" y="3359803"/>
                </a:cubicBezTo>
                <a:cubicBezTo>
                  <a:pt x="314692" y="3357159"/>
                  <a:pt x="316455" y="3355396"/>
                  <a:pt x="318659" y="3354955"/>
                </a:cubicBezTo>
                <a:cubicBezTo>
                  <a:pt x="332322" y="3349666"/>
                  <a:pt x="346426" y="3344818"/>
                  <a:pt x="360089" y="3339970"/>
                </a:cubicBezTo>
                <a:cubicBezTo>
                  <a:pt x="353037" y="3322340"/>
                  <a:pt x="346867" y="3304269"/>
                  <a:pt x="338933" y="3287080"/>
                </a:cubicBezTo>
                <a:cubicBezTo>
                  <a:pt x="335407" y="3279147"/>
                  <a:pt x="326592" y="3273417"/>
                  <a:pt x="323066" y="3265043"/>
                </a:cubicBezTo>
                <a:cubicBezTo>
                  <a:pt x="307640" y="3228461"/>
                  <a:pt x="293096" y="3191438"/>
                  <a:pt x="274144" y="3156179"/>
                </a:cubicBezTo>
                <a:cubicBezTo>
                  <a:pt x="263125" y="3147364"/>
                  <a:pt x="311166" y="3140312"/>
                  <a:pt x="267533" y="3120478"/>
                </a:cubicBezTo>
                <a:cubicBezTo>
                  <a:pt x="239766" y="3107697"/>
                  <a:pt x="256955" y="3057011"/>
                  <a:pt x="264007" y="3023073"/>
                </a:cubicBezTo>
                <a:cubicBezTo>
                  <a:pt x="273703" y="2976355"/>
                  <a:pt x="292214" y="2932280"/>
                  <a:pt x="256955" y="2884680"/>
                </a:cubicBezTo>
                <a:cubicBezTo>
                  <a:pt x="238003" y="2859116"/>
                  <a:pt x="238003" y="2819449"/>
                  <a:pt x="228747" y="2784630"/>
                </a:cubicBezTo>
                <a:cubicBezTo>
                  <a:pt x="275025" y="2753337"/>
                  <a:pt x="279433" y="2703092"/>
                  <a:pt x="271940" y="2655051"/>
                </a:cubicBezTo>
                <a:cubicBezTo>
                  <a:pt x="264447" y="2605247"/>
                  <a:pt x="239325" y="2561613"/>
                  <a:pt x="198776" y="2542661"/>
                </a:cubicBezTo>
                <a:cubicBezTo>
                  <a:pt x="198776" y="2510927"/>
                  <a:pt x="199217" y="2487127"/>
                  <a:pt x="198776" y="2462886"/>
                </a:cubicBezTo>
                <a:cubicBezTo>
                  <a:pt x="198776" y="2452308"/>
                  <a:pt x="192165" y="2437323"/>
                  <a:pt x="197013" y="2431593"/>
                </a:cubicBezTo>
                <a:cubicBezTo>
                  <a:pt x="217728" y="2407793"/>
                  <a:pt x="210236" y="2387078"/>
                  <a:pt x="196132" y="2364600"/>
                </a:cubicBezTo>
                <a:cubicBezTo>
                  <a:pt x="183350" y="2344325"/>
                  <a:pt x="193487" y="2281299"/>
                  <a:pt x="208473" y="2262787"/>
                </a:cubicBezTo>
                <a:cubicBezTo>
                  <a:pt x="215965" y="2253532"/>
                  <a:pt x="239325" y="2238106"/>
                  <a:pt x="205387" y="2231054"/>
                </a:cubicBezTo>
                <a:cubicBezTo>
                  <a:pt x="209795" y="2216509"/>
                  <a:pt x="214643" y="2201965"/>
                  <a:pt x="221254" y="2180368"/>
                </a:cubicBezTo>
                <a:cubicBezTo>
                  <a:pt x="212880" y="2167587"/>
                  <a:pt x="199658" y="2147753"/>
                  <a:pt x="184232" y="2123953"/>
                </a:cubicBezTo>
                <a:cubicBezTo>
                  <a:pt x="201861" y="2052552"/>
                  <a:pt x="233154" y="1983355"/>
                  <a:pt x="295300" y="1926499"/>
                </a:cubicBezTo>
                <a:cubicBezTo>
                  <a:pt x="285603" y="1902258"/>
                  <a:pt x="288688" y="1879780"/>
                  <a:pt x="317778" y="1858183"/>
                </a:cubicBezTo>
                <a:cubicBezTo>
                  <a:pt x="341578" y="1840553"/>
                  <a:pt x="347307" y="1810142"/>
                  <a:pt x="314692" y="1781493"/>
                </a:cubicBezTo>
                <a:cubicBezTo>
                  <a:pt x="332763" y="1777967"/>
                  <a:pt x="344663" y="1775764"/>
                  <a:pt x="363615" y="1772238"/>
                </a:cubicBezTo>
                <a:cubicBezTo>
                  <a:pt x="350833" y="1764304"/>
                  <a:pt x="343341" y="1759897"/>
                  <a:pt x="335848" y="1755049"/>
                </a:cubicBezTo>
                <a:cubicBezTo>
                  <a:pt x="361411" y="1711856"/>
                  <a:pt x="364056" y="1653677"/>
                  <a:pt x="421793" y="1632521"/>
                </a:cubicBezTo>
                <a:cubicBezTo>
                  <a:pt x="416064" y="1623706"/>
                  <a:pt x="412097" y="1617536"/>
                  <a:pt x="408130" y="1611366"/>
                </a:cubicBezTo>
                <a:cubicBezTo>
                  <a:pt x="445153" y="1591091"/>
                  <a:pt x="448679" y="1583599"/>
                  <a:pt x="438542" y="1554069"/>
                </a:cubicBezTo>
                <a:cubicBezTo>
                  <a:pt x="441627" y="1552306"/>
                  <a:pt x="444712" y="1548339"/>
                  <a:pt x="447357" y="1548339"/>
                </a:cubicBezTo>
                <a:cubicBezTo>
                  <a:pt x="495839" y="1551424"/>
                  <a:pt x="495839" y="1551424"/>
                  <a:pt x="492313" y="1502942"/>
                </a:cubicBezTo>
                <a:cubicBezTo>
                  <a:pt x="490109" y="1469005"/>
                  <a:pt x="512146" y="1446527"/>
                  <a:pt x="554899" y="1441679"/>
                </a:cubicBezTo>
                <a:cubicBezTo>
                  <a:pt x="563273" y="1440797"/>
                  <a:pt x="572088" y="1442560"/>
                  <a:pt x="588395" y="1443442"/>
                </a:cubicBezTo>
                <a:cubicBezTo>
                  <a:pt x="572969" y="1413471"/>
                  <a:pt x="559747" y="1387026"/>
                  <a:pt x="548728" y="1365430"/>
                </a:cubicBezTo>
                <a:cubicBezTo>
                  <a:pt x="569443" y="1355733"/>
                  <a:pt x="593243" y="1344715"/>
                  <a:pt x="621010" y="1331933"/>
                </a:cubicBezTo>
                <a:cubicBezTo>
                  <a:pt x="598092" y="1299318"/>
                  <a:pt x="605584" y="1279044"/>
                  <a:pt x="638200" y="1261414"/>
                </a:cubicBezTo>
                <a:cubicBezTo>
                  <a:pt x="653185" y="1253040"/>
                  <a:pt x="661559" y="1232324"/>
                  <a:pt x="674341" y="1215576"/>
                </a:cubicBezTo>
                <a:cubicBezTo>
                  <a:pt x="699022" y="1208524"/>
                  <a:pt x="729434" y="1203235"/>
                  <a:pt x="756319" y="1190013"/>
                </a:cubicBezTo>
                <a:cubicBezTo>
                  <a:pt x="766457" y="1185165"/>
                  <a:pt x="767338" y="1161805"/>
                  <a:pt x="773508" y="1143294"/>
                </a:cubicBezTo>
                <a:cubicBezTo>
                  <a:pt x="812735" y="1134479"/>
                  <a:pt x="827720" y="1097016"/>
                  <a:pt x="846672" y="1062197"/>
                </a:cubicBezTo>
                <a:cubicBezTo>
                  <a:pt x="861657" y="1034870"/>
                  <a:pt x="877084" y="996526"/>
                  <a:pt x="900884" y="988592"/>
                </a:cubicBezTo>
                <a:cubicBezTo>
                  <a:pt x="929973" y="978455"/>
                  <a:pt x="948484" y="961266"/>
                  <a:pt x="968759" y="943636"/>
                </a:cubicBezTo>
                <a:cubicBezTo>
                  <a:pt x="984185" y="930414"/>
                  <a:pt x="998289" y="915428"/>
                  <a:pt x="1013715" y="901765"/>
                </a:cubicBezTo>
                <a:cubicBezTo>
                  <a:pt x="1021648" y="894713"/>
                  <a:pt x="1030463" y="888102"/>
                  <a:pt x="1041041" y="879728"/>
                </a:cubicBezTo>
                <a:cubicBezTo>
                  <a:pt x="1037515" y="871795"/>
                  <a:pt x="1033548" y="862098"/>
                  <a:pt x="1025615" y="843587"/>
                </a:cubicBezTo>
                <a:cubicBezTo>
                  <a:pt x="1055586" y="845791"/>
                  <a:pt x="1080267" y="847554"/>
                  <a:pt x="1108034" y="849757"/>
                </a:cubicBezTo>
                <a:cubicBezTo>
                  <a:pt x="1105831" y="838739"/>
                  <a:pt x="1104508" y="829924"/>
                  <a:pt x="1104068" y="829483"/>
                </a:cubicBezTo>
                <a:cubicBezTo>
                  <a:pt x="1143735" y="807887"/>
                  <a:pt x="1190894" y="795986"/>
                  <a:pt x="1215576" y="765575"/>
                </a:cubicBezTo>
                <a:cubicBezTo>
                  <a:pt x="1258328" y="713126"/>
                  <a:pt x="1316066" y="721500"/>
                  <a:pt x="1368956" y="708278"/>
                </a:cubicBezTo>
                <a:cubicBezTo>
                  <a:pt x="1424930" y="694174"/>
                  <a:pt x="1447408" y="663763"/>
                  <a:pt x="1435949" y="621892"/>
                </a:cubicBezTo>
                <a:cubicBezTo>
                  <a:pt x="1449612" y="609992"/>
                  <a:pt x="1459749" y="599414"/>
                  <a:pt x="1471209" y="591040"/>
                </a:cubicBezTo>
                <a:cubicBezTo>
                  <a:pt x="1492364" y="575614"/>
                  <a:pt x="1513961" y="560188"/>
                  <a:pt x="1536439" y="546524"/>
                </a:cubicBezTo>
                <a:cubicBezTo>
                  <a:pt x="1553187" y="536387"/>
                  <a:pt x="1571258" y="528013"/>
                  <a:pt x="1589769" y="520961"/>
                </a:cubicBezTo>
                <a:cubicBezTo>
                  <a:pt x="1598143" y="517876"/>
                  <a:pt x="1608280" y="520520"/>
                  <a:pt x="1617977" y="520080"/>
                </a:cubicBezTo>
                <a:cubicBezTo>
                  <a:pt x="1633403" y="519198"/>
                  <a:pt x="1649270" y="520520"/>
                  <a:pt x="1663814" y="516994"/>
                </a:cubicBezTo>
                <a:cubicBezTo>
                  <a:pt x="1733011" y="498924"/>
                  <a:pt x="1803090" y="482616"/>
                  <a:pt x="1870965" y="460138"/>
                </a:cubicBezTo>
                <a:cubicBezTo>
                  <a:pt x="1916362" y="444712"/>
                  <a:pt x="1959555" y="420912"/>
                  <a:pt x="2002307" y="398875"/>
                </a:cubicBezTo>
                <a:cubicBezTo>
                  <a:pt x="2051230" y="373752"/>
                  <a:pt x="2098830" y="355682"/>
                  <a:pt x="2156127" y="376837"/>
                </a:cubicBezTo>
                <a:cubicBezTo>
                  <a:pt x="2171553" y="382567"/>
                  <a:pt x="2195794" y="366700"/>
                  <a:pt x="2215187" y="359648"/>
                </a:cubicBezTo>
                <a:cubicBezTo>
                  <a:pt x="2284384" y="333644"/>
                  <a:pt x="2351378" y="301029"/>
                  <a:pt x="2422337" y="282077"/>
                </a:cubicBezTo>
                <a:cubicBezTo>
                  <a:pt x="2517979" y="256514"/>
                  <a:pt x="2618469" y="246377"/>
                  <a:pt x="2713670" y="219051"/>
                </a:cubicBezTo>
                <a:cubicBezTo>
                  <a:pt x="2763034" y="204947"/>
                  <a:pt x="2813279" y="207150"/>
                  <a:pt x="2861320" y="193047"/>
                </a:cubicBezTo>
                <a:cubicBezTo>
                  <a:pt x="2878068" y="188198"/>
                  <a:pt x="2891731" y="174094"/>
                  <a:pt x="2904072" y="158668"/>
                </a:cubicBezTo>
                <a:cubicBezTo>
                  <a:pt x="2891731" y="159550"/>
                  <a:pt x="2879391" y="160431"/>
                  <a:pt x="2857353" y="162194"/>
                </a:cubicBezTo>
                <a:cubicBezTo>
                  <a:pt x="2897902" y="130901"/>
                  <a:pt x="2934924" y="127816"/>
                  <a:pt x="2973269" y="133105"/>
                </a:cubicBezTo>
                <a:cubicBezTo>
                  <a:pt x="2975473" y="133546"/>
                  <a:pt x="2978117" y="134868"/>
                  <a:pt x="2979881" y="136631"/>
                </a:cubicBezTo>
                <a:cubicBezTo>
                  <a:pt x="2990899" y="147209"/>
                  <a:pt x="3004562" y="168365"/>
                  <a:pt x="3011614" y="166602"/>
                </a:cubicBezTo>
                <a:cubicBezTo>
                  <a:pt x="3041144" y="158228"/>
                  <a:pt x="3068470" y="142361"/>
                  <a:pt x="3096678" y="129579"/>
                </a:cubicBezTo>
                <a:cubicBezTo>
                  <a:pt x="3094915" y="125172"/>
                  <a:pt x="3093152" y="120324"/>
                  <a:pt x="3091830" y="115916"/>
                </a:cubicBezTo>
                <a:cubicBezTo>
                  <a:pt x="3068030" y="124290"/>
                  <a:pt x="3044670" y="133105"/>
                  <a:pt x="3023514" y="140598"/>
                </a:cubicBezTo>
                <a:cubicBezTo>
                  <a:pt x="3014259" y="130901"/>
                  <a:pt x="3003240" y="119442"/>
                  <a:pt x="2990459" y="105779"/>
                </a:cubicBezTo>
                <a:cubicBezTo>
                  <a:pt x="2993984" y="99168"/>
                  <a:pt x="2998833" y="86827"/>
                  <a:pt x="3005444" y="75367"/>
                </a:cubicBezTo>
                <a:cubicBezTo>
                  <a:pt x="3008529" y="70079"/>
                  <a:pt x="3013377" y="63027"/>
                  <a:pt x="3018225" y="62586"/>
                </a:cubicBezTo>
                <a:cubicBezTo>
                  <a:pt x="3045111" y="60823"/>
                  <a:pt x="3072878" y="58619"/>
                  <a:pt x="3099323" y="61264"/>
                </a:cubicBezTo>
                <a:cubicBezTo>
                  <a:pt x="3121801" y="63467"/>
                  <a:pt x="3142075" y="70960"/>
                  <a:pt x="3161027" y="50686"/>
                </a:cubicBezTo>
                <a:cubicBezTo>
                  <a:pt x="3164112" y="47601"/>
                  <a:pt x="3185709" y="54212"/>
                  <a:pt x="3187913" y="59941"/>
                </a:cubicBezTo>
                <a:cubicBezTo>
                  <a:pt x="3190998" y="69197"/>
                  <a:pt x="3187913" y="83742"/>
                  <a:pt x="3181742" y="92116"/>
                </a:cubicBezTo>
                <a:cubicBezTo>
                  <a:pt x="3173809" y="103134"/>
                  <a:pt x="3160586" y="110186"/>
                  <a:pt x="3148245" y="119883"/>
                </a:cubicBezTo>
                <a:cubicBezTo>
                  <a:pt x="3189235" y="147209"/>
                  <a:pt x="3232428" y="141039"/>
                  <a:pt x="3276062" y="114153"/>
                </a:cubicBezTo>
                <a:cubicBezTo>
                  <a:pt x="3306032" y="95642"/>
                  <a:pt x="3339970" y="79334"/>
                  <a:pt x="3373907" y="73605"/>
                </a:cubicBezTo>
                <a:cubicBezTo>
                  <a:pt x="3401674" y="69197"/>
                  <a:pt x="3432085" y="81979"/>
                  <a:pt x="3461175" y="87268"/>
                </a:cubicBezTo>
                <a:cubicBezTo>
                  <a:pt x="3450156" y="134427"/>
                  <a:pt x="3450156" y="134427"/>
                  <a:pt x="3500401" y="122087"/>
                </a:cubicBezTo>
                <a:cubicBezTo>
                  <a:pt x="3525964" y="115916"/>
                  <a:pt x="3551087" y="109305"/>
                  <a:pt x="3577091" y="93438"/>
                </a:cubicBezTo>
                <a:cubicBezTo>
                  <a:pt x="3567394" y="92557"/>
                  <a:pt x="3557257" y="91675"/>
                  <a:pt x="3547561" y="90794"/>
                </a:cubicBezTo>
                <a:cubicBezTo>
                  <a:pt x="3535661" y="89912"/>
                  <a:pt x="3519794" y="93879"/>
                  <a:pt x="3513623" y="87708"/>
                </a:cubicBezTo>
                <a:cubicBezTo>
                  <a:pt x="3503486" y="78012"/>
                  <a:pt x="3499960" y="61704"/>
                  <a:pt x="3493790" y="48482"/>
                </a:cubicBezTo>
                <a:cubicBezTo>
                  <a:pt x="3511420" y="44515"/>
                  <a:pt x="3529931" y="36582"/>
                  <a:pt x="3547120" y="37904"/>
                </a:cubicBezTo>
                <a:cubicBezTo>
                  <a:pt x="3562987" y="39226"/>
                  <a:pt x="3577531" y="55093"/>
                  <a:pt x="3593398" y="57297"/>
                </a:cubicBezTo>
                <a:cubicBezTo>
                  <a:pt x="3606180" y="59501"/>
                  <a:pt x="3631743" y="52889"/>
                  <a:pt x="3632625" y="47160"/>
                </a:cubicBezTo>
                <a:cubicBezTo>
                  <a:pt x="3637473" y="18071"/>
                  <a:pt x="3656425" y="16748"/>
                  <a:pt x="3678903" y="14104"/>
                </a:cubicBezTo>
                <a:cubicBezTo>
                  <a:pt x="3688599" y="12782"/>
                  <a:pt x="3697414" y="4848"/>
                  <a:pt x="3706670" y="0"/>
                </a:cubicBezTo>
                <a:cubicBezTo>
                  <a:pt x="3709755" y="1763"/>
                  <a:pt x="3712840" y="3967"/>
                  <a:pt x="3716366" y="5730"/>
                </a:cubicBezTo>
                <a:cubicBezTo>
                  <a:pt x="3709314" y="20274"/>
                  <a:pt x="3705348" y="39226"/>
                  <a:pt x="3693888" y="47601"/>
                </a:cubicBezTo>
                <a:cubicBezTo>
                  <a:pt x="3680666" y="57297"/>
                  <a:pt x="3660392" y="56856"/>
                  <a:pt x="3639236" y="62145"/>
                </a:cubicBezTo>
                <a:cubicBezTo>
                  <a:pt x="3684633" y="96083"/>
                  <a:pt x="3733555" y="96083"/>
                  <a:pt x="3767934" y="70519"/>
                </a:cubicBezTo>
                <a:cubicBezTo>
                  <a:pt x="3782037" y="59941"/>
                  <a:pt x="3801430" y="56415"/>
                  <a:pt x="3826112" y="46278"/>
                </a:cubicBezTo>
                <a:cubicBezTo>
                  <a:pt x="3821264" y="70079"/>
                  <a:pt x="3818619" y="82419"/>
                  <a:pt x="3814212" y="103575"/>
                </a:cubicBezTo>
                <a:cubicBezTo>
                  <a:pt x="3835808" y="95642"/>
                  <a:pt x="3850353" y="89031"/>
                  <a:pt x="3866220" y="85505"/>
                </a:cubicBezTo>
                <a:cubicBezTo>
                  <a:pt x="3887376" y="80656"/>
                  <a:pt x="3909854" y="72723"/>
                  <a:pt x="3930128" y="76249"/>
                </a:cubicBezTo>
                <a:cubicBezTo>
                  <a:pt x="3983458" y="85945"/>
                  <a:pt x="4034144" y="99608"/>
                  <a:pt x="4088796" y="74045"/>
                </a:cubicBezTo>
                <a:cubicBezTo>
                  <a:pt x="4113919" y="62586"/>
                  <a:pt x="4148738" y="72282"/>
                  <a:pt x="4183997" y="72282"/>
                </a:cubicBezTo>
                <a:cubicBezTo>
                  <a:pt x="4165927" y="101812"/>
                  <a:pt x="4152264" y="125172"/>
                  <a:pt x="4138160" y="147650"/>
                </a:cubicBezTo>
                <a:cubicBezTo>
                  <a:pt x="4182675" y="157346"/>
                  <a:pt x="4192371" y="151616"/>
                  <a:pt x="4205594" y="107542"/>
                </a:cubicBezTo>
                <a:cubicBezTo>
                  <a:pt x="4215731" y="73164"/>
                  <a:pt x="4229835" y="66993"/>
                  <a:pt x="4269061" y="87708"/>
                </a:cubicBezTo>
                <a:cubicBezTo>
                  <a:pt x="4248787" y="101812"/>
                  <a:pt x="4232039" y="113712"/>
                  <a:pt x="4211764" y="128257"/>
                </a:cubicBezTo>
                <a:cubicBezTo>
                  <a:pt x="4220139" y="129579"/>
                  <a:pt x="4225868" y="131342"/>
                  <a:pt x="4232039" y="131783"/>
                </a:cubicBezTo>
                <a:cubicBezTo>
                  <a:pt x="4260687" y="134427"/>
                  <a:pt x="4290217" y="134868"/>
                  <a:pt x="4318425" y="140157"/>
                </a:cubicBezTo>
                <a:cubicBezTo>
                  <a:pt x="4343988" y="145005"/>
                  <a:pt x="4365144" y="154261"/>
                  <a:pt x="4378807" y="119442"/>
                </a:cubicBezTo>
                <a:cubicBezTo>
                  <a:pt x="4386740" y="99168"/>
                  <a:pt x="4404370" y="84623"/>
                  <a:pt x="4429052" y="106660"/>
                </a:cubicBezTo>
                <a:cubicBezTo>
                  <a:pt x="4433900" y="111068"/>
                  <a:pt x="4446682" y="108423"/>
                  <a:pt x="4455497" y="106220"/>
                </a:cubicBezTo>
                <a:cubicBezTo>
                  <a:pt x="4488553" y="99168"/>
                  <a:pt x="4520286" y="116798"/>
                  <a:pt x="4547612" y="163517"/>
                </a:cubicBezTo>
                <a:cubicBezTo>
                  <a:pt x="4573176" y="145005"/>
                  <a:pt x="4597857" y="126494"/>
                  <a:pt x="4623861" y="107542"/>
                </a:cubicBezTo>
                <a:cubicBezTo>
                  <a:pt x="4599620" y="90794"/>
                  <a:pt x="4578464" y="76690"/>
                  <a:pt x="4555546" y="60823"/>
                </a:cubicBezTo>
                <a:cubicBezTo>
                  <a:pt x="4576702" y="33056"/>
                  <a:pt x="4593891" y="25563"/>
                  <a:pt x="4623421" y="33056"/>
                </a:cubicBezTo>
                <a:cubicBezTo>
                  <a:pt x="4663088" y="43193"/>
                  <a:pt x="4704959" y="44515"/>
                  <a:pt x="4745948" y="49363"/>
                </a:cubicBezTo>
                <a:cubicBezTo>
                  <a:pt x="4749474" y="49804"/>
                  <a:pt x="4755645" y="49363"/>
                  <a:pt x="4756526" y="51126"/>
                </a:cubicBezTo>
                <a:cubicBezTo>
                  <a:pt x="4775478" y="84623"/>
                  <a:pt x="4808975" y="85505"/>
                  <a:pt x="4840708" y="86827"/>
                </a:cubicBezTo>
                <a:cubicBezTo>
                  <a:pt x="4867594" y="88149"/>
                  <a:pt x="4895361" y="88149"/>
                  <a:pt x="4922246" y="84623"/>
                </a:cubicBezTo>
                <a:cubicBezTo>
                  <a:pt x="4942080" y="81979"/>
                  <a:pt x="4961913" y="70079"/>
                  <a:pt x="4963236" y="105338"/>
                </a:cubicBezTo>
                <a:cubicBezTo>
                  <a:pt x="4963676" y="111949"/>
                  <a:pt x="4976899" y="117679"/>
                  <a:pt x="4984392" y="124290"/>
                </a:cubicBezTo>
                <a:cubicBezTo>
                  <a:pt x="5000699" y="138835"/>
                  <a:pt x="5037281" y="138835"/>
                  <a:pt x="5020973" y="175857"/>
                </a:cubicBezTo>
                <a:cubicBezTo>
                  <a:pt x="5035959" y="177180"/>
                  <a:pt x="5055792" y="185113"/>
                  <a:pt x="5064607" y="178502"/>
                </a:cubicBezTo>
                <a:cubicBezTo>
                  <a:pt x="5084441" y="163076"/>
                  <a:pt x="5098104" y="174535"/>
                  <a:pt x="5110885" y="183791"/>
                </a:cubicBezTo>
                <a:cubicBezTo>
                  <a:pt x="5117496" y="188639"/>
                  <a:pt x="5117056" y="202743"/>
                  <a:pt x="5120141" y="213321"/>
                </a:cubicBezTo>
                <a:cubicBezTo>
                  <a:pt x="5162452" y="209354"/>
                  <a:pt x="5185371" y="226102"/>
                  <a:pt x="5180082" y="260040"/>
                </a:cubicBezTo>
                <a:cubicBezTo>
                  <a:pt x="5178760" y="267092"/>
                  <a:pt x="5172149" y="278110"/>
                  <a:pt x="5167301" y="278551"/>
                </a:cubicBezTo>
                <a:cubicBezTo>
                  <a:pt x="5138211" y="282077"/>
                  <a:pt x="5109122" y="282518"/>
                  <a:pt x="5072541" y="284722"/>
                </a:cubicBezTo>
                <a:cubicBezTo>
                  <a:pt x="5082677" y="271499"/>
                  <a:pt x="5087526" y="265329"/>
                  <a:pt x="5094578" y="256514"/>
                </a:cubicBezTo>
                <a:cubicBezTo>
                  <a:pt x="5053588" y="249462"/>
                  <a:pt x="5016125" y="243292"/>
                  <a:pt x="4972491" y="236240"/>
                </a:cubicBezTo>
                <a:cubicBezTo>
                  <a:pt x="4947369" y="201421"/>
                  <a:pt x="4921365" y="204065"/>
                  <a:pt x="4835419" y="262684"/>
                </a:cubicBezTo>
                <a:cubicBezTo>
                  <a:pt x="4859660" y="264447"/>
                  <a:pt x="4875527" y="265770"/>
                  <a:pt x="4890953" y="266651"/>
                </a:cubicBezTo>
                <a:cubicBezTo>
                  <a:pt x="4952217" y="269296"/>
                  <a:pt x="4996291" y="301470"/>
                  <a:pt x="5037722" y="343341"/>
                </a:cubicBezTo>
                <a:cubicBezTo>
                  <a:pt x="5049181" y="354800"/>
                  <a:pt x="5071218" y="357885"/>
                  <a:pt x="5089289" y="360971"/>
                </a:cubicBezTo>
                <a:cubicBezTo>
                  <a:pt x="5125871" y="367582"/>
                  <a:pt x="5151434" y="381686"/>
                  <a:pt x="5151434" y="424438"/>
                </a:cubicBezTo>
                <a:cubicBezTo>
                  <a:pt x="5151434" y="430608"/>
                  <a:pt x="5165538" y="442509"/>
                  <a:pt x="5172590" y="442068"/>
                </a:cubicBezTo>
                <a:cubicBezTo>
                  <a:pt x="5187575" y="441186"/>
                  <a:pt x="5202561" y="434575"/>
                  <a:pt x="5220631" y="429286"/>
                </a:cubicBezTo>
                <a:cubicBezTo>
                  <a:pt x="5231209" y="458816"/>
                  <a:pt x="5288947" y="427523"/>
                  <a:pt x="5292032" y="480413"/>
                </a:cubicBezTo>
                <a:cubicBezTo>
                  <a:pt x="5318476" y="477327"/>
                  <a:pt x="5336106" y="490550"/>
                  <a:pt x="5358584" y="506417"/>
                </a:cubicBezTo>
                <a:cubicBezTo>
                  <a:pt x="5393844" y="531098"/>
                  <a:pt x="5442326" y="536387"/>
                  <a:pt x="5483756" y="552695"/>
                </a:cubicBezTo>
                <a:cubicBezTo>
                  <a:pt x="5509319" y="562832"/>
                  <a:pt x="5534882" y="575173"/>
                  <a:pt x="5556038" y="592362"/>
                </a:cubicBezTo>
                <a:cubicBezTo>
                  <a:pt x="5564853" y="599855"/>
                  <a:pt x="5562649" y="621010"/>
                  <a:pt x="5565734" y="637759"/>
                </a:cubicBezTo>
                <a:cubicBezTo>
                  <a:pt x="5600553" y="659796"/>
                  <a:pt x="5639780" y="684919"/>
                  <a:pt x="5682973" y="712245"/>
                </a:cubicBezTo>
                <a:cubicBezTo>
                  <a:pt x="5675040" y="721941"/>
                  <a:pt x="5668869" y="729434"/>
                  <a:pt x="5662698" y="737367"/>
                </a:cubicBezTo>
                <a:cubicBezTo>
                  <a:pt x="5663580" y="739130"/>
                  <a:pt x="5664462" y="740893"/>
                  <a:pt x="5665343" y="743097"/>
                </a:cubicBezTo>
                <a:cubicBezTo>
                  <a:pt x="5681210" y="735164"/>
                  <a:pt x="5697077" y="727230"/>
                  <a:pt x="5716029" y="717974"/>
                </a:cubicBezTo>
                <a:cubicBezTo>
                  <a:pt x="5718673" y="729434"/>
                  <a:pt x="5721318" y="741775"/>
                  <a:pt x="5725725" y="759845"/>
                </a:cubicBezTo>
                <a:cubicBezTo>
                  <a:pt x="5739388" y="750590"/>
                  <a:pt x="5750407" y="742656"/>
                  <a:pt x="5761426" y="735164"/>
                </a:cubicBezTo>
                <a:cubicBezTo>
                  <a:pt x="5764511" y="737367"/>
                  <a:pt x="5768037" y="739571"/>
                  <a:pt x="5771122" y="741775"/>
                </a:cubicBezTo>
                <a:cubicBezTo>
                  <a:pt x="5759662" y="758523"/>
                  <a:pt x="5748203" y="775271"/>
                  <a:pt x="5738066" y="790257"/>
                </a:cubicBezTo>
                <a:cubicBezTo>
                  <a:pt x="5757459" y="795105"/>
                  <a:pt x="5775530" y="794223"/>
                  <a:pt x="5783463" y="803038"/>
                </a:cubicBezTo>
                <a:cubicBezTo>
                  <a:pt x="5789633" y="809650"/>
                  <a:pt x="5783463" y="828161"/>
                  <a:pt x="5782582" y="843587"/>
                </a:cubicBezTo>
                <a:cubicBezTo>
                  <a:pt x="5806382" y="833450"/>
                  <a:pt x="5841200" y="866946"/>
                  <a:pt x="5865001" y="824635"/>
                </a:cubicBezTo>
                <a:cubicBezTo>
                  <a:pt x="5869408" y="849757"/>
                  <a:pt x="5879986" y="859895"/>
                  <a:pt x="5908194" y="850639"/>
                </a:cubicBezTo>
                <a:cubicBezTo>
                  <a:pt x="5917890" y="847554"/>
                  <a:pt x="5935961" y="868709"/>
                  <a:pt x="5953591" y="881050"/>
                </a:cubicBezTo>
                <a:cubicBezTo>
                  <a:pt x="5943454" y="885017"/>
                  <a:pt x="5937283" y="887221"/>
                  <a:pt x="5930231" y="889865"/>
                </a:cubicBezTo>
                <a:cubicBezTo>
                  <a:pt x="5933757" y="901325"/>
                  <a:pt x="5936842" y="911902"/>
                  <a:pt x="5941250" y="925125"/>
                </a:cubicBezTo>
                <a:cubicBezTo>
                  <a:pt x="5949183" y="923803"/>
                  <a:pt x="5957117" y="922480"/>
                  <a:pt x="5965050" y="921158"/>
                </a:cubicBezTo>
                <a:cubicBezTo>
                  <a:pt x="5963728" y="923362"/>
                  <a:pt x="5962405" y="926006"/>
                  <a:pt x="5961084" y="928210"/>
                </a:cubicBezTo>
                <a:cubicBezTo>
                  <a:pt x="5976950" y="939229"/>
                  <a:pt x="5992817" y="950247"/>
                  <a:pt x="6011329" y="963470"/>
                </a:cubicBezTo>
                <a:cubicBezTo>
                  <a:pt x="5999869" y="968318"/>
                  <a:pt x="5990173" y="972285"/>
                  <a:pt x="5972543" y="979337"/>
                </a:cubicBezTo>
                <a:cubicBezTo>
                  <a:pt x="5987088" y="986829"/>
                  <a:pt x="5995903" y="991677"/>
                  <a:pt x="6000751" y="994322"/>
                </a:cubicBezTo>
                <a:cubicBezTo>
                  <a:pt x="5998106" y="1009748"/>
                  <a:pt x="5995461" y="1025174"/>
                  <a:pt x="5991936" y="1048534"/>
                </a:cubicBezTo>
                <a:cubicBezTo>
                  <a:pt x="6006039" y="1037956"/>
                  <a:pt x="6011329" y="1033989"/>
                  <a:pt x="6018380" y="1029141"/>
                </a:cubicBezTo>
                <a:cubicBezTo>
                  <a:pt x="6023229" y="1042804"/>
                  <a:pt x="6027195" y="1054263"/>
                  <a:pt x="6032925" y="1070130"/>
                </a:cubicBezTo>
                <a:cubicBezTo>
                  <a:pt x="6064659" y="1021648"/>
                  <a:pt x="6073474" y="1068808"/>
                  <a:pt x="6089781" y="1086438"/>
                </a:cubicBezTo>
                <a:cubicBezTo>
                  <a:pt x="6087577" y="1088641"/>
                  <a:pt x="6081407" y="1095253"/>
                  <a:pt x="6073033" y="1104068"/>
                </a:cubicBezTo>
                <a:cubicBezTo>
                  <a:pt x="6103444" y="1135801"/>
                  <a:pt x="6133856" y="1167535"/>
                  <a:pt x="6165148" y="1200591"/>
                </a:cubicBezTo>
                <a:cubicBezTo>
                  <a:pt x="6160741" y="1209406"/>
                  <a:pt x="6153689" y="1222628"/>
                  <a:pt x="6146197" y="1236732"/>
                </a:cubicBezTo>
                <a:cubicBezTo>
                  <a:pt x="6184982" y="1245988"/>
                  <a:pt x="6202171" y="1266703"/>
                  <a:pt x="6215393" y="1299318"/>
                </a:cubicBezTo>
                <a:cubicBezTo>
                  <a:pt x="6227294" y="1327966"/>
                  <a:pt x="6254179" y="1350885"/>
                  <a:pt x="6278861" y="1381737"/>
                </a:cubicBezTo>
                <a:cubicBezTo>
                  <a:pt x="6274013" y="1399808"/>
                  <a:pt x="6299576" y="1427575"/>
                  <a:pt x="6337480" y="1424930"/>
                </a:cubicBezTo>
                <a:cubicBezTo>
                  <a:pt x="6341888" y="1450934"/>
                  <a:pt x="6343650" y="1478260"/>
                  <a:pt x="6352025" y="1503383"/>
                </a:cubicBezTo>
                <a:cubicBezTo>
                  <a:pt x="6359518" y="1527183"/>
                  <a:pt x="6374062" y="1546576"/>
                  <a:pt x="6404914" y="1529387"/>
                </a:cubicBezTo>
                <a:cubicBezTo>
                  <a:pt x="6410644" y="1526302"/>
                  <a:pt x="6426070" y="1528065"/>
                  <a:pt x="6427392" y="1531150"/>
                </a:cubicBezTo>
                <a:cubicBezTo>
                  <a:pt x="6433122" y="1547898"/>
                  <a:pt x="6439292" y="1565969"/>
                  <a:pt x="6437970" y="1583158"/>
                </a:cubicBezTo>
                <a:cubicBezTo>
                  <a:pt x="6436648" y="1599465"/>
                  <a:pt x="6426070" y="1614892"/>
                  <a:pt x="6419459" y="1631640"/>
                </a:cubicBezTo>
                <a:cubicBezTo>
                  <a:pt x="6441496" y="1646184"/>
                  <a:pt x="6460889" y="1658525"/>
                  <a:pt x="6483367" y="1673070"/>
                </a:cubicBezTo>
                <a:cubicBezTo>
                  <a:pt x="6482485" y="1682326"/>
                  <a:pt x="6481163" y="1694226"/>
                  <a:pt x="6479841" y="1705685"/>
                </a:cubicBezTo>
                <a:cubicBezTo>
                  <a:pt x="6508930" y="1715382"/>
                  <a:pt x="6535816" y="1768271"/>
                  <a:pt x="6532730" y="1798242"/>
                </a:cubicBezTo>
                <a:cubicBezTo>
                  <a:pt x="6531408" y="1811023"/>
                  <a:pt x="6542868" y="1825127"/>
                  <a:pt x="6549919" y="1841435"/>
                </a:cubicBezTo>
                <a:cubicBezTo>
                  <a:pt x="6549038" y="1842316"/>
                  <a:pt x="6545071" y="1848046"/>
                  <a:pt x="6547275" y="1844961"/>
                </a:cubicBezTo>
                <a:cubicBezTo>
                  <a:pt x="6564464" y="1878898"/>
                  <a:pt x="6579009" y="1907547"/>
                  <a:pt x="6593553" y="1936195"/>
                </a:cubicBezTo>
                <a:cubicBezTo>
                  <a:pt x="6595757" y="1940603"/>
                  <a:pt x="6597079" y="1945891"/>
                  <a:pt x="6599724" y="1949858"/>
                </a:cubicBezTo>
                <a:cubicBezTo>
                  <a:pt x="6635865" y="1994373"/>
                  <a:pt x="6620439" y="2044178"/>
                  <a:pt x="6621320" y="2093982"/>
                </a:cubicBezTo>
                <a:cubicBezTo>
                  <a:pt x="6621761" y="2118223"/>
                  <a:pt x="6605453" y="2164942"/>
                  <a:pt x="6656580" y="2173757"/>
                </a:cubicBezTo>
                <a:cubicBezTo>
                  <a:pt x="6661428" y="2174638"/>
                  <a:pt x="6666717" y="2183894"/>
                  <a:pt x="6668039" y="2190505"/>
                </a:cubicBezTo>
                <a:cubicBezTo>
                  <a:pt x="6678617" y="2235461"/>
                  <a:pt x="6691399" y="2279977"/>
                  <a:pt x="6697129" y="2325373"/>
                </a:cubicBezTo>
                <a:cubicBezTo>
                  <a:pt x="6699332" y="2343885"/>
                  <a:pt x="6717843" y="2374296"/>
                  <a:pt x="6673769" y="2382230"/>
                </a:cubicBezTo>
                <a:cubicBezTo>
                  <a:pt x="6684347" y="2398537"/>
                  <a:pt x="6690958" y="2413522"/>
                  <a:pt x="6701977" y="2424541"/>
                </a:cubicBezTo>
                <a:cubicBezTo>
                  <a:pt x="6728862" y="2452749"/>
                  <a:pt x="6734151" y="2487568"/>
                  <a:pt x="6716080" y="2517098"/>
                </a:cubicBezTo>
                <a:cubicBezTo>
                  <a:pt x="6694043" y="2553239"/>
                  <a:pt x="6711232" y="2582769"/>
                  <a:pt x="6718725" y="2614943"/>
                </a:cubicBezTo>
                <a:cubicBezTo>
                  <a:pt x="6724455" y="2638743"/>
                  <a:pt x="6731506" y="2662544"/>
                  <a:pt x="6740762" y="2694718"/>
                </a:cubicBezTo>
                <a:cubicBezTo>
                  <a:pt x="6783515" y="2711026"/>
                  <a:pt x="6800263" y="2754660"/>
                  <a:pt x="6801585" y="2807990"/>
                </a:cubicBezTo>
                <a:cubicBezTo>
                  <a:pt x="6802026" y="2827383"/>
                  <a:pt x="6807315" y="2846335"/>
                  <a:pt x="6810400" y="2868813"/>
                </a:cubicBezTo>
                <a:cubicBezTo>
                  <a:pt x="6798500" y="2872779"/>
                  <a:pt x="6783515" y="2878068"/>
                  <a:pt x="6757951" y="2886883"/>
                </a:cubicBezTo>
                <a:cubicBezTo>
                  <a:pt x="6771615" y="2904072"/>
                  <a:pt x="6782192" y="2917295"/>
                  <a:pt x="6792770" y="2930517"/>
                </a:cubicBezTo>
                <a:cubicBezTo>
                  <a:pt x="6806433" y="2948147"/>
                  <a:pt x="6820097" y="2965777"/>
                  <a:pt x="6835963" y="2986492"/>
                </a:cubicBezTo>
                <a:cubicBezTo>
                  <a:pt x="6820097" y="2995747"/>
                  <a:pt x="6810841" y="3001036"/>
                  <a:pt x="6801585" y="3006325"/>
                </a:cubicBezTo>
                <a:cubicBezTo>
                  <a:pt x="6804229" y="3007647"/>
                  <a:pt x="6806874" y="3008529"/>
                  <a:pt x="6809519" y="3009851"/>
                </a:cubicBezTo>
                <a:cubicBezTo>
                  <a:pt x="6787041" y="3047314"/>
                  <a:pt x="6764562" y="3085219"/>
                  <a:pt x="6741203" y="3122241"/>
                </a:cubicBezTo>
                <a:cubicBezTo>
                  <a:pt x="6721810" y="3152653"/>
                  <a:pt x="6761037" y="3166316"/>
                  <a:pt x="6759714" y="3191438"/>
                </a:cubicBezTo>
                <a:cubicBezTo>
                  <a:pt x="6759274" y="3198049"/>
                  <a:pt x="6767648" y="3205542"/>
                  <a:pt x="6773377" y="3215239"/>
                </a:cubicBezTo>
                <a:cubicBezTo>
                  <a:pt x="6763681" y="3217883"/>
                  <a:pt x="6756629" y="3219646"/>
                  <a:pt x="6749577" y="3221409"/>
                </a:cubicBezTo>
                <a:cubicBezTo>
                  <a:pt x="6750018" y="3223613"/>
                  <a:pt x="6749136" y="3226257"/>
                  <a:pt x="6750459" y="3227579"/>
                </a:cubicBezTo>
                <a:cubicBezTo>
                  <a:pt x="6782192" y="3263721"/>
                  <a:pt x="6779988" y="3315729"/>
                  <a:pt x="6752222" y="3353192"/>
                </a:cubicBezTo>
                <a:cubicBezTo>
                  <a:pt x="6727981" y="3386248"/>
                  <a:pt x="6710792" y="3424152"/>
                  <a:pt x="6690517" y="3459852"/>
                </a:cubicBezTo>
                <a:cubicBezTo>
                  <a:pt x="6689195" y="3462056"/>
                  <a:pt x="6688754" y="3465141"/>
                  <a:pt x="6686991" y="3466464"/>
                </a:cubicBezTo>
                <a:cubicBezTo>
                  <a:pt x="6645561" y="3493790"/>
                  <a:pt x="6632780" y="3518031"/>
                  <a:pt x="6686110" y="3550205"/>
                </a:cubicBezTo>
                <a:cubicBezTo>
                  <a:pt x="6699773" y="3558139"/>
                  <a:pt x="6697569" y="3591195"/>
                  <a:pt x="6704180" y="3612791"/>
                </a:cubicBezTo>
                <a:cubicBezTo>
                  <a:pt x="6710792" y="3635269"/>
                  <a:pt x="6715199" y="3655103"/>
                  <a:pt x="6688314" y="3669647"/>
                </a:cubicBezTo>
                <a:cubicBezTo>
                  <a:pt x="6682584" y="3672732"/>
                  <a:pt x="6685228" y="3692125"/>
                  <a:pt x="6685669" y="3703585"/>
                </a:cubicBezTo>
                <a:cubicBezTo>
                  <a:pt x="6686110" y="3712400"/>
                  <a:pt x="6692721" y="3722977"/>
                  <a:pt x="6689636" y="3729148"/>
                </a:cubicBezTo>
                <a:cubicBezTo>
                  <a:pt x="6667158" y="3770578"/>
                  <a:pt x="6647765" y="3815534"/>
                  <a:pt x="6605453" y="3841097"/>
                </a:cubicBezTo>
                <a:cubicBezTo>
                  <a:pt x="6594875" y="3847268"/>
                  <a:pt x="6575483" y="3840216"/>
                  <a:pt x="6560497" y="3838012"/>
                </a:cubicBezTo>
                <a:cubicBezTo>
                  <a:pt x="6549038" y="3836249"/>
                  <a:pt x="6537578" y="3830079"/>
                  <a:pt x="6526119" y="3830519"/>
                </a:cubicBezTo>
                <a:cubicBezTo>
                  <a:pt x="6473230" y="3831401"/>
                  <a:pt x="6489537" y="3863135"/>
                  <a:pt x="6501878" y="3897072"/>
                </a:cubicBezTo>
                <a:cubicBezTo>
                  <a:pt x="6520830" y="3893546"/>
                  <a:pt x="6541104" y="3889579"/>
                  <a:pt x="6560938" y="3886494"/>
                </a:cubicBezTo>
                <a:cubicBezTo>
                  <a:pt x="6569753" y="3885172"/>
                  <a:pt x="6578568" y="3885612"/>
                  <a:pt x="6587823" y="3885172"/>
                </a:cubicBezTo>
                <a:cubicBezTo>
                  <a:pt x="6586060" y="3893987"/>
                  <a:pt x="6585179" y="3903242"/>
                  <a:pt x="6582975" y="3912057"/>
                </a:cubicBezTo>
                <a:cubicBezTo>
                  <a:pt x="6580772" y="3919991"/>
                  <a:pt x="6577245" y="3927483"/>
                  <a:pt x="6574601" y="3935858"/>
                </a:cubicBezTo>
                <a:cubicBezTo>
                  <a:pt x="6645120" y="3948198"/>
                  <a:pt x="6653935" y="3973321"/>
                  <a:pt x="6610743" y="4030618"/>
                </a:cubicBezTo>
                <a:cubicBezTo>
                  <a:pt x="6600605" y="4044281"/>
                  <a:pt x="6593113" y="4060148"/>
                  <a:pt x="6582535" y="4078218"/>
                </a:cubicBezTo>
                <a:cubicBezTo>
                  <a:pt x="6594435" y="4081744"/>
                  <a:pt x="6605894" y="4083507"/>
                  <a:pt x="6616031" y="4088355"/>
                </a:cubicBezTo>
                <a:cubicBezTo>
                  <a:pt x="6627931" y="4094085"/>
                  <a:pt x="6647324" y="4102459"/>
                  <a:pt x="6647324" y="4109511"/>
                </a:cubicBezTo>
                <a:cubicBezTo>
                  <a:pt x="6647324" y="4127582"/>
                  <a:pt x="6643798" y="4156230"/>
                  <a:pt x="6631898" y="4162401"/>
                </a:cubicBezTo>
                <a:cubicBezTo>
                  <a:pt x="6549919" y="4205153"/>
                  <a:pt x="6549038" y="4282724"/>
                  <a:pt x="6537138" y="4358092"/>
                </a:cubicBezTo>
                <a:cubicBezTo>
                  <a:pt x="6532290" y="4387622"/>
                  <a:pt x="6512456" y="4414507"/>
                  <a:pt x="6500556" y="4442715"/>
                </a:cubicBezTo>
                <a:cubicBezTo>
                  <a:pt x="6495267" y="4455056"/>
                  <a:pt x="6486011" y="4470041"/>
                  <a:pt x="6488656" y="4481501"/>
                </a:cubicBezTo>
                <a:cubicBezTo>
                  <a:pt x="6496589" y="4512353"/>
                  <a:pt x="6489978" y="4532186"/>
                  <a:pt x="6460007" y="4544968"/>
                </a:cubicBezTo>
                <a:cubicBezTo>
                  <a:pt x="6453837" y="4547612"/>
                  <a:pt x="6446344" y="4558190"/>
                  <a:pt x="6447667" y="4563479"/>
                </a:cubicBezTo>
                <a:cubicBezTo>
                  <a:pt x="6456922" y="4614165"/>
                  <a:pt x="6410644" y="4641050"/>
                  <a:pt x="6396981" y="4681599"/>
                </a:cubicBezTo>
                <a:cubicBezTo>
                  <a:pt x="6393895" y="4691296"/>
                  <a:pt x="6384640" y="4699229"/>
                  <a:pt x="6378469" y="4708044"/>
                </a:cubicBezTo>
                <a:cubicBezTo>
                  <a:pt x="6364366" y="4729200"/>
                  <a:pt x="6350261" y="4746829"/>
                  <a:pt x="6319409" y="4746389"/>
                </a:cubicBezTo>
                <a:cubicBezTo>
                  <a:pt x="6301779" y="4745948"/>
                  <a:pt x="6284150" y="4757407"/>
                  <a:pt x="6258587" y="4765781"/>
                </a:cubicBezTo>
                <a:cubicBezTo>
                  <a:pt x="6293846" y="4793548"/>
                  <a:pt x="6319850" y="4810738"/>
                  <a:pt x="6355991" y="4791785"/>
                </a:cubicBezTo>
                <a:cubicBezTo>
                  <a:pt x="6361280" y="4789141"/>
                  <a:pt x="6374502" y="4792226"/>
                  <a:pt x="6377588" y="4797075"/>
                </a:cubicBezTo>
                <a:cubicBezTo>
                  <a:pt x="6380673" y="4801923"/>
                  <a:pt x="6377588" y="4813823"/>
                  <a:pt x="6373181" y="4819112"/>
                </a:cubicBezTo>
                <a:cubicBezTo>
                  <a:pt x="6358195" y="4835860"/>
                  <a:pt x="6343210" y="4853490"/>
                  <a:pt x="6325139" y="4866271"/>
                </a:cubicBezTo>
                <a:cubicBezTo>
                  <a:pt x="6311036" y="4875968"/>
                  <a:pt x="6292083" y="4877731"/>
                  <a:pt x="6271809" y="4884342"/>
                </a:cubicBezTo>
                <a:cubicBezTo>
                  <a:pt x="6273131" y="4888749"/>
                  <a:pt x="6274894" y="4898005"/>
                  <a:pt x="6278420" y="4906379"/>
                </a:cubicBezTo>
                <a:cubicBezTo>
                  <a:pt x="6291202" y="4938113"/>
                  <a:pt x="6282387" y="4966320"/>
                  <a:pt x="6253739" y="4979102"/>
                </a:cubicBezTo>
                <a:cubicBezTo>
                  <a:pt x="6221123" y="4994088"/>
                  <a:pt x="6217597" y="5021855"/>
                  <a:pt x="6207901" y="5049181"/>
                </a:cubicBezTo>
                <a:cubicBezTo>
                  <a:pt x="6204375" y="5059759"/>
                  <a:pt x="6196442" y="5068574"/>
                  <a:pt x="6190712" y="5078270"/>
                </a:cubicBezTo>
                <a:cubicBezTo>
                  <a:pt x="6183219" y="5070337"/>
                  <a:pt x="6175726" y="5062844"/>
                  <a:pt x="6163386" y="5049621"/>
                </a:cubicBezTo>
                <a:cubicBezTo>
                  <a:pt x="6151926" y="5063726"/>
                  <a:pt x="6139145" y="5079152"/>
                  <a:pt x="6126363" y="5095018"/>
                </a:cubicBezTo>
                <a:cubicBezTo>
                  <a:pt x="6124159" y="5093696"/>
                  <a:pt x="6121956" y="5091933"/>
                  <a:pt x="6119752" y="5090611"/>
                </a:cubicBezTo>
                <a:cubicBezTo>
                  <a:pt x="6127244" y="5079152"/>
                  <a:pt x="6134737" y="5067692"/>
                  <a:pt x="6145756" y="5050062"/>
                </a:cubicBezTo>
                <a:cubicBezTo>
                  <a:pt x="6102122" y="5058877"/>
                  <a:pt x="6067744" y="5068133"/>
                  <a:pt x="6032484" y="5071659"/>
                </a:cubicBezTo>
                <a:cubicBezTo>
                  <a:pt x="6007362" y="5074303"/>
                  <a:pt x="5998988" y="5050062"/>
                  <a:pt x="6006039" y="5033314"/>
                </a:cubicBezTo>
                <a:cubicBezTo>
                  <a:pt x="6016617" y="5008191"/>
                  <a:pt x="6035128" y="4986154"/>
                  <a:pt x="6052758" y="4964558"/>
                </a:cubicBezTo>
                <a:cubicBezTo>
                  <a:pt x="6065540" y="4948691"/>
                  <a:pt x="6090222" y="4938554"/>
                  <a:pt x="6095511" y="4921805"/>
                </a:cubicBezTo>
                <a:cubicBezTo>
                  <a:pt x="6106089" y="4886986"/>
                  <a:pt x="6132534" y="4881257"/>
                  <a:pt x="6158978" y="4867594"/>
                </a:cubicBezTo>
                <a:cubicBezTo>
                  <a:pt x="6194238" y="4849082"/>
                  <a:pt x="6240075" y="4837623"/>
                  <a:pt x="6244042" y="4781207"/>
                </a:cubicBezTo>
                <a:cubicBezTo>
                  <a:pt x="6209664" y="4763137"/>
                  <a:pt x="6172201" y="4758289"/>
                  <a:pt x="6131652" y="4762255"/>
                </a:cubicBezTo>
                <a:cubicBezTo>
                  <a:pt x="6105648" y="4764900"/>
                  <a:pt x="6088459" y="4771070"/>
                  <a:pt x="6072151" y="4794871"/>
                </a:cubicBezTo>
                <a:cubicBezTo>
                  <a:pt x="6046588" y="4832334"/>
                  <a:pt x="6013973" y="4864949"/>
                  <a:pt x="5983121" y="4898446"/>
                </a:cubicBezTo>
                <a:cubicBezTo>
                  <a:pt x="5974306" y="4907702"/>
                  <a:pt x="5959761" y="4911668"/>
                  <a:pt x="5948302" y="4918720"/>
                </a:cubicBezTo>
                <a:cubicBezTo>
                  <a:pt x="5939928" y="4924450"/>
                  <a:pt x="5932435" y="4931943"/>
                  <a:pt x="5924501" y="4938554"/>
                </a:cubicBezTo>
                <a:cubicBezTo>
                  <a:pt x="5920094" y="4942079"/>
                  <a:pt x="5915246" y="4944724"/>
                  <a:pt x="5910398" y="4947369"/>
                </a:cubicBezTo>
                <a:cubicBezTo>
                  <a:pt x="5905990" y="4950013"/>
                  <a:pt x="5901583" y="4952217"/>
                  <a:pt x="5897175" y="4954861"/>
                </a:cubicBezTo>
                <a:cubicBezTo>
                  <a:pt x="5899820" y="4959709"/>
                  <a:pt x="5902464" y="4968083"/>
                  <a:pt x="5905990" y="4968524"/>
                </a:cubicBezTo>
                <a:cubicBezTo>
                  <a:pt x="5933757" y="4972491"/>
                  <a:pt x="5925383" y="4991443"/>
                  <a:pt x="5919653" y="5005106"/>
                </a:cubicBezTo>
                <a:cubicBezTo>
                  <a:pt x="5898938" y="5057114"/>
                  <a:pt x="5868086" y="5102511"/>
                  <a:pt x="5822249" y="5136007"/>
                </a:cubicBezTo>
                <a:cubicBezTo>
                  <a:pt x="5794922" y="5155841"/>
                  <a:pt x="5783463" y="5186693"/>
                  <a:pt x="5763629" y="5211375"/>
                </a:cubicBezTo>
                <a:cubicBezTo>
                  <a:pt x="5749966" y="5228564"/>
                  <a:pt x="5722640" y="5236498"/>
                  <a:pt x="5699721" y="5243109"/>
                </a:cubicBezTo>
                <a:cubicBezTo>
                  <a:pt x="5679447" y="5248839"/>
                  <a:pt x="5670191" y="5255890"/>
                  <a:pt x="5671073" y="5278368"/>
                </a:cubicBezTo>
                <a:cubicBezTo>
                  <a:pt x="5671513" y="5284980"/>
                  <a:pt x="5655206" y="5293354"/>
                  <a:pt x="5645069" y="5298202"/>
                </a:cubicBezTo>
                <a:cubicBezTo>
                  <a:pt x="5633609" y="5303491"/>
                  <a:pt x="5620828" y="5305694"/>
                  <a:pt x="5608487" y="5309221"/>
                </a:cubicBezTo>
                <a:cubicBezTo>
                  <a:pt x="5608928" y="5312747"/>
                  <a:pt x="5609368" y="5316713"/>
                  <a:pt x="5609809" y="5320239"/>
                </a:cubicBezTo>
                <a:cubicBezTo>
                  <a:pt x="5622591" y="5326850"/>
                  <a:pt x="5635372" y="5333462"/>
                  <a:pt x="5649917" y="5340954"/>
                </a:cubicBezTo>
                <a:cubicBezTo>
                  <a:pt x="5647272" y="5352854"/>
                  <a:pt x="5644628" y="5364314"/>
                  <a:pt x="5639339" y="5388114"/>
                </a:cubicBezTo>
                <a:cubicBezTo>
                  <a:pt x="5667106" y="5382384"/>
                  <a:pt x="5697077" y="5385029"/>
                  <a:pt x="5710299" y="5371806"/>
                </a:cubicBezTo>
                <a:cubicBezTo>
                  <a:pt x="5724844" y="5357262"/>
                  <a:pt x="5751289" y="5340513"/>
                  <a:pt x="5736303" y="5304813"/>
                </a:cubicBezTo>
                <a:cubicBezTo>
                  <a:pt x="5729251" y="5288065"/>
                  <a:pt x="5746881" y="5260739"/>
                  <a:pt x="5760104" y="5246194"/>
                </a:cubicBezTo>
                <a:cubicBezTo>
                  <a:pt x="5798889" y="5233413"/>
                  <a:pt x="5837234" y="5220631"/>
                  <a:pt x="5880867" y="5206086"/>
                </a:cubicBezTo>
                <a:cubicBezTo>
                  <a:pt x="5866764" y="5190219"/>
                  <a:pt x="5859712" y="5182286"/>
                  <a:pt x="5851778" y="5173471"/>
                </a:cubicBezTo>
                <a:cubicBezTo>
                  <a:pt x="5877342" y="5154960"/>
                  <a:pt x="5902905" y="5136889"/>
                  <a:pt x="5931553" y="5116615"/>
                </a:cubicBezTo>
                <a:cubicBezTo>
                  <a:pt x="5959320" y="5168623"/>
                  <a:pt x="6000751" y="5140415"/>
                  <a:pt x="6041299" y="5128956"/>
                </a:cubicBezTo>
                <a:cubicBezTo>
                  <a:pt x="6078762" y="5118378"/>
                  <a:pt x="6116666" y="5106918"/>
                  <a:pt x="6155012" y="5104715"/>
                </a:cubicBezTo>
                <a:cubicBezTo>
                  <a:pt x="6172201" y="5103833"/>
                  <a:pt x="6190271" y="5124548"/>
                  <a:pt x="6207019" y="5134685"/>
                </a:cubicBezTo>
                <a:cubicBezTo>
                  <a:pt x="6197764" y="5158486"/>
                  <a:pt x="6191152" y="5176116"/>
                  <a:pt x="6182778" y="5197271"/>
                </a:cubicBezTo>
                <a:cubicBezTo>
                  <a:pt x="6144434" y="5199034"/>
                  <a:pt x="6123719" y="5230768"/>
                  <a:pt x="6116226" y="5265587"/>
                </a:cubicBezTo>
                <a:cubicBezTo>
                  <a:pt x="6110496" y="5292472"/>
                  <a:pt x="6092425" y="5306576"/>
                  <a:pt x="6076118" y="5306136"/>
                </a:cubicBezTo>
                <a:cubicBezTo>
                  <a:pt x="6032484" y="5303932"/>
                  <a:pt x="6004717" y="5332580"/>
                  <a:pt x="5970339" y="5348447"/>
                </a:cubicBezTo>
                <a:cubicBezTo>
                  <a:pt x="5964169" y="5351091"/>
                  <a:pt x="5956235" y="5354176"/>
                  <a:pt x="5950506" y="5352414"/>
                </a:cubicBezTo>
                <a:cubicBezTo>
                  <a:pt x="5920094" y="5343158"/>
                  <a:pt x="5904227" y="5354618"/>
                  <a:pt x="5896294" y="5383707"/>
                </a:cubicBezTo>
                <a:cubicBezTo>
                  <a:pt x="5894531" y="5390758"/>
                  <a:pt x="5886157" y="5396488"/>
                  <a:pt x="5879546" y="5401336"/>
                </a:cubicBezTo>
                <a:cubicBezTo>
                  <a:pt x="5866323" y="5411473"/>
                  <a:pt x="5853101" y="5418966"/>
                  <a:pt x="5868086" y="5440122"/>
                </a:cubicBezTo>
                <a:cubicBezTo>
                  <a:pt x="5872934" y="5446733"/>
                  <a:pt x="5863238" y="5463922"/>
                  <a:pt x="5859271" y="5479789"/>
                </a:cubicBezTo>
                <a:cubicBezTo>
                  <a:pt x="5876901" y="5485519"/>
                  <a:pt x="5896294" y="5491689"/>
                  <a:pt x="5921416" y="5500064"/>
                </a:cubicBezTo>
                <a:cubicBezTo>
                  <a:pt x="5906431" y="5521660"/>
                  <a:pt x="5899820" y="5538849"/>
                  <a:pt x="5868968" y="5520778"/>
                </a:cubicBezTo>
                <a:cubicBezTo>
                  <a:pt x="5853982" y="5511963"/>
                  <a:pt x="5825774" y="5512404"/>
                  <a:pt x="5809026" y="5520338"/>
                </a:cubicBezTo>
                <a:cubicBezTo>
                  <a:pt x="5755255" y="5545901"/>
                  <a:pt x="5702366" y="5575431"/>
                  <a:pt x="5651680" y="5607164"/>
                </a:cubicBezTo>
                <a:cubicBezTo>
                  <a:pt x="5631846" y="5619505"/>
                  <a:pt x="5618183" y="5642424"/>
                  <a:pt x="5601876" y="5660495"/>
                </a:cubicBezTo>
                <a:cubicBezTo>
                  <a:pt x="5604520" y="5664021"/>
                  <a:pt x="5605843" y="5666665"/>
                  <a:pt x="5607605" y="5667547"/>
                </a:cubicBezTo>
                <a:cubicBezTo>
                  <a:pt x="5626117" y="5673276"/>
                  <a:pt x="5644628" y="5679006"/>
                  <a:pt x="5663140" y="5684295"/>
                </a:cubicBezTo>
                <a:cubicBezTo>
                  <a:pt x="5652562" y="5700603"/>
                  <a:pt x="5645069" y="5719995"/>
                  <a:pt x="5630524" y="5732336"/>
                </a:cubicBezTo>
                <a:cubicBezTo>
                  <a:pt x="5603198" y="5755255"/>
                  <a:pt x="5571024" y="5772444"/>
                  <a:pt x="5543257" y="5794481"/>
                </a:cubicBezTo>
                <a:cubicBezTo>
                  <a:pt x="5510201" y="5820926"/>
                  <a:pt x="5497860" y="5808144"/>
                  <a:pt x="5494775" y="5764952"/>
                </a:cubicBezTo>
                <a:cubicBezTo>
                  <a:pt x="5452022" y="5774648"/>
                  <a:pt x="5413237" y="5783022"/>
                  <a:pt x="5374010" y="5791837"/>
                </a:cubicBezTo>
                <a:cubicBezTo>
                  <a:pt x="5372688" y="5792278"/>
                  <a:pt x="5370925" y="5791837"/>
                  <a:pt x="5370485" y="5792278"/>
                </a:cubicBezTo>
                <a:cubicBezTo>
                  <a:pt x="5351532" y="5829741"/>
                  <a:pt x="5308780" y="5823570"/>
                  <a:pt x="5280132" y="5842963"/>
                </a:cubicBezTo>
                <a:cubicBezTo>
                  <a:pt x="5273080" y="5847811"/>
                  <a:pt x="5270435" y="5859712"/>
                  <a:pt x="5266027" y="5868527"/>
                </a:cubicBezTo>
                <a:cubicBezTo>
                  <a:pt x="5277046" y="5870730"/>
                  <a:pt x="5288065" y="5876460"/>
                  <a:pt x="5298643" y="5874697"/>
                </a:cubicBezTo>
                <a:cubicBezTo>
                  <a:pt x="5320239" y="5871171"/>
                  <a:pt x="5344040" y="5854423"/>
                  <a:pt x="5362110" y="5860152"/>
                </a:cubicBezTo>
                <a:cubicBezTo>
                  <a:pt x="5392081" y="5869408"/>
                  <a:pt x="5417644" y="5891886"/>
                  <a:pt x="5451141" y="5912601"/>
                </a:cubicBezTo>
                <a:cubicBezTo>
                  <a:pt x="5434833" y="5921416"/>
                  <a:pt x="5421170" y="5932435"/>
                  <a:pt x="5417203" y="5929790"/>
                </a:cubicBezTo>
                <a:cubicBezTo>
                  <a:pt x="5386351" y="5908634"/>
                  <a:pt x="5361229" y="5929790"/>
                  <a:pt x="5333021" y="5936402"/>
                </a:cubicBezTo>
                <a:cubicBezTo>
                  <a:pt x="5302169" y="5943453"/>
                  <a:pt x="5268672" y="5950505"/>
                  <a:pt x="5238701" y="5945217"/>
                </a:cubicBezTo>
                <a:cubicBezTo>
                  <a:pt x="5214020" y="5940809"/>
                  <a:pt x="5206968" y="5945217"/>
                  <a:pt x="5196390" y="5964609"/>
                </a:cubicBezTo>
                <a:cubicBezTo>
                  <a:pt x="5176116" y="6001632"/>
                  <a:pt x="5146145" y="6011769"/>
                  <a:pt x="5105155" y="6000750"/>
                </a:cubicBezTo>
                <a:cubicBezTo>
                  <a:pt x="5099426" y="5999428"/>
                  <a:pt x="5090170" y="5997665"/>
                  <a:pt x="5087526" y="6000750"/>
                </a:cubicBezTo>
                <a:cubicBezTo>
                  <a:pt x="5057115" y="6036010"/>
                  <a:pt x="5035077" y="5993699"/>
                  <a:pt x="5007751" y="5996343"/>
                </a:cubicBezTo>
                <a:cubicBezTo>
                  <a:pt x="5008633" y="5990172"/>
                  <a:pt x="5008633" y="5986206"/>
                  <a:pt x="5009514" y="5986206"/>
                </a:cubicBezTo>
                <a:cubicBezTo>
                  <a:pt x="5084441" y="5962405"/>
                  <a:pt x="5135567" y="5899820"/>
                  <a:pt x="5210494" y="5871612"/>
                </a:cubicBezTo>
                <a:cubicBezTo>
                  <a:pt x="5204764" y="5865001"/>
                  <a:pt x="5201238" y="5860152"/>
                  <a:pt x="5200357" y="5860593"/>
                </a:cubicBezTo>
                <a:cubicBezTo>
                  <a:pt x="5162452" y="5875138"/>
                  <a:pt x="5124548" y="5890123"/>
                  <a:pt x="5086644" y="5905108"/>
                </a:cubicBezTo>
                <a:cubicBezTo>
                  <a:pt x="5078711" y="5908194"/>
                  <a:pt x="5070337" y="5913923"/>
                  <a:pt x="5062403" y="5913483"/>
                </a:cubicBezTo>
                <a:cubicBezTo>
                  <a:pt x="5026262" y="5912601"/>
                  <a:pt x="5004225" y="5932875"/>
                  <a:pt x="4980865" y="5957998"/>
                </a:cubicBezTo>
                <a:cubicBezTo>
                  <a:pt x="4952658" y="5988409"/>
                  <a:pt x="4939876" y="6013973"/>
                  <a:pt x="4948691" y="6057165"/>
                </a:cubicBezTo>
                <a:cubicBezTo>
                  <a:pt x="4914754" y="6015736"/>
                  <a:pt x="4877290" y="6031603"/>
                  <a:pt x="4839386" y="6040858"/>
                </a:cubicBezTo>
                <a:cubicBezTo>
                  <a:pt x="4823519" y="6044825"/>
                  <a:pt x="4805008" y="6047469"/>
                  <a:pt x="4790022" y="6043062"/>
                </a:cubicBezTo>
                <a:cubicBezTo>
                  <a:pt x="4737133" y="6027195"/>
                  <a:pt x="4710248" y="6036010"/>
                  <a:pt x="4678955" y="6084492"/>
                </a:cubicBezTo>
                <a:cubicBezTo>
                  <a:pt x="4675870" y="6088899"/>
                  <a:pt x="4669258" y="6091103"/>
                  <a:pt x="4664410" y="6094629"/>
                </a:cubicBezTo>
                <a:cubicBezTo>
                  <a:pt x="4623861" y="6121955"/>
                  <a:pt x="4583754" y="6149722"/>
                  <a:pt x="4543205" y="6176608"/>
                </a:cubicBezTo>
                <a:cubicBezTo>
                  <a:pt x="4521609" y="6190712"/>
                  <a:pt x="4498690" y="6202171"/>
                  <a:pt x="4477093" y="6216716"/>
                </a:cubicBezTo>
                <a:cubicBezTo>
                  <a:pt x="4453734" y="6232142"/>
                  <a:pt x="4431256" y="6249772"/>
                  <a:pt x="4408337" y="6266079"/>
                </a:cubicBezTo>
                <a:cubicBezTo>
                  <a:pt x="4410100" y="6270046"/>
                  <a:pt x="4411422" y="6273572"/>
                  <a:pt x="4413185" y="6277538"/>
                </a:cubicBezTo>
                <a:cubicBezTo>
                  <a:pt x="4422441" y="6275776"/>
                  <a:pt x="4431697" y="6274013"/>
                  <a:pt x="4440511" y="6271809"/>
                </a:cubicBezTo>
                <a:cubicBezTo>
                  <a:pt x="4456378" y="6268283"/>
                  <a:pt x="4473126" y="6266520"/>
                  <a:pt x="4488112" y="6260350"/>
                </a:cubicBezTo>
                <a:cubicBezTo>
                  <a:pt x="4507505" y="6252857"/>
                  <a:pt x="4528220" y="6244923"/>
                  <a:pt x="4543205" y="6231701"/>
                </a:cubicBezTo>
                <a:cubicBezTo>
                  <a:pt x="4593891" y="6187627"/>
                  <a:pt x="4653391" y="6199967"/>
                  <a:pt x="4716859" y="6195119"/>
                </a:cubicBezTo>
                <a:cubicBezTo>
                  <a:pt x="4719503" y="6191593"/>
                  <a:pt x="4727437" y="6182337"/>
                  <a:pt x="4734929" y="6173082"/>
                </a:cubicBezTo>
                <a:cubicBezTo>
                  <a:pt x="4714214" y="6131652"/>
                  <a:pt x="4728759" y="6116666"/>
                  <a:pt x="4786937" y="6104766"/>
                </a:cubicBezTo>
                <a:cubicBezTo>
                  <a:pt x="4852609" y="6091103"/>
                  <a:pt x="4916517" y="6070388"/>
                  <a:pt x="4981747" y="6055403"/>
                </a:cubicBezTo>
                <a:cubicBezTo>
                  <a:pt x="5007310" y="6049232"/>
                  <a:pt x="5034636" y="6050114"/>
                  <a:pt x="5063285" y="6047910"/>
                </a:cubicBezTo>
                <a:cubicBezTo>
                  <a:pt x="5061963" y="6059810"/>
                  <a:pt x="5060640" y="6072592"/>
                  <a:pt x="5059318" y="6088018"/>
                </a:cubicBezTo>
                <a:cubicBezTo>
                  <a:pt x="5077829" y="6089781"/>
                  <a:pt x="5095459" y="6089781"/>
                  <a:pt x="5111767" y="6094188"/>
                </a:cubicBezTo>
                <a:cubicBezTo>
                  <a:pt x="5139974" y="6101681"/>
                  <a:pt x="5142178" y="6120192"/>
                  <a:pt x="5123226" y="6141789"/>
                </a:cubicBezTo>
                <a:cubicBezTo>
                  <a:pt x="5115293" y="6150604"/>
                  <a:pt x="5114852" y="6166030"/>
                  <a:pt x="5111326" y="6177489"/>
                </a:cubicBezTo>
                <a:cubicBezTo>
                  <a:pt x="5099426" y="6188067"/>
                  <a:pt x="5084881" y="6200408"/>
                  <a:pt x="5070337" y="6212308"/>
                </a:cubicBezTo>
                <a:cubicBezTo>
                  <a:pt x="5061081" y="6219801"/>
                  <a:pt x="5051825" y="6229497"/>
                  <a:pt x="5040807" y="6233464"/>
                </a:cubicBezTo>
                <a:cubicBezTo>
                  <a:pt x="4962795" y="6262994"/>
                  <a:pt x="4895361" y="6305746"/>
                  <a:pt x="4837182" y="6367891"/>
                </a:cubicBezTo>
                <a:cubicBezTo>
                  <a:pt x="4807652" y="6399184"/>
                  <a:pt x="4760933" y="6413729"/>
                  <a:pt x="4723470" y="6437970"/>
                </a:cubicBezTo>
                <a:cubicBezTo>
                  <a:pt x="4711129" y="6445903"/>
                  <a:pt x="4704518" y="6462211"/>
                  <a:pt x="4693058" y="6472789"/>
                </a:cubicBezTo>
                <a:cubicBezTo>
                  <a:pt x="4670140" y="6494826"/>
                  <a:pt x="4645458" y="6515541"/>
                  <a:pt x="4622098" y="6537578"/>
                </a:cubicBezTo>
                <a:cubicBezTo>
                  <a:pt x="4610198" y="6548597"/>
                  <a:pt x="4600502" y="6563142"/>
                  <a:pt x="4587279" y="6571956"/>
                </a:cubicBezTo>
                <a:cubicBezTo>
                  <a:pt x="4552461" y="6593994"/>
                  <a:pt x="4533949" y="6640713"/>
                  <a:pt x="4484145" y="6640713"/>
                </a:cubicBezTo>
                <a:cubicBezTo>
                  <a:pt x="4479297" y="6640713"/>
                  <a:pt x="4473126" y="6640713"/>
                  <a:pt x="4470041" y="6643357"/>
                </a:cubicBezTo>
                <a:cubicBezTo>
                  <a:pt x="4404370" y="6700213"/>
                  <a:pt x="4320629" y="6709469"/>
                  <a:pt x="4241294" y="6730184"/>
                </a:cubicBezTo>
                <a:cubicBezTo>
                  <a:pt x="4228072" y="6733710"/>
                  <a:pt x="4217053" y="6753543"/>
                  <a:pt x="4206035" y="6752662"/>
                </a:cubicBezTo>
                <a:cubicBezTo>
                  <a:pt x="4138160" y="6749136"/>
                  <a:pt x="4083067" y="6805552"/>
                  <a:pt x="4012988" y="6792329"/>
                </a:cubicBezTo>
                <a:cubicBezTo>
                  <a:pt x="4002851" y="6790566"/>
                  <a:pt x="3989628" y="6804229"/>
                  <a:pt x="3975525" y="6811722"/>
                </a:cubicBezTo>
                <a:cubicBezTo>
                  <a:pt x="3974643" y="6808196"/>
                  <a:pt x="3970676" y="6802025"/>
                  <a:pt x="3972440" y="6798059"/>
                </a:cubicBezTo>
                <a:cubicBezTo>
                  <a:pt x="3982577" y="6774699"/>
                  <a:pt x="3992714" y="6750899"/>
                  <a:pt x="4006377" y="6730184"/>
                </a:cubicBezTo>
                <a:cubicBezTo>
                  <a:pt x="4012988" y="6720487"/>
                  <a:pt x="4027973" y="6712114"/>
                  <a:pt x="4039874" y="6710351"/>
                </a:cubicBezTo>
                <a:cubicBezTo>
                  <a:pt x="4105985" y="6701536"/>
                  <a:pt x="4163282" y="6675972"/>
                  <a:pt x="4212646" y="6631457"/>
                </a:cubicBezTo>
                <a:cubicBezTo>
                  <a:pt x="4232920" y="6613387"/>
                  <a:pt x="4256280" y="6598842"/>
                  <a:pt x="4287573" y="6575923"/>
                </a:cubicBezTo>
                <a:cubicBezTo>
                  <a:pt x="4267739" y="6573720"/>
                  <a:pt x="4258924" y="6570634"/>
                  <a:pt x="4250991" y="6572397"/>
                </a:cubicBezTo>
                <a:cubicBezTo>
                  <a:pt x="4203390" y="6583416"/>
                  <a:pt x="4155790" y="6595757"/>
                  <a:pt x="4108630" y="6608097"/>
                </a:cubicBezTo>
                <a:cubicBezTo>
                  <a:pt x="4101578" y="6609860"/>
                  <a:pt x="4093645" y="6612064"/>
                  <a:pt x="4089237" y="6617353"/>
                </a:cubicBezTo>
                <a:cubicBezTo>
                  <a:pt x="4052655" y="6657461"/>
                  <a:pt x="4005495" y="6652172"/>
                  <a:pt x="3958776" y="6649528"/>
                </a:cubicBezTo>
                <a:cubicBezTo>
                  <a:pt x="3938943" y="6648206"/>
                  <a:pt x="3919109" y="6645120"/>
                  <a:pt x="3899717" y="6646883"/>
                </a:cubicBezTo>
                <a:cubicBezTo>
                  <a:pt x="3888698" y="6647764"/>
                  <a:pt x="3879001" y="6657902"/>
                  <a:pt x="3860931" y="6668480"/>
                </a:cubicBezTo>
                <a:cubicBezTo>
                  <a:pt x="3886935" y="6672447"/>
                  <a:pt x="3906768" y="6669802"/>
                  <a:pt x="3916465" y="6678176"/>
                </a:cubicBezTo>
                <a:cubicBezTo>
                  <a:pt x="3929687" y="6689635"/>
                  <a:pt x="3937180" y="6709910"/>
                  <a:pt x="3917346" y="6726217"/>
                </a:cubicBezTo>
                <a:cubicBezTo>
                  <a:pt x="3901039" y="6739880"/>
                  <a:pt x="3878120" y="6759714"/>
                  <a:pt x="3863135" y="6737236"/>
                </a:cubicBezTo>
                <a:cubicBezTo>
                  <a:pt x="3823908" y="6678617"/>
                  <a:pt x="3771459" y="6714317"/>
                  <a:pt x="3724300" y="6710351"/>
                </a:cubicBezTo>
                <a:cubicBezTo>
                  <a:pt x="3718129" y="6709910"/>
                  <a:pt x="3707992" y="6714758"/>
                  <a:pt x="3705789" y="6719606"/>
                </a:cubicBezTo>
                <a:cubicBezTo>
                  <a:pt x="3689481" y="6757070"/>
                  <a:pt x="3658188" y="6754866"/>
                  <a:pt x="3627336" y="6747814"/>
                </a:cubicBezTo>
                <a:cubicBezTo>
                  <a:pt x="3580176" y="6736795"/>
                  <a:pt x="3539187" y="6746051"/>
                  <a:pt x="3500401" y="6781311"/>
                </a:cubicBezTo>
                <a:cubicBezTo>
                  <a:pt x="3507012" y="6789685"/>
                  <a:pt x="3513623" y="6798059"/>
                  <a:pt x="3520234" y="6805552"/>
                </a:cubicBezTo>
                <a:cubicBezTo>
                  <a:pt x="3518031" y="6809518"/>
                  <a:pt x="3516268" y="6813926"/>
                  <a:pt x="3516268" y="6813485"/>
                </a:cubicBezTo>
                <a:cubicBezTo>
                  <a:pt x="3464701" y="6798059"/>
                  <a:pt x="3430763" y="6839930"/>
                  <a:pt x="3388011" y="6851389"/>
                </a:cubicBezTo>
                <a:cubicBezTo>
                  <a:pt x="3362007" y="6858441"/>
                  <a:pt x="3334240" y="6861526"/>
                  <a:pt x="3307354" y="6860204"/>
                </a:cubicBezTo>
                <a:cubicBezTo>
                  <a:pt x="3232428" y="6856678"/>
                  <a:pt x="3157501" y="6849626"/>
                  <a:pt x="3082134" y="6844778"/>
                </a:cubicBezTo>
                <a:cubicBezTo>
                  <a:pt x="3074200" y="6844337"/>
                  <a:pt x="3065826" y="6852270"/>
                  <a:pt x="3057893" y="6851830"/>
                </a:cubicBezTo>
                <a:cubicBezTo>
                  <a:pt x="3042907" y="6851389"/>
                  <a:pt x="3024837" y="6851830"/>
                  <a:pt x="3014700" y="6843896"/>
                </a:cubicBezTo>
                <a:cubicBezTo>
                  <a:pt x="3005003" y="6836404"/>
                  <a:pt x="3003681" y="6817893"/>
                  <a:pt x="2998833" y="6804670"/>
                </a:cubicBezTo>
                <a:cubicBezTo>
                  <a:pt x="3001477" y="6800703"/>
                  <a:pt x="3003681" y="6797177"/>
                  <a:pt x="3006325" y="6793210"/>
                </a:cubicBezTo>
                <a:cubicBezTo>
                  <a:pt x="2977236" y="6794974"/>
                  <a:pt x="2948588" y="6797177"/>
                  <a:pt x="2919498" y="6799381"/>
                </a:cubicBezTo>
                <a:cubicBezTo>
                  <a:pt x="2890409" y="6801585"/>
                  <a:pt x="2861761" y="6804670"/>
                  <a:pt x="2832671" y="6806433"/>
                </a:cubicBezTo>
                <a:cubicBezTo>
                  <a:pt x="2754660" y="6810840"/>
                  <a:pt x="2676648" y="6817011"/>
                  <a:pt x="2598636" y="6817451"/>
                </a:cubicBezTo>
                <a:cubicBezTo>
                  <a:pt x="2567784" y="6817451"/>
                  <a:pt x="2536491" y="6805552"/>
                  <a:pt x="2506079" y="6796737"/>
                </a:cubicBezTo>
                <a:cubicBezTo>
                  <a:pt x="2499468" y="6794974"/>
                  <a:pt x="2495942" y="6782633"/>
                  <a:pt x="2490653" y="6774259"/>
                </a:cubicBezTo>
                <a:cubicBezTo>
                  <a:pt x="2439086" y="6776903"/>
                  <a:pt x="2384874" y="6787922"/>
                  <a:pt x="2333307" y="6779988"/>
                </a:cubicBezTo>
                <a:cubicBezTo>
                  <a:pt x="2291436" y="6773377"/>
                  <a:pt x="2251328" y="6768088"/>
                  <a:pt x="2209457" y="6774259"/>
                </a:cubicBezTo>
                <a:cubicBezTo>
                  <a:pt x="2205931" y="6774699"/>
                  <a:pt x="2200643" y="6774259"/>
                  <a:pt x="2198879" y="6772055"/>
                </a:cubicBezTo>
                <a:cubicBezTo>
                  <a:pt x="2169350" y="6734151"/>
                  <a:pt x="2122631" y="6739880"/>
                  <a:pt x="2083845" y="6725336"/>
                </a:cubicBezTo>
                <a:cubicBezTo>
                  <a:pt x="2066215" y="6718725"/>
                  <a:pt x="2055196" y="6711673"/>
                  <a:pt x="2046382" y="6688313"/>
                </a:cubicBezTo>
                <a:cubicBezTo>
                  <a:pt x="2032718" y="6651731"/>
                  <a:pt x="1991288" y="6629253"/>
                  <a:pt x="1952062" y="6626609"/>
                </a:cubicBezTo>
                <a:cubicBezTo>
                  <a:pt x="1897409" y="6623083"/>
                  <a:pt x="1851572" y="6603249"/>
                  <a:pt x="1806616" y="6575923"/>
                </a:cubicBezTo>
                <a:cubicBezTo>
                  <a:pt x="1797360" y="6570193"/>
                  <a:pt x="1785901" y="6564464"/>
                  <a:pt x="1776204" y="6564905"/>
                </a:cubicBezTo>
                <a:cubicBezTo>
                  <a:pt x="1712296" y="6567990"/>
                  <a:pt x="1655881" y="6546834"/>
                  <a:pt x="1602992" y="6513778"/>
                </a:cubicBezTo>
                <a:cubicBezTo>
                  <a:pt x="1585362" y="6502760"/>
                  <a:pt x="1568613" y="6489978"/>
                  <a:pt x="1549221" y="6475874"/>
                </a:cubicBezTo>
                <a:cubicBezTo>
                  <a:pt x="1559358" y="6464855"/>
                  <a:pt x="1570817" y="6452955"/>
                  <a:pt x="1586684" y="6436207"/>
                </a:cubicBezTo>
                <a:cubicBezTo>
                  <a:pt x="1569495" y="6413288"/>
                  <a:pt x="1552747" y="6389928"/>
                  <a:pt x="1534235" y="6368332"/>
                </a:cubicBezTo>
                <a:cubicBezTo>
                  <a:pt x="1521894" y="6353787"/>
                  <a:pt x="1507350" y="6350261"/>
                  <a:pt x="1488398" y="6363043"/>
                </a:cubicBezTo>
                <a:cubicBezTo>
                  <a:pt x="1479142" y="6369213"/>
                  <a:pt x="1455342" y="6369654"/>
                  <a:pt x="1448731" y="6362602"/>
                </a:cubicBezTo>
                <a:cubicBezTo>
                  <a:pt x="1432864" y="6345413"/>
                  <a:pt x="1453138" y="6339684"/>
                  <a:pt x="1464597" y="6330869"/>
                </a:cubicBezTo>
                <a:cubicBezTo>
                  <a:pt x="1480905" y="6318087"/>
                  <a:pt x="1463716" y="6272690"/>
                  <a:pt x="1434186" y="6264757"/>
                </a:cubicBezTo>
                <a:cubicBezTo>
                  <a:pt x="1359700" y="6245364"/>
                  <a:pt x="1289181" y="6212308"/>
                  <a:pt x="1209406" y="6207901"/>
                </a:cubicBezTo>
                <a:cubicBezTo>
                  <a:pt x="1173265" y="6205697"/>
                  <a:pt x="1138446" y="6182337"/>
                  <a:pt x="1102745" y="6168674"/>
                </a:cubicBezTo>
                <a:cubicBezTo>
                  <a:pt x="1055586" y="6150604"/>
                  <a:pt x="1040159" y="6103003"/>
                  <a:pt x="1010629" y="6069066"/>
                </a:cubicBezTo>
                <a:cubicBezTo>
                  <a:pt x="998729" y="6055844"/>
                  <a:pt x="995644" y="6024110"/>
                  <a:pt x="970081" y="6040858"/>
                </a:cubicBezTo>
                <a:cubicBezTo>
                  <a:pt x="955977" y="6050114"/>
                  <a:pt x="952010" y="6074355"/>
                  <a:pt x="947162" y="6094188"/>
                </a:cubicBezTo>
                <a:cubicBezTo>
                  <a:pt x="920717" y="6109174"/>
                  <a:pt x="860335" y="6086255"/>
                  <a:pt x="847113" y="6057165"/>
                </a:cubicBezTo>
                <a:cubicBezTo>
                  <a:pt x="839620" y="6040417"/>
                  <a:pt x="864302" y="5998547"/>
                  <a:pt x="886339" y="5991054"/>
                </a:cubicBezTo>
                <a:cubicBezTo>
                  <a:pt x="902206" y="5985765"/>
                  <a:pt x="929092" y="5983561"/>
                  <a:pt x="931736" y="5974306"/>
                </a:cubicBezTo>
                <a:cubicBezTo>
                  <a:pt x="939670" y="5948302"/>
                  <a:pt x="937906" y="5919212"/>
                  <a:pt x="939670" y="5896735"/>
                </a:cubicBezTo>
                <a:cubicBezTo>
                  <a:pt x="904851" y="5890564"/>
                  <a:pt x="877084" y="5884834"/>
                  <a:pt x="848876" y="5880867"/>
                </a:cubicBezTo>
                <a:cubicBezTo>
                  <a:pt x="841824" y="5879986"/>
                  <a:pt x="832568" y="5883071"/>
                  <a:pt x="826398" y="5887038"/>
                </a:cubicBezTo>
                <a:cubicBezTo>
                  <a:pt x="793342" y="5909075"/>
                  <a:pt x="743538" y="5916568"/>
                  <a:pt x="722823" y="5887038"/>
                </a:cubicBezTo>
                <a:cubicBezTo>
                  <a:pt x="702989" y="5858830"/>
                  <a:pt x="678748" y="5842082"/>
                  <a:pt x="653185" y="5823570"/>
                </a:cubicBezTo>
                <a:cubicBezTo>
                  <a:pt x="649218" y="5820485"/>
                  <a:pt x="647014" y="5806822"/>
                  <a:pt x="650100" y="5803737"/>
                </a:cubicBezTo>
                <a:cubicBezTo>
                  <a:pt x="656711" y="5797126"/>
                  <a:pt x="667729" y="5789193"/>
                  <a:pt x="675222" y="5790956"/>
                </a:cubicBezTo>
                <a:cubicBezTo>
                  <a:pt x="701226" y="5797126"/>
                  <a:pt x="726789" y="5806822"/>
                  <a:pt x="752353" y="5816078"/>
                </a:cubicBezTo>
                <a:cubicBezTo>
                  <a:pt x="760286" y="5819163"/>
                  <a:pt x="765575" y="5828419"/>
                  <a:pt x="773508" y="5831063"/>
                </a:cubicBezTo>
                <a:cubicBezTo>
                  <a:pt x="783646" y="5835030"/>
                  <a:pt x="795546" y="5835030"/>
                  <a:pt x="806564" y="5836793"/>
                </a:cubicBezTo>
                <a:cubicBezTo>
                  <a:pt x="805242" y="5826215"/>
                  <a:pt x="803920" y="5815637"/>
                  <a:pt x="802598" y="5802856"/>
                </a:cubicBezTo>
                <a:cubicBezTo>
                  <a:pt x="853724" y="5764952"/>
                  <a:pt x="916310" y="5748644"/>
                  <a:pt x="981540" y="5743796"/>
                </a:cubicBezTo>
                <a:cubicBezTo>
                  <a:pt x="1026056" y="5740270"/>
                  <a:pt x="1045448" y="5788311"/>
                  <a:pt x="1018563" y="5839438"/>
                </a:cubicBezTo>
                <a:cubicBezTo>
                  <a:pt x="1026937" y="5845167"/>
                  <a:pt x="1036193" y="5857067"/>
                  <a:pt x="1044126" y="5856186"/>
                </a:cubicBezTo>
                <a:cubicBezTo>
                  <a:pt x="1086438" y="5851338"/>
                  <a:pt x="1124342" y="5880427"/>
                  <a:pt x="1170620" y="5865441"/>
                </a:cubicBezTo>
                <a:cubicBezTo>
                  <a:pt x="1200150" y="5855745"/>
                  <a:pt x="1238054" y="5869408"/>
                  <a:pt x="1271992" y="5874256"/>
                </a:cubicBezTo>
                <a:cubicBezTo>
                  <a:pt x="1294470" y="5877342"/>
                  <a:pt x="1316948" y="5883512"/>
                  <a:pt x="1332374" y="5887038"/>
                </a:cubicBezTo>
                <a:cubicBezTo>
                  <a:pt x="1356615" y="5912601"/>
                  <a:pt x="1374685" y="5947861"/>
                  <a:pt x="1400249" y="5954472"/>
                </a:cubicBezTo>
                <a:cubicBezTo>
                  <a:pt x="1431542" y="5962405"/>
                  <a:pt x="1450934" y="6010887"/>
                  <a:pt x="1494127" y="5984002"/>
                </a:cubicBezTo>
                <a:cubicBezTo>
                  <a:pt x="1489279" y="5976509"/>
                  <a:pt x="1484872" y="5969898"/>
                  <a:pt x="1478701" y="5960201"/>
                </a:cubicBezTo>
                <a:cubicBezTo>
                  <a:pt x="1491483" y="5957557"/>
                  <a:pt x="1501620" y="5955353"/>
                  <a:pt x="1523657" y="5950946"/>
                </a:cubicBezTo>
                <a:cubicBezTo>
                  <a:pt x="1505146" y="5935960"/>
                  <a:pt x="1495009" y="5924942"/>
                  <a:pt x="1482668" y="5918331"/>
                </a:cubicBezTo>
                <a:cubicBezTo>
                  <a:pt x="1469886" y="5911719"/>
                  <a:pt x="1454019" y="5910398"/>
                  <a:pt x="1440356" y="5904668"/>
                </a:cubicBezTo>
                <a:cubicBezTo>
                  <a:pt x="1411708" y="5893649"/>
                  <a:pt x="1410386" y="5878664"/>
                  <a:pt x="1434186" y="5857949"/>
                </a:cubicBezTo>
                <a:cubicBezTo>
                  <a:pt x="1439916" y="5853101"/>
                  <a:pt x="1441679" y="5843845"/>
                  <a:pt x="1445645" y="5836352"/>
                </a:cubicBezTo>
                <a:cubicBezTo>
                  <a:pt x="1418319" y="5826215"/>
                  <a:pt x="1394078" y="5815637"/>
                  <a:pt x="1368956" y="5809026"/>
                </a:cubicBezTo>
                <a:cubicBezTo>
                  <a:pt x="1343392" y="5802415"/>
                  <a:pt x="1327526" y="5810789"/>
                  <a:pt x="1338544" y="5844726"/>
                </a:cubicBezTo>
                <a:cubicBezTo>
                  <a:pt x="1328407" y="5844286"/>
                  <a:pt x="1320033" y="5845167"/>
                  <a:pt x="1312540" y="5842963"/>
                </a:cubicBezTo>
                <a:cubicBezTo>
                  <a:pt x="1275077" y="5830623"/>
                  <a:pt x="1238936" y="5814315"/>
                  <a:pt x="1200591" y="5805941"/>
                </a:cubicBezTo>
                <a:cubicBezTo>
                  <a:pt x="1167976" y="5798889"/>
                  <a:pt x="1135361" y="5796685"/>
                  <a:pt x="1113323" y="5767155"/>
                </a:cubicBezTo>
                <a:cubicBezTo>
                  <a:pt x="1109797" y="5762307"/>
                  <a:pt x="1098338" y="5763629"/>
                  <a:pt x="1093049" y="5759662"/>
                </a:cubicBezTo>
                <a:cubicBezTo>
                  <a:pt x="1082030" y="5751289"/>
                  <a:pt x="1072334" y="5740711"/>
                  <a:pt x="1062197" y="5731455"/>
                </a:cubicBezTo>
                <a:cubicBezTo>
                  <a:pt x="1070571" y="5723962"/>
                  <a:pt x="1079827" y="5716470"/>
                  <a:pt x="1087319" y="5708095"/>
                </a:cubicBezTo>
                <a:cubicBezTo>
                  <a:pt x="1094371" y="5700603"/>
                  <a:pt x="1102745" y="5692669"/>
                  <a:pt x="1105390" y="5683414"/>
                </a:cubicBezTo>
                <a:cubicBezTo>
                  <a:pt x="1114205" y="5649476"/>
                  <a:pt x="1137564" y="5642865"/>
                  <a:pt x="1168416" y="5663139"/>
                </a:cubicBezTo>
                <a:cubicBezTo>
                  <a:pt x="1183402" y="5672836"/>
                  <a:pt x="1191776" y="5704128"/>
                  <a:pt x="1224832" y="5680328"/>
                </a:cubicBezTo>
                <a:cubicBezTo>
                  <a:pt x="1210728" y="5664461"/>
                  <a:pt x="1197506" y="5649035"/>
                  <a:pt x="1184283" y="5634050"/>
                </a:cubicBezTo>
                <a:cubicBezTo>
                  <a:pt x="1175028" y="5623031"/>
                  <a:pt x="1167535" y="5609368"/>
                  <a:pt x="1155635" y="5602316"/>
                </a:cubicBezTo>
                <a:cubicBezTo>
                  <a:pt x="1142412" y="5594383"/>
                  <a:pt x="1125223" y="5592620"/>
                  <a:pt x="1104068" y="5586009"/>
                </a:cubicBezTo>
                <a:cubicBezTo>
                  <a:pt x="1112001" y="5608046"/>
                  <a:pt x="1115968" y="5619065"/>
                  <a:pt x="1119934" y="5630083"/>
                </a:cubicBezTo>
                <a:cubicBezTo>
                  <a:pt x="1106712" y="5634050"/>
                  <a:pt x="1093490" y="5639339"/>
                  <a:pt x="1079827" y="5641543"/>
                </a:cubicBezTo>
                <a:cubicBezTo>
                  <a:pt x="1062638" y="5643747"/>
                  <a:pt x="1045448" y="5643747"/>
                  <a:pt x="1028259" y="5642865"/>
                </a:cubicBezTo>
                <a:cubicBezTo>
                  <a:pt x="998289" y="5641983"/>
                  <a:pt x="985948" y="5620387"/>
                  <a:pt x="970962" y="5597468"/>
                </a:cubicBezTo>
                <a:cubicBezTo>
                  <a:pt x="933940" y="5541053"/>
                  <a:pt x="892950" y="5486841"/>
                  <a:pt x="853283" y="5431748"/>
                </a:cubicBezTo>
                <a:cubicBezTo>
                  <a:pt x="850639" y="5428222"/>
                  <a:pt x="845791" y="5424696"/>
                  <a:pt x="841383" y="5424255"/>
                </a:cubicBezTo>
                <a:cubicBezTo>
                  <a:pt x="793342" y="5417644"/>
                  <a:pt x="745301" y="5383707"/>
                  <a:pt x="696378" y="5423374"/>
                </a:cubicBezTo>
                <a:cubicBezTo>
                  <a:pt x="691970" y="5426899"/>
                  <a:pt x="682715" y="5423814"/>
                  <a:pt x="674341" y="5423814"/>
                </a:cubicBezTo>
                <a:cubicBezTo>
                  <a:pt x="670374" y="5453785"/>
                  <a:pt x="683596" y="5468330"/>
                  <a:pt x="706956" y="5481111"/>
                </a:cubicBezTo>
                <a:cubicBezTo>
                  <a:pt x="737808" y="5497860"/>
                  <a:pt x="767338" y="5517252"/>
                  <a:pt x="795546" y="5538849"/>
                </a:cubicBezTo>
                <a:cubicBezTo>
                  <a:pt x="825957" y="5561768"/>
                  <a:pt x="820227" y="5594383"/>
                  <a:pt x="810531" y="5622150"/>
                </a:cubicBezTo>
                <a:cubicBezTo>
                  <a:pt x="791138" y="5628761"/>
                  <a:pt x="771305" y="5635372"/>
                  <a:pt x="752793" y="5641983"/>
                </a:cubicBezTo>
                <a:cubicBezTo>
                  <a:pt x="719737" y="5626117"/>
                  <a:pt x="684919" y="5608487"/>
                  <a:pt x="649659" y="5592620"/>
                </a:cubicBezTo>
                <a:cubicBezTo>
                  <a:pt x="643048" y="5589535"/>
                  <a:pt x="630707" y="5589094"/>
                  <a:pt x="627181" y="5592620"/>
                </a:cubicBezTo>
                <a:cubicBezTo>
                  <a:pt x="622773" y="5597468"/>
                  <a:pt x="624536" y="5608046"/>
                  <a:pt x="624536" y="5615979"/>
                </a:cubicBezTo>
                <a:cubicBezTo>
                  <a:pt x="623655" y="5631405"/>
                  <a:pt x="623214" y="5646832"/>
                  <a:pt x="622333" y="5662698"/>
                </a:cubicBezTo>
                <a:cubicBezTo>
                  <a:pt x="602940" y="5659173"/>
                  <a:pt x="580903" y="5660936"/>
                  <a:pt x="565036" y="5651239"/>
                </a:cubicBezTo>
                <a:cubicBezTo>
                  <a:pt x="540354" y="5636695"/>
                  <a:pt x="519198" y="5614657"/>
                  <a:pt x="497161" y="5595705"/>
                </a:cubicBezTo>
                <a:cubicBezTo>
                  <a:pt x="491431" y="5590857"/>
                  <a:pt x="486583" y="5585127"/>
                  <a:pt x="482176" y="5578957"/>
                </a:cubicBezTo>
                <a:cubicBezTo>
                  <a:pt x="456612" y="5541934"/>
                  <a:pt x="468512" y="5505793"/>
                  <a:pt x="510383" y="5493011"/>
                </a:cubicBezTo>
                <a:cubicBezTo>
                  <a:pt x="511706" y="5490807"/>
                  <a:pt x="513909" y="5488604"/>
                  <a:pt x="513469" y="5486400"/>
                </a:cubicBezTo>
                <a:cubicBezTo>
                  <a:pt x="509502" y="5463922"/>
                  <a:pt x="512146" y="5434392"/>
                  <a:pt x="498483" y="5422051"/>
                </a:cubicBezTo>
                <a:cubicBezTo>
                  <a:pt x="486583" y="5411033"/>
                  <a:pt x="456172" y="5422051"/>
                  <a:pt x="435457" y="5417203"/>
                </a:cubicBezTo>
                <a:cubicBezTo>
                  <a:pt x="421353" y="5413677"/>
                  <a:pt x="409893" y="5399573"/>
                  <a:pt x="397112" y="5390318"/>
                </a:cubicBezTo>
                <a:cubicBezTo>
                  <a:pt x="412538" y="5384588"/>
                  <a:pt x="428845" y="5372688"/>
                  <a:pt x="442949" y="5374451"/>
                </a:cubicBezTo>
                <a:cubicBezTo>
                  <a:pt x="483939" y="5379740"/>
                  <a:pt x="489228" y="5351973"/>
                  <a:pt x="497602" y="5319799"/>
                </a:cubicBezTo>
                <a:cubicBezTo>
                  <a:pt x="547847" y="5324647"/>
                  <a:pt x="599855" y="5324206"/>
                  <a:pt x="648337" y="5336547"/>
                </a:cubicBezTo>
                <a:cubicBezTo>
                  <a:pt x="688445" y="5347125"/>
                  <a:pt x="723704" y="5375332"/>
                  <a:pt x="767338" y="5350210"/>
                </a:cubicBezTo>
                <a:cubicBezTo>
                  <a:pt x="792020" y="5373569"/>
                  <a:pt x="818464" y="5356821"/>
                  <a:pt x="844468" y="5354618"/>
                </a:cubicBezTo>
                <a:cubicBezTo>
                  <a:pt x="851961" y="5354176"/>
                  <a:pt x="861657" y="5357703"/>
                  <a:pt x="866946" y="5362991"/>
                </a:cubicBezTo>
                <a:cubicBezTo>
                  <a:pt x="895154" y="5391199"/>
                  <a:pt x="922040" y="5420288"/>
                  <a:pt x="943195" y="5442767"/>
                </a:cubicBezTo>
                <a:cubicBezTo>
                  <a:pt x="974929" y="5434392"/>
                  <a:pt x="997848" y="5428662"/>
                  <a:pt x="1020326" y="5422933"/>
                </a:cubicBezTo>
                <a:cubicBezTo>
                  <a:pt x="1022530" y="5426018"/>
                  <a:pt x="1025174" y="5429103"/>
                  <a:pt x="1027378" y="5432629"/>
                </a:cubicBezTo>
                <a:cubicBezTo>
                  <a:pt x="1030463" y="5413677"/>
                  <a:pt x="1033548" y="5395166"/>
                  <a:pt x="1038837" y="5362110"/>
                </a:cubicBezTo>
                <a:cubicBezTo>
                  <a:pt x="1056026" y="5379299"/>
                  <a:pt x="1065282" y="5392081"/>
                  <a:pt x="1078064" y="5400455"/>
                </a:cubicBezTo>
                <a:cubicBezTo>
                  <a:pt x="1093049" y="5410151"/>
                  <a:pt x="1110679" y="5415881"/>
                  <a:pt x="1127427" y="5423374"/>
                </a:cubicBezTo>
                <a:cubicBezTo>
                  <a:pt x="1154753" y="5376214"/>
                  <a:pt x="1092608" y="5386792"/>
                  <a:pt x="1097897" y="5347125"/>
                </a:cubicBezTo>
                <a:cubicBezTo>
                  <a:pt x="1109797" y="5344921"/>
                  <a:pt x="1133598" y="5334343"/>
                  <a:pt x="1140650" y="5340954"/>
                </a:cubicBezTo>
                <a:cubicBezTo>
                  <a:pt x="1173265" y="5372247"/>
                  <a:pt x="1193539" y="5354176"/>
                  <a:pt x="1220865" y="5321562"/>
                </a:cubicBezTo>
                <a:cubicBezTo>
                  <a:pt x="1227476" y="5332139"/>
                  <a:pt x="1231884" y="5346684"/>
                  <a:pt x="1238936" y="5348888"/>
                </a:cubicBezTo>
                <a:cubicBezTo>
                  <a:pt x="1283010" y="5359906"/>
                  <a:pt x="1286096" y="5405744"/>
                  <a:pt x="1312540" y="5431307"/>
                </a:cubicBezTo>
                <a:cubicBezTo>
                  <a:pt x="1318711" y="5437037"/>
                  <a:pt x="1320914" y="5449818"/>
                  <a:pt x="1327085" y="5452022"/>
                </a:cubicBezTo>
                <a:cubicBezTo>
                  <a:pt x="1365430" y="5463481"/>
                  <a:pt x="1374245" y="5500064"/>
                  <a:pt x="1394960" y="5526508"/>
                </a:cubicBezTo>
                <a:cubicBezTo>
                  <a:pt x="1408623" y="5543697"/>
                  <a:pt x="1428016" y="5556038"/>
                  <a:pt x="1443442" y="5571905"/>
                </a:cubicBezTo>
                <a:cubicBezTo>
                  <a:pt x="1470327" y="5600113"/>
                  <a:pt x="1491924" y="5635372"/>
                  <a:pt x="1523657" y="5656087"/>
                </a:cubicBezTo>
                <a:cubicBezTo>
                  <a:pt x="1549221" y="5673276"/>
                  <a:pt x="1585802" y="5673717"/>
                  <a:pt x="1617977" y="5681210"/>
                </a:cubicBezTo>
                <a:cubicBezTo>
                  <a:pt x="1622825" y="5682091"/>
                  <a:pt x="1628555" y="5679447"/>
                  <a:pt x="1632521" y="5681210"/>
                </a:cubicBezTo>
                <a:cubicBezTo>
                  <a:pt x="1686292" y="5707214"/>
                  <a:pt x="1734774" y="5692669"/>
                  <a:pt x="1785460" y="5669309"/>
                </a:cubicBezTo>
                <a:cubicBezTo>
                  <a:pt x="1798683" y="5663139"/>
                  <a:pt x="1829535" y="5675480"/>
                  <a:pt x="1840994" y="5689143"/>
                </a:cubicBezTo>
                <a:cubicBezTo>
                  <a:pt x="1882865" y="5738947"/>
                  <a:pt x="1931788" y="5746440"/>
                  <a:pt x="1992611" y="5733218"/>
                </a:cubicBezTo>
                <a:cubicBezTo>
                  <a:pt x="2028752" y="5725284"/>
                  <a:pt x="2068419" y="5731896"/>
                  <a:pt x="2106323" y="5731014"/>
                </a:cubicBezTo>
                <a:cubicBezTo>
                  <a:pt x="2157009" y="5729692"/>
                  <a:pt x="2207694" y="5725725"/>
                  <a:pt x="2258380" y="5725725"/>
                </a:cubicBezTo>
                <a:cubicBezTo>
                  <a:pt x="2282621" y="5725725"/>
                  <a:pt x="2306862" y="5731896"/>
                  <a:pt x="2331103" y="5736303"/>
                </a:cubicBezTo>
                <a:cubicBezTo>
                  <a:pt x="2422778" y="5753051"/>
                  <a:pt x="2513572" y="5744236"/>
                  <a:pt x="2603043" y="5722640"/>
                </a:cubicBezTo>
                <a:cubicBezTo>
                  <a:pt x="2637421" y="5714266"/>
                  <a:pt x="2672681" y="5708536"/>
                  <a:pt x="2704415" y="5694432"/>
                </a:cubicBezTo>
                <a:cubicBezTo>
                  <a:pt x="2761712" y="5669309"/>
                  <a:pt x="2818127" y="5640661"/>
                  <a:pt x="2872779" y="5610250"/>
                </a:cubicBezTo>
                <a:cubicBezTo>
                  <a:pt x="2896580" y="5597028"/>
                  <a:pt x="2893935" y="5568379"/>
                  <a:pt x="2870135" y="5553834"/>
                </a:cubicBezTo>
                <a:cubicBezTo>
                  <a:pt x="2845013" y="5537968"/>
                  <a:pt x="2827823" y="5521660"/>
                  <a:pt x="2826060" y="5487282"/>
                </a:cubicBezTo>
                <a:cubicBezTo>
                  <a:pt x="2825620" y="5475823"/>
                  <a:pt x="2791682" y="5457311"/>
                  <a:pt x="2772290" y="5456870"/>
                </a:cubicBezTo>
                <a:cubicBezTo>
                  <a:pt x="2699567" y="5454226"/>
                  <a:pt x="2626844" y="5459074"/>
                  <a:pt x="2554561" y="5458193"/>
                </a:cubicBezTo>
                <a:cubicBezTo>
                  <a:pt x="2527676" y="5457752"/>
                  <a:pt x="2500790" y="5449818"/>
                  <a:pt x="2473464" y="5447174"/>
                </a:cubicBezTo>
                <a:cubicBezTo>
                  <a:pt x="2465531" y="5446292"/>
                  <a:pt x="2456716" y="5451140"/>
                  <a:pt x="2448782" y="5460837"/>
                </a:cubicBezTo>
                <a:cubicBezTo>
                  <a:pt x="2457157" y="5463922"/>
                  <a:pt x="2465531" y="5466566"/>
                  <a:pt x="2476549" y="5470533"/>
                </a:cubicBezTo>
                <a:cubicBezTo>
                  <a:pt x="2470820" y="5474941"/>
                  <a:pt x="2468616" y="5478467"/>
                  <a:pt x="2465531" y="5478908"/>
                </a:cubicBezTo>
                <a:cubicBezTo>
                  <a:pt x="2448342" y="5481552"/>
                  <a:pt x="2431152" y="5484196"/>
                  <a:pt x="2413963" y="5485959"/>
                </a:cubicBezTo>
                <a:cubicBezTo>
                  <a:pt x="2408234" y="5486400"/>
                  <a:pt x="2398096" y="5485519"/>
                  <a:pt x="2397656" y="5482874"/>
                </a:cubicBezTo>
                <a:cubicBezTo>
                  <a:pt x="2384874" y="5441004"/>
                  <a:pt x="2344325" y="5452022"/>
                  <a:pt x="2317881" y="5447174"/>
                </a:cubicBezTo>
                <a:cubicBezTo>
                  <a:pt x="2280417" y="5440563"/>
                  <a:pt x="2253532" y="5421170"/>
                  <a:pt x="2222239" y="5403981"/>
                </a:cubicBezTo>
                <a:cubicBezTo>
                  <a:pt x="2190946" y="5386792"/>
                  <a:pt x="2152601" y="5381062"/>
                  <a:pt x="2116901" y="5372688"/>
                </a:cubicBezTo>
                <a:cubicBezTo>
                  <a:pt x="2109849" y="5370925"/>
                  <a:pt x="2098390" y="5379740"/>
                  <a:pt x="2092219" y="5386792"/>
                </a:cubicBezTo>
                <a:cubicBezTo>
                  <a:pt x="2065774" y="5416763"/>
                  <a:pt x="2042856" y="5395607"/>
                  <a:pt x="2019496" y="5388114"/>
                </a:cubicBezTo>
                <a:cubicBezTo>
                  <a:pt x="2018615" y="5384588"/>
                  <a:pt x="2018174" y="5381503"/>
                  <a:pt x="2017292" y="5377977"/>
                </a:cubicBezTo>
                <a:cubicBezTo>
                  <a:pt x="2052552" y="5359025"/>
                  <a:pt x="2088252" y="5340073"/>
                  <a:pt x="2123512" y="5321120"/>
                </a:cubicBezTo>
                <a:cubicBezTo>
                  <a:pt x="2124393" y="5318035"/>
                  <a:pt x="2125275" y="5314950"/>
                  <a:pt x="2126156" y="5311424"/>
                </a:cubicBezTo>
                <a:cubicBezTo>
                  <a:pt x="2116460" y="5309221"/>
                  <a:pt x="2100593" y="5302609"/>
                  <a:pt x="2098830" y="5305694"/>
                </a:cubicBezTo>
                <a:cubicBezTo>
                  <a:pt x="2072826" y="5344480"/>
                  <a:pt x="2039330" y="5315391"/>
                  <a:pt x="2009800" y="5315391"/>
                </a:cubicBezTo>
                <a:cubicBezTo>
                  <a:pt x="1987322" y="5315391"/>
                  <a:pt x="1964844" y="5305254"/>
                  <a:pt x="1941925" y="5301728"/>
                </a:cubicBezTo>
                <a:cubicBezTo>
                  <a:pt x="1907547" y="5296879"/>
                  <a:pt x="1870083" y="5303932"/>
                  <a:pt x="1844961" y="5269113"/>
                </a:cubicBezTo>
                <a:cubicBezTo>
                  <a:pt x="1841876" y="5265146"/>
                  <a:pt x="1821601" y="5266909"/>
                  <a:pt x="1815431" y="5272638"/>
                </a:cubicBezTo>
                <a:cubicBezTo>
                  <a:pt x="1788545" y="5296879"/>
                  <a:pt x="1752845" y="5283657"/>
                  <a:pt x="1747556" y="5265587"/>
                </a:cubicBezTo>
                <a:cubicBezTo>
                  <a:pt x="1735215" y="5225038"/>
                  <a:pt x="1700396" y="5229886"/>
                  <a:pt x="1676155" y="5217105"/>
                </a:cubicBezTo>
                <a:cubicBezTo>
                  <a:pt x="1639573" y="5197712"/>
                  <a:pt x="1588888" y="5193304"/>
                  <a:pt x="1563765" y="5165538"/>
                </a:cubicBezTo>
                <a:cubicBezTo>
                  <a:pt x="1513961" y="5110004"/>
                  <a:pt x="1445205" y="5111326"/>
                  <a:pt x="1386145" y="5083559"/>
                </a:cubicBezTo>
                <a:cubicBezTo>
                  <a:pt x="1384823" y="5072981"/>
                  <a:pt x="1383060" y="5061522"/>
                  <a:pt x="1381296" y="5047858"/>
                </a:cubicBezTo>
                <a:cubicBezTo>
                  <a:pt x="1397163" y="5040806"/>
                  <a:pt x="1413030" y="5033755"/>
                  <a:pt x="1428456" y="5026703"/>
                </a:cubicBezTo>
                <a:cubicBezTo>
                  <a:pt x="1427134" y="5025380"/>
                  <a:pt x="1425812" y="5023617"/>
                  <a:pt x="1424490" y="5022295"/>
                </a:cubicBezTo>
                <a:cubicBezTo>
                  <a:pt x="1432423" y="5013480"/>
                  <a:pt x="1438593" y="5000258"/>
                  <a:pt x="1448290" y="4997173"/>
                </a:cubicBezTo>
                <a:cubicBezTo>
                  <a:pt x="1483549" y="4985713"/>
                  <a:pt x="1519691" y="4976898"/>
                  <a:pt x="1556272" y="4968965"/>
                </a:cubicBezTo>
                <a:cubicBezTo>
                  <a:pt x="1580073" y="4963676"/>
                  <a:pt x="1595940" y="4965439"/>
                  <a:pt x="1592854" y="5000258"/>
                </a:cubicBezTo>
                <a:cubicBezTo>
                  <a:pt x="1591091" y="5018329"/>
                  <a:pt x="1613569" y="5037281"/>
                  <a:pt x="1619299" y="5057114"/>
                </a:cubicBezTo>
                <a:cubicBezTo>
                  <a:pt x="1628555" y="5089288"/>
                  <a:pt x="1647066" y="5084881"/>
                  <a:pt x="1671307" y="5078270"/>
                </a:cubicBezTo>
                <a:cubicBezTo>
                  <a:pt x="1680563" y="5075625"/>
                  <a:pt x="1692463" y="5083118"/>
                  <a:pt x="1703481" y="5084000"/>
                </a:cubicBezTo>
                <a:cubicBezTo>
                  <a:pt x="1714941" y="5085322"/>
                  <a:pt x="1726841" y="5084440"/>
                  <a:pt x="1738300" y="5084440"/>
                </a:cubicBezTo>
                <a:cubicBezTo>
                  <a:pt x="1738741" y="5080914"/>
                  <a:pt x="1738741" y="5076948"/>
                  <a:pt x="1739182" y="5073422"/>
                </a:cubicBezTo>
                <a:cubicBezTo>
                  <a:pt x="1714500" y="5065929"/>
                  <a:pt x="1688937" y="5060199"/>
                  <a:pt x="1665137" y="5050503"/>
                </a:cubicBezTo>
                <a:cubicBezTo>
                  <a:pt x="1616655" y="5030228"/>
                  <a:pt x="1617095" y="5029347"/>
                  <a:pt x="1648388" y="4986154"/>
                </a:cubicBezTo>
                <a:cubicBezTo>
                  <a:pt x="1630758" y="4968083"/>
                  <a:pt x="1611366" y="4950454"/>
                  <a:pt x="1595499" y="4930620"/>
                </a:cubicBezTo>
                <a:cubicBezTo>
                  <a:pt x="1580954" y="4912109"/>
                  <a:pt x="1567291" y="4897124"/>
                  <a:pt x="1540406" y="4901090"/>
                </a:cubicBezTo>
                <a:cubicBezTo>
                  <a:pt x="1534676" y="4901972"/>
                  <a:pt x="1525861" y="4889190"/>
                  <a:pt x="1519691" y="4881257"/>
                </a:cubicBezTo>
                <a:cubicBezTo>
                  <a:pt x="1511316" y="4870679"/>
                  <a:pt x="1506468" y="4856575"/>
                  <a:pt x="1495890" y="4848642"/>
                </a:cubicBezTo>
                <a:cubicBezTo>
                  <a:pt x="1485312" y="4840708"/>
                  <a:pt x="1470327" y="4838945"/>
                  <a:pt x="1457546" y="4834538"/>
                </a:cubicBezTo>
                <a:cubicBezTo>
                  <a:pt x="1459749" y="4847760"/>
                  <a:pt x="1462394" y="4860983"/>
                  <a:pt x="1464597" y="4874205"/>
                </a:cubicBezTo>
                <a:cubicBezTo>
                  <a:pt x="1465479" y="4879053"/>
                  <a:pt x="1466801" y="4886986"/>
                  <a:pt x="1464597" y="4888309"/>
                </a:cubicBezTo>
                <a:cubicBezTo>
                  <a:pt x="1439916" y="4903294"/>
                  <a:pt x="1431982" y="4921805"/>
                  <a:pt x="1442119" y="4950454"/>
                </a:cubicBezTo>
                <a:cubicBezTo>
                  <a:pt x="1444323" y="4956184"/>
                  <a:pt x="1424930" y="4977780"/>
                  <a:pt x="1416115" y="4977339"/>
                </a:cubicBezTo>
                <a:cubicBezTo>
                  <a:pt x="1380415" y="4976017"/>
                  <a:pt x="1344274" y="4970287"/>
                  <a:pt x="1309014" y="4962795"/>
                </a:cubicBezTo>
                <a:cubicBezTo>
                  <a:pt x="1285655" y="4957947"/>
                  <a:pt x="1260973" y="4951776"/>
                  <a:pt x="1241139" y="4938994"/>
                </a:cubicBezTo>
                <a:cubicBezTo>
                  <a:pt x="1227917" y="4930179"/>
                  <a:pt x="1216458" y="4909905"/>
                  <a:pt x="1214695" y="4893597"/>
                </a:cubicBezTo>
                <a:cubicBezTo>
                  <a:pt x="1211169" y="4860541"/>
                  <a:pt x="1176350" y="4829249"/>
                  <a:pt x="1142853" y="4822637"/>
                </a:cubicBezTo>
                <a:cubicBezTo>
                  <a:pt x="1106712" y="4815145"/>
                  <a:pt x="1073215" y="4797075"/>
                  <a:pt x="1038837" y="4782970"/>
                </a:cubicBezTo>
                <a:cubicBezTo>
                  <a:pt x="1036193" y="4782089"/>
                  <a:pt x="1034430" y="4776800"/>
                  <a:pt x="1033989" y="4773715"/>
                </a:cubicBezTo>
                <a:cubicBezTo>
                  <a:pt x="1032226" y="4757407"/>
                  <a:pt x="1071452" y="4724792"/>
                  <a:pt x="1088201" y="4729200"/>
                </a:cubicBezTo>
                <a:cubicBezTo>
                  <a:pt x="1106271" y="4733607"/>
                  <a:pt x="1123901" y="4740659"/>
                  <a:pt x="1142412" y="4743303"/>
                </a:cubicBezTo>
                <a:cubicBezTo>
                  <a:pt x="1153872" y="4745066"/>
                  <a:pt x="1171502" y="4744626"/>
                  <a:pt x="1177672" y="4737574"/>
                </a:cubicBezTo>
                <a:cubicBezTo>
                  <a:pt x="1202354" y="4708925"/>
                  <a:pt x="1217339" y="4716418"/>
                  <a:pt x="1238936" y="4743303"/>
                </a:cubicBezTo>
                <a:cubicBezTo>
                  <a:pt x="1269347" y="4781648"/>
                  <a:pt x="1336341" y="4797515"/>
                  <a:pt x="1368956" y="4776800"/>
                </a:cubicBezTo>
                <a:cubicBezTo>
                  <a:pt x="1378211" y="4770630"/>
                  <a:pt x="1386145" y="4756966"/>
                  <a:pt x="1387467" y="4745948"/>
                </a:cubicBezTo>
                <a:cubicBezTo>
                  <a:pt x="1387908" y="4741099"/>
                  <a:pt x="1371159" y="4732725"/>
                  <a:pt x="1361022" y="4728318"/>
                </a:cubicBezTo>
                <a:cubicBezTo>
                  <a:pt x="1349563" y="4723470"/>
                  <a:pt x="1337222" y="4721707"/>
                  <a:pt x="1321355" y="4717740"/>
                </a:cubicBezTo>
                <a:cubicBezTo>
                  <a:pt x="1326644" y="4704959"/>
                  <a:pt x="1331052" y="4694381"/>
                  <a:pt x="1337663" y="4678073"/>
                </a:cubicBezTo>
                <a:cubicBezTo>
                  <a:pt x="1323118" y="4671903"/>
                  <a:pt x="1305929" y="4668376"/>
                  <a:pt x="1292707" y="4658680"/>
                </a:cubicBezTo>
                <a:cubicBezTo>
                  <a:pt x="1261414" y="4636202"/>
                  <a:pt x="1212491" y="4632676"/>
                  <a:pt x="1206761" y="4581550"/>
                </a:cubicBezTo>
                <a:cubicBezTo>
                  <a:pt x="1206321" y="4577142"/>
                  <a:pt x="1201472" y="4570972"/>
                  <a:pt x="1197946" y="4570091"/>
                </a:cubicBezTo>
                <a:cubicBezTo>
                  <a:pt x="1167535" y="4564361"/>
                  <a:pt x="1167535" y="4538357"/>
                  <a:pt x="1163127" y="4516760"/>
                </a:cubicBezTo>
                <a:cubicBezTo>
                  <a:pt x="1155194" y="4478415"/>
                  <a:pt x="1124783" y="4465193"/>
                  <a:pt x="1095693" y="4447563"/>
                </a:cubicBezTo>
                <a:cubicBezTo>
                  <a:pt x="1084234" y="4440952"/>
                  <a:pt x="1081149" y="4420237"/>
                  <a:pt x="1077182" y="4411422"/>
                </a:cubicBezTo>
                <a:cubicBezTo>
                  <a:pt x="1046330" y="4377044"/>
                  <a:pt x="1018122" y="4345310"/>
                  <a:pt x="989914" y="4313576"/>
                </a:cubicBezTo>
                <a:cubicBezTo>
                  <a:pt x="1016800" y="4361618"/>
                  <a:pt x="970962" y="4399522"/>
                  <a:pt x="973607" y="4442274"/>
                </a:cubicBezTo>
                <a:cubicBezTo>
                  <a:pt x="929532" y="4442274"/>
                  <a:pt x="888984" y="4441833"/>
                  <a:pt x="847994" y="4443156"/>
                </a:cubicBezTo>
                <a:cubicBezTo>
                  <a:pt x="843587" y="4443156"/>
                  <a:pt x="835213" y="4455496"/>
                  <a:pt x="836535" y="4459463"/>
                </a:cubicBezTo>
                <a:cubicBezTo>
                  <a:pt x="844909" y="4484586"/>
                  <a:pt x="854606" y="4510149"/>
                  <a:pt x="866506" y="4533949"/>
                </a:cubicBezTo>
                <a:cubicBezTo>
                  <a:pt x="874439" y="4549816"/>
                  <a:pt x="886780" y="4563920"/>
                  <a:pt x="897358" y="4578464"/>
                </a:cubicBezTo>
                <a:cubicBezTo>
                  <a:pt x="887221" y="4570091"/>
                  <a:pt x="877084" y="4561276"/>
                  <a:pt x="859013" y="4545850"/>
                </a:cubicBezTo>
                <a:cubicBezTo>
                  <a:pt x="856369" y="4565242"/>
                  <a:pt x="849757" y="4579346"/>
                  <a:pt x="854165" y="4587279"/>
                </a:cubicBezTo>
                <a:cubicBezTo>
                  <a:pt x="864302" y="4604468"/>
                  <a:pt x="879728" y="4619013"/>
                  <a:pt x="892950" y="4634439"/>
                </a:cubicBezTo>
                <a:cubicBezTo>
                  <a:pt x="896476" y="4634880"/>
                  <a:pt x="899562" y="4635321"/>
                  <a:pt x="903088" y="4635761"/>
                </a:cubicBezTo>
                <a:cubicBezTo>
                  <a:pt x="896917" y="4621658"/>
                  <a:pt x="896917" y="4607554"/>
                  <a:pt x="896917" y="4593450"/>
                </a:cubicBezTo>
                <a:close/>
                <a:moveTo>
                  <a:pt x="2879831" y="3455886"/>
                </a:moveTo>
                <a:cubicBezTo>
                  <a:pt x="2837079" y="3447952"/>
                  <a:pt x="2837079" y="3447952"/>
                  <a:pt x="2818127" y="3481890"/>
                </a:cubicBezTo>
                <a:cubicBezTo>
                  <a:pt x="2846335" y="3473515"/>
                  <a:pt x="2866609" y="3467786"/>
                  <a:pt x="2887324" y="3462056"/>
                </a:cubicBezTo>
                <a:cubicBezTo>
                  <a:pt x="2900987" y="3451478"/>
                  <a:pt x="2914650" y="3440900"/>
                  <a:pt x="2927873" y="3429882"/>
                </a:cubicBezTo>
                <a:cubicBezTo>
                  <a:pt x="2928754" y="3425474"/>
                  <a:pt x="2929635" y="3421508"/>
                  <a:pt x="2930958" y="3417100"/>
                </a:cubicBezTo>
                <a:cubicBezTo>
                  <a:pt x="2970625" y="3447071"/>
                  <a:pt x="3010292" y="3477482"/>
                  <a:pt x="3053044" y="3510097"/>
                </a:cubicBezTo>
                <a:cubicBezTo>
                  <a:pt x="3056130" y="3499520"/>
                  <a:pt x="3063182" y="3486297"/>
                  <a:pt x="3062741" y="3473075"/>
                </a:cubicBezTo>
                <a:cubicBezTo>
                  <a:pt x="3059655" y="3417100"/>
                  <a:pt x="3056570" y="3361125"/>
                  <a:pt x="3048196" y="3305591"/>
                </a:cubicBezTo>
                <a:cubicBezTo>
                  <a:pt x="3045992" y="3291488"/>
                  <a:pt x="3027040" y="3272536"/>
                  <a:pt x="3012496" y="3269450"/>
                </a:cubicBezTo>
                <a:cubicBezTo>
                  <a:pt x="2992662" y="3265043"/>
                  <a:pt x="2969743" y="3272976"/>
                  <a:pt x="2972388" y="3303828"/>
                </a:cubicBezTo>
                <a:cubicBezTo>
                  <a:pt x="2972829" y="3308676"/>
                  <a:pt x="2966658" y="3314406"/>
                  <a:pt x="2962691" y="3318373"/>
                </a:cubicBezTo>
                <a:cubicBezTo>
                  <a:pt x="2940654" y="3339529"/>
                  <a:pt x="2915091" y="3357599"/>
                  <a:pt x="2897020" y="3381840"/>
                </a:cubicBezTo>
                <a:cubicBezTo>
                  <a:pt x="2882035" y="3402556"/>
                  <a:pt x="2858235" y="3425474"/>
                  <a:pt x="2879831" y="3455886"/>
                </a:cubicBezTo>
                <a:close/>
                <a:moveTo>
                  <a:pt x="3726504" y="6201290"/>
                </a:moveTo>
                <a:cubicBezTo>
                  <a:pt x="3777189" y="6203493"/>
                  <a:pt x="3819941" y="6186304"/>
                  <a:pt x="3856524" y="6157656"/>
                </a:cubicBezTo>
                <a:cubicBezTo>
                  <a:pt x="3886053" y="6134296"/>
                  <a:pt x="3914261" y="6122396"/>
                  <a:pt x="3951284" y="6137381"/>
                </a:cubicBezTo>
                <a:cubicBezTo>
                  <a:pt x="3960539" y="6140907"/>
                  <a:pt x="3973321" y="6136059"/>
                  <a:pt x="3984780" y="6135178"/>
                </a:cubicBezTo>
                <a:cubicBezTo>
                  <a:pt x="3985662" y="6131652"/>
                  <a:pt x="3986984" y="6128126"/>
                  <a:pt x="3987866" y="6124600"/>
                </a:cubicBezTo>
                <a:cubicBezTo>
                  <a:pt x="3976847" y="6116666"/>
                  <a:pt x="3965828" y="6101681"/>
                  <a:pt x="3954810" y="6102122"/>
                </a:cubicBezTo>
                <a:cubicBezTo>
                  <a:pt x="3920432" y="6102562"/>
                  <a:pt x="3885613" y="6105647"/>
                  <a:pt x="3852116" y="6113140"/>
                </a:cubicBezTo>
                <a:cubicBezTo>
                  <a:pt x="3802312" y="6124159"/>
                  <a:pt x="3752948" y="6151044"/>
                  <a:pt x="3704466" y="6148841"/>
                </a:cubicBezTo>
                <a:cubicBezTo>
                  <a:pt x="3662155" y="6147078"/>
                  <a:pt x="3628217" y="6156774"/>
                  <a:pt x="3591635" y="6169556"/>
                </a:cubicBezTo>
                <a:cubicBezTo>
                  <a:pt x="3534338" y="6189830"/>
                  <a:pt x="3477482" y="6217597"/>
                  <a:pt x="3416219" y="6212749"/>
                </a:cubicBezTo>
                <a:cubicBezTo>
                  <a:pt x="3363770" y="6208341"/>
                  <a:pt x="3317051" y="6221123"/>
                  <a:pt x="3267687" y="6232582"/>
                </a:cubicBezTo>
                <a:cubicBezTo>
                  <a:pt x="3189675" y="6250653"/>
                  <a:pt x="3109019" y="6258586"/>
                  <a:pt x="3030126" y="6229497"/>
                </a:cubicBezTo>
                <a:cubicBezTo>
                  <a:pt x="3006325" y="6220682"/>
                  <a:pt x="2978999" y="6209664"/>
                  <a:pt x="2955199" y="6212749"/>
                </a:cubicBezTo>
                <a:cubicBezTo>
                  <a:pt x="2868372" y="6224208"/>
                  <a:pt x="2788597" y="6205697"/>
                  <a:pt x="2711907" y="6167793"/>
                </a:cubicBezTo>
                <a:cubicBezTo>
                  <a:pt x="2705296" y="6164707"/>
                  <a:pt x="2697363" y="6158537"/>
                  <a:pt x="2692074" y="6159859"/>
                </a:cubicBezTo>
                <a:cubicBezTo>
                  <a:pt x="2649762" y="6171319"/>
                  <a:pt x="2607451" y="6184100"/>
                  <a:pt x="2565580" y="6197323"/>
                </a:cubicBezTo>
                <a:cubicBezTo>
                  <a:pt x="2547509" y="6203053"/>
                  <a:pt x="2529880" y="6209223"/>
                  <a:pt x="2503435" y="6218479"/>
                </a:cubicBezTo>
                <a:cubicBezTo>
                  <a:pt x="2486686" y="6244042"/>
                  <a:pt x="2451427" y="6253297"/>
                  <a:pt x="2412641" y="6231701"/>
                </a:cubicBezTo>
                <a:cubicBezTo>
                  <a:pt x="2424541" y="6217156"/>
                  <a:pt x="2432915" y="6194678"/>
                  <a:pt x="2447460" y="6190271"/>
                </a:cubicBezTo>
                <a:cubicBezTo>
                  <a:pt x="2503875" y="6172200"/>
                  <a:pt x="2561613" y="6152808"/>
                  <a:pt x="2620232" y="6146637"/>
                </a:cubicBezTo>
                <a:cubicBezTo>
                  <a:pt x="2664748" y="6141789"/>
                  <a:pt x="2701329" y="6130770"/>
                  <a:pt x="2733504" y="6101681"/>
                </a:cubicBezTo>
                <a:cubicBezTo>
                  <a:pt x="2737911" y="6097714"/>
                  <a:pt x="2746726" y="6095951"/>
                  <a:pt x="2753337" y="6096392"/>
                </a:cubicBezTo>
                <a:cubicBezTo>
                  <a:pt x="2776697" y="6097274"/>
                  <a:pt x="2800497" y="6097714"/>
                  <a:pt x="2823857" y="6101240"/>
                </a:cubicBezTo>
                <a:cubicBezTo>
                  <a:pt x="2888206" y="6111377"/>
                  <a:pt x="2947265" y="6093307"/>
                  <a:pt x="3003681" y="6065980"/>
                </a:cubicBezTo>
                <a:cubicBezTo>
                  <a:pt x="3044229" y="6046147"/>
                  <a:pt x="3082134" y="6020584"/>
                  <a:pt x="3121801" y="5998547"/>
                </a:cubicBezTo>
                <a:cubicBezTo>
                  <a:pt x="3128853" y="5994580"/>
                  <a:pt x="3138549" y="5994139"/>
                  <a:pt x="3146923" y="5993699"/>
                </a:cubicBezTo>
                <a:cubicBezTo>
                  <a:pt x="3176012" y="5993257"/>
                  <a:pt x="3205101" y="5996343"/>
                  <a:pt x="3233750" y="5993257"/>
                </a:cubicBezTo>
                <a:cubicBezTo>
                  <a:pt x="3256228" y="5990613"/>
                  <a:pt x="3283554" y="5986646"/>
                  <a:pt x="3298540" y="5972543"/>
                </a:cubicBezTo>
                <a:cubicBezTo>
                  <a:pt x="3324984" y="5947420"/>
                  <a:pt x="3353633" y="5947861"/>
                  <a:pt x="3384926" y="5948742"/>
                </a:cubicBezTo>
                <a:cubicBezTo>
                  <a:pt x="3417982" y="5949624"/>
                  <a:pt x="3452360" y="5956235"/>
                  <a:pt x="3483653" y="5948742"/>
                </a:cubicBezTo>
                <a:cubicBezTo>
                  <a:pt x="3527287" y="5938164"/>
                  <a:pt x="3567835" y="5916568"/>
                  <a:pt x="3610147" y="5900260"/>
                </a:cubicBezTo>
                <a:cubicBezTo>
                  <a:pt x="3623810" y="5894971"/>
                  <a:pt x="3638354" y="5889682"/>
                  <a:pt x="3652458" y="5889682"/>
                </a:cubicBezTo>
                <a:cubicBezTo>
                  <a:pt x="3690803" y="5890564"/>
                  <a:pt x="3728707" y="5894971"/>
                  <a:pt x="3767052" y="5896735"/>
                </a:cubicBezTo>
                <a:cubicBezTo>
                  <a:pt x="3792175" y="5897616"/>
                  <a:pt x="3819501" y="5899379"/>
                  <a:pt x="3815975" y="5859271"/>
                </a:cubicBezTo>
                <a:cubicBezTo>
                  <a:pt x="3815093" y="5849574"/>
                  <a:pt x="3823027" y="5835030"/>
                  <a:pt x="3831401" y="5829300"/>
                </a:cubicBezTo>
                <a:cubicBezTo>
                  <a:pt x="3873272" y="5801974"/>
                  <a:pt x="3917787" y="5777292"/>
                  <a:pt x="3960980" y="5752170"/>
                </a:cubicBezTo>
                <a:cubicBezTo>
                  <a:pt x="4026211" y="5713825"/>
                  <a:pt x="4086152" y="5672836"/>
                  <a:pt x="4165486" y="5677243"/>
                </a:cubicBezTo>
                <a:cubicBezTo>
                  <a:pt x="4168571" y="5677243"/>
                  <a:pt x="4172097" y="5674599"/>
                  <a:pt x="4175623" y="5673276"/>
                </a:cubicBezTo>
                <a:cubicBezTo>
                  <a:pt x="4201627" y="5663580"/>
                  <a:pt x="4227191" y="5653443"/>
                  <a:pt x="4253635" y="5644628"/>
                </a:cubicBezTo>
                <a:cubicBezTo>
                  <a:pt x="4268621" y="5639339"/>
                  <a:pt x="4291539" y="5641102"/>
                  <a:pt x="4298591" y="5630965"/>
                </a:cubicBezTo>
                <a:cubicBezTo>
                  <a:pt x="4320188" y="5600553"/>
                  <a:pt x="4337377" y="5619946"/>
                  <a:pt x="4358092" y="5629202"/>
                </a:cubicBezTo>
                <a:cubicBezTo>
                  <a:pt x="4370433" y="5634491"/>
                  <a:pt x="4384977" y="5636695"/>
                  <a:pt x="4398200" y="5636254"/>
                </a:cubicBezTo>
                <a:cubicBezTo>
                  <a:pt x="4422000" y="5634932"/>
                  <a:pt x="4445800" y="5630083"/>
                  <a:pt x="4469601" y="5626998"/>
                </a:cubicBezTo>
                <a:cubicBezTo>
                  <a:pt x="4475330" y="5626117"/>
                  <a:pt x="4481060" y="5624794"/>
                  <a:pt x="4487671" y="5623031"/>
                </a:cubicBezTo>
                <a:cubicBezTo>
                  <a:pt x="4484145" y="5611572"/>
                  <a:pt x="4481060" y="5602757"/>
                  <a:pt x="4479297" y="5596146"/>
                </a:cubicBezTo>
                <a:cubicBezTo>
                  <a:pt x="4526897" y="5574990"/>
                  <a:pt x="4572735" y="5555157"/>
                  <a:pt x="4624743" y="5532238"/>
                </a:cubicBezTo>
                <a:cubicBezTo>
                  <a:pt x="4585517" y="5507115"/>
                  <a:pt x="4555987" y="5513286"/>
                  <a:pt x="4526016" y="5523423"/>
                </a:cubicBezTo>
                <a:cubicBezTo>
                  <a:pt x="4514556" y="5527390"/>
                  <a:pt x="4501775" y="5528271"/>
                  <a:pt x="4489875" y="5529593"/>
                </a:cubicBezTo>
                <a:cubicBezTo>
                  <a:pt x="4449326" y="5534882"/>
                  <a:pt x="4406574" y="5534441"/>
                  <a:pt x="4368229" y="5546782"/>
                </a:cubicBezTo>
                <a:cubicBezTo>
                  <a:pt x="4329444" y="5559564"/>
                  <a:pt x="4293743" y="5571023"/>
                  <a:pt x="4252754" y="5560886"/>
                </a:cubicBezTo>
                <a:cubicBezTo>
                  <a:pt x="4241735" y="5558242"/>
                  <a:pt x="4220579" y="5558682"/>
                  <a:pt x="4217935" y="5563972"/>
                </a:cubicBezTo>
                <a:cubicBezTo>
                  <a:pt x="4199424" y="5604961"/>
                  <a:pt x="4169012" y="5601435"/>
                  <a:pt x="4133312" y="5594824"/>
                </a:cubicBezTo>
                <a:cubicBezTo>
                  <a:pt x="4118326" y="5592179"/>
                  <a:pt x="4101578" y="5601435"/>
                  <a:pt x="4081744" y="5606283"/>
                </a:cubicBezTo>
                <a:cubicBezTo>
                  <a:pt x="4084830" y="5589094"/>
                  <a:pt x="4087915" y="5571464"/>
                  <a:pt x="4091881" y="5548104"/>
                </a:cubicBezTo>
                <a:cubicBezTo>
                  <a:pt x="4179590" y="5575872"/>
                  <a:pt x="4206475" y="5492571"/>
                  <a:pt x="4262010" y="5461278"/>
                </a:cubicBezTo>
                <a:cubicBezTo>
                  <a:pt x="4273469" y="5467008"/>
                  <a:pt x="4284047" y="5472296"/>
                  <a:pt x="4297269" y="5478908"/>
                </a:cubicBezTo>
                <a:cubicBezTo>
                  <a:pt x="4312695" y="5452022"/>
                  <a:pt x="4351921" y="5447174"/>
                  <a:pt x="4358533" y="5407066"/>
                </a:cubicBezTo>
                <a:cubicBezTo>
                  <a:pt x="4317103" y="5417644"/>
                  <a:pt x="4284487" y="5427341"/>
                  <a:pt x="4250991" y="5433511"/>
                </a:cubicBezTo>
                <a:cubicBezTo>
                  <a:pt x="4218376" y="5439240"/>
                  <a:pt x="4185320" y="5441004"/>
                  <a:pt x="4150060" y="5444970"/>
                </a:cubicBezTo>
                <a:cubicBezTo>
                  <a:pt x="4162401" y="5481993"/>
                  <a:pt x="4136838" y="5491689"/>
                  <a:pt x="4113037" y="5491249"/>
                </a:cubicBezTo>
                <a:cubicBezTo>
                  <a:pt x="4052214" y="5489926"/>
                  <a:pt x="3991392" y="5482874"/>
                  <a:pt x="3930569" y="5479348"/>
                </a:cubicBezTo>
                <a:cubicBezTo>
                  <a:pt x="3915143" y="5478467"/>
                  <a:pt x="3897953" y="5480230"/>
                  <a:pt x="3883850" y="5486400"/>
                </a:cubicBezTo>
                <a:cubicBezTo>
                  <a:pt x="3843742" y="5504030"/>
                  <a:pt x="3808923" y="5538849"/>
                  <a:pt x="3758678" y="5519015"/>
                </a:cubicBezTo>
                <a:cubicBezTo>
                  <a:pt x="3753830" y="5517252"/>
                  <a:pt x="3745015" y="5524745"/>
                  <a:pt x="3737963" y="5528712"/>
                </a:cubicBezTo>
                <a:cubicBezTo>
                  <a:pt x="3723418" y="5537086"/>
                  <a:pt x="3709314" y="5551190"/>
                  <a:pt x="3694329" y="5552953"/>
                </a:cubicBezTo>
                <a:cubicBezTo>
                  <a:pt x="3665680" y="5556038"/>
                  <a:pt x="3635710" y="5548546"/>
                  <a:pt x="3607061" y="5552512"/>
                </a:cubicBezTo>
                <a:cubicBezTo>
                  <a:pt x="3586787" y="5555157"/>
                  <a:pt x="3567394" y="5567938"/>
                  <a:pt x="3549764" y="5579838"/>
                </a:cubicBezTo>
                <a:cubicBezTo>
                  <a:pt x="3545357" y="5582483"/>
                  <a:pt x="3554172" y="5600994"/>
                  <a:pt x="3550646" y="5608927"/>
                </a:cubicBezTo>
                <a:cubicBezTo>
                  <a:pt x="3545798" y="5619505"/>
                  <a:pt x="3530372" y="5635372"/>
                  <a:pt x="3526405" y="5633609"/>
                </a:cubicBezTo>
                <a:cubicBezTo>
                  <a:pt x="3488942" y="5616420"/>
                  <a:pt x="3461175" y="5640220"/>
                  <a:pt x="3429441" y="5650798"/>
                </a:cubicBezTo>
                <a:cubicBezTo>
                  <a:pt x="3398589" y="5661376"/>
                  <a:pt x="3365092" y="5675039"/>
                  <a:pt x="3333799" y="5673276"/>
                </a:cubicBezTo>
                <a:cubicBezTo>
                  <a:pt x="3276943" y="5670632"/>
                  <a:pt x="3271654" y="5670632"/>
                  <a:pt x="3241243" y="5716910"/>
                </a:cubicBezTo>
                <a:cubicBezTo>
                  <a:pt x="3231546" y="5731896"/>
                  <a:pt x="3213916" y="5743796"/>
                  <a:pt x="3196727" y="5750847"/>
                </a:cubicBezTo>
                <a:cubicBezTo>
                  <a:pt x="3145601" y="5771563"/>
                  <a:pt x="3087863" y="5780818"/>
                  <a:pt x="3042466" y="5809907"/>
                </a:cubicBezTo>
                <a:cubicBezTo>
                  <a:pt x="2997510" y="5838996"/>
                  <a:pt x="2930517" y="5826215"/>
                  <a:pt x="2901869" y="5886597"/>
                </a:cubicBezTo>
                <a:cubicBezTo>
                  <a:pt x="2897902" y="5894971"/>
                  <a:pt x="2866609" y="5889682"/>
                  <a:pt x="2842809" y="5891445"/>
                </a:cubicBezTo>
                <a:cubicBezTo>
                  <a:pt x="2849861" y="5874256"/>
                  <a:pt x="2853827" y="5865441"/>
                  <a:pt x="2860879" y="5848693"/>
                </a:cubicBezTo>
                <a:cubicBezTo>
                  <a:pt x="2821653" y="5867204"/>
                  <a:pt x="2777138" y="5852660"/>
                  <a:pt x="2759948" y="5898938"/>
                </a:cubicBezTo>
                <a:cubicBezTo>
                  <a:pt x="2758186" y="5902905"/>
                  <a:pt x="2750252" y="5905108"/>
                  <a:pt x="2744522" y="5907312"/>
                </a:cubicBezTo>
                <a:cubicBezTo>
                  <a:pt x="2705737" y="5922738"/>
                  <a:pt x="2666951" y="5939927"/>
                  <a:pt x="2623317" y="5935960"/>
                </a:cubicBezTo>
                <a:cubicBezTo>
                  <a:pt x="2584973" y="5932875"/>
                  <a:pt x="2546628" y="5931112"/>
                  <a:pt x="2508283" y="5927146"/>
                </a:cubicBezTo>
                <a:cubicBezTo>
                  <a:pt x="2430271" y="5918772"/>
                  <a:pt x="2353140" y="5926264"/>
                  <a:pt x="2277773" y="5944775"/>
                </a:cubicBezTo>
                <a:cubicBezTo>
                  <a:pt x="2257939" y="5949624"/>
                  <a:pt x="2224002" y="5972102"/>
                  <a:pt x="2225324" y="5977391"/>
                </a:cubicBezTo>
                <a:cubicBezTo>
                  <a:pt x="2238547" y="6019261"/>
                  <a:pt x="2201965" y="6009125"/>
                  <a:pt x="2189183" y="6010006"/>
                </a:cubicBezTo>
                <a:cubicBezTo>
                  <a:pt x="2170672" y="6011328"/>
                  <a:pt x="2151279" y="6000310"/>
                  <a:pt x="2132327" y="5995461"/>
                </a:cubicBezTo>
                <a:cubicBezTo>
                  <a:pt x="2123512" y="5992817"/>
                  <a:pt x="2111171" y="5987087"/>
                  <a:pt x="2105441" y="5990613"/>
                </a:cubicBezTo>
                <a:cubicBezTo>
                  <a:pt x="2070623" y="6013532"/>
                  <a:pt x="2042415" y="6006921"/>
                  <a:pt x="2016852" y="5976069"/>
                </a:cubicBezTo>
                <a:cubicBezTo>
                  <a:pt x="2013326" y="5971661"/>
                  <a:pt x="2007155" y="5968576"/>
                  <a:pt x="2001425" y="5966813"/>
                </a:cubicBezTo>
                <a:cubicBezTo>
                  <a:pt x="1961318" y="5955794"/>
                  <a:pt x="1921210" y="5944775"/>
                  <a:pt x="1881102" y="5935079"/>
                </a:cubicBezTo>
                <a:cubicBezTo>
                  <a:pt x="1870083" y="5932435"/>
                  <a:pt x="1858183" y="5933316"/>
                  <a:pt x="1844079" y="5931994"/>
                </a:cubicBezTo>
                <a:cubicBezTo>
                  <a:pt x="1848487" y="5947420"/>
                  <a:pt x="1851572" y="5957116"/>
                  <a:pt x="1857742" y="5978272"/>
                </a:cubicBezTo>
                <a:cubicBezTo>
                  <a:pt x="1834383" y="5972983"/>
                  <a:pt x="1809260" y="5975187"/>
                  <a:pt x="1801768" y="5964609"/>
                </a:cubicBezTo>
                <a:cubicBezTo>
                  <a:pt x="1781053" y="5935960"/>
                  <a:pt x="1764304" y="5945657"/>
                  <a:pt x="1733893" y="5965050"/>
                </a:cubicBezTo>
                <a:cubicBezTo>
                  <a:pt x="1804412" y="5992376"/>
                  <a:pt x="1813227" y="6074355"/>
                  <a:pt x="1879780" y="6099036"/>
                </a:cubicBezTo>
                <a:cubicBezTo>
                  <a:pt x="1880661" y="6099477"/>
                  <a:pt x="1880220" y="6103444"/>
                  <a:pt x="1880661" y="6110496"/>
                </a:cubicBezTo>
                <a:cubicBezTo>
                  <a:pt x="1872728" y="6112700"/>
                  <a:pt x="1861709" y="6119752"/>
                  <a:pt x="1855539" y="6116666"/>
                </a:cubicBezTo>
                <a:cubicBezTo>
                  <a:pt x="1831738" y="6104766"/>
                  <a:pt x="1809701" y="6088899"/>
                  <a:pt x="1785901" y="6076118"/>
                </a:cubicBezTo>
                <a:cubicBezTo>
                  <a:pt x="1759015" y="6062014"/>
                  <a:pt x="1746234" y="6030721"/>
                  <a:pt x="1712737" y="6021906"/>
                </a:cubicBezTo>
                <a:cubicBezTo>
                  <a:pt x="1696430" y="6017498"/>
                  <a:pt x="1674392" y="6009565"/>
                  <a:pt x="1665577" y="5983121"/>
                </a:cubicBezTo>
                <a:cubicBezTo>
                  <a:pt x="1658526" y="5962405"/>
                  <a:pt x="1632962" y="5949624"/>
                  <a:pt x="1609603" y="5964168"/>
                </a:cubicBezTo>
                <a:cubicBezTo>
                  <a:pt x="1606517" y="5981357"/>
                  <a:pt x="1603873" y="5995461"/>
                  <a:pt x="1601229" y="6010006"/>
                </a:cubicBezTo>
                <a:cubicBezTo>
                  <a:pt x="1647948" y="6004276"/>
                  <a:pt x="1675274" y="6039095"/>
                  <a:pt x="1706126" y="6064658"/>
                </a:cubicBezTo>
                <a:cubicBezTo>
                  <a:pt x="1711856" y="6069507"/>
                  <a:pt x="1709211" y="6089340"/>
                  <a:pt x="1704804" y="6100359"/>
                </a:cubicBezTo>
                <a:cubicBezTo>
                  <a:pt x="1701719" y="6108733"/>
                  <a:pt x="1690259" y="6114462"/>
                  <a:pt x="1680563" y="6123277"/>
                </a:cubicBezTo>
                <a:cubicBezTo>
                  <a:pt x="1703481" y="6130770"/>
                  <a:pt x="1724637" y="6133415"/>
                  <a:pt x="1740504" y="6143993"/>
                </a:cubicBezTo>
                <a:cubicBezTo>
                  <a:pt x="1756371" y="6154129"/>
                  <a:pt x="1771797" y="6170437"/>
                  <a:pt x="1778408" y="6187627"/>
                </a:cubicBezTo>
                <a:cubicBezTo>
                  <a:pt x="1787223" y="6210545"/>
                  <a:pt x="1826449" y="6233905"/>
                  <a:pt x="1844520" y="6216275"/>
                </a:cubicBezTo>
                <a:cubicBezTo>
                  <a:pt x="1874050" y="6187185"/>
                  <a:pt x="1894324" y="6203053"/>
                  <a:pt x="1918565" y="6221564"/>
                </a:cubicBezTo>
                <a:cubicBezTo>
                  <a:pt x="1961758" y="6254620"/>
                  <a:pt x="2012885" y="6266961"/>
                  <a:pt x="2066656" y="6271809"/>
                </a:cubicBezTo>
                <a:cubicBezTo>
                  <a:pt x="2031837" y="6248008"/>
                  <a:pt x="1993933" y="6229938"/>
                  <a:pt x="1955147" y="6215834"/>
                </a:cubicBezTo>
                <a:cubicBezTo>
                  <a:pt x="1937077" y="6209664"/>
                  <a:pt x="1922532" y="6207019"/>
                  <a:pt x="1922532" y="6183660"/>
                </a:cubicBezTo>
                <a:cubicBezTo>
                  <a:pt x="1922532" y="6173522"/>
                  <a:pt x="1915480" y="6163826"/>
                  <a:pt x="1909310" y="6147518"/>
                </a:cubicBezTo>
                <a:cubicBezTo>
                  <a:pt x="1949858" y="6137822"/>
                  <a:pt x="1988203" y="6123718"/>
                  <a:pt x="2027429" y="6120633"/>
                </a:cubicBezTo>
                <a:cubicBezTo>
                  <a:pt x="2071504" y="6117107"/>
                  <a:pt x="2091778" y="6157215"/>
                  <a:pt x="2069300" y="6195560"/>
                </a:cubicBezTo>
                <a:cubicBezTo>
                  <a:pt x="2065774" y="6201730"/>
                  <a:pt x="2063130" y="6208782"/>
                  <a:pt x="2063130" y="6208782"/>
                </a:cubicBezTo>
                <a:cubicBezTo>
                  <a:pt x="2099271" y="6238753"/>
                  <a:pt x="2132327" y="6266520"/>
                  <a:pt x="2165383" y="6294287"/>
                </a:cubicBezTo>
                <a:cubicBezTo>
                  <a:pt x="2163620" y="6296931"/>
                  <a:pt x="2162298" y="6299135"/>
                  <a:pt x="2160535" y="6301779"/>
                </a:cubicBezTo>
                <a:cubicBezTo>
                  <a:pt x="2175520" y="6300457"/>
                  <a:pt x="2190505" y="6298694"/>
                  <a:pt x="2209017" y="6296931"/>
                </a:cubicBezTo>
                <a:cubicBezTo>
                  <a:pt x="2199320" y="6288116"/>
                  <a:pt x="2192709" y="6281946"/>
                  <a:pt x="2182131" y="6272690"/>
                </a:cubicBezTo>
                <a:cubicBezTo>
                  <a:pt x="2205050" y="6267401"/>
                  <a:pt x="2222680" y="6260350"/>
                  <a:pt x="2240310" y="6260350"/>
                </a:cubicBezTo>
                <a:cubicBezTo>
                  <a:pt x="2258821" y="6260350"/>
                  <a:pt x="2277332" y="6266961"/>
                  <a:pt x="2296284" y="6270486"/>
                </a:cubicBezTo>
                <a:cubicBezTo>
                  <a:pt x="2293199" y="6283709"/>
                  <a:pt x="2290114" y="6296931"/>
                  <a:pt x="2287029" y="6310153"/>
                </a:cubicBezTo>
                <a:cubicBezTo>
                  <a:pt x="2286588" y="6311917"/>
                  <a:pt x="2288792" y="6314561"/>
                  <a:pt x="2290554" y="6318528"/>
                </a:cubicBezTo>
                <a:cubicBezTo>
                  <a:pt x="2306862" y="6315883"/>
                  <a:pt x="2324051" y="6314120"/>
                  <a:pt x="2340800" y="6310153"/>
                </a:cubicBezTo>
                <a:cubicBezTo>
                  <a:pt x="2381348" y="6300457"/>
                  <a:pt x="2410437" y="6334835"/>
                  <a:pt x="2444375" y="6338361"/>
                </a:cubicBezTo>
                <a:cubicBezTo>
                  <a:pt x="2497264" y="6344091"/>
                  <a:pt x="2552357" y="6333513"/>
                  <a:pt x="2606128" y="6329987"/>
                </a:cubicBezTo>
                <a:cubicBezTo>
                  <a:pt x="2621555" y="6329106"/>
                  <a:pt x="2640066" y="6323376"/>
                  <a:pt x="2652847" y="6329106"/>
                </a:cubicBezTo>
                <a:cubicBezTo>
                  <a:pt x="2686785" y="6344091"/>
                  <a:pt x="2718078" y="6358635"/>
                  <a:pt x="2753337" y="6333513"/>
                </a:cubicBezTo>
                <a:cubicBezTo>
                  <a:pt x="2758186" y="6329987"/>
                  <a:pt x="2770526" y="6329546"/>
                  <a:pt x="2774934" y="6333513"/>
                </a:cubicBezTo>
                <a:cubicBezTo>
                  <a:pt x="2803582" y="6358195"/>
                  <a:pt x="2836198" y="6341887"/>
                  <a:pt x="2866609" y="6344091"/>
                </a:cubicBezTo>
                <a:cubicBezTo>
                  <a:pt x="2874983" y="6344532"/>
                  <a:pt x="2882917" y="6350261"/>
                  <a:pt x="2891291" y="6351143"/>
                </a:cubicBezTo>
                <a:cubicBezTo>
                  <a:pt x="2902309" y="6352465"/>
                  <a:pt x="2913769" y="6351584"/>
                  <a:pt x="2925228" y="6351584"/>
                </a:cubicBezTo>
                <a:cubicBezTo>
                  <a:pt x="2926110" y="6347617"/>
                  <a:pt x="2926991" y="6343650"/>
                  <a:pt x="2927873" y="6339684"/>
                </a:cubicBezTo>
                <a:cubicBezTo>
                  <a:pt x="2892172" y="6326461"/>
                  <a:pt x="2856472" y="6313239"/>
                  <a:pt x="2819890" y="6300017"/>
                </a:cubicBezTo>
                <a:cubicBezTo>
                  <a:pt x="2867050" y="6255501"/>
                  <a:pt x="2912006" y="6258146"/>
                  <a:pt x="2970625" y="6308390"/>
                </a:cubicBezTo>
                <a:cubicBezTo>
                  <a:pt x="2960047" y="6330869"/>
                  <a:pt x="2949469" y="6353347"/>
                  <a:pt x="2934484" y="6386403"/>
                </a:cubicBezTo>
                <a:cubicBezTo>
                  <a:pt x="2869254" y="6386403"/>
                  <a:pt x="2795208" y="6386403"/>
                  <a:pt x="2721163" y="6386403"/>
                </a:cubicBezTo>
                <a:cubicBezTo>
                  <a:pt x="2719841" y="6391251"/>
                  <a:pt x="2718519" y="6396099"/>
                  <a:pt x="2717196" y="6400947"/>
                </a:cubicBezTo>
                <a:cubicBezTo>
                  <a:pt x="2730859" y="6408440"/>
                  <a:pt x="2744522" y="6423425"/>
                  <a:pt x="2757745" y="6422984"/>
                </a:cubicBezTo>
                <a:cubicBezTo>
                  <a:pt x="2844572" y="6419899"/>
                  <a:pt x="2931839" y="6416373"/>
                  <a:pt x="3018225" y="6407117"/>
                </a:cubicBezTo>
                <a:cubicBezTo>
                  <a:pt x="3074641" y="6400947"/>
                  <a:pt x="3130175" y="6384640"/>
                  <a:pt x="3187031" y="6372740"/>
                </a:cubicBezTo>
                <a:cubicBezTo>
                  <a:pt x="3194083" y="6337039"/>
                  <a:pt x="3183946" y="6326020"/>
                  <a:pt x="3147805" y="6330428"/>
                </a:cubicBezTo>
                <a:cubicBezTo>
                  <a:pt x="3132819" y="6332191"/>
                  <a:pt x="3109460" y="6337480"/>
                  <a:pt x="3103289" y="6329987"/>
                </a:cubicBezTo>
                <a:cubicBezTo>
                  <a:pt x="3080371" y="6303102"/>
                  <a:pt x="3056570" y="6309713"/>
                  <a:pt x="3029244" y="6316324"/>
                </a:cubicBezTo>
                <a:cubicBezTo>
                  <a:pt x="3016022" y="6319409"/>
                  <a:pt x="3001036" y="6314561"/>
                  <a:pt x="2986932" y="6313680"/>
                </a:cubicBezTo>
                <a:cubicBezTo>
                  <a:pt x="2993544" y="6299135"/>
                  <a:pt x="3001036" y="6294727"/>
                  <a:pt x="3007207" y="6288998"/>
                </a:cubicBezTo>
                <a:cubicBezTo>
                  <a:pt x="3035855" y="6262553"/>
                  <a:pt x="3063182" y="6250653"/>
                  <a:pt x="3091830" y="6289879"/>
                </a:cubicBezTo>
                <a:cubicBezTo>
                  <a:pt x="3095797" y="6295168"/>
                  <a:pt x="3109019" y="6295168"/>
                  <a:pt x="3118275" y="6294727"/>
                </a:cubicBezTo>
                <a:cubicBezTo>
                  <a:pt x="3148686" y="6293405"/>
                  <a:pt x="3179098" y="6286353"/>
                  <a:pt x="3208628" y="6290320"/>
                </a:cubicBezTo>
                <a:cubicBezTo>
                  <a:pt x="3235072" y="6293846"/>
                  <a:pt x="3255347" y="6287676"/>
                  <a:pt x="3278706" y="6277979"/>
                </a:cubicBezTo>
                <a:cubicBezTo>
                  <a:pt x="3313525" y="6263875"/>
                  <a:pt x="3352311" y="6244923"/>
                  <a:pt x="3387570" y="6248449"/>
                </a:cubicBezTo>
                <a:cubicBezTo>
                  <a:pt x="3447071" y="6254620"/>
                  <a:pt x="3499520" y="6235227"/>
                  <a:pt x="3554613" y="6225090"/>
                </a:cubicBezTo>
                <a:cubicBezTo>
                  <a:pt x="3565631" y="6222886"/>
                  <a:pt x="3577972" y="6227734"/>
                  <a:pt x="3589872" y="6229056"/>
                </a:cubicBezTo>
                <a:cubicBezTo>
                  <a:pt x="3639236" y="6235227"/>
                  <a:pt x="3689040" y="6261671"/>
                  <a:pt x="3737522" y="6226412"/>
                </a:cubicBezTo>
                <a:cubicBezTo>
                  <a:pt x="3733115" y="6216716"/>
                  <a:pt x="3730030" y="6209223"/>
                  <a:pt x="3726504" y="6201290"/>
                </a:cubicBezTo>
                <a:close/>
                <a:moveTo>
                  <a:pt x="5208290" y="5162011"/>
                </a:moveTo>
                <a:cubicBezTo>
                  <a:pt x="5232090" y="5153637"/>
                  <a:pt x="5252364" y="5147467"/>
                  <a:pt x="5272198" y="5139534"/>
                </a:cubicBezTo>
                <a:cubicBezTo>
                  <a:pt x="5281013" y="5136007"/>
                  <a:pt x="5288947" y="5126752"/>
                  <a:pt x="5297761" y="5125871"/>
                </a:cubicBezTo>
                <a:cubicBezTo>
                  <a:pt x="5332580" y="5123226"/>
                  <a:pt x="5367840" y="5123667"/>
                  <a:pt x="5403100" y="5121904"/>
                </a:cubicBezTo>
                <a:cubicBezTo>
                  <a:pt x="5418967" y="5121022"/>
                  <a:pt x="5434833" y="5118378"/>
                  <a:pt x="5450259" y="5114411"/>
                </a:cubicBezTo>
                <a:cubicBezTo>
                  <a:pt x="5458193" y="5112648"/>
                  <a:pt x="5464804" y="5103393"/>
                  <a:pt x="5472737" y="5102951"/>
                </a:cubicBezTo>
                <a:cubicBezTo>
                  <a:pt x="5481993" y="5102070"/>
                  <a:pt x="5491690" y="5106918"/>
                  <a:pt x="5501386" y="5109563"/>
                </a:cubicBezTo>
                <a:cubicBezTo>
                  <a:pt x="5495656" y="5116615"/>
                  <a:pt x="5490808" y="5128956"/>
                  <a:pt x="5484197" y="5130278"/>
                </a:cubicBezTo>
                <a:cubicBezTo>
                  <a:pt x="5438359" y="5139093"/>
                  <a:pt x="5410152" y="5181404"/>
                  <a:pt x="5360347" y="5187134"/>
                </a:cubicBezTo>
                <a:cubicBezTo>
                  <a:pt x="5325088" y="5191101"/>
                  <a:pt x="5292472" y="5214460"/>
                  <a:pt x="5258535" y="5229446"/>
                </a:cubicBezTo>
                <a:cubicBezTo>
                  <a:pt x="5203001" y="5253687"/>
                  <a:pt x="5187134" y="5254568"/>
                  <a:pt x="5146145" y="5202119"/>
                </a:cubicBezTo>
                <a:cubicBezTo>
                  <a:pt x="5143060" y="5203001"/>
                  <a:pt x="5139093" y="5203442"/>
                  <a:pt x="5136008" y="5205205"/>
                </a:cubicBezTo>
                <a:cubicBezTo>
                  <a:pt x="5132923" y="5206968"/>
                  <a:pt x="5129396" y="5210493"/>
                  <a:pt x="5128956" y="5213579"/>
                </a:cubicBezTo>
                <a:cubicBezTo>
                  <a:pt x="5119700" y="5269553"/>
                  <a:pt x="5075626" y="5286302"/>
                  <a:pt x="5030229" y="5302609"/>
                </a:cubicBezTo>
                <a:cubicBezTo>
                  <a:pt x="5024499" y="5304813"/>
                  <a:pt x="5017447" y="5312306"/>
                  <a:pt x="5017447" y="5318035"/>
                </a:cubicBezTo>
                <a:cubicBezTo>
                  <a:pt x="5016566" y="5363432"/>
                  <a:pt x="4976017" y="5368281"/>
                  <a:pt x="4948691" y="5377977"/>
                </a:cubicBezTo>
                <a:cubicBezTo>
                  <a:pt x="4880816" y="5402218"/>
                  <a:pt x="4806771" y="5413236"/>
                  <a:pt x="4767985" y="5486841"/>
                </a:cubicBezTo>
                <a:cubicBezTo>
                  <a:pt x="4773715" y="5493011"/>
                  <a:pt x="4780767" y="5499622"/>
                  <a:pt x="4786497" y="5507556"/>
                </a:cubicBezTo>
                <a:cubicBezTo>
                  <a:pt x="4793108" y="5516812"/>
                  <a:pt x="4797956" y="5527390"/>
                  <a:pt x="4803686" y="5537527"/>
                </a:cubicBezTo>
                <a:cubicBezTo>
                  <a:pt x="4816026" y="5527830"/>
                  <a:pt x="4833656" y="5520778"/>
                  <a:pt x="4840267" y="5507997"/>
                </a:cubicBezTo>
                <a:cubicBezTo>
                  <a:pt x="4862745" y="5465245"/>
                  <a:pt x="4923568" y="5426459"/>
                  <a:pt x="4969406" y="5429985"/>
                </a:cubicBezTo>
                <a:cubicBezTo>
                  <a:pt x="4987917" y="5431307"/>
                  <a:pt x="5000258" y="5437477"/>
                  <a:pt x="4998495" y="5459515"/>
                </a:cubicBezTo>
                <a:cubicBezTo>
                  <a:pt x="4998055" y="5468770"/>
                  <a:pt x="5002021" y="5478026"/>
                  <a:pt x="5002903" y="5481552"/>
                </a:cubicBezTo>
                <a:cubicBezTo>
                  <a:pt x="5028025" y="5472296"/>
                  <a:pt x="5046537" y="5463041"/>
                  <a:pt x="5066370" y="5459074"/>
                </a:cubicBezTo>
                <a:cubicBezTo>
                  <a:pt x="5096782" y="5452903"/>
                  <a:pt x="5132482" y="5459074"/>
                  <a:pt x="5157164" y="5444970"/>
                </a:cubicBezTo>
                <a:cubicBezTo>
                  <a:pt x="5203442" y="5418966"/>
                  <a:pt x="5252805" y="5419407"/>
                  <a:pt x="5301287" y="5416322"/>
                </a:cubicBezTo>
                <a:cubicBezTo>
                  <a:pt x="5366077" y="5412355"/>
                  <a:pt x="5427341" y="5397810"/>
                  <a:pt x="5486841" y="5374451"/>
                </a:cubicBezTo>
                <a:cubicBezTo>
                  <a:pt x="5505353" y="5366958"/>
                  <a:pt x="5522982" y="5347125"/>
                  <a:pt x="5531797" y="5328613"/>
                </a:cubicBezTo>
                <a:cubicBezTo>
                  <a:pt x="5537527" y="5316713"/>
                  <a:pt x="5527390" y="5296439"/>
                  <a:pt x="5522101" y="5281013"/>
                </a:cubicBezTo>
                <a:cubicBezTo>
                  <a:pt x="5521660" y="5279691"/>
                  <a:pt x="5501386" y="5281453"/>
                  <a:pt x="5493011" y="5286743"/>
                </a:cubicBezTo>
                <a:cubicBezTo>
                  <a:pt x="5458634" y="5309221"/>
                  <a:pt x="5425578" y="5333462"/>
                  <a:pt x="5388114" y="5359906"/>
                </a:cubicBezTo>
                <a:cubicBezTo>
                  <a:pt x="5385911" y="5351532"/>
                  <a:pt x="5377096" y="5334784"/>
                  <a:pt x="5381503" y="5329054"/>
                </a:cubicBezTo>
                <a:cubicBezTo>
                  <a:pt x="5404862" y="5300406"/>
                  <a:pt x="5430426" y="5273080"/>
                  <a:pt x="5457752" y="5247957"/>
                </a:cubicBezTo>
                <a:cubicBezTo>
                  <a:pt x="5484197" y="5223716"/>
                  <a:pt x="5525627" y="5208290"/>
                  <a:pt x="5539290" y="5179201"/>
                </a:cubicBezTo>
                <a:cubicBezTo>
                  <a:pt x="5569261" y="5113529"/>
                  <a:pt x="5623913" y="5109563"/>
                  <a:pt x="5681210" y="5101630"/>
                </a:cubicBezTo>
                <a:cubicBezTo>
                  <a:pt x="5693110" y="5099866"/>
                  <a:pt x="5704569" y="5095459"/>
                  <a:pt x="5716029" y="5092374"/>
                </a:cubicBezTo>
                <a:cubicBezTo>
                  <a:pt x="5750848" y="5082237"/>
                  <a:pt x="5772444" y="5061522"/>
                  <a:pt x="5774207" y="5022295"/>
                </a:cubicBezTo>
                <a:cubicBezTo>
                  <a:pt x="5774648" y="5014802"/>
                  <a:pt x="5786548" y="5007751"/>
                  <a:pt x="5793600" y="5000699"/>
                </a:cubicBezTo>
                <a:cubicBezTo>
                  <a:pt x="5803737" y="4991003"/>
                  <a:pt x="5814315" y="4981306"/>
                  <a:pt x="5831504" y="4965439"/>
                </a:cubicBezTo>
                <a:cubicBezTo>
                  <a:pt x="5812552" y="4965439"/>
                  <a:pt x="5802415" y="4962354"/>
                  <a:pt x="5796685" y="4965880"/>
                </a:cubicBezTo>
                <a:cubicBezTo>
                  <a:pt x="5762307" y="4987476"/>
                  <a:pt x="5729692" y="5010836"/>
                  <a:pt x="5695314" y="5032873"/>
                </a:cubicBezTo>
                <a:cubicBezTo>
                  <a:pt x="5677243" y="5044333"/>
                  <a:pt x="5657410" y="5054469"/>
                  <a:pt x="5638017" y="5063726"/>
                </a:cubicBezTo>
                <a:cubicBezTo>
                  <a:pt x="5630524" y="5067251"/>
                  <a:pt x="5617302" y="5065929"/>
                  <a:pt x="5614216" y="5071218"/>
                </a:cubicBezTo>
                <a:cubicBezTo>
                  <a:pt x="5586009" y="5119700"/>
                  <a:pt x="5573668" y="5082237"/>
                  <a:pt x="5558683" y="5061522"/>
                </a:cubicBezTo>
                <a:cubicBezTo>
                  <a:pt x="5548986" y="5048299"/>
                  <a:pt x="5540612" y="5033755"/>
                  <a:pt x="5530034" y="5017447"/>
                </a:cubicBezTo>
                <a:cubicBezTo>
                  <a:pt x="5543257" y="5014802"/>
                  <a:pt x="5553835" y="5014362"/>
                  <a:pt x="5562209" y="5010395"/>
                </a:cubicBezTo>
                <a:cubicBezTo>
                  <a:pt x="5578516" y="5002462"/>
                  <a:pt x="5604961" y="4994969"/>
                  <a:pt x="5608046" y="4982628"/>
                </a:cubicBezTo>
                <a:cubicBezTo>
                  <a:pt x="5614216" y="4955302"/>
                  <a:pt x="5589975" y="4950013"/>
                  <a:pt x="5566616" y="4942079"/>
                </a:cubicBezTo>
                <a:cubicBezTo>
                  <a:pt x="5550308" y="4936350"/>
                  <a:pt x="5536645" y="4914313"/>
                  <a:pt x="5528712" y="4896683"/>
                </a:cubicBezTo>
                <a:cubicBezTo>
                  <a:pt x="5526509" y="4891394"/>
                  <a:pt x="5546342" y="4875086"/>
                  <a:pt x="5557801" y="4865390"/>
                </a:cubicBezTo>
                <a:cubicBezTo>
                  <a:pt x="5567498" y="4857016"/>
                  <a:pt x="5579398" y="4850405"/>
                  <a:pt x="5591298" y="4842471"/>
                </a:cubicBezTo>
                <a:cubicBezTo>
                  <a:pt x="5600113" y="4850405"/>
                  <a:pt x="5606724" y="4857456"/>
                  <a:pt x="5614658" y="4863186"/>
                </a:cubicBezTo>
                <a:cubicBezTo>
                  <a:pt x="5623913" y="4869356"/>
                  <a:pt x="5633169" y="4875968"/>
                  <a:pt x="5643306" y="4879934"/>
                </a:cubicBezTo>
                <a:cubicBezTo>
                  <a:pt x="5678125" y="4893157"/>
                  <a:pt x="5700603" y="4875527"/>
                  <a:pt x="5694873" y="4839386"/>
                </a:cubicBezTo>
                <a:cubicBezTo>
                  <a:pt x="5693551" y="4831012"/>
                  <a:pt x="5686058" y="4823519"/>
                  <a:pt x="5682091" y="4816467"/>
                </a:cubicBezTo>
                <a:cubicBezTo>
                  <a:pt x="5707655" y="4795752"/>
                  <a:pt x="5732336" y="4775919"/>
                  <a:pt x="5756577" y="4755644"/>
                </a:cubicBezTo>
                <a:cubicBezTo>
                  <a:pt x="5753492" y="4750355"/>
                  <a:pt x="5750848" y="4745507"/>
                  <a:pt x="5747763" y="4740218"/>
                </a:cubicBezTo>
                <a:cubicBezTo>
                  <a:pt x="5714266" y="4750355"/>
                  <a:pt x="5676803" y="4754322"/>
                  <a:pt x="5647714" y="4771952"/>
                </a:cubicBezTo>
                <a:cubicBezTo>
                  <a:pt x="5603198" y="4798396"/>
                  <a:pt x="5605402" y="4802363"/>
                  <a:pt x="5575431" y="4765341"/>
                </a:cubicBezTo>
                <a:cubicBezTo>
                  <a:pt x="5594824" y="4743303"/>
                  <a:pt x="5612895" y="4721266"/>
                  <a:pt x="5632728" y="4701432"/>
                </a:cubicBezTo>
                <a:cubicBezTo>
                  <a:pt x="5641102" y="4693058"/>
                  <a:pt x="5654325" y="4689532"/>
                  <a:pt x="5665784" y="4684684"/>
                </a:cubicBezTo>
                <a:cubicBezTo>
                  <a:pt x="5723522" y="4661325"/>
                  <a:pt x="5790515" y="4668376"/>
                  <a:pt x="5842963" y="4630472"/>
                </a:cubicBezTo>
                <a:cubicBezTo>
                  <a:pt x="5867204" y="4612843"/>
                  <a:pt x="5890124" y="4593450"/>
                  <a:pt x="5913042" y="4575820"/>
                </a:cubicBezTo>
                <a:cubicBezTo>
                  <a:pt x="5887479" y="4556427"/>
                  <a:pt x="5869408" y="4542764"/>
                  <a:pt x="5850456" y="4528220"/>
                </a:cubicBezTo>
                <a:cubicBezTo>
                  <a:pt x="5842082" y="4532186"/>
                  <a:pt x="5834589" y="4538357"/>
                  <a:pt x="5826656" y="4538797"/>
                </a:cubicBezTo>
                <a:cubicBezTo>
                  <a:pt x="5814315" y="4539679"/>
                  <a:pt x="5792718" y="4539679"/>
                  <a:pt x="5790515" y="4533949"/>
                </a:cubicBezTo>
                <a:cubicBezTo>
                  <a:pt x="5784785" y="4518523"/>
                  <a:pt x="5776411" y="4497808"/>
                  <a:pt x="5799771" y="4485467"/>
                </a:cubicBezTo>
                <a:cubicBezTo>
                  <a:pt x="5845608" y="4461226"/>
                  <a:pt x="5891005" y="4436104"/>
                  <a:pt x="5924942" y="4418033"/>
                </a:cubicBezTo>
                <a:cubicBezTo>
                  <a:pt x="5943013" y="4366466"/>
                  <a:pt x="5957557" y="4324595"/>
                  <a:pt x="5972102" y="4282284"/>
                </a:cubicBezTo>
                <a:cubicBezTo>
                  <a:pt x="5967695" y="4279198"/>
                  <a:pt x="5963728" y="4276554"/>
                  <a:pt x="5959320" y="4273469"/>
                </a:cubicBezTo>
                <a:cubicBezTo>
                  <a:pt x="5932876" y="4300795"/>
                  <a:pt x="5905550" y="4327680"/>
                  <a:pt x="5879986" y="4356329"/>
                </a:cubicBezTo>
                <a:cubicBezTo>
                  <a:pt x="5872934" y="4364262"/>
                  <a:pt x="5871612" y="4376603"/>
                  <a:pt x="5867645" y="4386740"/>
                </a:cubicBezTo>
                <a:cubicBezTo>
                  <a:pt x="5863238" y="4397759"/>
                  <a:pt x="5860593" y="4418033"/>
                  <a:pt x="5854864" y="4418474"/>
                </a:cubicBezTo>
                <a:cubicBezTo>
                  <a:pt x="5842082" y="4420237"/>
                  <a:pt x="5824452" y="4416270"/>
                  <a:pt x="5815197" y="4407896"/>
                </a:cubicBezTo>
                <a:cubicBezTo>
                  <a:pt x="5786548" y="4381892"/>
                  <a:pt x="5755255" y="4385418"/>
                  <a:pt x="5731455" y="4406574"/>
                </a:cubicBezTo>
                <a:cubicBezTo>
                  <a:pt x="5710299" y="4425085"/>
                  <a:pt x="5690466" y="4441833"/>
                  <a:pt x="5664021" y="4452852"/>
                </a:cubicBezTo>
                <a:cubicBezTo>
                  <a:pt x="5621709" y="4470923"/>
                  <a:pt x="5586890" y="4504419"/>
                  <a:pt x="5535323" y="4503978"/>
                </a:cubicBezTo>
                <a:cubicBezTo>
                  <a:pt x="5511964" y="4503978"/>
                  <a:pt x="5489486" y="4520727"/>
                  <a:pt x="5489926" y="4552020"/>
                </a:cubicBezTo>
                <a:cubicBezTo>
                  <a:pt x="5489926" y="4559953"/>
                  <a:pt x="5486400" y="4567887"/>
                  <a:pt x="5484197" y="4575820"/>
                </a:cubicBezTo>
                <a:cubicBezTo>
                  <a:pt x="5481993" y="4572294"/>
                  <a:pt x="5479789" y="4568768"/>
                  <a:pt x="5477585" y="4565683"/>
                </a:cubicBezTo>
                <a:cubicBezTo>
                  <a:pt x="5437918" y="4580668"/>
                  <a:pt x="5397811" y="4595213"/>
                  <a:pt x="5359025" y="4611961"/>
                </a:cubicBezTo>
                <a:cubicBezTo>
                  <a:pt x="5350210" y="4615928"/>
                  <a:pt x="5344040" y="4637965"/>
                  <a:pt x="5339192" y="4637084"/>
                </a:cubicBezTo>
                <a:cubicBezTo>
                  <a:pt x="5287624" y="4629591"/>
                  <a:pt x="5258976" y="4670580"/>
                  <a:pt x="5221072" y="4691736"/>
                </a:cubicBezTo>
                <a:cubicBezTo>
                  <a:pt x="5209172" y="4698347"/>
                  <a:pt x="5201679" y="4712892"/>
                  <a:pt x="5187575" y="4729200"/>
                </a:cubicBezTo>
                <a:cubicBezTo>
                  <a:pt x="5245313" y="4729200"/>
                  <a:pt x="5291591" y="4729200"/>
                  <a:pt x="5339632" y="4729200"/>
                </a:cubicBezTo>
                <a:cubicBezTo>
                  <a:pt x="5339632" y="4758729"/>
                  <a:pt x="5364755" y="4781207"/>
                  <a:pt x="5321562" y="4801041"/>
                </a:cubicBezTo>
                <a:cubicBezTo>
                  <a:pt x="5293354" y="4813823"/>
                  <a:pt x="5276165" y="4851727"/>
                  <a:pt x="5255450" y="4879494"/>
                </a:cubicBezTo>
                <a:cubicBezTo>
                  <a:pt x="5252364" y="4883461"/>
                  <a:pt x="5255009" y="4898005"/>
                  <a:pt x="5256772" y="4898446"/>
                </a:cubicBezTo>
                <a:cubicBezTo>
                  <a:pt x="5276605" y="4902412"/>
                  <a:pt x="5304813" y="4913872"/>
                  <a:pt x="5315391" y="4905057"/>
                </a:cubicBezTo>
                <a:cubicBezTo>
                  <a:pt x="5354618" y="4872883"/>
                  <a:pt x="5388555" y="4898005"/>
                  <a:pt x="5424696" y="4902412"/>
                </a:cubicBezTo>
                <a:cubicBezTo>
                  <a:pt x="5414559" y="4967202"/>
                  <a:pt x="5319799" y="5008632"/>
                  <a:pt x="5256772" y="4983510"/>
                </a:cubicBezTo>
                <a:cubicBezTo>
                  <a:pt x="5238261" y="4976017"/>
                  <a:pt x="5203442" y="4972050"/>
                  <a:pt x="5195949" y="4982188"/>
                </a:cubicBezTo>
                <a:cubicBezTo>
                  <a:pt x="5162452" y="5024499"/>
                  <a:pt x="5114411" y="5023617"/>
                  <a:pt x="5070778" y="5037721"/>
                </a:cubicBezTo>
                <a:cubicBezTo>
                  <a:pt x="5040807" y="5047418"/>
                  <a:pt x="5009954" y="5058436"/>
                  <a:pt x="4984832" y="5075625"/>
                </a:cubicBezTo>
                <a:cubicBezTo>
                  <a:pt x="4947369" y="5101189"/>
                  <a:pt x="4914754" y="5132922"/>
                  <a:pt x="4879935" y="5162011"/>
                </a:cubicBezTo>
                <a:cubicBezTo>
                  <a:pt x="4883020" y="5163775"/>
                  <a:pt x="4886105" y="5165538"/>
                  <a:pt x="4889190" y="5167301"/>
                </a:cubicBezTo>
                <a:cubicBezTo>
                  <a:pt x="4883901" y="5182286"/>
                  <a:pt x="4880375" y="5198153"/>
                  <a:pt x="4872883" y="5211816"/>
                </a:cubicBezTo>
                <a:cubicBezTo>
                  <a:pt x="4854372" y="5244872"/>
                  <a:pt x="4837182" y="5279250"/>
                  <a:pt x="4814263" y="5309221"/>
                </a:cubicBezTo>
                <a:cubicBezTo>
                  <a:pt x="4786056" y="5346684"/>
                  <a:pt x="4762256" y="5388995"/>
                  <a:pt x="4704959" y="5395607"/>
                </a:cubicBezTo>
                <a:cubicBezTo>
                  <a:pt x="4679395" y="5398692"/>
                  <a:pt x="4656477" y="5424696"/>
                  <a:pt x="4632236" y="5440563"/>
                </a:cubicBezTo>
                <a:cubicBezTo>
                  <a:pt x="4680718" y="5435714"/>
                  <a:pt x="4726996" y="5425577"/>
                  <a:pt x="4773274" y="5414559"/>
                </a:cubicBezTo>
                <a:cubicBezTo>
                  <a:pt x="4777241" y="5413677"/>
                  <a:pt x="4778122" y="5403540"/>
                  <a:pt x="4781649" y="5398251"/>
                </a:cubicBezTo>
                <a:cubicBezTo>
                  <a:pt x="4817349" y="5344921"/>
                  <a:pt x="4860983" y="5298643"/>
                  <a:pt x="4930620" y="5305254"/>
                </a:cubicBezTo>
                <a:cubicBezTo>
                  <a:pt x="4998055" y="5311865"/>
                  <a:pt x="5004666" y="5230768"/>
                  <a:pt x="5060200" y="5224156"/>
                </a:cubicBezTo>
                <a:cubicBezTo>
                  <a:pt x="5061522" y="5224156"/>
                  <a:pt x="5063285" y="5217545"/>
                  <a:pt x="5062844" y="5214020"/>
                </a:cubicBezTo>
                <a:cubicBezTo>
                  <a:pt x="5055792" y="5144822"/>
                  <a:pt x="5110004" y="5130278"/>
                  <a:pt x="5156723" y="5111766"/>
                </a:cubicBezTo>
                <a:cubicBezTo>
                  <a:pt x="5199916" y="5094137"/>
                  <a:pt x="5209172" y="5102951"/>
                  <a:pt x="5208290" y="5162011"/>
                </a:cubicBezTo>
                <a:close/>
                <a:moveTo>
                  <a:pt x="3141193" y="4805889"/>
                </a:moveTo>
                <a:cubicBezTo>
                  <a:pt x="3138549" y="4770189"/>
                  <a:pt x="3143838" y="4743303"/>
                  <a:pt x="3188353" y="4750796"/>
                </a:cubicBezTo>
                <a:cubicBezTo>
                  <a:pt x="3198050" y="4752559"/>
                  <a:pt x="3208628" y="4742422"/>
                  <a:pt x="3219646" y="4740218"/>
                </a:cubicBezTo>
                <a:cubicBezTo>
                  <a:pt x="3233750" y="4737574"/>
                  <a:pt x="3249176" y="4734929"/>
                  <a:pt x="3263280" y="4736692"/>
                </a:cubicBezTo>
                <a:cubicBezTo>
                  <a:pt x="3289725" y="4740218"/>
                  <a:pt x="3316169" y="4747270"/>
                  <a:pt x="3342614" y="4751237"/>
                </a:cubicBezTo>
                <a:cubicBezTo>
                  <a:pt x="3376552" y="4756526"/>
                  <a:pt x="3411811" y="4756966"/>
                  <a:pt x="3445308" y="4764900"/>
                </a:cubicBezTo>
                <a:cubicBezTo>
                  <a:pt x="3478364" y="4772833"/>
                  <a:pt x="3507894" y="4788260"/>
                  <a:pt x="3545798" y="4781207"/>
                </a:cubicBezTo>
                <a:cubicBezTo>
                  <a:pt x="3594721" y="4771952"/>
                  <a:pt x="3645406" y="4771952"/>
                  <a:pt x="3695211" y="4767985"/>
                </a:cubicBezTo>
                <a:cubicBezTo>
                  <a:pt x="3700940" y="4767544"/>
                  <a:pt x="3710637" y="4767544"/>
                  <a:pt x="3711959" y="4764459"/>
                </a:cubicBezTo>
                <a:cubicBezTo>
                  <a:pt x="3726944" y="4729200"/>
                  <a:pt x="3757356" y="4726114"/>
                  <a:pt x="3779393" y="4726996"/>
                </a:cubicBezTo>
                <a:cubicBezTo>
                  <a:pt x="3794378" y="4708044"/>
                  <a:pt x="3805397" y="4694821"/>
                  <a:pt x="3812449" y="4685566"/>
                </a:cubicBezTo>
                <a:cubicBezTo>
                  <a:pt x="3796582" y="4680718"/>
                  <a:pt x="3767493" y="4679836"/>
                  <a:pt x="3753830" y="4664851"/>
                </a:cubicBezTo>
                <a:cubicBezTo>
                  <a:pt x="3743252" y="4652950"/>
                  <a:pt x="3751626" y="4623861"/>
                  <a:pt x="3751626" y="4601383"/>
                </a:cubicBezTo>
                <a:cubicBezTo>
                  <a:pt x="3808482" y="4617250"/>
                  <a:pt x="3848590" y="4607113"/>
                  <a:pt x="3859609" y="4580668"/>
                </a:cubicBezTo>
                <a:cubicBezTo>
                  <a:pt x="3847268" y="4533068"/>
                  <a:pt x="3803634" y="4599180"/>
                  <a:pt x="3784682" y="4554664"/>
                </a:cubicBezTo>
                <a:cubicBezTo>
                  <a:pt x="3837571" y="4536593"/>
                  <a:pt x="3886935" y="4519405"/>
                  <a:pt x="3942028" y="4500453"/>
                </a:cubicBezTo>
                <a:cubicBezTo>
                  <a:pt x="3939384" y="4496486"/>
                  <a:pt x="3934095" y="4481060"/>
                  <a:pt x="3929247" y="4481501"/>
                </a:cubicBezTo>
                <a:cubicBezTo>
                  <a:pt x="3866661" y="4485908"/>
                  <a:pt x="3802312" y="4485908"/>
                  <a:pt x="3741930" y="4500893"/>
                </a:cubicBezTo>
                <a:cubicBezTo>
                  <a:pt x="3715044" y="4507504"/>
                  <a:pt x="3700059" y="4506623"/>
                  <a:pt x="3674936" y="4490315"/>
                </a:cubicBezTo>
                <a:cubicBezTo>
                  <a:pt x="3700940" y="4471363"/>
                  <a:pt x="3734878" y="4459904"/>
                  <a:pt x="3724741" y="4421559"/>
                </a:cubicBezTo>
                <a:cubicBezTo>
                  <a:pt x="3724300" y="4420237"/>
                  <a:pt x="3727826" y="4417592"/>
                  <a:pt x="3729589" y="4415829"/>
                </a:cubicBezTo>
                <a:cubicBezTo>
                  <a:pt x="3752948" y="4392029"/>
                  <a:pt x="3778512" y="4374840"/>
                  <a:pt x="3814653" y="4378807"/>
                </a:cubicBezTo>
                <a:cubicBezTo>
                  <a:pt x="3823908" y="4379688"/>
                  <a:pt x="3838894" y="4372196"/>
                  <a:pt x="3843301" y="4364262"/>
                </a:cubicBezTo>
                <a:cubicBezTo>
                  <a:pt x="3856083" y="4340903"/>
                  <a:pt x="3864457" y="4315780"/>
                  <a:pt x="3874594" y="4291539"/>
                </a:cubicBezTo>
                <a:cubicBezTo>
                  <a:pt x="3841097" y="4281843"/>
                  <a:pt x="3809364" y="4270824"/>
                  <a:pt x="3776748" y="4264213"/>
                </a:cubicBezTo>
                <a:cubicBezTo>
                  <a:pt x="3726944" y="4254517"/>
                  <a:pt x="3676699" y="4249228"/>
                  <a:pt x="3626895" y="4239972"/>
                </a:cubicBezTo>
                <a:cubicBezTo>
                  <a:pt x="3615876" y="4237768"/>
                  <a:pt x="3604858" y="4229394"/>
                  <a:pt x="3596043" y="4221461"/>
                </a:cubicBezTo>
                <a:cubicBezTo>
                  <a:pt x="3584143" y="4210883"/>
                  <a:pt x="3574887" y="4198101"/>
                  <a:pt x="3564309" y="4186201"/>
                </a:cubicBezTo>
                <a:cubicBezTo>
                  <a:pt x="3563428" y="4190608"/>
                  <a:pt x="3562546" y="4194575"/>
                  <a:pt x="3561665" y="4198983"/>
                </a:cubicBezTo>
                <a:cubicBezTo>
                  <a:pt x="3508335" y="4194575"/>
                  <a:pt x="3455004" y="4190167"/>
                  <a:pt x="3401674" y="4186642"/>
                </a:cubicBezTo>
                <a:cubicBezTo>
                  <a:pt x="3393300" y="4186201"/>
                  <a:pt x="3380077" y="4185760"/>
                  <a:pt x="3376552" y="4191049"/>
                </a:cubicBezTo>
                <a:cubicBezTo>
                  <a:pt x="3355836" y="4220579"/>
                  <a:pt x="3329833" y="4219257"/>
                  <a:pt x="3300303" y="4209561"/>
                </a:cubicBezTo>
                <a:cubicBezTo>
                  <a:pt x="3292810" y="4206916"/>
                  <a:pt x="3283113" y="4207357"/>
                  <a:pt x="3276062" y="4209561"/>
                </a:cubicBezTo>
                <a:cubicBezTo>
                  <a:pt x="3239039" y="4221901"/>
                  <a:pt x="3202898" y="4235124"/>
                  <a:pt x="3166316" y="4248346"/>
                </a:cubicBezTo>
                <a:cubicBezTo>
                  <a:pt x="3166757" y="4251872"/>
                  <a:pt x="3167197" y="4254957"/>
                  <a:pt x="3167638" y="4258483"/>
                </a:cubicBezTo>
                <a:cubicBezTo>
                  <a:pt x="3182624" y="4256720"/>
                  <a:pt x="3199372" y="4258924"/>
                  <a:pt x="3212594" y="4253194"/>
                </a:cubicBezTo>
                <a:cubicBezTo>
                  <a:pt x="3258432" y="4232479"/>
                  <a:pt x="3304269" y="4232920"/>
                  <a:pt x="3347903" y="4254517"/>
                </a:cubicBezTo>
                <a:cubicBezTo>
                  <a:pt x="3359803" y="4260246"/>
                  <a:pt x="3368618" y="4279198"/>
                  <a:pt x="3371263" y="4293302"/>
                </a:cubicBezTo>
                <a:cubicBezTo>
                  <a:pt x="3372585" y="4299913"/>
                  <a:pt x="3354955" y="4310050"/>
                  <a:pt x="3345259" y="4317984"/>
                </a:cubicBezTo>
                <a:cubicBezTo>
                  <a:pt x="3334240" y="4326799"/>
                  <a:pt x="3322340" y="4334732"/>
                  <a:pt x="3314847" y="4340021"/>
                </a:cubicBezTo>
                <a:cubicBezTo>
                  <a:pt x="3323662" y="4366466"/>
                  <a:pt x="3330714" y="4387622"/>
                  <a:pt x="3336884" y="4407014"/>
                </a:cubicBezTo>
                <a:cubicBezTo>
                  <a:pt x="3311762" y="4411863"/>
                  <a:pt x="3292810" y="4418915"/>
                  <a:pt x="3273417" y="4418915"/>
                </a:cubicBezTo>
                <a:cubicBezTo>
                  <a:pt x="3209509" y="4419355"/>
                  <a:pt x="3145160" y="4418033"/>
                  <a:pt x="3081252" y="4415829"/>
                </a:cubicBezTo>
                <a:cubicBezTo>
                  <a:pt x="3036296" y="4414067"/>
                  <a:pt x="2990899" y="4410981"/>
                  <a:pt x="2946384" y="4405692"/>
                </a:cubicBezTo>
                <a:cubicBezTo>
                  <a:pt x="2922143" y="4403048"/>
                  <a:pt x="2898783" y="4394674"/>
                  <a:pt x="2874983" y="4388944"/>
                </a:cubicBezTo>
                <a:cubicBezTo>
                  <a:pt x="2876305" y="4393351"/>
                  <a:pt x="2878068" y="4397318"/>
                  <a:pt x="2879391" y="4401725"/>
                </a:cubicBezTo>
                <a:cubicBezTo>
                  <a:pt x="2866609" y="4414507"/>
                  <a:pt x="2854268" y="4427289"/>
                  <a:pt x="2839724" y="4441833"/>
                </a:cubicBezTo>
                <a:cubicBezTo>
                  <a:pt x="2872779" y="4457260"/>
                  <a:pt x="2915972" y="4440511"/>
                  <a:pt x="2930076" y="4476212"/>
                </a:cubicBezTo>
                <a:cubicBezTo>
                  <a:pt x="2899224" y="4496486"/>
                  <a:pt x="2870135" y="4515879"/>
                  <a:pt x="2836198" y="4538357"/>
                </a:cubicBezTo>
                <a:cubicBezTo>
                  <a:pt x="2801379" y="4506623"/>
                  <a:pt x="2803142" y="4465193"/>
                  <a:pt x="2825179" y="4410100"/>
                </a:cubicBezTo>
                <a:cubicBezTo>
                  <a:pt x="2781104" y="4414067"/>
                  <a:pt x="2744963" y="4417152"/>
                  <a:pt x="2698244" y="4421118"/>
                </a:cubicBezTo>
                <a:cubicBezTo>
                  <a:pt x="2722926" y="4450207"/>
                  <a:pt x="2740996" y="4471363"/>
                  <a:pt x="2762593" y="4497367"/>
                </a:cubicBezTo>
                <a:cubicBezTo>
                  <a:pt x="2726011" y="4503097"/>
                  <a:pt x="2697363" y="4507504"/>
                  <a:pt x="2665188" y="4512793"/>
                </a:cubicBezTo>
                <a:cubicBezTo>
                  <a:pt x="2666511" y="4507064"/>
                  <a:pt x="2668273" y="4495164"/>
                  <a:pt x="2671359" y="4479737"/>
                </a:cubicBezTo>
                <a:cubicBezTo>
                  <a:pt x="2660340" y="4478415"/>
                  <a:pt x="2651085" y="4475771"/>
                  <a:pt x="2642270" y="4477093"/>
                </a:cubicBezTo>
                <a:cubicBezTo>
                  <a:pt x="2622877" y="4479297"/>
                  <a:pt x="2603925" y="4485467"/>
                  <a:pt x="2584532" y="4486349"/>
                </a:cubicBezTo>
                <a:cubicBezTo>
                  <a:pt x="2575276" y="4486790"/>
                  <a:pt x="2566020" y="4478415"/>
                  <a:pt x="2556324" y="4474008"/>
                </a:cubicBezTo>
                <a:cubicBezTo>
                  <a:pt x="2561613" y="4466074"/>
                  <a:pt x="2566461" y="4457260"/>
                  <a:pt x="2572632" y="4449767"/>
                </a:cubicBezTo>
                <a:cubicBezTo>
                  <a:pt x="2586736" y="4432578"/>
                  <a:pt x="2600839" y="4416270"/>
                  <a:pt x="2615384" y="4399081"/>
                </a:cubicBezTo>
                <a:cubicBezTo>
                  <a:pt x="2613180" y="4396437"/>
                  <a:pt x="2610536" y="4393792"/>
                  <a:pt x="2608332" y="4390707"/>
                </a:cubicBezTo>
                <a:cubicBezTo>
                  <a:pt x="2576598" y="4399081"/>
                  <a:pt x="2544865" y="4407455"/>
                  <a:pt x="2507842" y="4417152"/>
                </a:cubicBezTo>
                <a:cubicBezTo>
                  <a:pt x="2506079" y="4423763"/>
                  <a:pt x="2502112" y="4436104"/>
                  <a:pt x="2498586" y="4448885"/>
                </a:cubicBezTo>
                <a:cubicBezTo>
                  <a:pt x="2502553" y="4448004"/>
                  <a:pt x="2506520" y="4447122"/>
                  <a:pt x="2510487" y="4445800"/>
                </a:cubicBezTo>
                <a:cubicBezTo>
                  <a:pt x="2518420" y="4463430"/>
                  <a:pt x="2525472" y="4481501"/>
                  <a:pt x="2535168" y="4498249"/>
                </a:cubicBezTo>
                <a:cubicBezTo>
                  <a:pt x="2540457" y="4507504"/>
                  <a:pt x="2549272" y="4514997"/>
                  <a:pt x="2558087" y="4521167"/>
                </a:cubicBezTo>
                <a:cubicBezTo>
                  <a:pt x="2566020" y="4526897"/>
                  <a:pt x="2576598" y="4529101"/>
                  <a:pt x="2584532" y="4534831"/>
                </a:cubicBezTo>
                <a:cubicBezTo>
                  <a:pt x="2622436" y="4563920"/>
                  <a:pt x="2659018" y="4594332"/>
                  <a:pt x="2697363" y="4622980"/>
                </a:cubicBezTo>
                <a:cubicBezTo>
                  <a:pt x="2704415" y="4628269"/>
                  <a:pt x="2718519" y="4630032"/>
                  <a:pt x="2726893" y="4626506"/>
                </a:cubicBezTo>
                <a:cubicBezTo>
                  <a:pt x="2757304" y="4614165"/>
                  <a:pt x="2781545" y="4611961"/>
                  <a:pt x="2787716" y="4642814"/>
                </a:cubicBezTo>
                <a:cubicBezTo>
                  <a:pt x="2814601" y="4650306"/>
                  <a:pt x="2834875" y="4656036"/>
                  <a:pt x="2855590" y="4661325"/>
                </a:cubicBezTo>
                <a:cubicBezTo>
                  <a:pt x="2849420" y="4676310"/>
                  <a:pt x="2843249" y="4691736"/>
                  <a:pt x="2836638" y="4707603"/>
                </a:cubicBezTo>
                <a:cubicBezTo>
                  <a:pt x="2877628" y="4707603"/>
                  <a:pt x="2922584" y="4707603"/>
                  <a:pt x="2971506" y="4707603"/>
                </a:cubicBezTo>
                <a:cubicBezTo>
                  <a:pt x="2967099" y="4723910"/>
                  <a:pt x="2964014" y="4734929"/>
                  <a:pt x="2959165" y="4751677"/>
                </a:cubicBezTo>
                <a:cubicBezTo>
                  <a:pt x="3018666" y="4769307"/>
                  <a:pt x="3077285" y="4786937"/>
                  <a:pt x="3141193" y="4805889"/>
                </a:cubicBezTo>
                <a:close/>
                <a:moveTo>
                  <a:pt x="3991392" y="1212932"/>
                </a:moveTo>
                <a:cubicBezTo>
                  <a:pt x="3955250" y="1200591"/>
                  <a:pt x="3925720" y="1191776"/>
                  <a:pt x="3897513" y="1179876"/>
                </a:cubicBezTo>
                <a:cubicBezTo>
                  <a:pt x="3880765" y="1172824"/>
                  <a:pt x="3866220" y="1160924"/>
                  <a:pt x="3850353" y="1151668"/>
                </a:cubicBezTo>
                <a:cubicBezTo>
                  <a:pt x="3845505" y="1148583"/>
                  <a:pt x="3836249" y="1148583"/>
                  <a:pt x="3834927" y="1144616"/>
                </a:cubicBezTo>
                <a:cubicBezTo>
                  <a:pt x="3823468" y="1115086"/>
                  <a:pt x="3798786" y="1120375"/>
                  <a:pt x="3775426" y="1120375"/>
                </a:cubicBezTo>
                <a:cubicBezTo>
                  <a:pt x="3760441" y="1120375"/>
                  <a:pt x="3742370" y="1124342"/>
                  <a:pt x="3731352" y="1117731"/>
                </a:cubicBezTo>
                <a:cubicBezTo>
                  <a:pt x="3698736" y="1098338"/>
                  <a:pt x="3668766" y="1113764"/>
                  <a:pt x="3637473" y="1119053"/>
                </a:cubicBezTo>
                <a:cubicBezTo>
                  <a:pt x="3621606" y="1121697"/>
                  <a:pt x="3606180" y="1125664"/>
                  <a:pt x="3590313" y="1128309"/>
                </a:cubicBezTo>
                <a:cubicBezTo>
                  <a:pt x="3525964" y="1138886"/>
                  <a:pt x="3460293" y="1144616"/>
                  <a:pt x="3397707" y="1161805"/>
                </a:cubicBezTo>
                <a:cubicBezTo>
                  <a:pt x="3353633" y="1173705"/>
                  <a:pt x="3304269" y="1171061"/>
                  <a:pt x="3266365" y="1205880"/>
                </a:cubicBezTo>
                <a:cubicBezTo>
                  <a:pt x="3246972" y="1223510"/>
                  <a:pt x="3222291" y="1236732"/>
                  <a:pt x="3191879" y="1230121"/>
                </a:cubicBezTo>
                <a:cubicBezTo>
                  <a:pt x="3184827" y="1228799"/>
                  <a:pt x="3166316" y="1245106"/>
                  <a:pt x="3167638" y="1249073"/>
                </a:cubicBezTo>
                <a:cubicBezTo>
                  <a:pt x="3173368" y="1269347"/>
                  <a:pt x="3179098" y="1294029"/>
                  <a:pt x="3194083" y="1305488"/>
                </a:cubicBezTo>
                <a:cubicBezTo>
                  <a:pt x="3216561" y="1323118"/>
                  <a:pt x="3246091" y="1331492"/>
                  <a:pt x="3272536" y="1343833"/>
                </a:cubicBezTo>
                <a:cubicBezTo>
                  <a:pt x="3284436" y="1349563"/>
                  <a:pt x="3296336" y="1360141"/>
                  <a:pt x="3308236" y="1360141"/>
                </a:cubicBezTo>
                <a:cubicBezTo>
                  <a:pt x="3368177" y="1360141"/>
                  <a:pt x="3429441" y="1362344"/>
                  <a:pt x="3488501" y="1353529"/>
                </a:cubicBezTo>
                <a:cubicBezTo>
                  <a:pt x="3537424" y="1346478"/>
                  <a:pt x="3585465" y="1333255"/>
                  <a:pt x="3632625" y="1313422"/>
                </a:cubicBezTo>
                <a:cubicBezTo>
                  <a:pt x="3685955" y="1291384"/>
                  <a:pt x="3748541" y="1283010"/>
                  <a:pt x="3806719" y="1284773"/>
                </a:cubicBezTo>
                <a:cubicBezTo>
                  <a:pt x="3879442" y="1286977"/>
                  <a:pt x="3935417" y="1261854"/>
                  <a:pt x="3991392" y="1212932"/>
                </a:cubicBezTo>
                <a:close/>
                <a:moveTo>
                  <a:pt x="1642218" y="6470144"/>
                </a:moveTo>
                <a:cubicBezTo>
                  <a:pt x="1668663" y="6470144"/>
                  <a:pt x="1685411" y="6467059"/>
                  <a:pt x="1699956" y="6470585"/>
                </a:cubicBezTo>
                <a:cubicBezTo>
                  <a:pt x="1735215" y="6478959"/>
                  <a:pt x="1754608" y="6508489"/>
                  <a:pt x="1780171" y="6530967"/>
                </a:cubicBezTo>
                <a:cubicBezTo>
                  <a:pt x="1815872" y="6562260"/>
                  <a:pt x="1866557" y="6579008"/>
                  <a:pt x="1913276" y="6593553"/>
                </a:cubicBezTo>
                <a:cubicBezTo>
                  <a:pt x="1946332" y="6603690"/>
                  <a:pt x="1983796" y="6597520"/>
                  <a:pt x="2018615" y="6601927"/>
                </a:cubicBezTo>
                <a:cubicBezTo>
                  <a:pt x="2038448" y="6604572"/>
                  <a:pt x="2060926" y="6608539"/>
                  <a:pt x="2075911" y="6619998"/>
                </a:cubicBezTo>
                <a:cubicBezTo>
                  <a:pt x="2126156" y="6660106"/>
                  <a:pt x="2184776" y="6655257"/>
                  <a:pt x="2251769" y="6662750"/>
                </a:cubicBezTo>
                <a:cubicBezTo>
                  <a:pt x="2227969" y="6633661"/>
                  <a:pt x="2230613" y="6609860"/>
                  <a:pt x="2259262" y="6610301"/>
                </a:cubicBezTo>
                <a:cubicBezTo>
                  <a:pt x="2319644" y="6610742"/>
                  <a:pt x="2380026" y="6616031"/>
                  <a:pt x="2439527" y="6626168"/>
                </a:cubicBezTo>
                <a:cubicBezTo>
                  <a:pt x="2473023" y="6631898"/>
                  <a:pt x="2530320" y="6616031"/>
                  <a:pt x="2547509" y="6582534"/>
                </a:cubicBezTo>
                <a:cubicBezTo>
                  <a:pt x="2490212" y="6567549"/>
                  <a:pt x="2433356" y="6564464"/>
                  <a:pt x="2375619" y="6576364"/>
                </a:cubicBezTo>
                <a:cubicBezTo>
                  <a:pt x="2369889" y="6577686"/>
                  <a:pt x="2363718" y="6576805"/>
                  <a:pt x="2357989" y="6575041"/>
                </a:cubicBezTo>
                <a:cubicBezTo>
                  <a:pt x="2292758" y="6557853"/>
                  <a:pt x="2226647" y="6541986"/>
                  <a:pt x="2161857" y="6522152"/>
                </a:cubicBezTo>
                <a:cubicBezTo>
                  <a:pt x="2046382" y="6487333"/>
                  <a:pt x="1929584" y="6460889"/>
                  <a:pt x="1808820" y="6452514"/>
                </a:cubicBezTo>
                <a:cubicBezTo>
                  <a:pt x="1801768" y="6452074"/>
                  <a:pt x="1795157" y="6448548"/>
                  <a:pt x="1788545" y="6445463"/>
                </a:cubicBezTo>
                <a:cubicBezTo>
                  <a:pt x="1722434" y="6414169"/>
                  <a:pt x="1656322" y="6382436"/>
                  <a:pt x="1589769" y="6351584"/>
                </a:cubicBezTo>
                <a:cubicBezTo>
                  <a:pt x="1576547" y="6345413"/>
                  <a:pt x="1561561" y="6344091"/>
                  <a:pt x="1547458" y="6340565"/>
                </a:cubicBezTo>
                <a:cubicBezTo>
                  <a:pt x="1544372" y="6344972"/>
                  <a:pt x="1541287" y="6349380"/>
                  <a:pt x="1538202" y="6354228"/>
                </a:cubicBezTo>
                <a:cubicBezTo>
                  <a:pt x="1547017" y="6358635"/>
                  <a:pt x="1562443" y="6362602"/>
                  <a:pt x="1563324" y="6368332"/>
                </a:cubicBezTo>
                <a:cubicBezTo>
                  <a:pt x="1567291" y="6393895"/>
                  <a:pt x="1580073" y="6403592"/>
                  <a:pt x="1604754" y="6406677"/>
                </a:cubicBezTo>
                <a:cubicBezTo>
                  <a:pt x="1629877" y="6409762"/>
                  <a:pt x="1644422" y="6424307"/>
                  <a:pt x="1637810" y="6453836"/>
                </a:cubicBezTo>
                <a:cubicBezTo>
                  <a:pt x="1637370" y="6461770"/>
                  <a:pt x="1642659" y="6471466"/>
                  <a:pt x="1642218" y="6470144"/>
                </a:cubicBezTo>
                <a:close/>
                <a:moveTo>
                  <a:pt x="4332088" y="5990172"/>
                </a:moveTo>
                <a:cubicBezTo>
                  <a:pt x="4346192" y="5972543"/>
                  <a:pt x="4353244" y="5962405"/>
                  <a:pt x="4361618" y="5954031"/>
                </a:cubicBezTo>
                <a:cubicBezTo>
                  <a:pt x="4381451" y="5934198"/>
                  <a:pt x="4400844" y="5913483"/>
                  <a:pt x="4423322" y="5897175"/>
                </a:cubicBezTo>
                <a:cubicBezTo>
                  <a:pt x="4437426" y="5887038"/>
                  <a:pt x="4457700" y="5876460"/>
                  <a:pt x="4474008" y="5878664"/>
                </a:cubicBezTo>
                <a:cubicBezTo>
                  <a:pt x="4518083" y="5884393"/>
                  <a:pt x="4561716" y="5902023"/>
                  <a:pt x="4591246" y="5850015"/>
                </a:cubicBezTo>
                <a:cubicBezTo>
                  <a:pt x="4594332" y="5844726"/>
                  <a:pt x="4604028" y="5843845"/>
                  <a:pt x="4610639" y="5840319"/>
                </a:cubicBezTo>
                <a:cubicBezTo>
                  <a:pt x="4623861" y="5833708"/>
                  <a:pt x="4643695" y="5830623"/>
                  <a:pt x="4649425" y="5820045"/>
                </a:cubicBezTo>
                <a:cubicBezTo>
                  <a:pt x="4671903" y="5776411"/>
                  <a:pt x="4714655" y="5766715"/>
                  <a:pt x="4753881" y="5748644"/>
                </a:cubicBezTo>
                <a:cubicBezTo>
                  <a:pt x="4773274" y="5739388"/>
                  <a:pt x="4788260" y="5720877"/>
                  <a:pt x="4807212" y="5704569"/>
                </a:cubicBezTo>
                <a:cubicBezTo>
                  <a:pt x="4806771" y="5698840"/>
                  <a:pt x="4805890" y="5689584"/>
                  <a:pt x="4805448" y="5687380"/>
                </a:cubicBezTo>
                <a:cubicBezTo>
                  <a:pt x="4863187" y="5661376"/>
                  <a:pt x="4916957" y="5637135"/>
                  <a:pt x="4968084" y="5613776"/>
                </a:cubicBezTo>
                <a:cubicBezTo>
                  <a:pt x="4964558" y="5593501"/>
                  <a:pt x="4962795" y="5582923"/>
                  <a:pt x="4961472" y="5574549"/>
                </a:cubicBezTo>
                <a:cubicBezTo>
                  <a:pt x="4979102" y="5564412"/>
                  <a:pt x="4995851" y="5557801"/>
                  <a:pt x="5007310" y="5545901"/>
                </a:cubicBezTo>
                <a:cubicBezTo>
                  <a:pt x="5013921" y="5539731"/>
                  <a:pt x="5011718" y="5524745"/>
                  <a:pt x="5013921" y="5514167"/>
                </a:cubicBezTo>
                <a:cubicBezTo>
                  <a:pt x="5001580" y="5513727"/>
                  <a:pt x="4986154" y="5508878"/>
                  <a:pt x="4977780" y="5514167"/>
                </a:cubicBezTo>
                <a:cubicBezTo>
                  <a:pt x="4967643" y="5520338"/>
                  <a:pt x="4958828" y="5535764"/>
                  <a:pt x="4957947" y="5547664"/>
                </a:cubicBezTo>
                <a:cubicBezTo>
                  <a:pt x="4955743" y="5581160"/>
                  <a:pt x="4935028" y="5587772"/>
                  <a:pt x="4907702" y="5596146"/>
                </a:cubicBezTo>
                <a:cubicBezTo>
                  <a:pt x="4871120" y="5607164"/>
                  <a:pt x="4836301" y="5625235"/>
                  <a:pt x="4801923" y="5642424"/>
                </a:cubicBezTo>
                <a:cubicBezTo>
                  <a:pt x="4785615" y="5650358"/>
                  <a:pt x="4771952" y="5662698"/>
                  <a:pt x="4756526" y="5672395"/>
                </a:cubicBezTo>
                <a:cubicBezTo>
                  <a:pt x="4727877" y="5690465"/>
                  <a:pt x="4698788" y="5707655"/>
                  <a:pt x="4658680" y="5732336"/>
                </a:cubicBezTo>
                <a:cubicBezTo>
                  <a:pt x="4601384" y="5715147"/>
                  <a:pt x="4543205" y="5743796"/>
                  <a:pt x="4490316" y="5791837"/>
                </a:cubicBezTo>
                <a:cubicBezTo>
                  <a:pt x="4480619" y="5800652"/>
                  <a:pt x="4466956" y="5805941"/>
                  <a:pt x="4454615" y="5810789"/>
                </a:cubicBezTo>
                <a:cubicBezTo>
                  <a:pt x="4410100" y="5828860"/>
                  <a:pt x="4364703" y="5843845"/>
                  <a:pt x="4343107" y="5876901"/>
                </a:cubicBezTo>
                <a:cubicBezTo>
                  <a:pt x="4315780" y="5873815"/>
                  <a:pt x="4294625" y="5870730"/>
                  <a:pt x="4273028" y="5869408"/>
                </a:cubicBezTo>
                <a:cubicBezTo>
                  <a:pt x="4263332" y="5868967"/>
                  <a:pt x="4250109" y="5876460"/>
                  <a:pt x="4244380" y="5872494"/>
                </a:cubicBezTo>
                <a:cubicBezTo>
                  <a:pt x="4206916" y="5845608"/>
                  <a:pt x="4187523" y="5878664"/>
                  <a:pt x="4158875" y="5894090"/>
                </a:cubicBezTo>
                <a:cubicBezTo>
                  <a:pt x="4220579" y="5928468"/>
                  <a:pt x="4279198" y="5960643"/>
                  <a:pt x="4332088" y="5990172"/>
                </a:cubicBezTo>
                <a:close/>
                <a:moveTo>
                  <a:pt x="2739234" y="4003292"/>
                </a:moveTo>
                <a:cubicBezTo>
                  <a:pt x="2740556" y="4006377"/>
                  <a:pt x="2741878" y="4009903"/>
                  <a:pt x="2742760" y="4012988"/>
                </a:cubicBezTo>
                <a:cubicBezTo>
                  <a:pt x="2749371" y="4012988"/>
                  <a:pt x="2756863" y="4014751"/>
                  <a:pt x="2762593" y="4012547"/>
                </a:cubicBezTo>
                <a:cubicBezTo>
                  <a:pt x="2796531" y="3999766"/>
                  <a:pt x="2829586" y="3999766"/>
                  <a:pt x="2863524" y="4014310"/>
                </a:cubicBezTo>
                <a:cubicBezTo>
                  <a:pt x="2881153" y="4021803"/>
                  <a:pt x="2901869" y="4024007"/>
                  <a:pt x="2921261" y="4024447"/>
                </a:cubicBezTo>
                <a:cubicBezTo>
                  <a:pt x="2944621" y="4025329"/>
                  <a:pt x="2967980" y="4022244"/>
                  <a:pt x="2991340" y="4020480"/>
                </a:cubicBezTo>
                <a:cubicBezTo>
                  <a:pt x="3004562" y="4010343"/>
                  <a:pt x="3019548" y="4001088"/>
                  <a:pt x="3035855" y="3998884"/>
                </a:cubicBezTo>
                <a:cubicBezTo>
                  <a:pt x="3046874" y="3997562"/>
                  <a:pt x="3059215" y="4008140"/>
                  <a:pt x="3071115" y="4008581"/>
                </a:cubicBezTo>
                <a:cubicBezTo>
                  <a:pt x="3094034" y="4009021"/>
                  <a:pt x="3134142" y="4012106"/>
                  <a:pt x="3137227" y="4003292"/>
                </a:cubicBezTo>
                <a:cubicBezTo>
                  <a:pt x="3150008" y="3967150"/>
                  <a:pt x="3176894" y="3981695"/>
                  <a:pt x="3198490" y="3977728"/>
                </a:cubicBezTo>
                <a:cubicBezTo>
                  <a:pt x="3222291" y="3973321"/>
                  <a:pt x="3246532" y="3970676"/>
                  <a:pt x="3273858" y="3966710"/>
                </a:cubicBezTo>
                <a:cubicBezTo>
                  <a:pt x="3276062" y="3970236"/>
                  <a:pt x="3281791" y="3983899"/>
                  <a:pt x="3286639" y="3983458"/>
                </a:cubicBezTo>
                <a:cubicBezTo>
                  <a:pt x="3341733" y="3979491"/>
                  <a:pt x="3402115" y="4047807"/>
                  <a:pt x="3452800" y="3970676"/>
                </a:cubicBezTo>
                <a:cubicBezTo>
                  <a:pt x="3461615" y="3957454"/>
                  <a:pt x="3487179" y="3955691"/>
                  <a:pt x="3505249" y="3948639"/>
                </a:cubicBezTo>
                <a:cubicBezTo>
                  <a:pt x="3504368" y="3943791"/>
                  <a:pt x="3503927" y="3938943"/>
                  <a:pt x="3503046" y="3934535"/>
                </a:cubicBezTo>
                <a:cubicBezTo>
                  <a:pt x="3477923" y="3936739"/>
                  <a:pt x="3453241" y="3938943"/>
                  <a:pt x="3428119" y="3941146"/>
                </a:cubicBezTo>
                <a:cubicBezTo>
                  <a:pt x="3418863" y="3942028"/>
                  <a:pt x="3408726" y="3946435"/>
                  <a:pt x="3400352" y="3943791"/>
                </a:cubicBezTo>
                <a:cubicBezTo>
                  <a:pt x="3358481" y="3931009"/>
                  <a:pt x="3317492" y="3915583"/>
                  <a:pt x="3275621" y="3902361"/>
                </a:cubicBezTo>
                <a:cubicBezTo>
                  <a:pt x="3266365" y="3899275"/>
                  <a:pt x="3254465" y="3898394"/>
                  <a:pt x="3246091" y="3901920"/>
                </a:cubicBezTo>
                <a:cubicBezTo>
                  <a:pt x="3197609" y="3922194"/>
                  <a:pt x="3149568" y="3904564"/>
                  <a:pt x="3101526" y="3902361"/>
                </a:cubicBezTo>
                <a:cubicBezTo>
                  <a:pt x="3066708" y="3900598"/>
                  <a:pt x="3034533" y="3891342"/>
                  <a:pt x="3007647" y="3927483"/>
                </a:cubicBezTo>
                <a:cubicBezTo>
                  <a:pt x="2982966" y="3960539"/>
                  <a:pt x="2889528" y="3939383"/>
                  <a:pt x="2878509" y="3900157"/>
                </a:cubicBezTo>
                <a:cubicBezTo>
                  <a:pt x="2872339" y="3877679"/>
                  <a:pt x="2861320" y="3876798"/>
                  <a:pt x="2842809" y="3882527"/>
                </a:cubicBezTo>
                <a:cubicBezTo>
                  <a:pt x="2816364" y="3890461"/>
                  <a:pt x="2789478" y="3896631"/>
                  <a:pt x="2762593" y="3903242"/>
                </a:cubicBezTo>
                <a:cubicBezTo>
                  <a:pt x="2762593" y="3903683"/>
                  <a:pt x="2762593" y="3904124"/>
                  <a:pt x="2762152" y="3904564"/>
                </a:cubicBezTo>
                <a:cubicBezTo>
                  <a:pt x="2737030" y="3910294"/>
                  <a:pt x="2711907" y="3916465"/>
                  <a:pt x="2686785" y="3922194"/>
                </a:cubicBezTo>
                <a:cubicBezTo>
                  <a:pt x="2699567" y="3964947"/>
                  <a:pt x="2733063" y="3974643"/>
                  <a:pt x="2780223" y="3970236"/>
                </a:cubicBezTo>
                <a:cubicBezTo>
                  <a:pt x="2763475" y="3984340"/>
                  <a:pt x="2751134" y="3993595"/>
                  <a:pt x="2739234" y="4003292"/>
                </a:cubicBezTo>
                <a:close/>
                <a:moveTo>
                  <a:pt x="4526897" y="5084440"/>
                </a:moveTo>
                <a:cubicBezTo>
                  <a:pt x="4559513" y="5085322"/>
                  <a:pt x="4586839" y="5101630"/>
                  <a:pt x="4607995" y="5060640"/>
                </a:cubicBezTo>
                <a:cubicBezTo>
                  <a:pt x="4615928" y="5045214"/>
                  <a:pt x="4647662" y="5036399"/>
                  <a:pt x="4669699" y="5034195"/>
                </a:cubicBezTo>
                <a:cubicBezTo>
                  <a:pt x="4728318" y="5028907"/>
                  <a:pt x="4787378" y="5029347"/>
                  <a:pt x="4845997" y="5025380"/>
                </a:cubicBezTo>
                <a:cubicBezTo>
                  <a:pt x="4855694" y="5024499"/>
                  <a:pt x="4864949" y="5013040"/>
                  <a:pt x="4873764" y="5005547"/>
                </a:cubicBezTo>
                <a:cubicBezTo>
                  <a:pt x="4912109" y="4971610"/>
                  <a:pt x="4945606" y="4924450"/>
                  <a:pt x="4990121" y="4906820"/>
                </a:cubicBezTo>
                <a:cubicBezTo>
                  <a:pt x="5043451" y="4885664"/>
                  <a:pt x="5060640" y="4849523"/>
                  <a:pt x="5079592" y="4803686"/>
                </a:cubicBezTo>
                <a:cubicBezTo>
                  <a:pt x="5065488" y="4794871"/>
                  <a:pt x="5053148" y="4786937"/>
                  <a:pt x="5040807" y="4779445"/>
                </a:cubicBezTo>
                <a:cubicBezTo>
                  <a:pt x="5043451" y="4778563"/>
                  <a:pt x="5045655" y="4777682"/>
                  <a:pt x="5048300" y="4776359"/>
                </a:cubicBezTo>
                <a:cubicBezTo>
                  <a:pt x="5045214" y="4766663"/>
                  <a:pt x="5042129" y="4756526"/>
                  <a:pt x="5037281" y="4742422"/>
                </a:cubicBezTo>
                <a:cubicBezTo>
                  <a:pt x="5024499" y="4758729"/>
                  <a:pt x="5018769" y="4768867"/>
                  <a:pt x="5010395" y="4776359"/>
                </a:cubicBezTo>
                <a:cubicBezTo>
                  <a:pt x="4998936" y="4786937"/>
                  <a:pt x="4986154" y="4796633"/>
                  <a:pt x="4972932" y="4805448"/>
                </a:cubicBezTo>
                <a:cubicBezTo>
                  <a:pt x="4961032" y="4813382"/>
                  <a:pt x="4948250" y="4820434"/>
                  <a:pt x="4935468" y="4827045"/>
                </a:cubicBezTo>
                <a:cubicBezTo>
                  <a:pt x="4928857" y="4830571"/>
                  <a:pt x="4920483" y="4830571"/>
                  <a:pt x="4914313" y="4834538"/>
                </a:cubicBezTo>
                <a:cubicBezTo>
                  <a:pt x="4881698" y="4855693"/>
                  <a:pt x="4851286" y="4882138"/>
                  <a:pt x="4816467" y="4897564"/>
                </a:cubicBezTo>
                <a:cubicBezTo>
                  <a:pt x="4774156" y="4916076"/>
                  <a:pt x="4732725" y="4932824"/>
                  <a:pt x="4699670" y="4967202"/>
                </a:cubicBezTo>
                <a:cubicBezTo>
                  <a:pt x="4683803" y="4983510"/>
                  <a:pt x="4663088" y="5000258"/>
                  <a:pt x="4641932" y="5005106"/>
                </a:cubicBezTo>
                <a:cubicBezTo>
                  <a:pt x="4593009" y="5015244"/>
                  <a:pt x="4561716" y="5046096"/>
                  <a:pt x="4526897" y="5084440"/>
                </a:cubicBezTo>
                <a:close/>
                <a:moveTo>
                  <a:pt x="6327784" y="4083507"/>
                </a:moveTo>
                <a:cubicBezTo>
                  <a:pt x="6309713" y="4106426"/>
                  <a:pt x="6288116" y="4130226"/>
                  <a:pt x="6270487" y="4156671"/>
                </a:cubicBezTo>
                <a:cubicBezTo>
                  <a:pt x="6255061" y="4180030"/>
                  <a:pt x="6239634" y="4204712"/>
                  <a:pt x="6232583" y="4231157"/>
                </a:cubicBezTo>
                <a:cubicBezTo>
                  <a:pt x="6217597" y="4287132"/>
                  <a:pt x="6208782" y="4344429"/>
                  <a:pt x="6149282" y="4374399"/>
                </a:cubicBezTo>
                <a:cubicBezTo>
                  <a:pt x="6142230" y="4377925"/>
                  <a:pt x="6140026" y="4391148"/>
                  <a:pt x="6134737" y="4401725"/>
                </a:cubicBezTo>
                <a:cubicBezTo>
                  <a:pt x="6207460" y="4413626"/>
                  <a:pt x="6240075" y="4402607"/>
                  <a:pt x="6266079" y="4347073"/>
                </a:cubicBezTo>
                <a:cubicBezTo>
                  <a:pt x="6282387" y="4312254"/>
                  <a:pt x="6307950" y="4301676"/>
                  <a:pt x="6340125" y="4295065"/>
                </a:cubicBezTo>
                <a:cubicBezTo>
                  <a:pt x="6359518" y="4291098"/>
                  <a:pt x="6378469" y="4283606"/>
                  <a:pt x="6397862" y="4280961"/>
                </a:cubicBezTo>
                <a:cubicBezTo>
                  <a:pt x="6437529" y="4275232"/>
                  <a:pt x="6450311" y="4252313"/>
                  <a:pt x="6449870" y="4213968"/>
                </a:cubicBezTo>
                <a:cubicBezTo>
                  <a:pt x="6449429" y="4179590"/>
                  <a:pt x="6455600" y="4145212"/>
                  <a:pt x="6459567" y="4104663"/>
                </a:cubicBezTo>
                <a:cubicBezTo>
                  <a:pt x="6425188" y="4077337"/>
                  <a:pt x="6377588" y="4069403"/>
                  <a:pt x="6327784" y="4083507"/>
                </a:cubicBezTo>
                <a:close/>
                <a:moveTo>
                  <a:pt x="2756423" y="4190608"/>
                </a:moveTo>
                <a:cubicBezTo>
                  <a:pt x="2841046" y="4255398"/>
                  <a:pt x="2881153" y="4170334"/>
                  <a:pt x="2937128" y="4145212"/>
                </a:cubicBezTo>
                <a:cubicBezTo>
                  <a:pt x="2932721" y="4127582"/>
                  <a:pt x="2929195" y="4113478"/>
                  <a:pt x="2925669" y="4097611"/>
                </a:cubicBezTo>
                <a:cubicBezTo>
                  <a:pt x="2878950" y="4083066"/>
                  <a:pt x="2830909" y="4068081"/>
                  <a:pt x="2782867" y="4053536"/>
                </a:cubicBezTo>
                <a:cubicBezTo>
                  <a:pt x="2776256" y="4051333"/>
                  <a:pt x="2768323" y="4053536"/>
                  <a:pt x="2760830" y="4053536"/>
                </a:cubicBezTo>
                <a:cubicBezTo>
                  <a:pt x="2740996" y="4053977"/>
                  <a:pt x="2721163" y="4056622"/>
                  <a:pt x="2701770" y="4053977"/>
                </a:cubicBezTo>
                <a:cubicBezTo>
                  <a:pt x="2658577" y="4048248"/>
                  <a:pt x="2617588" y="4057503"/>
                  <a:pt x="2581887" y="4078218"/>
                </a:cubicBezTo>
                <a:cubicBezTo>
                  <a:pt x="2569547" y="4085270"/>
                  <a:pt x="2568665" y="4112596"/>
                  <a:pt x="2562495" y="4130667"/>
                </a:cubicBezTo>
                <a:cubicBezTo>
                  <a:pt x="2561172" y="4135074"/>
                  <a:pt x="2558969" y="4139041"/>
                  <a:pt x="2554121" y="4150941"/>
                </a:cubicBezTo>
                <a:cubicBezTo>
                  <a:pt x="2587617" y="4156230"/>
                  <a:pt x="2616706" y="4164164"/>
                  <a:pt x="2646236" y="4165045"/>
                </a:cubicBezTo>
                <a:cubicBezTo>
                  <a:pt x="2666070" y="4165486"/>
                  <a:pt x="2686344" y="4154908"/>
                  <a:pt x="2706618" y="4150060"/>
                </a:cubicBezTo>
                <a:cubicBezTo>
                  <a:pt x="2740115" y="4142567"/>
                  <a:pt x="2760389" y="4159315"/>
                  <a:pt x="2756423" y="4190608"/>
                </a:cubicBezTo>
                <a:close/>
                <a:moveTo>
                  <a:pt x="3091389" y="3667443"/>
                </a:moveTo>
                <a:cubicBezTo>
                  <a:pt x="3095356" y="3645406"/>
                  <a:pt x="3098882" y="3627336"/>
                  <a:pt x="3101967" y="3609265"/>
                </a:cubicBezTo>
                <a:cubicBezTo>
                  <a:pt x="3083015" y="3607502"/>
                  <a:pt x="3064504" y="3604417"/>
                  <a:pt x="3045552" y="3603535"/>
                </a:cubicBezTo>
                <a:cubicBezTo>
                  <a:pt x="3016903" y="3602213"/>
                  <a:pt x="2988695" y="3602213"/>
                  <a:pt x="2960047" y="3600891"/>
                </a:cubicBezTo>
                <a:cubicBezTo>
                  <a:pt x="2941536" y="3600009"/>
                  <a:pt x="2923024" y="3597806"/>
                  <a:pt x="2909361" y="3596484"/>
                </a:cubicBezTo>
                <a:cubicBezTo>
                  <a:pt x="2899224" y="3620725"/>
                  <a:pt x="2886002" y="3638354"/>
                  <a:pt x="2887765" y="3653780"/>
                </a:cubicBezTo>
                <a:cubicBezTo>
                  <a:pt x="2889528" y="3666562"/>
                  <a:pt x="2909361" y="3677140"/>
                  <a:pt x="2923024" y="3690362"/>
                </a:cubicBezTo>
                <a:cubicBezTo>
                  <a:pt x="2921702" y="3691684"/>
                  <a:pt x="2911124" y="3699177"/>
                  <a:pt x="2908039" y="3708874"/>
                </a:cubicBezTo>
                <a:cubicBezTo>
                  <a:pt x="2902750" y="3725622"/>
                  <a:pt x="2896139" y="3745455"/>
                  <a:pt x="2901428" y="3760441"/>
                </a:cubicBezTo>
                <a:cubicBezTo>
                  <a:pt x="2906276" y="3774104"/>
                  <a:pt x="2924787" y="3789089"/>
                  <a:pt x="2939332" y="3791293"/>
                </a:cubicBezTo>
                <a:cubicBezTo>
                  <a:pt x="2984288" y="3797904"/>
                  <a:pt x="3028363" y="3763526"/>
                  <a:pt x="3074641" y="3786004"/>
                </a:cubicBezTo>
                <a:cubicBezTo>
                  <a:pt x="3077285" y="3787326"/>
                  <a:pt x="3082134" y="3785123"/>
                  <a:pt x="3085219" y="3783800"/>
                </a:cubicBezTo>
                <a:cubicBezTo>
                  <a:pt x="3115630" y="3769696"/>
                  <a:pt x="3146042" y="3756033"/>
                  <a:pt x="3175572" y="3740607"/>
                </a:cubicBezTo>
                <a:cubicBezTo>
                  <a:pt x="3183064" y="3736641"/>
                  <a:pt x="3192320" y="3726503"/>
                  <a:pt x="3191438" y="3720333"/>
                </a:cubicBezTo>
                <a:cubicBezTo>
                  <a:pt x="3190557" y="3712840"/>
                  <a:pt x="3181301" y="3703585"/>
                  <a:pt x="3173809" y="3700059"/>
                </a:cubicBezTo>
                <a:cubicBezTo>
                  <a:pt x="3146482" y="3687718"/>
                  <a:pt x="3117834" y="3677581"/>
                  <a:pt x="3091389" y="3667443"/>
                </a:cubicBezTo>
                <a:close/>
                <a:moveTo>
                  <a:pt x="3612791" y="2623317"/>
                </a:moveTo>
                <a:cubicBezTo>
                  <a:pt x="3602213" y="2621554"/>
                  <a:pt x="3590754" y="2621554"/>
                  <a:pt x="3581498" y="2617147"/>
                </a:cubicBezTo>
                <a:cubicBezTo>
                  <a:pt x="3545357" y="2599958"/>
                  <a:pt x="3510097" y="2580565"/>
                  <a:pt x="3473956" y="2562935"/>
                </a:cubicBezTo>
                <a:cubicBezTo>
                  <a:pt x="3454123" y="2553239"/>
                  <a:pt x="3418863" y="2576158"/>
                  <a:pt x="3421508" y="2596873"/>
                </a:cubicBezTo>
                <a:cubicBezTo>
                  <a:pt x="3429000" y="2656814"/>
                  <a:pt x="3455004" y="2707500"/>
                  <a:pt x="3500842" y="2748930"/>
                </a:cubicBezTo>
                <a:cubicBezTo>
                  <a:pt x="3502605" y="2711466"/>
                  <a:pt x="3541390" y="2688988"/>
                  <a:pt x="3579735" y="2700007"/>
                </a:cubicBezTo>
                <a:cubicBezTo>
                  <a:pt x="3592517" y="2703533"/>
                  <a:pt x="3606180" y="2706178"/>
                  <a:pt x="3618962" y="2704855"/>
                </a:cubicBezTo>
                <a:cubicBezTo>
                  <a:pt x="3642762" y="2702211"/>
                  <a:pt x="3666121" y="2696040"/>
                  <a:pt x="3689481" y="2691633"/>
                </a:cubicBezTo>
                <a:cubicBezTo>
                  <a:pt x="3681988" y="2678851"/>
                  <a:pt x="3669647" y="2670477"/>
                  <a:pt x="3656425" y="2668273"/>
                </a:cubicBezTo>
                <a:cubicBezTo>
                  <a:pt x="3626013" y="2663866"/>
                  <a:pt x="3607943" y="2646677"/>
                  <a:pt x="3612791" y="2623317"/>
                </a:cubicBezTo>
                <a:close/>
                <a:moveTo>
                  <a:pt x="2721604" y="4328562"/>
                </a:moveTo>
                <a:cubicBezTo>
                  <a:pt x="2772290" y="4346632"/>
                  <a:pt x="2816364" y="4364262"/>
                  <a:pt x="2862201" y="4377044"/>
                </a:cubicBezTo>
                <a:cubicBezTo>
                  <a:pt x="2877628" y="4381451"/>
                  <a:pt x="2897020" y="4376603"/>
                  <a:pt x="2913328" y="4371314"/>
                </a:cubicBezTo>
                <a:cubicBezTo>
                  <a:pt x="2920821" y="4369110"/>
                  <a:pt x="2932280" y="4353243"/>
                  <a:pt x="2930076" y="4348836"/>
                </a:cubicBezTo>
                <a:cubicBezTo>
                  <a:pt x="2915091" y="4314899"/>
                  <a:pt x="2936247" y="4305202"/>
                  <a:pt x="2961369" y="4297710"/>
                </a:cubicBezTo>
                <a:cubicBezTo>
                  <a:pt x="2992662" y="4288454"/>
                  <a:pt x="3023955" y="4280080"/>
                  <a:pt x="3060537" y="4270383"/>
                </a:cubicBezTo>
                <a:cubicBezTo>
                  <a:pt x="3012496" y="4241294"/>
                  <a:pt x="2953876" y="4254957"/>
                  <a:pt x="2927432" y="4291098"/>
                </a:cubicBezTo>
                <a:cubicBezTo>
                  <a:pt x="2918176" y="4303880"/>
                  <a:pt x="2898343" y="4313576"/>
                  <a:pt x="2882035" y="4315780"/>
                </a:cubicBezTo>
                <a:cubicBezTo>
                  <a:pt x="2832671" y="4321951"/>
                  <a:pt x="2781545" y="4324154"/>
                  <a:pt x="2721604" y="4328562"/>
                </a:cubicBezTo>
                <a:close/>
                <a:moveTo>
                  <a:pt x="4598739" y="3600891"/>
                </a:moveTo>
                <a:cubicBezTo>
                  <a:pt x="4578906" y="3591635"/>
                  <a:pt x="4555105" y="3572243"/>
                  <a:pt x="4532186" y="3573124"/>
                </a:cubicBezTo>
                <a:cubicBezTo>
                  <a:pt x="4514116" y="3573565"/>
                  <a:pt x="4496927" y="3599128"/>
                  <a:pt x="4479297" y="3613672"/>
                </a:cubicBezTo>
                <a:cubicBezTo>
                  <a:pt x="4481501" y="3616317"/>
                  <a:pt x="4483704" y="3618961"/>
                  <a:pt x="4485467" y="3622047"/>
                </a:cubicBezTo>
                <a:cubicBezTo>
                  <a:pt x="4465193" y="3628217"/>
                  <a:pt x="4444919" y="3633947"/>
                  <a:pt x="4420237" y="3641439"/>
                </a:cubicBezTo>
                <a:cubicBezTo>
                  <a:pt x="4455938" y="3669207"/>
                  <a:pt x="4466956" y="3670969"/>
                  <a:pt x="4570972" y="3670529"/>
                </a:cubicBezTo>
                <a:cubicBezTo>
                  <a:pt x="4580228" y="3647169"/>
                  <a:pt x="4588161" y="3627336"/>
                  <a:pt x="4598739" y="3600891"/>
                </a:cubicBezTo>
                <a:close/>
                <a:moveTo>
                  <a:pt x="4401285" y="6095951"/>
                </a:moveTo>
                <a:cubicBezTo>
                  <a:pt x="4399522" y="6092425"/>
                  <a:pt x="4397318" y="6088899"/>
                  <a:pt x="4395555" y="6085373"/>
                </a:cubicBezTo>
                <a:cubicBezTo>
                  <a:pt x="4354125" y="6102122"/>
                  <a:pt x="4314017" y="6124159"/>
                  <a:pt x="4270824" y="6134737"/>
                </a:cubicBezTo>
                <a:cubicBezTo>
                  <a:pt x="4227631" y="6145315"/>
                  <a:pt x="4180471" y="6136500"/>
                  <a:pt x="4131549" y="6161182"/>
                </a:cubicBezTo>
                <a:cubicBezTo>
                  <a:pt x="4150501" y="6167352"/>
                  <a:pt x="4163723" y="6167352"/>
                  <a:pt x="4170334" y="6174404"/>
                </a:cubicBezTo>
                <a:cubicBezTo>
                  <a:pt x="4200305" y="6205697"/>
                  <a:pt x="4236005" y="6203934"/>
                  <a:pt x="4269061" y="6188067"/>
                </a:cubicBezTo>
                <a:cubicBezTo>
                  <a:pt x="4310492" y="6168234"/>
                  <a:pt x="4348396" y="6140907"/>
                  <a:pt x="4387181" y="6116225"/>
                </a:cubicBezTo>
                <a:cubicBezTo>
                  <a:pt x="4393792" y="6112259"/>
                  <a:pt x="4396878" y="6103003"/>
                  <a:pt x="4401285" y="6095951"/>
                </a:cubicBezTo>
                <a:close/>
                <a:moveTo>
                  <a:pt x="4779445" y="5619946"/>
                </a:moveTo>
                <a:cubicBezTo>
                  <a:pt x="4706281" y="5605401"/>
                  <a:pt x="4652510" y="5626557"/>
                  <a:pt x="4614165" y="5685617"/>
                </a:cubicBezTo>
                <a:cubicBezTo>
                  <a:pt x="4630032" y="5708095"/>
                  <a:pt x="4647221" y="5721758"/>
                  <a:pt x="4675429" y="5701925"/>
                </a:cubicBezTo>
                <a:cubicBezTo>
                  <a:pt x="4691736" y="5690025"/>
                  <a:pt x="4710688" y="5681651"/>
                  <a:pt x="4726555" y="5669309"/>
                </a:cubicBezTo>
                <a:cubicBezTo>
                  <a:pt x="4744185" y="5654765"/>
                  <a:pt x="4760493" y="5637576"/>
                  <a:pt x="4779445" y="5619946"/>
                </a:cubicBezTo>
                <a:close/>
                <a:moveTo>
                  <a:pt x="3418863" y="6434003"/>
                </a:moveTo>
                <a:cubicBezTo>
                  <a:pt x="3398589" y="6433562"/>
                  <a:pt x="3376992" y="6452074"/>
                  <a:pt x="3358922" y="6420780"/>
                </a:cubicBezTo>
                <a:cubicBezTo>
                  <a:pt x="3356718" y="6417255"/>
                  <a:pt x="3344377" y="6419459"/>
                  <a:pt x="3336884" y="6419018"/>
                </a:cubicBezTo>
                <a:cubicBezTo>
                  <a:pt x="3339970" y="6425629"/>
                  <a:pt x="3341733" y="6435766"/>
                  <a:pt x="3346581" y="6438410"/>
                </a:cubicBezTo>
                <a:cubicBezTo>
                  <a:pt x="3374348" y="6451633"/>
                  <a:pt x="3401674" y="6467941"/>
                  <a:pt x="3431204" y="6474111"/>
                </a:cubicBezTo>
                <a:cubicBezTo>
                  <a:pt x="3474397" y="6482926"/>
                  <a:pt x="3518912" y="6482485"/>
                  <a:pt x="3558579" y="6451633"/>
                </a:cubicBezTo>
                <a:cubicBezTo>
                  <a:pt x="3527727" y="6444140"/>
                  <a:pt x="3496875" y="6442377"/>
                  <a:pt x="3466023" y="6440173"/>
                </a:cubicBezTo>
                <a:cubicBezTo>
                  <a:pt x="3450597" y="6438410"/>
                  <a:pt x="3434730" y="6435766"/>
                  <a:pt x="3418863" y="6434003"/>
                </a:cubicBezTo>
                <a:close/>
                <a:moveTo>
                  <a:pt x="4640169" y="3945554"/>
                </a:moveTo>
                <a:cubicBezTo>
                  <a:pt x="4632676" y="3929246"/>
                  <a:pt x="4625625" y="3913820"/>
                  <a:pt x="4617691" y="3897072"/>
                </a:cubicBezTo>
                <a:cubicBezTo>
                  <a:pt x="4557309" y="3892664"/>
                  <a:pt x="4518523" y="3923516"/>
                  <a:pt x="4532186" y="3968032"/>
                </a:cubicBezTo>
                <a:cubicBezTo>
                  <a:pt x="4633558" y="3974202"/>
                  <a:pt x="4607995" y="3982136"/>
                  <a:pt x="4640169" y="3945554"/>
                </a:cubicBezTo>
                <a:close/>
                <a:moveTo>
                  <a:pt x="2672240" y="4673225"/>
                </a:moveTo>
                <a:cubicBezTo>
                  <a:pt x="2672681" y="4667495"/>
                  <a:pt x="2672681" y="4662206"/>
                  <a:pt x="2673122" y="4656477"/>
                </a:cubicBezTo>
                <a:cubicBezTo>
                  <a:pt x="2630369" y="4635321"/>
                  <a:pt x="2587176" y="4614606"/>
                  <a:pt x="2544424" y="4593450"/>
                </a:cubicBezTo>
                <a:cubicBezTo>
                  <a:pt x="2543102" y="4595653"/>
                  <a:pt x="2541339" y="4598298"/>
                  <a:pt x="2540017" y="4600502"/>
                </a:cubicBezTo>
                <a:cubicBezTo>
                  <a:pt x="2552798" y="4609758"/>
                  <a:pt x="2565580" y="4619454"/>
                  <a:pt x="2578802" y="4629150"/>
                </a:cubicBezTo>
                <a:cubicBezTo>
                  <a:pt x="2565580" y="4636202"/>
                  <a:pt x="2553680" y="4641932"/>
                  <a:pt x="2539576" y="4649425"/>
                </a:cubicBezTo>
                <a:cubicBezTo>
                  <a:pt x="2551476" y="4664410"/>
                  <a:pt x="2561613" y="4686888"/>
                  <a:pt x="2571309" y="4686888"/>
                </a:cubicBezTo>
                <a:cubicBezTo>
                  <a:pt x="2605247" y="4686888"/>
                  <a:pt x="2638743" y="4678514"/>
                  <a:pt x="2672240" y="4673225"/>
                </a:cubicBezTo>
                <a:close/>
                <a:moveTo>
                  <a:pt x="3876357" y="6307068"/>
                </a:moveTo>
                <a:cubicBezTo>
                  <a:pt x="3859168" y="6300898"/>
                  <a:pt x="3844623" y="6297372"/>
                  <a:pt x="3832283" y="6290761"/>
                </a:cubicBezTo>
                <a:cubicBezTo>
                  <a:pt x="3798786" y="6271809"/>
                  <a:pt x="3752067" y="6278420"/>
                  <a:pt x="3732674" y="6308832"/>
                </a:cubicBezTo>
                <a:cubicBezTo>
                  <a:pt x="3729589" y="6313680"/>
                  <a:pt x="3736641" y="6332191"/>
                  <a:pt x="3739285" y="6332191"/>
                </a:cubicBezTo>
                <a:cubicBezTo>
                  <a:pt x="3784682" y="6333954"/>
                  <a:pt x="3831842" y="6343209"/>
                  <a:pt x="3876357" y="6307068"/>
                </a:cubicBezTo>
                <a:close/>
                <a:moveTo>
                  <a:pt x="3457649" y="806124"/>
                </a:moveTo>
                <a:cubicBezTo>
                  <a:pt x="3456767" y="801275"/>
                  <a:pt x="3456326" y="796868"/>
                  <a:pt x="3455445" y="792020"/>
                </a:cubicBezTo>
                <a:cubicBezTo>
                  <a:pt x="3431204" y="790257"/>
                  <a:pt x="3406522" y="783646"/>
                  <a:pt x="3383603" y="787171"/>
                </a:cubicBezTo>
                <a:cubicBezTo>
                  <a:pt x="3355396" y="791579"/>
                  <a:pt x="3329392" y="804801"/>
                  <a:pt x="3332477" y="846672"/>
                </a:cubicBezTo>
                <a:cubicBezTo>
                  <a:pt x="3362889" y="844468"/>
                  <a:pt x="3392418" y="842265"/>
                  <a:pt x="3426797" y="839620"/>
                </a:cubicBezTo>
                <a:cubicBezTo>
                  <a:pt x="3416659" y="828602"/>
                  <a:pt x="3412252" y="824194"/>
                  <a:pt x="3412693" y="824635"/>
                </a:cubicBezTo>
                <a:cubicBezTo>
                  <a:pt x="3427678" y="818905"/>
                  <a:pt x="3442663" y="812294"/>
                  <a:pt x="3457649" y="806124"/>
                </a:cubicBezTo>
                <a:close/>
                <a:moveTo>
                  <a:pt x="987711" y="5470974"/>
                </a:moveTo>
                <a:cubicBezTo>
                  <a:pt x="985507" y="5474941"/>
                  <a:pt x="983303" y="5478908"/>
                  <a:pt x="980659" y="5482874"/>
                </a:cubicBezTo>
                <a:cubicBezTo>
                  <a:pt x="1005781" y="5507115"/>
                  <a:pt x="1030904" y="5531797"/>
                  <a:pt x="1057349" y="5554716"/>
                </a:cubicBezTo>
                <a:cubicBezTo>
                  <a:pt x="1063519" y="5560005"/>
                  <a:pt x="1075860" y="5559123"/>
                  <a:pt x="1085116" y="5560886"/>
                </a:cubicBezTo>
                <a:cubicBezTo>
                  <a:pt x="1085116" y="5548986"/>
                  <a:pt x="1087319" y="5527830"/>
                  <a:pt x="1084675" y="5527390"/>
                </a:cubicBezTo>
                <a:cubicBezTo>
                  <a:pt x="1054263" y="5520778"/>
                  <a:pt x="1044126" y="5503589"/>
                  <a:pt x="1050297" y="5474059"/>
                </a:cubicBezTo>
                <a:cubicBezTo>
                  <a:pt x="1050737" y="5472737"/>
                  <a:pt x="1037956" y="5466566"/>
                  <a:pt x="1031785" y="5466566"/>
                </a:cubicBezTo>
                <a:cubicBezTo>
                  <a:pt x="1016800" y="5467008"/>
                  <a:pt x="1002255" y="5469652"/>
                  <a:pt x="987711" y="5470974"/>
                </a:cubicBezTo>
                <a:close/>
                <a:moveTo>
                  <a:pt x="3612350" y="5472737"/>
                </a:moveTo>
                <a:cubicBezTo>
                  <a:pt x="3643203" y="5456430"/>
                  <a:pt x="3663036" y="5441444"/>
                  <a:pt x="3685073" y="5435274"/>
                </a:cubicBezTo>
                <a:cubicBezTo>
                  <a:pt x="3706670" y="5429103"/>
                  <a:pt x="3731352" y="5433511"/>
                  <a:pt x="3753830" y="5429985"/>
                </a:cubicBezTo>
                <a:cubicBezTo>
                  <a:pt x="3762204" y="5428662"/>
                  <a:pt x="3769256" y="5418084"/>
                  <a:pt x="3776748" y="5411473"/>
                </a:cubicBezTo>
                <a:cubicBezTo>
                  <a:pt x="3767493" y="5406185"/>
                  <a:pt x="3756474" y="5394725"/>
                  <a:pt x="3748982" y="5396929"/>
                </a:cubicBezTo>
                <a:cubicBezTo>
                  <a:pt x="3706670" y="5407948"/>
                  <a:pt x="3664799" y="5420729"/>
                  <a:pt x="3623810" y="5435714"/>
                </a:cubicBezTo>
                <a:cubicBezTo>
                  <a:pt x="3618080" y="5438359"/>
                  <a:pt x="3617639" y="5455548"/>
                  <a:pt x="3612350" y="5472737"/>
                </a:cubicBezTo>
                <a:close/>
                <a:moveTo>
                  <a:pt x="2616266" y="742656"/>
                </a:moveTo>
                <a:cubicBezTo>
                  <a:pt x="2632573" y="736486"/>
                  <a:pt x="2645796" y="733401"/>
                  <a:pt x="2657255" y="726789"/>
                </a:cubicBezTo>
                <a:cubicBezTo>
                  <a:pt x="2684581" y="710482"/>
                  <a:pt x="2710585" y="692411"/>
                  <a:pt x="2737030" y="674781"/>
                </a:cubicBezTo>
                <a:cubicBezTo>
                  <a:pt x="2744522" y="669933"/>
                  <a:pt x="2752015" y="664644"/>
                  <a:pt x="2757745" y="657592"/>
                </a:cubicBezTo>
                <a:cubicBezTo>
                  <a:pt x="2759067" y="655829"/>
                  <a:pt x="2752897" y="643488"/>
                  <a:pt x="2750252" y="643929"/>
                </a:cubicBezTo>
                <a:cubicBezTo>
                  <a:pt x="2740115" y="644370"/>
                  <a:pt x="2728656" y="646133"/>
                  <a:pt x="2719841" y="650540"/>
                </a:cubicBezTo>
                <a:cubicBezTo>
                  <a:pt x="2694278" y="663763"/>
                  <a:pt x="2670477" y="681393"/>
                  <a:pt x="2644032" y="691970"/>
                </a:cubicBezTo>
                <a:cubicBezTo>
                  <a:pt x="2621555" y="700345"/>
                  <a:pt x="2611417" y="711804"/>
                  <a:pt x="2616266" y="742656"/>
                </a:cubicBezTo>
                <a:close/>
                <a:moveTo>
                  <a:pt x="3721655" y="6367891"/>
                </a:moveTo>
                <a:cubicBezTo>
                  <a:pt x="3674055" y="6322054"/>
                  <a:pt x="3656425" y="6322935"/>
                  <a:pt x="3600450" y="6374062"/>
                </a:cubicBezTo>
                <a:cubicBezTo>
                  <a:pt x="3644084" y="6426510"/>
                  <a:pt x="3679344" y="6369213"/>
                  <a:pt x="3721655" y="6367891"/>
                </a:cubicBezTo>
                <a:close/>
                <a:moveTo>
                  <a:pt x="3425474" y="4883901"/>
                </a:moveTo>
                <a:cubicBezTo>
                  <a:pt x="3426797" y="4879494"/>
                  <a:pt x="3427678" y="4875086"/>
                  <a:pt x="3429000" y="4870679"/>
                </a:cubicBezTo>
                <a:cubicBezTo>
                  <a:pt x="3378755" y="4856575"/>
                  <a:pt x="3328951" y="4842471"/>
                  <a:pt x="3278706" y="4828367"/>
                </a:cubicBezTo>
                <a:cubicBezTo>
                  <a:pt x="3289725" y="4867594"/>
                  <a:pt x="3376992" y="4893597"/>
                  <a:pt x="3425474" y="4883901"/>
                </a:cubicBezTo>
                <a:close/>
                <a:moveTo>
                  <a:pt x="4854372" y="5938164"/>
                </a:moveTo>
                <a:cubicBezTo>
                  <a:pt x="4867594" y="5951828"/>
                  <a:pt x="4874646" y="5958880"/>
                  <a:pt x="4881698" y="5966372"/>
                </a:cubicBezTo>
                <a:cubicBezTo>
                  <a:pt x="4893598" y="5951387"/>
                  <a:pt x="4907261" y="5936842"/>
                  <a:pt x="4916517" y="5920094"/>
                </a:cubicBezTo>
                <a:cubicBezTo>
                  <a:pt x="4918280" y="5917009"/>
                  <a:pt x="4901091" y="5904227"/>
                  <a:pt x="4892716" y="5895412"/>
                </a:cubicBezTo>
                <a:cubicBezTo>
                  <a:pt x="4881698" y="5908194"/>
                  <a:pt x="4870238" y="5920534"/>
                  <a:pt x="4854372" y="5938164"/>
                </a:cubicBezTo>
                <a:close/>
                <a:moveTo>
                  <a:pt x="3242124" y="4964998"/>
                </a:moveTo>
                <a:cubicBezTo>
                  <a:pt x="3244328" y="4972050"/>
                  <a:pt x="3246532" y="4978661"/>
                  <a:pt x="3248735" y="4985713"/>
                </a:cubicBezTo>
                <a:cubicBezTo>
                  <a:pt x="3286639" y="4974695"/>
                  <a:pt x="3324544" y="4963676"/>
                  <a:pt x="3362007" y="4952657"/>
                </a:cubicBezTo>
                <a:cubicBezTo>
                  <a:pt x="3359803" y="4945606"/>
                  <a:pt x="3358040" y="4938554"/>
                  <a:pt x="3355836" y="4931502"/>
                </a:cubicBezTo>
                <a:cubicBezTo>
                  <a:pt x="3318373" y="4942521"/>
                  <a:pt x="3280469" y="4953539"/>
                  <a:pt x="3242124" y="4964998"/>
                </a:cubicBezTo>
                <a:close/>
                <a:moveTo>
                  <a:pt x="3375670" y="5278809"/>
                </a:moveTo>
                <a:cubicBezTo>
                  <a:pt x="3360685" y="5310102"/>
                  <a:pt x="3351429" y="5329495"/>
                  <a:pt x="3338648" y="5355499"/>
                </a:cubicBezTo>
                <a:cubicBezTo>
                  <a:pt x="3367737" y="5359906"/>
                  <a:pt x="3395063" y="5363873"/>
                  <a:pt x="3421948" y="5367840"/>
                </a:cubicBezTo>
                <a:cubicBezTo>
                  <a:pt x="3423711" y="5364314"/>
                  <a:pt x="3425474" y="5360788"/>
                  <a:pt x="3426797" y="5357262"/>
                </a:cubicBezTo>
                <a:cubicBezTo>
                  <a:pt x="3406963" y="5335225"/>
                  <a:pt x="3359803" y="5334343"/>
                  <a:pt x="3375670" y="5278809"/>
                </a:cubicBezTo>
                <a:close/>
                <a:moveTo>
                  <a:pt x="1088201" y="1253040"/>
                </a:moveTo>
                <a:cubicBezTo>
                  <a:pt x="1067486" y="1240699"/>
                  <a:pt x="1055586" y="1227476"/>
                  <a:pt x="1047652" y="1229680"/>
                </a:cubicBezTo>
                <a:cubicBezTo>
                  <a:pt x="1035311" y="1233206"/>
                  <a:pt x="1025174" y="1246869"/>
                  <a:pt x="1014596" y="1256125"/>
                </a:cubicBezTo>
                <a:cubicBezTo>
                  <a:pt x="1025615" y="1266262"/>
                  <a:pt x="1035311" y="1282129"/>
                  <a:pt x="1047652" y="1284773"/>
                </a:cubicBezTo>
                <a:cubicBezTo>
                  <a:pt x="1056026" y="1286095"/>
                  <a:pt x="1068367" y="1268906"/>
                  <a:pt x="1088201" y="1253040"/>
                </a:cubicBezTo>
                <a:close/>
                <a:moveTo>
                  <a:pt x="3062741" y="5361229"/>
                </a:moveTo>
                <a:cubicBezTo>
                  <a:pt x="3102408" y="5359906"/>
                  <a:pt x="3143397" y="5390758"/>
                  <a:pt x="3182183" y="5357703"/>
                </a:cubicBezTo>
                <a:cubicBezTo>
                  <a:pt x="3142075" y="5345361"/>
                  <a:pt x="3101967" y="5347125"/>
                  <a:pt x="3062741" y="5361229"/>
                </a:cubicBezTo>
                <a:close/>
                <a:moveTo>
                  <a:pt x="6462652" y="3994036"/>
                </a:moveTo>
                <a:cubicBezTo>
                  <a:pt x="6437089" y="3979932"/>
                  <a:pt x="6414170" y="3978610"/>
                  <a:pt x="6396981" y="4003732"/>
                </a:cubicBezTo>
                <a:cubicBezTo>
                  <a:pt x="6393895" y="4008140"/>
                  <a:pt x="6400947" y="4027533"/>
                  <a:pt x="6405796" y="4028414"/>
                </a:cubicBezTo>
                <a:cubicBezTo>
                  <a:pt x="6433122" y="4034144"/>
                  <a:pt x="6454278" y="4025329"/>
                  <a:pt x="6462652" y="3994036"/>
                </a:cubicBezTo>
                <a:close/>
                <a:moveTo>
                  <a:pt x="1733011" y="5717351"/>
                </a:moveTo>
                <a:cubicBezTo>
                  <a:pt x="1766067" y="5723521"/>
                  <a:pt x="1792071" y="5728369"/>
                  <a:pt x="1823364" y="5734099"/>
                </a:cubicBezTo>
                <a:cubicBezTo>
                  <a:pt x="1800005" y="5682973"/>
                  <a:pt x="1782375" y="5679447"/>
                  <a:pt x="1733011" y="5717351"/>
                </a:cubicBezTo>
                <a:close/>
                <a:moveTo>
                  <a:pt x="3304269" y="5634932"/>
                </a:moveTo>
                <a:cubicBezTo>
                  <a:pt x="3336884" y="5657850"/>
                  <a:pt x="3377874" y="5643747"/>
                  <a:pt x="3389333" y="5608046"/>
                </a:cubicBezTo>
                <a:cubicBezTo>
                  <a:pt x="3358040" y="5617742"/>
                  <a:pt x="3331155" y="5626117"/>
                  <a:pt x="3304269" y="5634932"/>
                </a:cubicBezTo>
                <a:close/>
                <a:moveTo>
                  <a:pt x="6081848" y="4220579"/>
                </a:moveTo>
                <a:cubicBezTo>
                  <a:pt x="6094629" y="4258483"/>
                  <a:pt x="6119311" y="4265094"/>
                  <a:pt x="6154130" y="4255839"/>
                </a:cubicBezTo>
                <a:cubicBezTo>
                  <a:pt x="6138263" y="4223664"/>
                  <a:pt x="6116666" y="4210001"/>
                  <a:pt x="6081848" y="4220579"/>
                </a:cubicBezTo>
                <a:close/>
                <a:moveTo>
                  <a:pt x="4127141" y="599414"/>
                </a:moveTo>
                <a:cubicBezTo>
                  <a:pt x="4099815" y="628944"/>
                  <a:pt x="4128904" y="643488"/>
                  <a:pt x="4136838" y="662441"/>
                </a:cubicBezTo>
                <a:cubicBezTo>
                  <a:pt x="4148297" y="647896"/>
                  <a:pt x="4157993" y="635996"/>
                  <a:pt x="4167249" y="624096"/>
                </a:cubicBezTo>
                <a:cubicBezTo>
                  <a:pt x="4155349" y="617044"/>
                  <a:pt x="4143008" y="609110"/>
                  <a:pt x="4127141" y="599414"/>
                </a:cubicBezTo>
                <a:close/>
                <a:moveTo>
                  <a:pt x="3937621" y="4409659"/>
                </a:moveTo>
                <a:cubicBezTo>
                  <a:pt x="3936298" y="4411863"/>
                  <a:pt x="3935417" y="4414067"/>
                  <a:pt x="3934095" y="4416711"/>
                </a:cubicBezTo>
                <a:cubicBezTo>
                  <a:pt x="3943350" y="4425526"/>
                  <a:pt x="3953047" y="4434341"/>
                  <a:pt x="3961862" y="4443156"/>
                </a:cubicBezTo>
                <a:cubicBezTo>
                  <a:pt x="3967151" y="4448004"/>
                  <a:pt x="3973762" y="4458582"/>
                  <a:pt x="3976406" y="4457700"/>
                </a:cubicBezTo>
                <a:cubicBezTo>
                  <a:pt x="3983899" y="4454615"/>
                  <a:pt x="3989188" y="4447563"/>
                  <a:pt x="3998884" y="4438748"/>
                </a:cubicBezTo>
                <a:cubicBezTo>
                  <a:pt x="3974202" y="4426848"/>
                  <a:pt x="3956132" y="4418474"/>
                  <a:pt x="3937621" y="4409659"/>
                </a:cubicBezTo>
                <a:close/>
                <a:moveTo>
                  <a:pt x="5566616" y="5387673"/>
                </a:moveTo>
                <a:cubicBezTo>
                  <a:pt x="5567057" y="5394285"/>
                  <a:pt x="5567498" y="5400896"/>
                  <a:pt x="5567938" y="5407507"/>
                </a:cubicBezTo>
                <a:cubicBezTo>
                  <a:pt x="5586450" y="5404862"/>
                  <a:pt x="5605402" y="5402218"/>
                  <a:pt x="5623913" y="5399573"/>
                </a:cubicBezTo>
                <a:cubicBezTo>
                  <a:pt x="5623473" y="5395607"/>
                  <a:pt x="5623031" y="5391640"/>
                  <a:pt x="5622150" y="5387673"/>
                </a:cubicBezTo>
                <a:cubicBezTo>
                  <a:pt x="5604080" y="5387673"/>
                  <a:pt x="5585127" y="5387673"/>
                  <a:pt x="5566616" y="5387673"/>
                </a:cubicBezTo>
                <a:close/>
                <a:moveTo>
                  <a:pt x="3738404" y="778797"/>
                </a:moveTo>
                <a:cubicBezTo>
                  <a:pt x="3736200" y="781883"/>
                  <a:pt x="3734437" y="785409"/>
                  <a:pt x="3732233" y="788494"/>
                </a:cubicBezTo>
                <a:cubicBezTo>
                  <a:pt x="3743693" y="795546"/>
                  <a:pt x="3754271" y="806124"/>
                  <a:pt x="3766611" y="809209"/>
                </a:cubicBezTo>
                <a:cubicBezTo>
                  <a:pt x="3773223" y="810972"/>
                  <a:pt x="3782919" y="799953"/>
                  <a:pt x="3791293" y="794664"/>
                </a:cubicBezTo>
                <a:cubicBezTo>
                  <a:pt x="3784241" y="790257"/>
                  <a:pt x="3778071" y="783646"/>
                  <a:pt x="3770137" y="781883"/>
                </a:cubicBezTo>
                <a:cubicBezTo>
                  <a:pt x="3760000" y="779238"/>
                  <a:pt x="3748982" y="779679"/>
                  <a:pt x="3738404" y="778797"/>
                </a:cubicBezTo>
                <a:close/>
                <a:moveTo>
                  <a:pt x="3471752" y="5314509"/>
                </a:moveTo>
                <a:cubicBezTo>
                  <a:pt x="3494671" y="5311424"/>
                  <a:pt x="3504368" y="5310102"/>
                  <a:pt x="3503927" y="5310102"/>
                </a:cubicBezTo>
                <a:cubicBezTo>
                  <a:pt x="3505690" y="5286743"/>
                  <a:pt x="3506571" y="5271317"/>
                  <a:pt x="3507453" y="5256331"/>
                </a:cubicBezTo>
                <a:cubicBezTo>
                  <a:pt x="3504808" y="5255009"/>
                  <a:pt x="3502605" y="5254127"/>
                  <a:pt x="3499960" y="5252805"/>
                </a:cubicBezTo>
                <a:cubicBezTo>
                  <a:pt x="3492027" y="5270876"/>
                  <a:pt x="3483653" y="5288506"/>
                  <a:pt x="3471752" y="5314509"/>
                </a:cubicBezTo>
                <a:close/>
                <a:moveTo>
                  <a:pt x="3876357" y="4650747"/>
                </a:moveTo>
                <a:cubicBezTo>
                  <a:pt x="3877679" y="4655595"/>
                  <a:pt x="3878561" y="4660002"/>
                  <a:pt x="3879883" y="4664851"/>
                </a:cubicBezTo>
                <a:cubicBezTo>
                  <a:pt x="3905887" y="4681158"/>
                  <a:pt x="3919550" y="4664410"/>
                  <a:pt x="3938943" y="4632676"/>
                </a:cubicBezTo>
                <a:cubicBezTo>
                  <a:pt x="3911617" y="4640610"/>
                  <a:pt x="3893987" y="4645899"/>
                  <a:pt x="3876357" y="4650747"/>
                </a:cubicBezTo>
                <a:close/>
                <a:moveTo>
                  <a:pt x="325270" y="5014802"/>
                </a:moveTo>
                <a:cubicBezTo>
                  <a:pt x="321304" y="5017888"/>
                  <a:pt x="317337" y="5020532"/>
                  <a:pt x="313370" y="5023617"/>
                </a:cubicBezTo>
                <a:cubicBezTo>
                  <a:pt x="310285" y="5047858"/>
                  <a:pt x="323066" y="5060640"/>
                  <a:pt x="346867" y="5065929"/>
                </a:cubicBezTo>
                <a:cubicBezTo>
                  <a:pt x="350393" y="5063284"/>
                  <a:pt x="353919" y="5060640"/>
                  <a:pt x="357445" y="5058436"/>
                </a:cubicBezTo>
                <a:cubicBezTo>
                  <a:pt x="346426" y="5043451"/>
                  <a:pt x="335848" y="5029347"/>
                  <a:pt x="325270" y="5014802"/>
                </a:cubicBezTo>
                <a:close/>
              </a:path>
            </a:pathLst>
          </a:custGeom>
          <a:gradFill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sp>
        <p:nvSpPr>
          <p:cNvPr id="6" name="图形 4">
            <a:extLst>
              <a:ext uri="{FF2B5EF4-FFF2-40B4-BE49-F238E27FC236}">
                <a16:creationId xmlns:a16="http://schemas.microsoft.com/office/drawing/2014/main" id="{AADA3AB0-EF26-97DA-1CE6-0AFFD4A9F26A}"/>
              </a:ext>
            </a:extLst>
          </p:cNvPr>
          <p:cNvSpPr/>
          <p:nvPr/>
        </p:nvSpPr>
        <p:spPr>
          <a:xfrm>
            <a:off x="7577331" y="2998658"/>
            <a:ext cx="532047" cy="533762"/>
          </a:xfrm>
          <a:custGeom>
            <a:avLst/>
            <a:gdLst>
              <a:gd name="connsiteX0" fmla="*/ 896917 w 6835963"/>
              <a:gd name="connsiteY0" fmla="*/ 4593450 h 6858000"/>
              <a:gd name="connsiteX1" fmla="*/ 932177 w 6835963"/>
              <a:gd name="connsiteY1" fmla="*/ 4599620 h 6858000"/>
              <a:gd name="connsiteX2" fmla="*/ 974048 w 6835963"/>
              <a:gd name="connsiteY2" fmla="*/ 4545408 h 6858000"/>
              <a:gd name="connsiteX3" fmla="*/ 1007985 w 6835963"/>
              <a:gd name="connsiteY3" fmla="*/ 4555105 h 6858000"/>
              <a:gd name="connsiteX4" fmla="*/ 1042804 w 6835963"/>
              <a:gd name="connsiteY4" fmla="*/ 4586839 h 6858000"/>
              <a:gd name="connsiteX5" fmla="*/ 1003137 w 6835963"/>
              <a:gd name="connsiteY5" fmla="*/ 4624743 h 6858000"/>
              <a:gd name="connsiteX6" fmla="*/ 968318 w 6835963"/>
              <a:gd name="connsiteY6" fmla="*/ 4641932 h 6858000"/>
              <a:gd name="connsiteX7" fmla="*/ 944077 w 6835963"/>
              <a:gd name="connsiteY7" fmla="*/ 4651187 h 6858000"/>
              <a:gd name="connsiteX8" fmla="*/ 900884 w 6835963"/>
              <a:gd name="connsiteY8" fmla="*/ 4654713 h 6858000"/>
              <a:gd name="connsiteX9" fmla="*/ 877524 w 6835963"/>
              <a:gd name="connsiteY9" fmla="*/ 4673225 h 6858000"/>
              <a:gd name="connsiteX10" fmla="*/ 909699 w 6835963"/>
              <a:gd name="connsiteY10" fmla="*/ 4689973 h 6858000"/>
              <a:gd name="connsiteX11" fmla="*/ 956859 w 6835963"/>
              <a:gd name="connsiteY11" fmla="*/ 4722148 h 6858000"/>
              <a:gd name="connsiteX12" fmla="*/ 993881 w 6835963"/>
              <a:gd name="connsiteY12" fmla="*/ 4764900 h 6858000"/>
              <a:gd name="connsiteX13" fmla="*/ 942314 w 6835963"/>
              <a:gd name="connsiteY13" fmla="*/ 4779445 h 6858000"/>
              <a:gd name="connsiteX14" fmla="*/ 923803 w 6835963"/>
              <a:gd name="connsiteY14" fmla="*/ 4819993 h 6858000"/>
              <a:gd name="connsiteX15" fmla="*/ 967877 w 6835963"/>
              <a:gd name="connsiteY15" fmla="*/ 4929739 h 6858000"/>
              <a:gd name="connsiteX16" fmla="*/ 966114 w 6835963"/>
              <a:gd name="connsiteY16" fmla="*/ 4995410 h 6858000"/>
              <a:gd name="connsiteX17" fmla="*/ 971403 w 6835963"/>
              <a:gd name="connsiteY17" fmla="*/ 5076948 h 6858000"/>
              <a:gd name="connsiteX18" fmla="*/ 951129 w 6835963"/>
              <a:gd name="connsiteY18" fmla="*/ 5102070 h 6858000"/>
              <a:gd name="connsiteX19" fmla="*/ 867387 w 6835963"/>
              <a:gd name="connsiteY19" fmla="*/ 5106037 h 6858000"/>
              <a:gd name="connsiteX20" fmla="*/ 815379 w 6835963"/>
              <a:gd name="connsiteY20" fmla="*/ 5030670 h 6858000"/>
              <a:gd name="connsiteX21" fmla="*/ 764253 w 6835963"/>
              <a:gd name="connsiteY21" fmla="*/ 4944724 h 6858000"/>
              <a:gd name="connsiteX22" fmla="*/ 739571 w 6835963"/>
              <a:gd name="connsiteY22" fmla="*/ 4786937 h 6858000"/>
              <a:gd name="connsiteX23" fmla="*/ 726789 w 6835963"/>
              <a:gd name="connsiteY23" fmla="*/ 4676751 h 6858000"/>
              <a:gd name="connsiteX24" fmla="*/ 724145 w 6835963"/>
              <a:gd name="connsiteY24" fmla="*/ 4587720 h 6858000"/>
              <a:gd name="connsiteX25" fmla="*/ 726349 w 6835963"/>
              <a:gd name="connsiteY25" fmla="*/ 4570091 h 6858000"/>
              <a:gd name="connsiteX26" fmla="*/ 721060 w 6835963"/>
              <a:gd name="connsiteY26" fmla="*/ 4522490 h 6858000"/>
              <a:gd name="connsiteX27" fmla="*/ 736486 w 6835963"/>
              <a:gd name="connsiteY27" fmla="*/ 4516319 h 6858000"/>
              <a:gd name="connsiteX28" fmla="*/ 631148 w 6835963"/>
              <a:gd name="connsiteY28" fmla="*/ 4428170 h 6858000"/>
              <a:gd name="connsiteX29" fmla="*/ 611314 w 6835963"/>
              <a:gd name="connsiteY29" fmla="*/ 4378807 h 6858000"/>
              <a:gd name="connsiteX30" fmla="*/ 546084 w 6835963"/>
              <a:gd name="connsiteY30" fmla="*/ 4320628 h 6858000"/>
              <a:gd name="connsiteX31" fmla="*/ 539032 w 6835963"/>
              <a:gd name="connsiteY31" fmla="*/ 4435663 h 6858000"/>
              <a:gd name="connsiteX32" fmla="*/ 555780 w 6835963"/>
              <a:gd name="connsiteY32" fmla="*/ 4514556 h 6858000"/>
              <a:gd name="connsiteX33" fmla="*/ 577817 w 6835963"/>
              <a:gd name="connsiteY33" fmla="*/ 4573616 h 6858000"/>
              <a:gd name="connsiteX34" fmla="*/ 582225 w 6835963"/>
              <a:gd name="connsiteY34" fmla="*/ 4664851 h 6858000"/>
              <a:gd name="connsiteX35" fmla="*/ 637759 w 6835963"/>
              <a:gd name="connsiteY35" fmla="*/ 4599620 h 6858000"/>
              <a:gd name="connsiteX36" fmla="*/ 636877 w 6835963"/>
              <a:gd name="connsiteY36" fmla="*/ 4598739 h 6858000"/>
              <a:gd name="connsiteX37" fmla="*/ 656711 w 6835963"/>
              <a:gd name="connsiteY37" fmla="*/ 4628709 h 6858000"/>
              <a:gd name="connsiteX38" fmla="*/ 653626 w 6835963"/>
              <a:gd name="connsiteY38" fmla="*/ 4698788 h 6858000"/>
              <a:gd name="connsiteX39" fmla="*/ 631148 w 6835963"/>
              <a:gd name="connsiteY39" fmla="*/ 4743744 h 6858000"/>
              <a:gd name="connsiteX40" fmla="*/ 691089 w 6835963"/>
              <a:gd name="connsiteY40" fmla="*/ 4787378 h 6858000"/>
              <a:gd name="connsiteX41" fmla="*/ 713567 w 6835963"/>
              <a:gd name="connsiteY41" fmla="*/ 4856575 h 6858000"/>
              <a:gd name="connsiteX42" fmla="*/ 719297 w 6835963"/>
              <a:gd name="connsiteY42" fmla="*/ 4911227 h 6858000"/>
              <a:gd name="connsiteX43" fmla="*/ 746623 w 6835963"/>
              <a:gd name="connsiteY43" fmla="*/ 5062403 h 6858000"/>
              <a:gd name="connsiteX44" fmla="*/ 760286 w 6835963"/>
              <a:gd name="connsiteY44" fmla="*/ 5079152 h 6858000"/>
              <a:gd name="connsiteX45" fmla="*/ 773068 w 6835963"/>
              <a:gd name="connsiteY45" fmla="*/ 5200797 h 6858000"/>
              <a:gd name="connsiteX46" fmla="*/ 717093 w 6835963"/>
              <a:gd name="connsiteY46" fmla="*/ 5220631 h 6858000"/>
              <a:gd name="connsiteX47" fmla="*/ 681833 w 6835963"/>
              <a:gd name="connsiteY47" fmla="*/ 5213579 h 6858000"/>
              <a:gd name="connsiteX48" fmla="*/ 644370 w 6835963"/>
              <a:gd name="connsiteY48" fmla="*/ 5236938 h 6858000"/>
              <a:gd name="connsiteX49" fmla="*/ 662000 w 6835963"/>
              <a:gd name="connsiteY49" fmla="*/ 5261179 h 6858000"/>
              <a:gd name="connsiteX50" fmla="*/ 670815 w 6835963"/>
              <a:gd name="connsiteY50" fmla="*/ 5286302 h 6858000"/>
              <a:gd name="connsiteX51" fmla="*/ 642166 w 6835963"/>
              <a:gd name="connsiteY51" fmla="*/ 5287183 h 6858000"/>
              <a:gd name="connsiteX52" fmla="*/ 618807 w 6835963"/>
              <a:gd name="connsiteY52" fmla="*/ 5207408 h 6858000"/>
              <a:gd name="connsiteX53" fmla="*/ 515672 w 6835963"/>
              <a:gd name="connsiteY53" fmla="*/ 5174793 h 6858000"/>
              <a:gd name="connsiteX54" fmla="*/ 506417 w 6835963"/>
              <a:gd name="connsiteY54" fmla="*/ 5146585 h 6858000"/>
              <a:gd name="connsiteX55" fmla="*/ 533302 w 6835963"/>
              <a:gd name="connsiteY55" fmla="*/ 5127192 h 6858000"/>
              <a:gd name="connsiteX56" fmla="*/ 573851 w 6835963"/>
              <a:gd name="connsiteY56" fmla="*/ 5126311 h 6858000"/>
              <a:gd name="connsiteX57" fmla="*/ 568562 w 6835963"/>
              <a:gd name="connsiteY57" fmla="*/ 5032432 h 6858000"/>
              <a:gd name="connsiteX58" fmla="*/ 554899 w 6835963"/>
              <a:gd name="connsiteY58" fmla="*/ 5013040 h 6858000"/>
              <a:gd name="connsiteX59" fmla="*/ 487905 w 6835963"/>
              <a:gd name="connsiteY59" fmla="*/ 4975135 h 6858000"/>
              <a:gd name="connsiteX60" fmla="*/ 462783 w 6835963"/>
              <a:gd name="connsiteY60" fmla="*/ 4889190 h 6858000"/>
              <a:gd name="connsiteX61" fmla="*/ 473361 w 6835963"/>
              <a:gd name="connsiteY61" fmla="*/ 4869798 h 6858000"/>
              <a:gd name="connsiteX62" fmla="*/ 494516 w 6835963"/>
              <a:gd name="connsiteY62" fmla="*/ 4828367 h 6858000"/>
              <a:gd name="connsiteX63" fmla="*/ 469394 w 6835963"/>
              <a:gd name="connsiteY63" fmla="*/ 4760933 h 6858000"/>
              <a:gd name="connsiteX64" fmla="*/ 445594 w 6835963"/>
              <a:gd name="connsiteY64" fmla="*/ 4750796 h 6858000"/>
              <a:gd name="connsiteX65" fmla="*/ 341137 w 6835963"/>
              <a:gd name="connsiteY65" fmla="*/ 4741540 h 6858000"/>
              <a:gd name="connsiteX66" fmla="*/ 309844 w 6835963"/>
              <a:gd name="connsiteY66" fmla="*/ 4745948 h 6858000"/>
              <a:gd name="connsiteX67" fmla="*/ 303674 w 6835963"/>
              <a:gd name="connsiteY67" fmla="*/ 4797956 h 6858000"/>
              <a:gd name="connsiteX68" fmla="*/ 330559 w 6835963"/>
              <a:gd name="connsiteY68" fmla="*/ 4827486 h 6858000"/>
              <a:gd name="connsiteX69" fmla="*/ 360530 w 6835963"/>
              <a:gd name="connsiteY69" fmla="*/ 4880375 h 6858000"/>
              <a:gd name="connsiteX70" fmla="*/ 390501 w 6835963"/>
              <a:gd name="connsiteY70" fmla="*/ 5049621 h 6858000"/>
              <a:gd name="connsiteX71" fmla="*/ 400197 w 6835963"/>
              <a:gd name="connsiteY71" fmla="*/ 5088848 h 6858000"/>
              <a:gd name="connsiteX72" fmla="*/ 358326 w 6835963"/>
              <a:gd name="connsiteY72" fmla="*/ 5075625 h 6858000"/>
              <a:gd name="connsiteX73" fmla="*/ 318218 w 6835963"/>
              <a:gd name="connsiteY73" fmla="*/ 5151433 h 6858000"/>
              <a:gd name="connsiteX74" fmla="*/ 221695 w 6835963"/>
              <a:gd name="connsiteY74" fmla="*/ 5115293 h 6858000"/>
              <a:gd name="connsiteX75" fmla="*/ 209354 w 6835963"/>
              <a:gd name="connsiteY75" fmla="*/ 5070777 h 6858000"/>
              <a:gd name="connsiteX76" fmla="*/ 163517 w 6835963"/>
              <a:gd name="connsiteY76" fmla="*/ 4955743 h 6858000"/>
              <a:gd name="connsiteX77" fmla="*/ 141920 w 6835963"/>
              <a:gd name="connsiteY77" fmla="*/ 4923568 h 6858000"/>
              <a:gd name="connsiteX78" fmla="*/ 145005 w 6835963"/>
              <a:gd name="connsiteY78" fmla="*/ 4884782 h 6858000"/>
              <a:gd name="connsiteX79" fmla="*/ 183791 w 6835963"/>
              <a:gd name="connsiteY79" fmla="*/ 4778563 h 6858000"/>
              <a:gd name="connsiteX80" fmla="*/ 180706 w 6835963"/>
              <a:gd name="connsiteY80" fmla="*/ 4760052 h 6858000"/>
              <a:gd name="connsiteX81" fmla="*/ 276788 w 6835963"/>
              <a:gd name="connsiteY81" fmla="*/ 4721707 h 6858000"/>
              <a:gd name="connsiteX82" fmla="*/ 293977 w 6835963"/>
              <a:gd name="connsiteY82" fmla="*/ 4696584 h 6858000"/>
              <a:gd name="connsiteX83" fmla="*/ 361411 w 6835963"/>
              <a:gd name="connsiteY83" fmla="*/ 4604028 h 6858000"/>
              <a:gd name="connsiteX84" fmla="*/ 401078 w 6835963"/>
              <a:gd name="connsiteY84" fmla="*/ 4538797 h 6858000"/>
              <a:gd name="connsiteX85" fmla="*/ 309403 w 6835963"/>
              <a:gd name="connsiteY85" fmla="*/ 4583754 h 6858000"/>
              <a:gd name="connsiteX86" fmla="*/ 214643 w 6835963"/>
              <a:gd name="connsiteY86" fmla="*/ 4648984 h 6858000"/>
              <a:gd name="connsiteX87" fmla="*/ 261803 w 6835963"/>
              <a:gd name="connsiteY87" fmla="*/ 4655154 h 6858000"/>
              <a:gd name="connsiteX88" fmla="*/ 262244 w 6835963"/>
              <a:gd name="connsiteY88" fmla="*/ 4695703 h 6858000"/>
              <a:gd name="connsiteX89" fmla="*/ 204065 w 6835963"/>
              <a:gd name="connsiteY89" fmla="*/ 4673225 h 6858000"/>
              <a:gd name="connsiteX90" fmla="*/ 137953 w 6835963"/>
              <a:gd name="connsiteY90" fmla="*/ 4639287 h 6858000"/>
              <a:gd name="connsiteX91" fmla="*/ 112390 w 6835963"/>
              <a:gd name="connsiteY91" fmla="*/ 4591246 h 6858000"/>
              <a:gd name="connsiteX92" fmla="*/ 40549 w 6835963"/>
              <a:gd name="connsiteY92" fmla="*/ 4599180 h 6858000"/>
              <a:gd name="connsiteX93" fmla="*/ 31293 w 6835963"/>
              <a:gd name="connsiteY93" fmla="*/ 4584194 h 6858000"/>
              <a:gd name="connsiteX94" fmla="*/ 94760 w 6835963"/>
              <a:gd name="connsiteY94" fmla="*/ 4548053 h 6858000"/>
              <a:gd name="connsiteX95" fmla="*/ 78893 w 6835963"/>
              <a:gd name="connsiteY95" fmla="*/ 4448885 h 6858000"/>
              <a:gd name="connsiteX96" fmla="*/ 73164 w 6835963"/>
              <a:gd name="connsiteY96" fmla="*/ 4399081 h 6858000"/>
              <a:gd name="connsiteX97" fmla="*/ 0 w 6835963"/>
              <a:gd name="connsiteY97" fmla="*/ 4378807 h 6858000"/>
              <a:gd name="connsiteX98" fmla="*/ 9256 w 6835963"/>
              <a:gd name="connsiteY98" fmla="*/ 4326358 h 6858000"/>
              <a:gd name="connsiteX99" fmla="*/ 53330 w 6835963"/>
              <a:gd name="connsiteY99" fmla="*/ 4338258 h 6858000"/>
              <a:gd name="connsiteX100" fmla="*/ 53330 w 6835963"/>
              <a:gd name="connsiteY100" fmla="*/ 3998884 h 6858000"/>
              <a:gd name="connsiteX101" fmla="*/ 68316 w 6835963"/>
              <a:gd name="connsiteY101" fmla="*/ 3891783 h 6858000"/>
              <a:gd name="connsiteX102" fmla="*/ 86827 w 6835963"/>
              <a:gd name="connsiteY102" fmla="*/ 3859168 h 6858000"/>
              <a:gd name="connsiteX103" fmla="*/ 115475 w 6835963"/>
              <a:gd name="connsiteY103" fmla="*/ 3800549 h 6858000"/>
              <a:gd name="connsiteX104" fmla="*/ 140598 w 6835963"/>
              <a:gd name="connsiteY104" fmla="*/ 3708433 h 6858000"/>
              <a:gd name="connsiteX105" fmla="*/ 171009 w 6835963"/>
              <a:gd name="connsiteY105" fmla="*/ 3689481 h 6858000"/>
              <a:gd name="connsiteX106" fmla="*/ 222577 w 6835963"/>
              <a:gd name="connsiteY106" fmla="*/ 3665680 h 6858000"/>
              <a:gd name="connsiteX107" fmla="*/ 280314 w 6835963"/>
              <a:gd name="connsiteY107" fmla="*/ 3626454 h 6858000"/>
              <a:gd name="connsiteX108" fmla="*/ 297944 w 6835963"/>
              <a:gd name="connsiteY108" fmla="*/ 3655543 h 6858000"/>
              <a:gd name="connsiteX109" fmla="*/ 264447 w 6835963"/>
              <a:gd name="connsiteY109" fmla="*/ 3804515 h 6858000"/>
              <a:gd name="connsiteX110" fmla="*/ 220814 w 6835963"/>
              <a:gd name="connsiteY110" fmla="*/ 3854760 h 6858000"/>
              <a:gd name="connsiteX111" fmla="*/ 210676 w 6835963"/>
              <a:gd name="connsiteY111" fmla="*/ 3876357 h 6858000"/>
              <a:gd name="connsiteX112" fmla="*/ 194369 w 6835963"/>
              <a:gd name="connsiteY112" fmla="*/ 3975084 h 6858000"/>
              <a:gd name="connsiteX113" fmla="*/ 186876 w 6835963"/>
              <a:gd name="connsiteY113" fmla="*/ 4107307 h 6858000"/>
              <a:gd name="connsiteX114" fmla="*/ 178061 w 6835963"/>
              <a:gd name="connsiteY114" fmla="*/ 4208679 h 6858000"/>
              <a:gd name="connsiteX115" fmla="*/ 174535 w 6835963"/>
              <a:gd name="connsiteY115" fmla="*/ 4239091 h 6858000"/>
              <a:gd name="connsiteX116" fmla="*/ 291333 w 6835963"/>
              <a:gd name="connsiteY116" fmla="*/ 4288013 h 6858000"/>
              <a:gd name="connsiteX117" fmla="*/ 295300 w 6835963"/>
              <a:gd name="connsiteY117" fmla="*/ 4339580 h 6858000"/>
              <a:gd name="connsiteX118" fmla="*/ 346867 w 6835963"/>
              <a:gd name="connsiteY118" fmla="*/ 4368229 h 6858000"/>
              <a:gd name="connsiteX119" fmla="*/ 364497 w 6835963"/>
              <a:gd name="connsiteY119" fmla="*/ 4204712 h 6858000"/>
              <a:gd name="connsiteX120" fmla="*/ 373311 w 6835963"/>
              <a:gd name="connsiteY120" fmla="*/ 4137719 h 6858000"/>
              <a:gd name="connsiteX121" fmla="*/ 416945 w 6835963"/>
              <a:gd name="connsiteY121" fmla="*/ 4036347 h 6858000"/>
              <a:gd name="connsiteX122" fmla="*/ 406808 w 6835963"/>
              <a:gd name="connsiteY122" fmla="*/ 3951284 h 6858000"/>
              <a:gd name="connsiteX123" fmla="*/ 377719 w 6835963"/>
              <a:gd name="connsiteY123" fmla="*/ 3892224 h 6858000"/>
              <a:gd name="connsiteX124" fmla="*/ 384330 w 6835963"/>
              <a:gd name="connsiteY124" fmla="*/ 3860490 h 6858000"/>
              <a:gd name="connsiteX125" fmla="*/ 313811 w 6835963"/>
              <a:gd name="connsiteY125" fmla="*/ 3860490 h 6858000"/>
              <a:gd name="connsiteX126" fmla="*/ 307640 w 6835963"/>
              <a:gd name="connsiteY126" fmla="*/ 3847268 h 6858000"/>
              <a:gd name="connsiteX127" fmla="*/ 350833 w 6835963"/>
              <a:gd name="connsiteY127" fmla="*/ 3823027 h 6858000"/>
              <a:gd name="connsiteX128" fmla="*/ 401519 w 6835963"/>
              <a:gd name="connsiteY128" fmla="*/ 3771900 h 6858000"/>
              <a:gd name="connsiteX129" fmla="*/ 420471 w 6835963"/>
              <a:gd name="connsiteY129" fmla="*/ 3722537 h 6858000"/>
              <a:gd name="connsiteX130" fmla="*/ 403723 w 6835963"/>
              <a:gd name="connsiteY130" fmla="*/ 3637032 h 6858000"/>
              <a:gd name="connsiteX131" fmla="*/ 393145 w 6835963"/>
              <a:gd name="connsiteY131" fmla="*/ 3484534 h 6858000"/>
              <a:gd name="connsiteX132" fmla="*/ 417827 w 6835963"/>
              <a:gd name="connsiteY132" fmla="*/ 3462497 h 6858000"/>
              <a:gd name="connsiteX133" fmla="*/ 364497 w 6835963"/>
              <a:gd name="connsiteY133" fmla="*/ 3425474 h 6858000"/>
              <a:gd name="connsiteX134" fmla="*/ 356563 w 6835963"/>
              <a:gd name="connsiteY134" fmla="*/ 3432967 h 6858000"/>
              <a:gd name="connsiteX135" fmla="*/ 372430 w 6835963"/>
              <a:gd name="connsiteY135" fmla="*/ 3469990 h 6858000"/>
              <a:gd name="connsiteX136" fmla="*/ 306318 w 6835963"/>
              <a:gd name="connsiteY136" fmla="*/ 3524201 h 6858000"/>
              <a:gd name="connsiteX137" fmla="*/ 295300 w 6835963"/>
              <a:gd name="connsiteY137" fmla="*/ 3533457 h 6858000"/>
              <a:gd name="connsiteX138" fmla="*/ 230510 w 6835963"/>
              <a:gd name="connsiteY138" fmla="*/ 3528609 h 6858000"/>
              <a:gd name="connsiteX139" fmla="*/ 247258 w 6835963"/>
              <a:gd name="connsiteY139" fmla="*/ 3476160 h 6858000"/>
              <a:gd name="connsiteX140" fmla="*/ 279873 w 6835963"/>
              <a:gd name="connsiteY140" fmla="*/ 3446189 h 6858000"/>
              <a:gd name="connsiteX141" fmla="*/ 295300 w 6835963"/>
              <a:gd name="connsiteY141" fmla="*/ 3415337 h 6858000"/>
              <a:gd name="connsiteX142" fmla="*/ 321744 w 6835963"/>
              <a:gd name="connsiteY142" fmla="*/ 3373026 h 6858000"/>
              <a:gd name="connsiteX143" fmla="*/ 310726 w 6835963"/>
              <a:gd name="connsiteY143" fmla="*/ 3359803 h 6858000"/>
              <a:gd name="connsiteX144" fmla="*/ 318659 w 6835963"/>
              <a:gd name="connsiteY144" fmla="*/ 3354955 h 6858000"/>
              <a:gd name="connsiteX145" fmla="*/ 360089 w 6835963"/>
              <a:gd name="connsiteY145" fmla="*/ 3339970 h 6858000"/>
              <a:gd name="connsiteX146" fmla="*/ 338933 w 6835963"/>
              <a:gd name="connsiteY146" fmla="*/ 3287080 h 6858000"/>
              <a:gd name="connsiteX147" fmla="*/ 323066 w 6835963"/>
              <a:gd name="connsiteY147" fmla="*/ 3265043 h 6858000"/>
              <a:gd name="connsiteX148" fmla="*/ 274144 w 6835963"/>
              <a:gd name="connsiteY148" fmla="*/ 3156179 h 6858000"/>
              <a:gd name="connsiteX149" fmla="*/ 267533 w 6835963"/>
              <a:gd name="connsiteY149" fmla="*/ 3120478 h 6858000"/>
              <a:gd name="connsiteX150" fmla="*/ 264007 w 6835963"/>
              <a:gd name="connsiteY150" fmla="*/ 3023073 h 6858000"/>
              <a:gd name="connsiteX151" fmla="*/ 256955 w 6835963"/>
              <a:gd name="connsiteY151" fmla="*/ 2884680 h 6858000"/>
              <a:gd name="connsiteX152" fmla="*/ 228747 w 6835963"/>
              <a:gd name="connsiteY152" fmla="*/ 2784630 h 6858000"/>
              <a:gd name="connsiteX153" fmla="*/ 271940 w 6835963"/>
              <a:gd name="connsiteY153" fmla="*/ 2655051 h 6858000"/>
              <a:gd name="connsiteX154" fmla="*/ 198776 w 6835963"/>
              <a:gd name="connsiteY154" fmla="*/ 2542661 h 6858000"/>
              <a:gd name="connsiteX155" fmla="*/ 198776 w 6835963"/>
              <a:gd name="connsiteY155" fmla="*/ 2462886 h 6858000"/>
              <a:gd name="connsiteX156" fmla="*/ 197013 w 6835963"/>
              <a:gd name="connsiteY156" fmla="*/ 2431593 h 6858000"/>
              <a:gd name="connsiteX157" fmla="*/ 196132 w 6835963"/>
              <a:gd name="connsiteY157" fmla="*/ 2364600 h 6858000"/>
              <a:gd name="connsiteX158" fmla="*/ 208473 w 6835963"/>
              <a:gd name="connsiteY158" fmla="*/ 2262787 h 6858000"/>
              <a:gd name="connsiteX159" fmla="*/ 205387 w 6835963"/>
              <a:gd name="connsiteY159" fmla="*/ 2231054 h 6858000"/>
              <a:gd name="connsiteX160" fmla="*/ 221254 w 6835963"/>
              <a:gd name="connsiteY160" fmla="*/ 2180368 h 6858000"/>
              <a:gd name="connsiteX161" fmla="*/ 184232 w 6835963"/>
              <a:gd name="connsiteY161" fmla="*/ 2123953 h 6858000"/>
              <a:gd name="connsiteX162" fmla="*/ 295300 w 6835963"/>
              <a:gd name="connsiteY162" fmla="*/ 1926499 h 6858000"/>
              <a:gd name="connsiteX163" fmla="*/ 317778 w 6835963"/>
              <a:gd name="connsiteY163" fmla="*/ 1858183 h 6858000"/>
              <a:gd name="connsiteX164" fmla="*/ 314692 w 6835963"/>
              <a:gd name="connsiteY164" fmla="*/ 1781493 h 6858000"/>
              <a:gd name="connsiteX165" fmla="*/ 363615 w 6835963"/>
              <a:gd name="connsiteY165" fmla="*/ 1772238 h 6858000"/>
              <a:gd name="connsiteX166" fmla="*/ 335848 w 6835963"/>
              <a:gd name="connsiteY166" fmla="*/ 1755049 h 6858000"/>
              <a:gd name="connsiteX167" fmla="*/ 421793 w 6835963"/>
              <a:gd name="connsiteY167" fmla="*/ 1632521 h 6858000"/>
              <a:gd name="connsiteX168" fmla="*/ 408130 w 6835963"/>
              <a:gd name="connsiteY168" fmla="*/ 1611366 h 6858000"/>
              <a:gd name="connsiteX169" fmla="*/ 438542 w 6835963"/>
              <a:gd name="connsiteY169" fmla="*/ 1554069 h 6858000"/>
              <a:gd name="connsiteX170" fmla="*/ 447357 w 6835963"/>
              <a:gd name="connsiteY170" fmla="*/ 1548339 h 6858000"/>
              <a:gd name="connsiteX171" fmla="*/ 492313 w 6835963"/>
              <a:gd name="connsiteY171" fmla="*/ 1502942 h 6858000"/>
              <a:gd name="connsiteX172" fmla="*/ 554899 w 6835963"/>
              <a:gd name="connsiteY172" fmla="*/ 1441679 h 6858000"/>
              <a:gd name="connsiteX173" fmla="*/ 588395 w 6835963"/>
              <a:gd name="connsiteY173" fmla="*/ 1443442 h 6858000"/>
              <a:gd name="connsiteX174" fmla="*/ 548728 w 6835963"/>
              <a:gd name="connsiteY174" fmla="*/ 1365430 h 6858000"/>
              <a:gd name="connsiteX175" fmla="*/ 621010 w 6835963"/>
              <a:gd name="connsiteY175" fmla="*/ 1331933 h 6858000"/>
              <a:gd name="connsiteX176" fmla="*/ 638200 w 6835963"/>
              <a:gd name="connsiteY176" fmla="*/ 1261414 h 6858000"/>
              <a:gd name="connsiteX177" fmla="*/ 674341 w 6835963"/>
              <a:gd name="connsiteY177" fmla="*/ 1215576 h 6858000"/>
              <a:gd name="connsiteX178" fmla="*/ 756319 w 6835963"/>
              <a:gd name="connsiteY178" fmla="*/ 1190013 h 6858000"/>
              <a:gd name="connsiteX179" fmla="*/ 773508 w 6835963"/>
              <a:gd name="connsiteY179" fmla="*/ 1143294 h 6858000"/>
              <a:gd name="connsiteX180" fmla="*/ 846672 w 6835963"/>
              <a:gd name="connsiteY180" fmla="*/ 1062197 h 6858000"/>
              <a:gd name="connsiteX181" fmla="*/ 900884 w 6835963"/>
              <a:gd name="connsiteY181" fmla="*/ 988592 h 6858000"/>
              <a:gd name="connsiteX182" fmla="*/ 968759 w 6835963"/>
              <a:gd name="connsiteY182" fmla="*/ 943636 h 6858000"/>
              <a:gd name="connsiteX183" fmla="*/ 1013715 w 6835963"/>
              <a:gd name="connsiteY183" fmla="*/ 901765 h 6858000"/>
              <a:gd name="connsiteX184" fmla="*/ 1041041 w 6835963"/>
              <a:gd name="connsiteY184" fmla="*/ 879728 h 6858000"/>
              <a:gd name="connsiteX185" fmla="*/ 1025615 w 6835963"/>
              <a:gd name="connsiteY185" fmla="*/ 843587 h 6858000"/>
              <a:gd name="connsiteX186" fmla="*/ 1108034 w 6835963"/>
              <a:gd name="connsiteY186" fmla="*/ 849757 h 6858000"/>
              <a:gd name="connsiteX187" fmla="*/ 1104068 w 6835963"/>
              <a:gd name="connsiteY187" fmla="*/ 829483 h 6858000"/>
              <a:gd name="connsiteX188" fmla="*/ 1215576 w 6835963"/>
              <a:gd name="connsiteY188" fmla="*/ 765575 h 6858000"/>
              <a:gd name="connsiteX189" fmla="*/ 1368956 w 6835963"/>
              <a:gd name="connsiteY189" fmla="*/ 708278 h 6858000"/>
              <a:gd name="connsiteX190" fmla="*/ 1435949 w 6835963"/>
              <a:gd name="connsiteY190" fmla="*/ 621892 h 6858000"/>
              <a:gd name="connsiteX191" fmla="*/ 1471209 w 6835963"/>
              <a:gd name="connsiteY191" fmla="*/ 591040 h 6858000"/>
              <a:gd name="connsiteX192" fmla="*/ 1536439 w 6835963"/>
              <a:gd name="connsiteY192" fmla="*/ 546524 h 6858000"/>
              <a:gd name="connsiteX193" fmla="*/ 1589769 w 6835963"/>
              <a:gd name="connsiteY193" fmla="*/ 520961 h 6858000"/>
              <a:gd name="connsiteX194" fmla="*/ 1617977 w 6835963"/>
              <a:gd name="connsiteY194" fmla="*/ 520080 h 6858000"/>
              <a:gd name="connsiteX195" fmla="*/ 1663814 w 6835963"/>
              <a:gd name="connsiteY195" fmla="*/ 516994 h 6858000"/>
              <a:gd name="connsiteX196" fmla="*/ 1870965 w 6835963"/>
              <a:gd name="connsiteY196" fmla="*/ 460138 h 6858000"/>
              <a:gd name="connsiteX197" fmla="*/ 2002307 w 6835963"/>
              <a:gd name="connsiteY197" fmla="*/ 398875 h 6858000"/>
              <a:gd name="connsiteX198" fmla="*/ 2156127 w 6835963"/>
              <a:gd name="connsiteY198" fmla="*/ 376837 h 6858000"/>
              <a:gd name="connsiteX199" fmla="*/ 2215187 w 6835963"/>
              <a:gd name="connsiteY199" fmla="*/ 359648 h 6858000"/>
              <a:gd name="connsiteX200" fmla="*/ 2422337 w 6835963"/>
              <a:gd name="connsiteY200" fmla="*/ 282077 h 6858000"/>
              <a:gd name="connsiteX201" fmla="*/ 2713670 w 6835963"/>
              <a:gd name="connsiteY201" fmla="*/ 219051 h 6858000"/>
              <a:gd name="connsiteX202" fmla="*/ 2861320 w 6835963"/>
              <a:gd name="connsiteY202" fmla="*/ 193047 h 6858000"/>
              <a:gd name="connsiteX203" fmla="*/ 2904072 w 6835963"/>
              <a:gd name="connsiteY203" fmla="*/ 158668 h 6858000"/>
              <a:gd name="connsiteX204" fmla="*/ 2857353 w 6835963"/>
              <a:gd name="connsiteY204" fmla="*/ 162194 h 6858000"/>
              <a:gd name="connsiteX205" fmla="*/ 2973269 w 6835963"/>
              <a:gd name="connsiteY205" fmla="*/ 133105 h 6858000"/>
              <a:gd name="connsiteX206" fmla="*/ 2979881 w 6835963"/>
              <a:gd name="connsiteY206" fmla="*/ 136631 h 6858000"/>
              <a:gd name="connsiteX207" fmla="*/ 3011614 w 6835963"/>
              <a:gd name="connsiteY207" fmla="*/ 166602 h 6858000"/>
              <a:gd name="connsiteX208" fmla="*/ 3096678 w 6835963"/>
              <a:gd name="connsiteY208" fmla="*/ 129579 h 6858000"/>
              <a:gd name="connsiteX209" fmla="*/ 3091830 w 6835963"/>
              <a:gd name="connsiteY209" fmla="*/ 115916 h 6858000"/>
              <a:gd name="connsiteX210" fmla="*/ 3023514 w 6835963"/>
              <a:gd name="connsiteY210" fmla="*/ 140598 h 6858000"/>
              <a:gd name="connsiteX211" fmla="*/ 2990459 w 6835963"/>
              <a:gd name="connsiteY211" fmla="*/ 105779 h 6858000"/>
              <a:gd name="connsiteX212" fmla="*/ 3005444 w 6835963"/>
              <a:gd name="connsiteY212" fmla="*/ 75367 h 6858000"/>
              <a:gd name="connsiteX213" fmla="*/ 3018225 w 6835963"/>
              <a:gd name="connsiteY213" fmla="*/ 62586 h 6858000"/>
              <a:gd name="connsiteX214" fmla="*/ 3099323 w 6835963"/>
              <a:gd name="connsiteY214" fmla="*/ 61264 h 6858000"/>
              <a:gd name="connsiteX215" fmla="*/ 3161027 w 6835963"/>
              <a:gd name="connsiteY215" fmla="*/ 50686 h 6858000"/>
              <a:gd name="connsiteX216" fmla="*/ 3187913 w 6835963"/>
              <a:gd name="connsiteY216" fmla="*/ 59941 h 6858000"/>
              <a:gd name="connsiteX217" fmla="*/ 3181742 w 6835963"/>
              <a:gd name="connsiteY217" fmla="*/ 92116 h 6858000"/>
              <a:gd name="connsiteX218" fmla="*/ 3148245 w 6835963"/>
              <a:gd name="connsiteY218" fmla="*/ 119883 h 6858000"/>
              <a:gd name="connsiteX219" fmla="*/ 3276062 w 6835963"/>
              <a:gd name="connsiteY219" fmla="*/ 114153 h 6858000"/>
              <a:gd name="connsiteX220" fmla="*/ 3373907 w 6835963"/>
              <a:gd name="connsiteY220" fmla="*/ 73605 h 6858000"/>
              <a:gd name="connsiteX221" fmla="*/ 3461175 w 6835963"/>
              <a:gd name="connsiteY221" fmla="*/ 87268 h 6858000"/>
              <a:gd name="connsiteX222" fmla="*/ 3500401 w 6835963"/>
              <a:gd name="connsiteY222" fmla="*/ 122087 h 6858000"/>
              <a:gd name="connsiteX223" fmla="*/ 3577091 w 6835963"/>
              <a:gd name="connsiteY223" fmla="*/ 93438 h 6858000"/>
              <a:gd name="connsiteX224" fmla="*/ 3547561 w 6835963"/>
              <a:gd name="connsiteY224" fmla="*/ 90794 h 6858000"/>
              <a:gd name="connsiteX225" fmla="*/ 3513623 w 6835963"/>
              <a:gd name="connsiteY225" fmla="*/ 87708 h 6858000"/>
              <a:gd name="connsiteX226" fmla="*/ 3493790 w 6835963"/>
              <a:gd name="connsiteY226" fmla="*/ 48482 h 6858000"/>
              <a:gd name="connsiteX227" fmla="*/ 3547120 w 6835963"/>
              <a:gd name="connsiteY227" fmla="*/ 37904 h 6858000"/>
              <a:gd name="connsiteX228" fmla="*/ 3593398 w 6835963"/>
              <a:gd name="connsiteY228" fmla="*/ 57297 h 6858000"/>
              <a:gd name="connsiteX229" fmla="*/ 3632625 w 6835963"/>
              <a:gd name="connsiteY229" fmla="*/ 47160 h 6858000"/>
              <a:gd name="connsiteX230" fmla="*/ 3678903 w 6835963"/>
              <a:gd name="connsiteY230" fmla="*/ 14104 h 6858000"/>
              <a:gd name="connsiteX231" fmla="*/ 3706670 w 6835963"/>
              <a:gd name="connsiteY231" fmla="*/ 0 h 6858000"/>
              <a:gd name="connsiteX232" fmla="*/ 3716366 w 6835963"/>
              <a:gd name="connsiteY232" fmla="*/ 5730 h 6858000"/>
              <a:gd name="connsiteX233" fmla="*/ 3693888 w 6835963"/>
              <a:gd name="connsiteY233" fmla="*/ 47601 h 6858000"/>
              <a:gd name="connsiteX234" fmla="*/ 3639236 w 6835963"/>
              <a:gd name="connsiteY234" fmla="*/ 62145 h 6858000"/>
              <a:gd name="connsiteX235" fmla="*/ 3767934 w 6835963"/>
              <a:gd name="connsiteY235" fmla="*/ 70519 h 6858000"/>
              <a:gd name="connsiteX236" fmla="*/ 3826112 w 6835963"/>
              <a:gd name="connsiteY236" fmla="*/ 46278 h 6858000"/>
              <a:gd name="connsiteX237" fmla="*/ 3814212 w 6835963"/>
              <a:gd name="connsiteY237" fmla="*/ 103575 h 6858000"/>
              <a:gd name="connsiteX238" fmla="*/ 3866220 w 6835963"/>
              <a:gd name="connsiteY238" fmla="*/ 85505 h 6858000"/>
              <a:gd name="connsiteX239" fmla="*/ 3930128 w 6835963"/>
              <a:gd name="connsiteY239" fmla="*/ 76249 h 6858000"/>
              <a:gd name="connsiteX240" fmla="*/ 4088796 w 6835963"/>
              <a:gd name="connsiteY240" fmla="*/ 74045 h 6858000"/>
              <a:gd name="connsiteX241" fmla="*/ 4183997 w 6835963"/>
              <a:gd name="connsiteY241" fmla="*/ 72282 h 6858000"/>
              <a:gd name="connsiteX242" fmla="*/ 4138160 w 6835963"/>
              <a:gd name="connsiteY242" fmla="*/ 147650 h 6858000"/>
              <a:gd name="connsiteX243" fmla="*/ 4205594 w 6835963"/>
              <a:gd name="connsiteY243" fmla="*/ 107542 h 6858000"/>
              <a:gd name="connsiteX244" fmla="*/ 4269061 w 6835963"/>
              <a:gd name="connsiteY244" fmla="*/ 87708 h 6858000"/>
              <a:gd name="connsiteX245" fmla="*/ 4211764 w 6835963"/>
              <a:gd name="connsiteY245" fmla="*/ 128257 h 6858000"/>
              <a:gd name="connsiteX246" fmla="*/ 4232039 w 6835963"/>
              <a:gd name="connsiteY246" fmla="*/ 131783 h 6858000"/>
              <a:gd name="connsiteX247" fmla="*/ 4318425 w 6835963"/>
              <a:gd name="connsiteY247" fmla="*/ 140157 h 6858000"/>
              <a:gd name="connsiteX248" fmla="*/ 4378807 w 6835963"/>
              <a:gd name="connsiteY248" fmla="*/ 119442 h 6858000"/>
              <a:gd name="connsiteX249" fmla="*/ 4429052 w 6835963"/>
              <a:gd name="connsiteY249" fmla="*/ 106660 h 6858000"/>
              <a:gd name="connsiteX250" fmla="*/ 4455497 w 6835963"/>
              <a:gd name="connsiteY250" fmla="*/ 106220 h 6858000"/>
              <a:gd name="connsiteX251" fmla="*/ 4547612 w 6835963"/>
              <a:gd name="connsiteY251" fmla="*/ 163517 h 6858000"/>
              <a:gd name="connsiteX252" fmla="*/ 4623861 w 6835963"/>
              <a:gd name="connsiteY252" fmla="*/ 107542 h 6858000"/>
              <a:gd name="connsiteX253" fmla="*/ 4555546 w 6835963"/>
              <a:gd name="connsiteY253" fmla="*/ 60823 h 6858000"/>
              <a:gd name="connsiteX254" fmla="*/ 4623421 w 6835963"/>
              <a:gd name="connsiteY254" fmla="*/ 33056 h 6858000"/>
              <a:gd name="connsiteX255" fmla="*/ 4745948 w 6835963"/>
              <a:gd name="connsiteY255" fmla="*/ 49363 h 6858000"/>
              <a:gd name="connsiteX256" fmla="*/ 4756526 w 6835963"/>
              <a:gd name="connsiteY256" fmla="*/ 51126 h 6858000"/>
              <a:gd name="connsiteX257" fmla="*/ 4840708 w 6835963"/>
              <a:gd name="connsiteY257" fmla="*/ 86827 h 6858000"/>
              <a:gd name="connsiteX258" fmla="*/ 4922246 w 6835963"/>
              <a:gd name="connsiteY258" fmla="*/ 84623 h 6858000"/>
              <a:gd name="connsiteX259" fmla="*/ 4963236 w 6835963"/>
              <a:gd name="connsiteY259" fmla="*/ 105338 h 6858000"/>
              <a:gd name="connsiteX260" fmla="*/ 4984392 w 6835963"/>
              <a:gd name="connsiteY260" fmla="*/ 124290 h 6858000"/>
              <a:gd name="connsiteX261" fmla="*/ 5020973 w 6835963"/>
              <a:gd name="connsiteY261" fmla="*/ 175857 h 6858000"/>
              <a:gd name="connsiteX262" fmla="*/ 5064607 w 6835963"/>
              <a:gd name="connsiteY262" fmla="*/ 178502 h 6858000"/>
              <a:gd name="connsiteX263" fmla="*/ 5110885 w 6835963"/>
              <a:gd name="connsiteY263" fmla="*/ 183791 h 6858000"/>
              <a:gd name="connsiteX264" fmla="*/ 5120141 w 6835963"/>
              <a:gd name="connsiteY264" fmla="*/ 213321 h 6858000"/>
              <a:gd name="connsiteX265" fmla="*/ 5180082 w 6835963"/>
              <a:gd name="connsiteY265" fmla="*/ 260040 h 6858000"/>
              <a:gd name="connsiteX266" fmla="*/ 5167301 w 6835963"/>
              <a:gd name="connsiteY266" fmla="*/ 278551 h 6858000"/>
              <a:gd name="connsiteX267" fmla="*/ 5072541 w 6835963"/>
              <a:gd name="connsiteY267" fmla="*/ 284722 h 6858000"/>
              <a:gd name="connsiteX268" fmla="*/ 5094578 w 6835963"/>
              <a:gd name="connsiteY268" fmla="*/ 256514 h 6858000"/>
              <a:gd name="connsiteX269" fmla="*/ 4972491 w 6835963"/>
              <a:gd name="connsiteY269" fmla="*/ 236240 h 6858000"/>
              <a:gd name="connsiteX270" fmla="*/ 4835419 w 6835963"/>
              <a:gd name="connsiteY270" fmla="*/ 262684 h 6858000"/>
              <a:gd name="connsiteX271" fmla="*/ 4890953 w 6835963"/>
              <a:gd name="connsiteY271" fmla="*/ 266651 h 6858000"/>
              <a:gd name="connsiteX272" fmla="*/ 5037722 w 6835963"/>
              <a:gd name="connsiteY272" fmla="*/ 343341 h 6858000"/>
              <a:gd name="connsiteX273" fmla="*/ 5089289 w 6835963"/>
              <a:gd name="connsiteY273" fmla="*/ 360971 h 6858000"/>
              <a:gd name="connsiteX274" fmla="*/ 5151434 w 6835963"/>
              <a:gd name="connsiteY274" fmla="*/ 424438 h 6858000"/>
              <a:gd name="connsiteX275" fmla="*/ 5172590 w 6835963"/>
              <a:gd name="connsiteY275" fmla="*/ 442068 h 6858000"/>
              <a:gd name="connsiteX276" fmla="*/ 5220631 w 6835963"/>
              <a:gd name="connsiteY276" fmla="*/ 429286 h 6858000"/>
              <a:gd name="connsiteX277" fmla="*/ 5292032 w 6835963"/>
              <a:gd name="connsiteY277" fmla="*/ 480413 h 6858000"/>
              <a:gd name="connsiteX278" fmla="*/ 5358584 w 6835963"/>
              <a:gd name="connsiteY278" fmla="*/ 506417 h 6858000"/>
              <a:gd name="connsiteX279" fmla="*/ 5483756 w 6835963"/>
              <a:gd name="connsiteY279" fmla="*/ 552695 h 6858000"/>
              <a:gd name="connsiteX280" fmla="*/ 5556038 w 6835963"/>
              <a:gd name="connsiteY280" fmla="*/ 592362 h 6858000"/>
              <a:gd name="connsiteX281" fmla="*/ 5565734 w 6835963"/>
              <a:gd name="connsiteY281" fmla="*/ 637759 h 6858000"/>
              <a:gd name="connsiteX282" fmla="*/ 5682973 w 6835963"/>
              <a:gd name="connsiteY282" fmla="*/ 712245 h 6858000"/>
              <a:gd name="connsiteX283" fmla="*/ 5662698 w 6835963"/>
              <a:gd name="connsiteY283" fmla="*/ 737367 h 6858000"/>
              <a:gd name="connsiteX284" fmla="*/ 5665343 w 6835963"/>
              <a:gd name="connsiteY284" fmla="*/ 743097 h 6858000"/>
              <a:gd name="connsiteX285" fmla="*/ 5716029 w 6835963"/>
              <a:gd name="connsiteY285" fmla="*/ 717974 h 6858000"/>
              <a:gd name="connsiteX286" fmla="*/ 5725725 w 6835963"/>
              <a:gd name="connsiteY286" fmla="*/ 759845 h 6858000"/>
              <a:gd name="connsiteX287" fmla="*/ 5761426 w 6835963"/>
              <a:gd name="connsiteY287" fmla="*/ 735164 h 6858000"/>
              <a:gd name="connsiteX288" fmla="*/ 5771122 w 6835963"/>
              <a:gd name="connsiteY288" fmla="*/ 741775 h 6858000"/>
              <a:gd name="connsiteX289" fmla="*/ 5738066 w 6835963"/>
              <a:gd name="connsiteY289" fmla="*/ 790257 h 6858000"/>
              <a:gd name="connsiteX290" fmla="*/ 5783463 w 6835963"/>
              <a:gd name="connsiteY290" fmla="*/ 803038 h 6858000"/>
              <a:gd name="connsiteX291" fmla="*/ 5782582 w 6835963"/>
              <a:gd name="connsiteY291" fmla="*/ 843587 h 6858000"/>
              <a:gd name="connsiteX292" fmla="*/ 5865001 w 6835963"/>
              <a:gd name="connsiteY292" fmla="*/ 824635 h 6858000"/>
              <a:gd name="connsiteX293" fmla="*/ 5908194 w 6835963"/>
              <a:gd name="connsiteY293" fmla="*/ 850639 h 6858000"/>
              <a:gd name="connsiteX294" fmla="*/ 5953591 w 6835963"/>
              <a:gd name="connsiteY294" fmla="*/ 881050 h 6858000"/>
              <a:gd name="connsiteX295" fmla="*/ 5930231 w 6835963"/>
              <a:gd name="connsiteY295" fmla="*/ 889865 h 6858000"/>
              <a:gd name="connsiteX296" fmla="*/ 5941250 w 6835963"/>
              <a:gd name="connsiteY296" fmla="*/ 925125 h 6858000"/>
              <a:gd name="connsiteX297" fmla="*/ 5965050 w 6835963"/>
              <a:gd name="connsiteY297" fmla="*/ 921158 h 6858000"/>
              <a:gd name="connsiteX298" fmla="*/ 5961084 w 6835963"/>
              <a:gd name="connsiteY298" fmla="*/ 928210 h 6858000"/>
              <a:gd name="connsiteX299" fmla="*/ 6011329 w 6835963"/>
              <a:gd name="connsiteY299" fmla="*/ 963470 h 6858000"/>
              <a:gd name="connsiteX300" fmla="*/ 5972543 w 6835963"/>
              <a:gd name="connsiteY300" fmla="*/ 979337 h 6858000"/>
              <a:gd name="connsiteX301" fmla="*/ 6000751 w 6835963"/>
              <a:gd name="connsiteY301" fmla="*/ 994322 h 6858000"/>
              <a:gd name="connsiteX302" fmla="*/ 5991936 w 6835963"/>
              <a:gd name="connsiteY302" fmla="*/ 1048534 h 6858000"/>
              <a:gd name="connsiteX303" fmla="*/ 6018380 w 6835963"/>
              <a:gd name="connsiteY303" fmla="*/ 1029141 h 6858000"/>
              <a:gd name="connsiteX304" fmla="*/ 6032925 w 6835963"/>
              <a:gd name="connsiteY304" fmla="*/ 1070130 h 6858000"/>
              <a:gd name="connsiteX305" fmla="*/ 6089781 w 6835963"/>
              <a:gd name="connsiteY305" fmla="*/ 1086438 h 6858000"/>
              <a:gd name="connsiteX306" fmla="*/ 6073033 w 6835963"/>
              <a:gd name="connsiteY306" fmla="*/ 1104068 h 6858000"/>
              <a:gd name="connsiteX307" fmla="*/ 6165148 w 6835963"/>
              <a:gd name="connsiteY307" fmla="*/ 1200591 h 6858000"/>
              <a:gd name="connsiteX308" fmla="*/ 6146197 w 6835963"/>
              <a:gd name="connsiteY308" fmla="*/ 1236732 h 6858000"/>
              <a:gd name="connsiteX309" fmla="*/ 6215393 w 6835963"/>
              <a:gd name="connsiteY309" fmla="*/ 1299318 h 6858000"/>
              <a:gd name="connsiteX310" fmla="*/ 6278861 w 6835963"/>
              <a:gd name="connsiteY310" fmla="*/ 1381737 h 6858000"/>
              <a:gd name="connsiteX311" fmla="*/ 6337480 w 6835963"/>
              <a:gd name="connsiteY311" fmla="*/ 1424930 h 6858000"/>
              <a:gd name="connsiteX312" fmla="*/ 6352025 w 6835963"/>
              <a:gd name="connsiteY312" fmla="*/ 1503383 h 6858000"/>
              <a:gd name="connsiteX313" fmla="*/ 6404914 w 6835963"/>
              <a:gd name="connsiteY313" fmla="*/ 1529387 h 6858000"/>
              <a:gd name="connsiteX314" fmla="*/ 6427392 w 6835963"/>
              <a:gd name="connsiteY314" fmla="*/ 1531150 h 6858000"/>
              <a:gd name="connsiteX315" fmla="*/ 6437970 w 6835963"/>
              <a:gd name="connsiteY315" fmla="*/ 1583158 h 6858000"/>
              <a:gd name="connsiteX316" fmla="*/ 6419459 w 6835963"/>
              <a:gd name="connsiteY316" fmla="*/ 1631640 h 6858000"/>
              <a:gd name="connsiteX317" fmla="*/ 6483367 w 6835963"/>
              <a:gd name="connsiteY317" fmla="*/ 1673070 h 6858000"/>
              <a:gd name="connsiteX318" fmla="*/ 6479841 w 6835963"/>
              <a:gd name="connsiteY318" fmla="*/ 1705685 h 6858000"/>
              <a:gd name="connsiteX319" fmla="*/ 6532730 w 6835963"/>
              <a:gd name="connsiteY319" fmla="*/ 1798242 h 6858000"/>
              <a:gd name="connsiteX320" fmla="*/ 6549919 w 6835963"/>
              <a:gd name="connsiteY320" fmla="*/ 1841435 h 6858000"/>
              <a:gd name="connsiteX321" fmla="*/ 6547275 w 6835963"/>
              <a:gd name="connsiteY321" fmla="*/ 1844961 h 6858000"/>
              <a:gd name="connsiteX322" fmla="*/ 6593553 w 6835963"/>
              <a:gd name="connsiteY322" fmla="*/ 1936195 h 6858000"/>
              <a:gd name="connsiteX323" fmla="*/ 6599724 w 6835963"/>
              <a:gd name="connsiteY323" fmla="*/ 1949858 h 6858000"/>
              <a:gd name="connsiteX324" fmla="*/ 6621320 w 6835963"/>
              <a:gd name="connsiteY324" fmla="*/ 2093982 h 6858000"/>
              <a:gd name="connsiteX325" fmla="*/ 6656580 w 6835963"/>
              <a:gd name="connsiteY325" fmla="*/ 2173757 h 6858000"/>
              <a:gd name="connsiteX326" fmla="*/ 6668039 w 6835963"/>
              <a:gd name="connsiteY326" fmla="*/ 2190505 h 6858000"/>
              <a:gd name="connsiteX327" fmla="*/ 6697129 w 6835963"/>
              <a:gd name="connsiteY327" fmla="*/ 2325373 h 6858000"/>
              <a:gd name="connsiteX328" fmla="*/ 6673769 w 6835963"/>
              <a:gd name="connsiteY328" fmla="*/ 2382230 h 6858000"/>
              <a:gd name="connsiteX329" fmla="*/ 6701977 w 6835963"/>
              <a:gd name="connsiteY329" fmla="*/ 2424541 h 6858000"/>
              <a:gd name="connsiteX330" fmla="*/ 6716080 w 6835963"/>
              <a:gd name="connsiteY330" fmla="*/ 2517098 h 6858000"/>
              <a:gd name="connsiteX331" fmla="*/ 6718725 w 6835963"/>
              <a:gd name="connsiteY331" fmla="*/ 2614943 h 6858000"/>
              <a:gd name="connsiteX332" fmla="*/ 6740762 w 6835963"/>
              <a:gd name="connsiteY332" fmla="*/ 2694718 h 6858000"/>
              <a:gd name="connsiteX333" fmla="*/ 6801585 w 6835963"/>
              <a:gd name="connsiteY333" fmla="*/ 2807990 h 6858000"/>
              <a:gd name="connsiteX334" fmla="*/ 6810400 w 6835963"/>
              <a:gd name="connsiteY334" fmla="*/ 2868813 h 6858000"/>
              <a:gd name="connsiteX335" fmla="*/ 6757951 w 6835963"/>
              <a:gd name="connsiteY335" fmla="*/ 2886883 h 6858000"/>
              <a:gd name="connsiteX336" fmla="*/ 6792770 w 6835963"/>
              <a:gd name="connsiteY336" fmla="*/ 2930517 h 6858000"/>
              <a:gd name="connsiteX337" fmla="*/ 6835963 w 6835963"/>
              <a:gd name="connsiteY337" fmla="*/ 2986492 h 6858000"/>
              <a:gd name="connsiteX338" fmla="*/ 6801585 w 6835963"/>
              <a:gd name="connsiteY338" fmla="*/ 3006325 h 6858000"/>
              <a:gd name="connsiteX339" fmla="*/ 6809519 w 6835963"/>
              <a:gd name="connsiteY339" fmla="*/ 3009851 h 6858000"/>
              <a:gd name="connsiteX340" fmla="*/ 6741203 w 6835963"/>
              <a:gd name="connsiteY340" fmla="*/ 3122241 h 6858000"/>
              <a:gd name="connsiteX341" fmla="*/ 6759714 w 6835963"/>
              <a:gd name="connsiteY341" fmla="*/ 3191438 h 6858000"/>
              <a:gd name="connsiteX342" fmla="*/ 6773377 w 6835963"/>
              <a:gd name="connsiteY342" fmla="*/ 3215239 h 6858000"/>
              <a:gd name="connsiteX343" fmla="*/ 6749577 w 6835963"/>
              <a:gd name="connsiteY343" fmla="*/ 3221409 h 6858000"/>
              <a:gd name="connsiteX344" fmla="*/ 6750459 w 6835963"/>
              <a:gd name="connsiteY344" fmla="*/ 3227579 h 6858000"/>
              <a:gd name="connsiteX345" fmla="*/ 6752222 w 6835963"/>
              <a:gd name="connsiteY345" fmla="*/ 3353192 h 6858000"/>
              <a:gd name="connsiteX346" fmla="*/ 6690517 w 6835963"/>
              <a:gd name="connsiteY346" fmla="*/ 3459852 h 6858000"/>
              <a:gd name="connsiteX347" fmla="*/ 6686991 w 6835963"/>
              <a:gd name="connsiteY347" fmla="*/ 3466464 h 6858000"/>
              <a:gd name="connsiteX348" fmla="*/ 6686110 w 6835963"/>
              <a:gd name="connsiteY348" fmla="*/ 3550205 h 6858000"/>
              <a:gd name="connsiteX349" fmla="*/ 6704180 w 6835963"/>
              <a:gd name="connsiteY349" fmla="*/ 3612791 h 6858000"/>
              <a:gd name="connsiteX350" fmla="*/ 6688314 w 6835963"/>
              <a:gd name="connsiteY350" fmla="*/ 3669647 h 6858000"/>
              <a:gd name="connsiteX351" fmla="*/ 6685669 w 6835963"/>
              <a:gd name="connsiteY351" fmla="*/ 3703585 h 6858000"/>
              <a:gd name="connsiteX352" fmla="*/ 6689636 w 6835963"/>
              <a:gd name="connsiteY352" fmla="*/ 3729148 h 6858000"/>
              <a:gd name="connsiteX353" fmla="*/ 6605453 w 6835963"/>
              <a:gd name="connsiteY353" fmla="*/ 3841097 h 6858000"/>
              <a:gd name="connsiteX354" fmla="*/ 6560497 w 6835963"/>
              <a:gd name="connsiteY354" fmla="*/ 3838012 h 6858000"/>
              <a:gd name="connsiteX355" fmla="*/ 6526119 w 6835963"/>
              <a:gd name="connsiteY355" fmla="*/ 3830519 h 6858000"/>
              <a:gd name="connsiteX356" fmla="*/ 6501878 w 6835963"/>
              <a:gd name="connsiteY356" fmla="*/ 3897072 h 6858000"/>
              <a:gd name="connsiteX357" fmla="*/ 6560938 w 6835963"/>
              <a:gd name="connsiteY357" fmla="*/ 3886494 h 6858000"/>
              <a:gd name="connsiteX358" fmla="*/ 6587823 w 6835963"/>
              <a:gd name="connsiteY358" fmla="*/ 3885172 h 6858000"/>
              <a:gd name="connsiteX359" fmla="*/ 6582975 w 6835963"/>
              <a:gd name="connsiteY359" fmla="*/ 3912057 h 6858000"/>
              <a:gd name="connsiteX360" fmla="*/ 6574601 w 6835963"/>
              <a:gd name="connsiteY360" fmla="*/ 3935858 h 6858000"/>
              <a:gd name="connsiteX361" fmla="*/ 6610743 w 6835963"/>
              <a:gd name="connsiteY361" fmla="*/ 4030618 h 6858000"/>
              <a:gd name="connsiteX362" fmla="*/ 6582535 w 6835963"/>
              <a:gd name="connsiteY362" fmla="*/ 4078218 h 6858000"/>
              <a:gd name="connsiteX363" fmla="*/ 6616031 w 6835963"/>
              <a:gd name="connsiteY363" fmla="*/ 4088355 h 6858000"/>
              <a:gd name="connsiteX364" fmla="*/ 6647324 w 6835963"/>
              <a:gd name="connsiteY364" fmla="*/ 4109511 h 6858000"/>
              <a:gd name="connsiteX365" fmla="*/ 6631898 w 6835963"/>
              <a:gd name="connsiteY365" fmla="*/ 4162401 h 6858000"/>
              <a:gd name="connsiteX366" fmla="*/ 6537138 w 6835963"/>
              <a:gd name="connsiteY366" fmla="*/ 4358092 h 6858000"/>
              <a:gd name="connsiteX367" fmla="*/ 6500556 w 6835963"/>
              <a:gd name="connsiteY367" fmla="*/ 4442715 h 6858000"/>
              <a:gd name="connsiteX368" fmla="*/ 6488656 w 6835963"/>
              <a:gd name="connsiteY368" fmla="*/ 4481501 h 6858000"/>
              <a:gd name="connsiteX369" fmla="*/ 6460007 w 6835963"/>
              <a:gd name="connsiteY369" fmla="*/ 4544968 h 6858000"/>
              <a:gd name="connsiteX370" fmla="*/ 6447667 w 6835963"/>
              <a:gd name="connsiteY370" fmla="*/ 4563479 h 6858000"/>
              <a:gd name="connsiteX371" fmla="*/ 6396981 w 6835963"/>
              <a:gd name="connsiteY371" fmla="*/ 4681599 h 6858000"/>
              <a:gd name="connsiteX372" fmla="*/ 6378469 w 6835963"/>
              <a:gd name="connsiteY372" fmla="*/ 4708044 h 6858000"/>
              <a:gd name="connsiteX373" fmla="*/ 6319409 w 6835963"/>
              <a:gd name="connsiteY373" fmla="*/ 4746389 h 6858000"/>
              <a:gd name="connsiteX374" fmla="*/ 6258587 w 6835963"/>
              <a:gd name="connsiteY374" fmla="*/ 4765781 h 6858000"/>
              <a:gd name="connsiteX375" fmla="*/ 6355991 w 6835963"/>
              <a:gd name="connsiteY375" fmla="*/ 4791785 h 6858000"/>
              <a:gd name="connsiteX376" fmla="*/ 6377588 w 6835963"/>
              <a:gd name="connsiteY376" fmla="*/ 4797075 h 6858000"/>
              <a:gd name="connsiteX377" fmla="*/ 6373181 w 6835963"/>
              <a:gd name="connsiteY377" fmla="*/ 4819112 h 6858000"/>
              <a:gd name="connsiteX378" fmla="*/ 6325139 w 6835963"/>
              <a:gd name="connsiteY378" fmla="*/ 4866271 h 6858000"/>
              <a:gd name="connsiteX379" fmla="*/ 6271809 w 6835963"/>
              <a:gd name="connsiteY379" fmla="*/ 4884342 h 6858000"/>
              <a:gd name="connsiteX380" fmla="*/ 6278420 w 6835963"/>
              <a:gd name="connsiteY380" fmla="*/ 4906379 h 6858000"/>
              <a:gd name="connsiteX381" fmla="*/ 6253739 w 6835963"/>
              <a:gd name="connsiteY381" fmla="*/ 4979102 h 6858000"/>
              <a:gd name="connsiteX382" fmla="*/ 6207901 w 6835963"/>
              <a:gd name="connsiteY382" fmla="*/ 5049181 h 6858000"/>
              <a:gd name="connsiteX383" fmla="*/ 6190712 w 6835963"/>
              <a:gd name="connsiteY383" fmla="*/ 5078270 h 6858000"/>
              <a:gd name="connsiteX384" fmla="*/ 6163386 w 6835963"/>
              <a:gd name="connsiteY384" fmla="*/ 5049621 h 6858000"/>
              <a:gd name="connsiteX385" fmla="*/ 6126363 w 6835963"/>
              <a:gd name="connsiteY385" fmla="*/ 5095018 h 6858000"/>
              <a:gd name="connsiteX386" fmla="*/ 6119752 w 6835963"/>
              <a:gd name="connsiteY386" fmla="*/ 5090611 h 6858000"/>
              <a:gd name="connsiteX387" fmla="*/ 6145756 w 6835963"/>
              <a:gd name="connsiteY387" fmla="*/ 5050062 h 6858000"/>
              <a:gd name="connsiteX388" fmla="*/ 6032484 w 6835963"/>
              <a:gd name="connsiteY388" fmla="*/ 5071659 h 6858000"/>
              <a:gd name="connsiteX389" fmla="*/ 6006039 w 6835963"/>
              <a:gd name="connsiteY389" fmla="*/ 5033314 h 6858000"/>
              <a:gd name="connsiteX390" fmla="*/ 6052758 w 6835963"/>
              <a:gd name="connsiteY390" fmla="*/ 4964558 h 6858000"/>
              <a:gd name="connsiteX391" fmla="*/ 6095511 w 6835963"/>
              <a:gd name="connsiteY391" fmla="*/ 4921805 h 6858000"/>
              <a:gd name="connsiteX392" fmla="*/ 6158978 w 6835963"/>
              <a:gd name="connsiteY392" fmla="*/ 4867594 h 6858000"/>
              <a:gd name="connsiteX393" fmla="*/ 6244042 w 6835963"/>
              <a:gd name="connsiteY393" fmla="*/ 4781207 h 6858000"/>
              <a:gd name="connsiteX394" fmla="*/ 6131652 w 6835963"/>
              <a:gd name="connsiteY394" fmla="*/ 4762255 h 6858000"/>
              <a:gd name="connsiteX395" fmla="*/ 6072151 w 6835963"/>
              <a:gd name="connsiteY395" fmla="*/ 4794871 h 6858000"/>
              <a:gd name="connsiteX396" fmla="*/ 5983121 w 6835963"/>
              <a:gd name="connsiteY396" fmla="*/ 4898446 h 6858000"/>
              <a:gd name="connsiteX397" fmla="*/ 5948302 w 6835963"/>
              <a:gd name="connsiteY397" fmla="*/ 4918720 h 6858000"/>
              <a:gd name="connsiteX398" fmla="*/ 5924501 w 6835963"/>
              <a:gd name="connsiteY398" fmla="*/ 4938554 h 6858000"/>
              <a:gd name="connsiteX399" fmla="*/ 5910398 w 6835963"/>
              <a:gd name="connsiteY399" fmla="*/ 4947369 h 6858000"/>
              <a:gd name="connsiteX400" fmla="*/ 5897175 w 6835963"/>
              <a:gd name="connsiteY400" fmla="*/ 4954861 h 6858000"/>
              <a:gd name="connsiteX401" fmla="*/ 5905990 w 6835963"/>
              <a:gd name="connsiteY401" fmla="*/ 4968524 h 6858000"/>
              <a:gd name="connsiteX402" fmla="*/ 5919653 w 6835963"/>
              <a:gd name="connsiteY402" fmla="*/ 5005106 h 6858000"/>
              <a:gd name="connsiteX403" fmla="*/ 5822249 w 6835963"/>
              <a:gd name="connsiteY403" fmla="*/ 5136007 h 6858000"/>
              <a:gd name="connsiteX404" fmla="*/ 5763629 w 6835963"/>
              <a:gd name="connsiteY404" fmla="*/ 5211375 h 6858000"/>
              <a:gd name="connsiteX405" fmla="*/ 5699721 w 6835963"/>
              <a:gd name="connsiteY405" fmla="*/ 5243109 h 6858000"/>
              <a:gd name="connsiteX406" fmla="*/ 5671073 w 6835963"/>
              <a:gd name="connsiteY406" fmla="*/ 5278368 h 6858000"/>
              <a:gd name="connsiteX407" fmla="*/ 5645069 w 6835963"/>
              <a:gd name="connsiteY407" fmla="*/ 5298202 h 6858000"/>
              <a:gd name="connsiteX408" fmla="*/ 5608487 w 6835963"/>
              <a:gd name="connsiteY408" fmla="*/ 5309221 h 6858000"/>
              <a:gd name="connsiteX409" fmla="*/ 5609809 w 6835963"/>
              <a:gd name="connsiteY409" fmla="*/ 5320239 h 6858000"/>
              <a:gd name="connsiteX410" fmla="*/ 5649917 w 6835963"/>
              <a:gd name="connsiteY410" fmla="*/ 5340954 h 6858000"/>
              <a:gd name="connsiteX411" fmla="*/ 5639339 w 6835963"/>
              <a:gd name="connsiteY411" fmla="*/ 5388114 h 6858000"/>
              <a:gd name="connsiteX412" fmla="*/ 5710299 w 6835963"/>
              <a:gd name="connsiteY412" fmla="*/ 5371806 h 6858000"/>
              <a:gd name="connsiteX413" fmla="*/ 5736303 w 6835963"/>
              <a:gd name="connsiteY413" fmla="*/ 5304813 h 6858000"/>
              <a:gd name="connsiteX414" fmla="*/ 5760104 w 6835963"/>
              <a:gd name="connsiteY414" fmla="*/ 5246194 h 6858000"/>
              <a:gd name="connsiteX415" fmla="*/ 5880867 w 6835963"/>
              <a:gd name="connsiteY415" fmla="*/ 5206086 h 6858000"/>
              <a:gd name="connsiteX416" fmla="*/ 5851778 w 6835963"/>
              <a:gd name="connsiteY416" fmla="*/ 5173471 h 6858000"/>
              <a:gd name="connsiteX417" fmla="*/ 5931553 w 6835963"/>
              <a:gd name="connsiteY417" fmla="*/ 5116615 h 6858000"/>
              <a:gd name="connsiteX418" fmla="*/ 6041299 w 6835963"/>
              <a:gd name="connsiteY418" fmla="*/ 5128956 h 6858000"/>
              <a:gd name="connsiteX419" fmla="*/ 6155012 w 6835963"/>
              <a:gd name="connsiteY419" fmla="*/ 5104715 h 6858000"/>
              <a:gd name="connsiteX420" fmla="*/ 6207019 w 6835963"/>
              <a:gd name="connsiteY420" fmla="*/ 5134685 h 6858000"/>
              <a:gd name="connsiteX421" fmla="*/ 6182778 w 6835963"/>
              <a:gd name="connsiteY421" fmla="*/ 5197271 h 6858000"/>
              <a:gd name="connsiteX422" fmla="*/ 6116226 w 6835963"/>
              <a:gd name="connsiteY422" fmla="*/ 5265587 h 6858000"/>
              <a:gd name="connsiteX423" fmla="*/ 6076118 w 6835963"/>
              <a:gd name="connsiteY423" fmla="*/ 5306136 h 6858000"/>
              <a:gd name="connsiteX424" fmla="*/ 5970339 w 6835963"/>
              <a:gd name="connsiteY424" fmla="*/ 5348447 h 6858000"/>
              <a:gd name="connsiteX425" fmla="*/ 5950506 w 6835963"/>
              <a:gd name="connsiteY425" fmla="*/ 5352414 h 6858000"/>
              <a:gd name="connsiteX426" fmla="*/ 5896294 w 6835963"/>
              <a:gd name="connsiteY426" fmla="*/ 5383707 h 6858000"/>
              <a:gd name="connsiteX427" fmla="*/ 5879546 w 6835963"/>
              <a:gd name="connsiteY427" fmla="*/ 5401336 h 6858000"/>
              <a:gd name="connsiteX428" fmla="*/ 5868086 w 6835963"/>
              <a:gd name="connsiteY428" fmla="*/ 5440122 h 6858000"/>
              <a:gd name="connsiteX429" fmla="*/ 5859271 w 6835963"/>
              <a:gd name="connsiteY429" fmla="*/ 5479789 h 6858000"/>
              <a:gd name="connsiteX430" fmla="*/ 5921416 w 6835963"/>
              <a:gd name="connsiteY430" fmla="*/ 5500064 h 6858000"/>
              <a:gd name="connsiteX431" fmla="*/ 5868968 w 6835963"/>
              <a:gd name="connsiteY431" fmla="*/ 5520778 h 6858000"/>
              <a:gd name="connsiteX432" fmla="*/ 5809026 w 6835963"/>
              <a:gd name="connsiteY432" fmla="*/ 5520338 h 6858000"/>
              <a:gd name="connsiteX433" fmla="*/ 5651680 w 6835963"/>
              <a:gd name="connsiteY433" fmla="*/ 5607164 h 6858000"/>
              <a:gd name="connsiteX434" fmla="*/ 5601876 w 6835963"/>
              <a:gd name="connsiteY434" fmla="*/ 5660495 h 6858000"/>
              <a:gd name="connsiteX435" fmla="*/ 5607605 w 6835963"/>
              <a:gd name="connsiteY435" fmla="*/ 5667547 h 6858000"/>
              <a:gd name="connsiteX436" fmla="*/ 5663140 w 6835963"/>
              <a:gd name="connsiteY436" fmla="*/ 5684295 h 6858000"/>
              <a:gd name="connsiteX437" fmla="*/ 5630524 w 6835963"/>
              <a:gd name="connsiteY437" fmla="*/ 5732336 h 6858000"/>
              <a:gd name="connsiteX438" fmla="*/ 5543257 w 6835963"/>
              <a:gd name="connsiteY438" fmla="*/ 5794481 h 6858000"/>
              <a:gd name="connsiteX439" fmla="*/ 5494775 w 6835963"/>
              <a:gd name="connsiteY439" fmla="*/ 5764952 h 6858000"/>
              <a:gd name="connsiteX440" fmla="*/ 5374010 w 6835963"/>
              <a:gd name="connsiteY440" fmla="*/ 5791837 h 6858000"/>
              <a:gd name="connsiteX441" fmla="*/ 5370485 w 6835963"/>
              <a:gd name="connsiteY441" fmla="*/ 5792278 h 6858000"/>
              <a:gd name="connsiteX442" fmla="*/ 5280132 w 6835963"/>
              <a:gd name="connsiteY442" fmla="*/ 5842963 h 6858000"/>
              <a:gd name="connsiteX443" fmla="*/ 5266027 w 6835963"/>
              <a:gd name="connsiteY443" fmla="*/ 5868527 h 6858000"/>
              <a:gd name="connsiteX444" fmla="*/ 5298643 w 6835963"/>
              <a:gd name="connsiteY444" fmla="*/ 5874697 h 6858000"/>
              <a:gd name="connsiteX445" fmla="*/ 5362110 w 6835963"/>
              <a:gd name="connsiteY445" fmla="*/ 5860152 h 6858000"/>
              <a:gd name="connsiteX446" fmla="*/ 5451141 w 6835963"/>
              <a:gd name="connsiteY446" fmla="*/ 5912601 h 6858000"/>
              <a:gd name="connsiteX447" fmla="*/ 5417203 w 6835963"/>
              <a:gd name="connsiteY447" fmla="*/ 5929790 h 6858000"/>
              <a:gd name="connsiteX448" fmla="*/ 5333021 w 6835963"/>
              <a:gd name="connsiteY448" fmla="*/ 5936402 h 6858000"/>
              <a:gd name="connsiteX449" fmla="*/ 5238701 w 6835963"/>
              <a:gd name="connsiteY449" fmla="*/ 5945217 h 6858000"/>
              <a:gd name="connsiteX450" fmla="*/ 5196390 w 6835963"/>
              <a:gd name="connsiteY450" fmla="*/ 5964609 h 6858000"/>
              <a:gd name="connsiteX451" fmla="*/ 5105155 w 6835963"/>
              <a:gd name="connsiteY451" fmla="*/ 6000750 h 6858000"/>
              <a:gd name="connsiteX452" fmla="*/ 5087526 w 6835963"/>
              <a:gd name="connsiteY452" fmla="*/ 6000750 h 6858000"/>
              <a:gd name="connsiteX453" fmla="*/ 5007751 w 6835963"/>
              <a:gd name="connsiteY453" fmla="*/ 5996343 h 6858000"/>
              <a:gd name="connsiteX454" fmla="*/ 5009514 w 6835963"/>
              <a:gd name="connsiteY454" fmla="*/ 5986206 h 6858000"/>
              <a:gd name="connsiteX455" fmla="*/ 5210494 w 6835963"/>
              <a:gd name="connsiteY455" fmla="*/ 5871612 h 6858000"/>
              <a:gd name="connsiteX456" fmla="*/ 5200357 w 6835963"/>
              <a:gd name="connsiteY456" fmla="*/ 5860593 h 6858000"/>
              <a:gd name="connsiteX457" fmla="*/ 5086644 w 6835963"/>
              <a:gd name="connsiteY457" fmla="*/ 5905108 h 6858000"/>
              <a:gd name="connsiteX458" fmla="*/ 5062403 w 6835963"/>
              <a:gd name="connsiteY458" fmla="*/ 5913483 h 6858000"/>
              <a:gd name="connsiteX459" fmla="*/ 4980865 w 6835963"/>
              <a:gd name="connsiteY459" fmla="*/ 5957998 h 6858000"/>
              <a:gd name="connsiteX460" fmla="*/ 4948691 w 6835963"/>
              <a:gd name="connsiteY460" fmla="*/ 6057165 h 6858000"/>
              <a:gd name="connsiteX461" fmla="*/ 4839386 w 6835963"/>
              <a:gd name="connsiteY461" fmla="*/ 6040858 h 6858000"/>
              <a:gd name="connsiteX462" fmla="*/ 4790022 w 6835963"/>
              <a:gd name="connsiteY462" fmla="*/ 6043062 h 6858000"/>
              <a:gd name="connsiteX463" fmla="*/ 4678955 w 6835963"/>
              <a:gd name="connsiteY463" fmla="*/ 6084492 h 6858000"/>
              <a:gd name="connsiteX464" fmla="*/ 4664410 w 6835963"/>
              <a:gd name="connsiteY464" fmla="*/ 6094629 h 6858000"/>
              <a:gd name="connsiteX465" fmla="*/ 4543205 w 6835963"/>
              <a:gd name="connsiteY465" fmla="*/ 6176608 h 6858000"/>
              <a:gd name="connsiteX466" fmla="*/ 4477093 w 6835963"/>
              <a:gd name="connsiteY466" fmla="*/ 6216716 h 6858000"/>
              <a:gd name="connsiteX467" fmla="*/ 4408337 w 6835963"/>
              <a:gd name="connsiteY467" fmla="*/ 6266079 h 6858000"/>
              <a:gd name="connsiteX468" fmla="*/ 4413185 w 6835963"/>
              <a:gd name="connsiteY468" fmla="*/ 6277538 h 6858000"/>
              <a:gd name="connsiteX469" fmla="*/ 4440511 w 6835963"/>
              <a:gd name="connsiteY469" fmla="*/ 6271809 h 6858000"/>
              <a:gd name="connsiteX470" fmla="*/ 4488112 w 6835963"/>
              <a:gd name="connsiteY470" fmla="*/ 6260350 h 6858000"/>
              <a:gd name="connsiteX471" fmla="*/ 4543205 w 6835963"/>
              <a:gd name="connsiteY471" fmla="*/ 6231701 h 6858000"/>
              <a:gd name="connsiteX472" fmla="*/ 4716859 w 6835963"/>
              <a:gd name="connsiteY472" fmla="*/ 6195119 h 6858000"/>
              <a:gd name="connsiteX473" fmla="*/ 4734929 w 6835963"/>
              <a:gd name="connsiteY473" fmla="*/ 6173082 h 6858000"/>
              <a:gd name="connsiteX474" fmla="*/ 4786937 w 6835963"/>
              <a:gd name="connsiteY474" fmla="*/ 6104766 h 6858000"/>
              <a:gd name="connsiteX475" fmla="*/ 4981747 w 6835963"/>
              <a:gd name="connsiteY475" fmla="*/ 6055403 h 6858000"/>
              <a:gd name="connsiteX476" fmla="*/ 5063285 w 6835963"/>
              <a:gd name="connsiteY476" fmla="*/ 6047910 h 6858000"/>
              <a:gd name="connsiteX477" fmla="*/ 5059318 w 6835963"/>
              <a:gd name="connsiteY477" fmla="*/ 6088018 h 6858000"/>
              <a:gd name="connsiteX478" fmla="*/ 5111767 w 6835963"/>
              <a:gd name="connsiteY478" fmla="*/ 6094188 h 6858000"/>
              <a:gd name="connsiteX479" fmla="*/ 5123226 w 6835963"/>
              <a:gd name="connsiteY479" fmla="*/ 6141789 h 6858000"/>
              <a:gd name="connsiteX480" fmla="*/ 5111326 w 6835963"/>
              <a:gd name="connsiteY480" fmla="*/ 6177489 h 6858000"/>
              <a:gd name="connsiteX481" fmla="*/ 5070337 w 6835963"/>
              <a:gd name="connsiteY481" fmla="*/ 6212308 h 6858000"/>
              <a:gd name="connsiteX482" fmla="*/ 5040807 w 6835963"/>
              <a:gd name="connsiteY482" fmla="*/ 6233464 h 6858000"/>
              <a:gd name="connsiteX483" fmla="*/ 4837182 w 6835963"/>
              <a:gd name="connsiteY483" fmla="*/ 6367891 h 6858000"/>
              <a:gd name="connsiteX484" fmla="*/ 4723470 w 6835963"/>
              <a:gd name="connsiteY484" fmla="*/ 6437970 h 6858000"/>
              <a:gd name="connsiteX485" fmla="*/ 4693058 w 6835963"/>
              <a:gd name="connsiteY485" fmla="*/ 6472789 h 6858000"/>
              <a:gd name="connsiteX486" fmla="*/ 4622098 w 6835963"/>
              <a:gd name="connsiteY486" fmla="*/ 6537578 h 6858000"/>
              <a:gd name="connsiteX487" fmla="*/ 4587279 w 6835963"/>
              <a:gd name="connsiteY487" fmla="*/ 6571956 h 6858000"/>
              <a:gd name="connsiteX488" fmla="*/ 4484145 w 6835963"/>
              <a:gd name="connsiteY488" fmla="*/ 6640713 h 6858000"/>
              <a:gd name="connsiteX489" fmla="*/ 4470041 w 6835963"/>
              <a:gd name="connsiteY489" fmla="*/ 6643357 h 6858000"/>
              <a:gd name="connsiteX490" fmla="*/ 4241294 w 6835963"/>
              <a:gd name="connsiteY490" fmla="*/ 6730184 h 6858000"/>
              <a:gd name="connsiteX491" fmla="*/ 4206035 w 6835963"/>
              <a:gd name="connsiteY491" fmla="*/ 6752662 h 6858000"/>
              <a:gd name="connsiteX492" fmla="*/ 4012988 w 6835963"/>
              <a:gd name="connsiteY492" fmla="*/ 6792329 h 6858000"/>
              <a:gd name="connsiteX493" fmla="*/ 3975525 w 6835963"/>
              <a:gd name="connsiteY493" fmla="*/ 6811722 h 6858000"/>
              <a:gd name="connsiteX494" fmla="*/ 3972440 w 6835963"/>
              <a:gd name="connsiteY494" fmla="*/ 6798059 h 6858000"/>
              <a:gd name="connsiteX495" fmla="*/ 4006377 w 6835963"/>
              <a:gd name="connsiteY495" fmla="*/ 6730184 h 6858000"/>
              <a:gd name="connsiteX496" fmla="*/ 4039874 w 6835963"/>
              <a:gd name="connsiteY496" fmla="*/ 6710351 h 6858000"/>
              <a:gd name="connsiteX497" fmla="*/ 4212646 w 6835963"/>
              <a:gd name="connsiteY497" fmla="*/ 6631457 h 6858000"/>
              <a:gd name="connsiteX498" fmla="*/ 4287573 w 6835963"/>
              <a:gd name="connsiteY498" fmla="*/ 6575923 h 6858000"/>
              <a:gd name="connsiteX499" fmla="*/ 4250991 w 6835963"/>
              <a:gd name="connsiteY499" fmla="*/ 6572397 h 6858000"/>
              <a:gd name="connsiteX500" fmla="*/ 4108630 w 6835963"/>
              <a:gd name="connsiteY500" fmla="*/ 6608097 h 6858000"/>
              <a:gd name="connsiteX501" fmla="*/ 4089237 w 6835963"/>
              <a:gd name="connsiteY501" fmla="*/ 6617353 h 6858000"/>
              <a:gd name="connsiteX502" fmla="*/ 3958776 w 6835963"/>
              <a:gd name="connsiteY502" fmla="*/ 6649528 h 6858000"/>
              <a:gd name="connsiteX503" fmla="*/ 3899717 w 6835963"/>
              <a:gd name="connsiteY503" fmla="*/ 6646883 h 6858000"/>
              <a:gd name="connsiteX504" fmla="*/ 3860931 w 6835963"/>
              <a:gd name="connsiteY504" fmla="*/ 6668480 h 6858000"/>
              <a:gd name="connsiteX505" fmla="*/ 3916465 w 6835963"/>
              <a:gd name="connsiteY505" fmla="*/ 6678176 h 6858000"/>
              <a:gd name="connsiteX506" fmla="*/ 3917346 w 6835963"/>
              <a:gd name="connsiteY506" fmla="*/ 6726217 h 6858000"/>
              <a:gd name="connsiteX507" fmla="*/ 3863135 w 6835963"/>
              <a:gd name="connsiteY507" fmla="*/ 6737236 h 6858000"/>
              <a:gd name="connsiteX508" fmla="*/ 3724300 w 6835963"/>
              <a:gd name="connsiteY508" fmla="*/ 6710351 h 6858000"/>
              <a:gd name="connsiteX509" fmla="*/ 3705789 w 6835963"/>
              <a:gd name="connsiteY509" fmla="*/ 6719606 h 6858000"/>
              <a:gd name="connsiteX510" fmla="*/ 3627336 w 6835963"/>
              <a:gd name="connsiteY510" fmla="*/ 6747814 h 6858000"/>
              <a:gd name="connsiteX511" fmla="*/ 3500401 w 6835963"/>
              <a:gd name="connsiteY511" fmla="*/ 6781311 h 6858000"/>
              <a:gd name="connsiteX512" fmla="*/ 3520234 w 6835963"/>
              <a:gd name="connsiteY512" fmla="*/ 6805552 h 6858000"/>
              <a:gd name="connsiteX513" fmla="*/ 3516268 w 6835963"/>
              <a:gd name="connsiteY513" fmla="*/ 6813485 h 6858000"/>
              <a:gd name="connsiteX514" fmla="*/ 3388011 w 6835963"/>
              <a:gd name="connsiteY514" fmla="*/ 6851389 h 6858000"/>
              <a:gd name="connsiteX515" fmla="*/ 3307354 w 6835963"/>
              <a:gd name="connsiteY515" fmla="*/ 6860204 h 6858000"/>
              <a:gd name="connsiteX516" fmla="*/ 3082134 w 6835963"/>
              <a:gd name="connsiteY516" fmla="*/ 6844778 h 6858000"/>
              <a:gd name="connsiteX517" fmla="*/ 3057893 w 6835963"/>
              <a:gd name="connsiteY517" fmla="*/ 6851830 h 6858000"/>
              <a:gd name="connsiteX518" fmla="*/ 3014700 w 6835963"/>
              <a:gd name="connsiteY518" fmla="*/ 6843896 h 6858000"/>
              <a:gd name="connsiteX519" fmla="*/ 2998833 w 6835963"/>
              <a:gd name="connsiteY519" fmla="*/ 6804670 h 6858000"/>
              <a:gd name="connsiteX520" fmla="*/ 3006325 w 6835963"/>
              <a:gd name="connsiteY520" fmla="*/ 6793210 h 6858000"/>
              <a:gd name="connsiteX521" fmla="*/ 2919498 w 6835963"/>
              <a:gd name="connsiteY521" fmla="*/ 6799381 h 6858000"/>
              <a:gd name="connsiteX522" fmla="*/ 2832671 w 6835963"/>
              <a:gd name="connsiteY522" fmla="*/ 6806433 h 6858000"/>
              <a:gd name="connsiteX523" fmla="*/ 2598636 w 6835963"/>
              <a:gd name="connsiteY523" fmla="*/ 6817451 h 6858000"/>
              <a:gd name="connsiteX524" fmla="*/ 2506079 w 6835963"/>
              <a:gd name="connsiteY524" fmla="*/ 6796737 h 6858000"/>
              <a:gd name="connsiteX525" fmla="*/ 2490653 w 6835963"/>
              <a:gd name="connsiteY525" fmla="*/ 6774259 h 6858000"/>
              <a:gd name="connsiteX526" fmla="*/ 2333307 w 6835963"/>
              <a:gd name="connsiteY526" fmla="*/ 6779988 h 6858000"/>
              <a:gd name="connsiteX527" fmla="*/ 2209457 w 6835963"/>
              <a:gd name="connsiteY527" fmla="*/ 6774259 h 6858000"/>
              <a:gd name="connsiteX528" fmla="*/ 2198879 w 6835963"/>
              <a:gd name="connsiteY528" fmla="*/ 6772055 h 6858000"/>
              <a:gd name="connsiteX529" fmla="*/ 2083845 w 6835963"/>
              <a:gd name="connsiteY529" fmla="*/ 6725336 h 6858000"/>
              <a:gd name="connsiteX530" fmla="*/ 2046382 w 6835963"/>
              <a:gd name="connsiteY530" fmla="*/ 6688313 h 6858000"/>
              <a:gd name="connsiteX531" fmla="*/ 1952062 w 6835963"/>
              <a:gd name="connsiteY531" fmla="*/ 6626609 h 6858000"/>
              <a:gd name="connsiteX532" fmla="*/ 1806616 w 6835963"/>
              <a:gd name="connsiteY532" fmla="*/ 6575923 h 6858000"/>
              <a:gd name="connsiteX533" fmla="*/ 1776204 w 6835963"/>
              <a:gd name="connsiteY533" fmla="*/ 6564905 h 6858000"/>
              <a:gd name="connsiteX534" fmla="*/ 1602992 w 6835963"/>
              <a:gd name="connsiteY534" fmla="*/ 6513778 h 6858000"/>
              <a:gd name="connsiteX535" fmla="*/ 1549221 w 6835963"/>
              <a:gd name="connsiteY535" fmla="*/ 6475874 h 6858000"/>
              <a:gd name="connsiteX536" fmla="*/ 1586684 w 6835963"/>
              <a:gd name="connsiteY536" fmla="*/ 6436207 h 6858000"/>
              <a:gd name="connsiteX537" fmla="*/ 1534235 w 6835963"/>
              <a:gd name="connsiteY537" fmla="*/ 6368332 h 6858000"/>
              <a:gd name="connsiteX538" fmla="*/ 1488398 w 6835963"/>
              <a:gd name="connsiteY538" fmla="*/ 6363043 h 6858000"/>
              <a:gd name="connsiteX539" fmla="*/ 1448731 w 6835963"/>
              <a:gd name="connsiteY539" fmla="*/ 6362602 h 6858000"/>
              <a:gd name="connsiteX540" fmla="*/ 1464597 w 6835963"/>
              <a:gd name="connsiteY540" fmla="*/ 6330869 h 6858000"/>
              <a:gd name="connsiteX541" fmla="*/ 1434186 w 6835963"/>
              <a:gd name="connsiteY541" fmla="*/ 6264757 h 6858000"/>
              <a:gd name="connsiteX542" fmla="*/ 1209406 w 6835963"/>
              <a:gd name="connsiteY542" fmla="*/ 6207901 h 6858000"/>
              <a:gd name="connsiteX543" fmla="*/ 1102745 w 6835963"/>
              <a:gd name="connsiteY543" fmla="*/ 6168674 h 6858000"/>
              <a:gd name="connsiteX544" fmla="*/ 1010629 w 6835963"/>
              <a:gd name="connsiteY544" fmla="*/ 6069066 h 6858000"/>
              <a:gd name="connsiteX545" fmla="*/ 970081 w 6835963"/>
              <a:gd name="connsiteY545" fmla="*/ 6040858 h 6858000"/>
              <a:gd name="connsiteX546" fmla="*/ 947162 w 6835963"/>
              <a:gd name="connsiteY546" fmla="*/ 6094188 h 6858000"/>
              <a:gd name="connsiteX547" fmla="*/ 847113 w 6835963"/>
              <a:gd name="connsiteY547" fmla="*/ 6057165 h 6858000"/>
              <a:gd name="connsiteX548" fmla="*/ 886339 w 6835963"/>
              <a:gd name="connsiteY548" fmla="*/ 5991054 h 6858000"/>
              <a:gd name="connsiteX549" fmla="*/ 931736 w 6835963"/>
              <a:gd name="connsiteY549" fmla="*/ 5974306 h 6858000"/>
              <a:gd name="connsiteX550" fmla="*/ 939670 w 6835963"/>
              <a:gd name="connsiteY550" fmla="*/ 5896735 h 6858000"/>
              <a:gd name="connsiteX551" fmla="*/ 848876 w 6835963"/>
              <a:gd name="connsiteY551" fmla="*/ 5880867 h 6858000"/>
              <a:gd name="connsiteX552" fmla="*/ 826398 w 6835963"/>
              <a:gd name="connsiteY552" fmla="*/ 5887038 h 6858000"/>
              <a:gd name="connsiteX553" fmla="*/ 722823 w 6835963"/>
              <a:gd name="connsiteY553" fmla="*/ 5887038 h 6858000"/>
              <a:gd name="connsiteX554" fmla="*/ 653185 w 6835963"/>
              <a:gd name="connsiteY554" fmla="*/ 5823570 h 6858000"/>
              <a:gd name="connsiteX555" fmla="*/ 650100 w 6835963"/>
              <a:gd name="connsiteY555" fmla="*/ 5803737 h 6858000"/>
              <a:gd name="connsiteX556" fmla="*/ 675222 w 6835963"/>
              <a:gd name="connsiteY556" fmla="*/ 5790956 h 6858000"/>
              <a:gd name="connsiteX557" fmla="*/ 752353 w 6835963"/>
              <a:gd name="connsiteY557" fmla="*/ 5816078 h 6858000"/>
              <a:gd name="connsiteX558" fmla="*/ 773508 w 6835963"/>
              <a:gd name="connsiteY558" fmla="*/ 5831063 h 6858000"/>
              <a:gd name="connsiteX559" fmla="*/ 806564 w 6835963"/>
              <a:gd name="connsiteY559" fmla="*/ 5836793 h 6858000"/>
              <a:gd name="connsiteX560" fmla="*/ 802598 w 6835963"/>
              <a:gd name="connsiteY560" fmla="*/ 5802856 h 6858000"/>
              <a:gd name="connsiteX561" fmla="*/ 981540 w 6835963"/>
              <a:gd name="connsiteY561" fmla="*/ 5743796 h 6858000"/>
              <a:gd name="connsiteX562" fmla="*/ 1018563 w 6835963"/>
              <a:gd name="connsiteY562" fmla="*/ 5839438 h 6858000"/>
              <a:gd name="connsiteX563" fmla="*/ 1044126 w 6835963"/>
              <a:gd name="connsiteY563" fmla="*/ 5856186 h 6858000"/>
              <a:gd name="connsiteX564" fmla="*/ 1170620 w 6835963"/>
              <a:gd name="connsiteY564" fmla="*/ 5865441 h 6858000"/>
              <a:gd name="connsiteX565" fmla="*/ 1271992 w 6835963"/>
              <a:gd name="connsiteY565" fmla="*/ 5874256 h 6858000"/>
              <a:gd name="connsiteX566" fmla="*/ 1332374 w 6835963"/>
              <a:gd name="connsiteY566" fmla="*/ 5887038 h 6858000"/>
              <a:gd name="connsiteX567" fmla="*/ 1400249 w 6835963"/>
              <a:gd name="connsiteY567" fmla="*/ 5954472 h 6858000"/>
              <a:gd name="connsiteX568" fmla="*/ 1494127 w 6835963"/>
              <a:gd name="connsiteY568" fmla="*/ 5984002 h 6858000"/>
              <a:gd name="connsiteX569" fmla="*/ 1478701 w 6835963"/>
              <a:gd name="connsiteY569" fmla="*/ 5960201 h 6858000"/>
              <a:gd name="connsiteX570" fmla="*/ 1523657 w 6835963"/>
              <a:gd name="connsiteY570" fmla="*/ 5950946 h 6858000"/>
              <a:gd name="connsiteX571" fmla="*/ 1482668 w 6835963"/>
              <a:gd name="connsiteY571" fmla="*/ 5918331 h 6858000"/>
              <a:gd name="connsiteX572" fmla="*/ 1440356 w 6835963"/>
              <a:gd name="connsiteY572" fmla="*/ 5904668 h 6858000"/>
              <a:gd name="connsiteX573" fmla="*/ 1434186 w 6835963"/>
              <a:gd name="connsiteY573" fmla="*/ 5857949 h 6858000"/>
              <a:gd name="connsiteX574" fmla="*/ 1445645 w 6835963"/>
              <a:gd name="connsiteY574" fmla="*/ 5836352 h 6858000"/>
              <a:gd name="connsiteX575" fmla="*/ 1368956 w 6835963"/>
              <a:gd name="connsiteY575" fmla="*/ 5809026 h 6858000"/>
              <a:gd name="connsiteX576" fmla="*/ 1338544 w 6835963"/>
              <a:gd name="connsiteY576" fmla="*/ 5844726 h 6858000"/>
              <a:gd name="connsiteX577" fmla="*/ 1312540 w 6835963"/>
              <a:gd name="connsiteY577" fmla="*/ 5842963 h 6858000"/>
              <a:gd name="connsiteX578" fmla="*/ 1200591 w 6835963"/>
              <a:gd name="connsiteY578" fmla="*/ 5805941 h 6858000"/>
              <a:gd name="connsiteX579" fmla="*/ 1113323 w 6835963"/>
              <a:gd name="connsiteY579" fmla="*/ 5767155 h 6858000"/>
              <a:gd name="connsiteX580" fmla="*/ 1093049 w 6835963"/>
              <a:gd name="connsiteY580" fmla="*/ 5759662 h 6858000"/>
              <a:gd name="connsiteX581" fmla="*/ 1062197 w 6835963"/>
              <a:gd name="connsiteY581" fmla="*/ 5731455 h 6858000"/>
              <a:gd name="connsiteX582" fmla="*/ 1087319 w 6835963"/>
              <a:gd name="connsiteY582" fmla="*/ 5708095 h 6858000"/>
              <a:gd name="connsiteX583" fmla="*/ 1105390 w 6835963"/>
              <a:gd name="connsiteY583" fmla="*/ 5683414 h 6858000"/>
              <a:gd name="connsiteX584" fmla="*/ 1168416 w 6835963"/>
              <a:gd name="connsiteY584" fmla="*/ 5663139 h 6858000"/>
              <a:gd name="connsiteX585" fmla="*/ 1224832 w 6835963"/>
              <a:gd name="connsiteY585" fmla="*/ 5680328 h 6858000"/>
              <a:gd name="connsiteX586" fmla="*/ 1184283 w 6835963"/>
              <a:gd name="connsiteY586" fmla="*/ 5634050 h 6858000"/>
              <a:gd name="connsiteX587" fmla="*/ 1155635 w 6835963"/>
              <a:gd name="connsiteY587" fmla="*/ 5602316 h 6858000"/>
              <a:gd name="connsiteX588" fmla="*/ 1104068 w 6835963"/>
              <a:gd name="connsiteY588" fmla="*/ 5586009 h 6858000"/>
              <a:gd name="connsiteX589" fmla="*/ 1119934 w 6835963"/>
              <a:gd name="connsiteY589" fmla="*/ 5630083 h 6858000"/>
              <a:gd name="connsiteX590" fmla="*/ 1079827 w 6835963"/>
              <a:gd name="connsiteY590" fmla="*/ 5641543 h 6858000"/>
              <a:gd name="connsiteX591" fmla="*/ 1028259 w 6835963"/>
              <a:gd name="connsiteY591" fmla="*/ 5642865 h 6858000"/>
              <a:gd name="connsiteX592" fmla="*/ 970962 w 6835963"/>
              <a:gd name="connsiteY592" fmla="*/ 5597468 h 6858000"/>
              <a:gd name="connsiteX593" fmla="*/ 853283 w 6835963"/>
              <a:gd name="connsiteY593" fmla="*/ 5431748 h 6858000"/>
              <a:gd name="connsiteX594" fmla="*/ 841383 w 6835963"/>
              <a:gd name="connsiteY594" fmla="*/ 5424255 h 6858000"/>
              <a:gd name="connsiteX595" fmla="*/ 696378 w 6835963"/>
              <a:gd name="connsiteY595" fmla="*/ 5423374 h 6858000"/>
              <a:gd name="connsiteX596" fmla="*/ 674341 w 6835963"/>
              <a:gd name="connsiteY596" fmla="*/ 5423814 h 6858000"/>
              <a:gd name="connsiteX597" fmla="*/ 706956 w 6835963"/>
              <a:gd name="connsiteY597" fmla="*/ 5481111 h 6858000"/>
              <a:gd name="connsiteX598" fmla="*/ 795546 w 6835963"/>
              <a:gd name="connsiteY598" fmla="*/ 5538849 h 6858000"/>
              <a:gd name="connsiteX599" fmla="*/ 810531 w 6835963"/>
              <a:gd name="connsiteY599" fmla="*/ 5622150 h 6858000"/>
              <a:gd name="connsiteX600" fmla="*/ 752793 w 6835963"/>
              <a:gd name="connsiteY600" fmla="*/ 5641983 h 6858000"/>
              <a:gd name="connsiteX601" fmla="*/ 649659 w 6835963"/>
              <a:gd name="connsiteY601" fmla="*/ 5592620 h 6858000"/>
              <a:gd name="connsiteX602" fmla="*/ 627181 w 6835963"/>
              <a:gd name="connsiteY602" fmla="*/ 5592620 h 6858000"/>
              <a:gd name="connsiteX603" fmla="*/ 624536 w 6835963"/>
              <a:gd name="connsiteY603" fmla="*/ 5615979 h 6858000"/>
              <a:gd name="connsiteX604" fmla="*/ 622333 w 6835963"/>
              <a:gd name="connsiteY604" fmla="*/ 5662698 h 6858000"/>
              <a:gd name="connsiteX605" fmla="*/ 565036 w 6835963"/>
              <a:gd name="connsiteY605" fmla="*/ 5651239 h 6858000"/>
              <a:gd name="connsiteX606" fmla="*/ 497161 w 6835963"/>
              <a:gd name="connsiteY606" fmla="*/ 5595705 h 6858000"/>
              <a:gd name="connsiteX607" fmla="*/ 482176 w 6835963"/>
              <a:gd name="connsiteY607" fmla="*/ 5578957 h 6858000"/>
              <a:gd name="connsiteX608" fmla="*/ 510383 w 6835963"/>
              <a:gd name="connsiteY608" fmla="*/ 5493011 h 6858000"/>
              <a:gd name="connsiteX609" fmla="*/ 513469 w 6835963"/>
              <a:gd name="connsiteY609" fmla="*/ 5486400 h 6858000"/>
              <a:gd name="connsiteX610" fmla="*/ 498483 w 6835963"/>
              <a:gd name="connsiteY610" fmla="*/ 5422051 h 6858000"/>
              <a:gd name="connsiteX611" fmla="*/ 435457 w 6835963"/>
              <a:gd name="connsiteY611" fmla="*/ 5417203 h 6858000"/>
              <a:gd name="connsiteX612" fmla="*/ 397112 w 6835963"/>
              <a:gd name="connsiteY612" fmla="*/ 5390318 h 6858000"/>
              <a:gd name="connsiteX613" fmla="*/ 442949 w 6835963"/>
              <a:gd name="connsiteY613" fmla="*/ 5374451 h 6858000"/>
              <a:gd name="connsiteX614" fmla="*/ 497602 w 6835963"/>
              <a:gd name="connsiteY614" fmla="*/ 5319799 h 6858000"/>
              <a:gd name="connsiteX615" fmla="*/ 648337 w 6835963"/>
              <a:gd name="connsiteY615" fmla="*/ 5336547 h 6858000"/>
              <a:gd name="connsiteX616" fmla="*/ 767338 w 6835963"/>
              <a:gd name="connsiteY616" fmla="*/ 5350210 h 6858000"/>
              <a:gd name="connsiteX617" fmla="*/ 844468 w 6835963"/>
              <a:gd name="connsiteY617" fmla="*/ 5354618 h 6858000"/>
              <a:gd name="connsiteX618" fmla="*/ 866946 w 6835963"/>
              <a:gd name="connsiteY618" fmla="*/ 5362991 h 6858000"/>
              <a:gd name="connsiteX619" fmla="*/ 943195 w 6835963"/>
              <a:gd name="connsiteY619" fmla="*/ 5442767 h 6858000"/>
              <a:gd name="connsiteX620" fmla="*/ 1020326 w 6835963"/>
              <a:gd name="connsiteY620" fmla="*/ 5422933 h 6858000"/>
              <a:gd name="connsiteX621" fmla="*/ 1027378 w 6835963"/>
              <a:gd name="connsiteY621" fmla="*/ 5432629 h 6858000"/>
              <a:gd name="connsiteX622" fmla="*/ 1038837 w 6835963"/>
              <a:gd name="connsiteY622" fmla="*/ 5362110 h 6858000"/>
              <a:gd name="connsiteX623" fmla="*/ 1078064 w 6835963"/>
              <a:gd name="connsiteY623" fmla="*/ 5400455 h 6858000"/>
              <a:gd name="connsiteX624" fmla="*/ 1127427 w 6835963"/>
              <a:gd name="connsiteY624" fmla="*/ 5423374 h 6858000"/>
              <a:gd name="connsiteX625" fmla="*/ 1097897 w 6835963"/>
              <a:gd name="connsiteY625" fmla="*/ 5347125 h 6858000"/>
              <a:gd name="connsiteX626" fmla="*/ 1140650 w 6835963"/>
              <a:gd name="connsiteY626" fmla="*/ 5340954 h 6858000"/>
              <a:gd name="connsiteX627" fmla="*/ 1220865 w 6835963"/>
              <a:gd name="connsiteY627" fmla="*/ 5321562 h 6858000"/>
              <a:gd name="connsiteX628" fmla="*/ 1238936 w 6835963"/>
              <a:gd name="connsiteY628" fmla="*/ 5348888 h 6858000"/>
              <a:gd name="connsiteX629" fmla="*/ 1312540 w 6835963"/>
              <a:gd name="connsiteY629" fmla="*/ 5431307 h 6858000"/>
              <a:gd name="connsiteX630" fmla="*/ 1327085 w 6835963"/>
              <a:gd name="connsiteY630" fmla="*/ 5452022 h 6858000"/>
              <a:gd name="connsiteX631" fmla="*/ 1394960 w 6835963"/>
              <a:gd name="connsiteY631" fmla="*/ 5526508 h 6858000"/>
              <a:gd name="connsiteX632" fmla="*/ 1443442 w 6835963"/>
              <a:gd name="connsiteY632" fmla="*/ 5571905 h 6858000"/>
              <a:gd name="connsiteX633" fmla="*/ 1523657 w 6835963"/>
              <a:gd name="connsiteY633" fmla="*/ 5656087 h 6858000"/>
              <a:gd name="connsiteX634" fmla="*/ 1617977 w 6835963"/>
              <a:gd name="connsiteY634" fmla="*/ 5681210 h 6858000"/>
              <a:gd name="connsiteX635" fmla="*/ 1632521 w 6835963"/>
              <a:gd name="connsiteY635" fmla="*/ 5681210 h 6858000"/>
              <a:gd name="connsiteX636" fmla="*/ 1785460 w 6835963"/>
              <a:gd name="connsiteY636" fmla="*/ 5669309 h 6858000"/>
              <a:gd name="connsiteX637" fmla="*/ 1840994 w 6835963"/>
              <a:gd name="connsiteY637" fmla="*/ 5689143 h 6858000"/>
              <a:gd name="connsiteX638" fmla="*/ 1992611 w 6835963"/>
              <a:gd name="connsiteY638" fmla="*/ 5733218 h 6858000"/>
              <a:gd name="connsiteX639" fmla="*/ 2106323 w 6835963"/>
              <a:gd name="connsiteY639" fmla="*/ 5731014 h 6858000"/>
              <a:gd name="connsiteX640" fmla="*/ 2258380 w 6835963"/>
              <a:gd name="connsiteY640" fmla="*/ 5725725 h 6858000"/>
              <a:gd name="connsiteX641" fmla="*/ 2331103 w 6835963"/>
              <a:gd name="connsiteY641" fmla="*/ 5736303 h 6858000"/>
              <a:gd name="connsiteX642" fmla="*/ 2603043 w 6835963"/>
              <a:gd name="connsiteY642" fmla="*/ 5722640 h 6858000"/>
              <a:gd name="connsiteX643" fmla="*/ 2704415 w 6835963"/>
              <a:gd name="connsiteY643" fmla="*/ 5694432 h 6858000"/>
              <a:gd name="connsiteX644" fmla="*/ 2872779 w 6835963"/>
              <a:gd name="connsiteY644" fmla="*/ 5610250 h 6858000"/>
              <a:gd name="connsiteX645" fmla="*/ 2870135 w 6835963"/>
              <a:gd name="connsiteY645" fmla="*/ 5553834 h 6858000"/>
              <a:gd name="connsiteX646" fmla="*/ 2826060 w 6835963"/>
              <a:gd name="connsiteY646" fmla="*/ 5487282 h 6858000"/>
              <a:gd name="connsiteX647" fmla="*/ 2772290 w 6835963"/>
              <a:gd name="connsiteY647" fmla="*/ 5456870 h 6858000"/>
              <a:gd name="connsiteX648" fmla="*/ 2554561 w 6835963"/>
              <a:gd name="connsiteY648" fmla="*/ 5458193 h 6858000"/>
              <a:gd name="connsiteX649" fmla="*/ 2473464 w 6835963"/>
              <a:gd name="connsiteY649" fmla="*/ 5447174 h 6858000"/>
              <a:gd name="connsiteX650" fmla="*/ 2448782 w 6835963"/>
              <a:gd name="connsiteY650" fmla="*/ 5460837 h 6858000"/>
              <a:gd name="connsiteX651" fmla="*/ 2476549 w 6835963"/>
              <a:gd name="connsiteY651" fmla="*/ 5470533 h 6858000"/>
              <a:gd name="connsiteX652" fmla="*/ 2465531 w 6835963"/>
              <a:gd name="connsiteY652" fmla="*/ 5478908 h 6858000"/>
              <a:gd name="connsiteX653" fmla="*/ 2413963 w 6835963"/>
              <a:gd name="connsiteY653" fmla="*/ 5485959 h 6858000"/>
              <a:gd name="connsiteX654" fmla="*/ 2397656 w 6835963"/>
              <a:gd name="connsiteY654" fmla="*/ 5482874 h 6858000"/>
              <a:gd name="connsiteX655" fmla="*/ 2317881 w 6835963"/>
              <a:gd name="connsiteY655" fmla="*/ 5447174 h 6858000"/>
              <a:gd name="connsiteX656" fmla="*/ 2222239 w 6835963"/>
              <a:gd name="connsiteY656" fmla="*/ 5403981 h 6858000"/>
              <a:gd name="connsiteX657" fmla="*/ 2116901 w 6835963"/>
              <a:gd name="connsiteY657" fmla="*/ 5372688 h 6858000"/>
              <a:gd name="connsiteX658" fmla="*/ 2092219 w 6835963"/>
              <a:gd name="connsiteY658" fmla="*/ 5386792 h 6858000"/>
              <a:gd name="connsiteX659" fmla="*/ 2019496 w 6835963"/>
              <a:gd name="connsiteY659" fmla="*/ 5388114 h 6858000"/>
              <a:gd name="connsiteX660" fmla="*/ 2017292 w 6835963"/>
              <a:gd name="connsiteY660" fmla="*/ 5377977 h 6858000"/>
              <a:gd name="connsiteX661" fmla="*/ 2123512 w 6835963"/>
              <a:gd name="connsiteY661" fmla="*/ 5321120 h 6858000"/>
              <a:gd name="connsiteX662" fmla="*/ 2126156 w 6835963"/>
              <a:gd name="connsiteY662" fmla="*/ 5311424 h 6858000"/>
              <a:gd name="connsiteX663" fmla="*/ 2098830 w 6835963"/>
              <a:gd name="connsiteY663" fmla="*/ 5305694 h 6858000"/>
              <a:gd name="connsiteX664" fmla="*/ 2009800 w 6835963"/>
              <a:gd name="connsiteY664" fmla="*/ 5315391 h 6858000"/>
              <a:gd name="connsiteX665" fmla="*/ 1941925 w 6835963"/>
              <a:gd name="connsiteY665" fmla="*/ 5301728 h 6858000"/>
              <a:gd name="connsiteX666" fmla="*/ 1844961 w 6835963"/>
              <a:gd name="connsiteY666" fmla="*/ 5269113 h 6858000"/>
              <a:gd name="connsiteX667" fmla="*/ 1815431 w 6835963"/>
              <a:gd name="connsiteY667" fmla="*/ 5272638 h 6858000"/>
              <a:gd name="connsiteX668" fmla="*/ 1747556 w 6835963"/>
              <a:gd name="connsiteY668" fmla="*/ 5265587 h 6858000"/>
              <a:gd name="connsiteX669" fmla="*/ 1676155 w 6835963"/>
              <a:gd name="connsiteY669" fmla="*/ 5217105 h 6858000"/>
              <a:gd name="connsiteX670" fmla="*/ 1563765 w 6835963"/>
              <a:gd name="connsiteY670" fmla="*/ 5165538 h 6858000"/>
              <a:gd name="connsiteX671" fmla="*/ 1386145 w 6835963"/>
              <a:gd name="connsiteY671" fmla="*/ 5083559 h 6858000"/>
              <a:gd name="connsiteX672" fmla="*/ 1381296 w 6835963"/>
              <a:gd name="connsiteY672" fmla="*/ 5047858 h 6858000"/>
              <a:gd name="connsiteX673" fmla="*/ 1428456 w 6835963"/>
              <a:gd name="connsiteY673" fmla="*/ 5026703 h 6858000"/>
              <a:gd name="connsiteX674" fmla="*/ 1424490 w 6835963"/>
              <a:gd name="connsiteY674" fmla="*/ 5022295 h 6858000"/>
              <a:gd name="connsiteX675" fmla="*/ 1448290 w 6835963"/>
              <a:gd name="connsiteY675" fmla="*/ 4997173 h 6858000"/>
              <a:gd name="connsiteX676" fmla="*/ 1556272 w 6835963"/>
              <a:gd name="connsiteY676" fmla="*/ 4968965 h 6858000"/>
              <a:gd name="connsiteX677" fmla="*/ 1592854 w 6835963"/>
              <a:gd name="connsiteY677" fmla="*/ 5000258 h 6858000"/>
              <a:gd name="connsiteX678" fmla="*/ 1619299 w 6835963"/>
              <a:gd name="connsiteY678" fmla="*/ 5057114 h 6858000"/>
              <a:gd name="connsiteX679" fmla="*/ 1671307 w 6835963"/>
              <a:gd name="connsiteY679" fmla="*/ 5078270 h 6858000"/>
              <a:gd name="connsiteX680" fmla="*/ 1703481 w 6835963"/>
              <a:gd name="connsiteY680" fmla="*/ 5084000 h 6858000"/>
              <a:gd name="connsiteX681" fmla="*/ 1738300 w 6835963"/>
              <a:gd name="connsiteY681" fmla="*/ 5084440 h 6858000"/>
              <a:gd name="connsiteX682" fmla="*/ 1739182 w 6835963"/>
              <a:gd name="connsiteY682" fmla="*/ 5073422 h 6858000"/>
              <a:gd name="connsiteX683" fmla="*/ 1665137 w 6835963"/>
              <a:gd name="connsiteY683" fmla="*/ 5050503 h 6858000"/>
              <a:gd name="connsiteX684" fmla="*/ 1648388 w 6835963"/>
              <a:gd name="connsiteY684" fmla="*/ 4986154 h 6858000"/>
              <a:gd name="connsiteX685" fmla="*/ 1595499 w 6835963"/>
              <a:gd name="connsiteY685" fmla="*/ 4930620 h 6858000"/>
              <a:gd name="connsiteX686" fmla="*/ 1540406 w 6835963"/>
              <a:gd name="connsiteY686" fmla="*/ 4901090 h 6858000"/>
              <a:gd name="connsiteX687" fmla="*/ 1519691 w 6835963"/>
              <a:gd name="connsiteY687" fmla="*/ 4881257 h 6858000"/>
              <a:gd name="connsiteX688" fmla="*/ 1495890 w 6835963"/>
              <a:gd name="connsiteY688" fmla="*/ 4848642 h 6858000"/>
              <a:gd name="connsiteX689" fmla="*/ 1457546 w 6835963"/>
              <a:gd name="connsiteY689" fmla="*/ 4834538 h 6858000"/>
              <a:gd name="connsiteX690" fmla="*/ 1464597 w 6835963"/>
              <a:gd name="connsiteY690" fmla="*/ 4874205 h 6858000"/>
              <a:gd name="connsiteX691" fmla="*/ 1464597 w 6835963"/>
              <a:gd name="connsiteY691" fmla="*/ 4888309 h 6858000"/>
              <a:gd name="connsiteX692" fmla="*/ 1442119 w 6835963"/>
              <a:gd name="connsiteY692" fmla="*/ 4950454 h 6858000"/>
              <a:gd name="connsiteX693" fmla="*/ 1416115 w 6835963"/>
              <a:gd name="connsiteY693" fmla="*/ 4977339 h 6858000"/>
              <a:gd name="connsiteX694" fmla="*/ 1309014 w 6835963"/>
              <a:gd name="connsiteY694" fmla="*/ 4962795 h 6858000"/>
              <a:gd name="connsiteX695" fmla="*/ 1241139 w 6835963"/>
              <a:gd name="connsiteY695" fmla="*/ 4938994 h 6858000"/>
              <a:gd name="connsiteX696" fmla="*/ 1214695 w 6835963"/>
              <a:gd name="connsiteY696" fmla="*/ 4893597 h 6858000"/>
              <a:gd name="connsiteX697" fmla="*/ 1142853 w 6835963"/>
              <a:gd name="connsiteY697" fmla="*/ 4822637 h 6858000"/>
              <a:gd name="connsiteX698" fmla="*/ 1038837 w 6835963"/>
              <a:gd name="connsiteY698" fmla="*/ 4782970 h 6858000"/>
              <a:gd name="connsiteX699" fmla="*/ 1033989 w 6835963"/>
              <a:gd name="connsiteY699" fmla="*/ 4773715 h 6858000"/>
              <a:gd name="connsiteX700" fmla="*/ 1088201 w 6835963"/>
              <a:gd name="connsiteY700" fmla="*/ 4729200 h 6858000"/>
              <a:gd name="connsiteX701" fmla="*/ 1142412 w 6835963"/>
              <a:gd name="connsiteY701" fmla="*/ 4743303 h 6858000"/>
              <a:gd name="connsiteX702" fmla="*/ 1177672 w 6835963"/>
              <a:gd name="connsiteY702" fmla="*/ 4737574 h 6858000"/>
              <a:gd name="connsiteX703" fmla="*/ 1238936 w 6835963"/>
              <a:gd name="connsiteY703" fmla="*/ 4743303 h 6858000"/>
              <a:gd name="connsiteX704" fmla="*/ 1368956 w 6835963"/>
              <a:gd name="connsiteY704" fmla="*/ 4776800 h 6858000"/>
              <a:gd name="connsiteX705" fmla="*/ 1387467 w 6835963"/>
              <a:gd name="connsiteY705" fmla="*/ 4745948 h 6858000"/>
              <a:gd name="connsiteX706" fmla="*/ 1361022 w 6835963"/>
              <a:gd name="connsiteY706" fmla="*/ 4728318 h 6858000"/>
              <a:gd name="connsiteX707" fmla="*/ 1321355 w 6835963"/>
              <a:gd name="connsiteY707" fmla="*/ 4717740 h 6858000"/>
              <a:gd name="connsiteX708" fmla="*/ 1337663 w 6835963"/>
              <a:gd name="connsiteY708" fmla="*/ 4678073 h 6858000"/>
              <a:gd name="connsiteX709" fmla="*/ 1292707 w 6835963"/>
              <a:gd name="connsiteY709" fmla="*/ 4658680 h 6858000"/>
              <a:gd name="connsiteX710" fmla="*/ 1206761 w 6835963"/>
              <a:gd name="connsiteY710" fmla="*/ 4581550 h 6858000"/>
              <a:gd name="connsiteX711" fmla="*/ 1197946 w 6835963"/>
              <a:gd name="connsiteY711" fmla="*/ 4570091 h 6858000"/>
              <a:gd name="connsiteX712" fmla="*/ 1163127 w 6835963"/>
              <a:gd name="connsiteY712" fmla="*/ 4516760 h 6858000"/>
              <a:gd name="connsiteX713" fmla="*/ 1095693 w 6835963"/>
              <a:gd name="connsiteY713" fmla="*/ 4447563 h 6858000"/>
              <a:gd name="connsiteX714" fmla="*/ 1077182 w 6835963"/>
              <a:gd name="connsiteY714" fmla="*/ 4411422 h 6858000"/>
              <a:gd name="connsiteX715" fmla="*/ 989914 w 6835963"/>
              <a:gd name="connsiteY715" fmla="*/ 4313576 h 6858000"/>
              <a:gd name="connsiteX716" fmla="*/ 973607 w 6835963"/>
              <a:gd name="connsiteY716" fmla="*/ 4442274 h 6858000"/>
              <a:gd name="connsiteX717" fmla="*/ 847994 w 6835963"/>
              <a:gd name="connsiteY717" fmla="*/ 4443156 h 6858000"/>
              <a:gd name="connsiteX718" fmla="*/ 836535 w 6835963"/>
              <a:gd name="connsiteY718" fmla="*/ 4459463 h 6858000"/>
              <a:gd name="connsiteX719" fmla="*/ 866506 w 6835963"/>
              <a:gd name="connsiteY719" fmla="*/ 4533949 h 6858000"/>
              <a:gd name="connsiteX720" fmla="*/ 897358 w 6835963"/>
              <a:gd name="connsiteY720" fmla="*/ 4578464 h 6858000"/>
              <a:gd name="connsiteX721" fmla="*/ 859013 w 6835963"/>
              <a:gd name="connsiteY721" fmla="*/ 4545850 h 6858000"/>
              <a:gd name="connsiteX722" fmla="*/ 854165 w 6835963"/>
              <a:gd name="connsiteY722" fmla="*/ 4587279 h 6858000"/>
              <a:gd name="connsiteX723" fmla="*/ 892950 w 6835963"/>
              <a:gd name="connsiteY723" fmla="*/ 4634439 h 6858000"/>
              <a:gd name="connsiteX724" fmla="*/ 903088 w 6835963"/>
              <a:gd name="connsiteY724" fmla="*/ 4635761 h 6858000"/>
              <a:gd name="connsiteX725" fmla="*/ 896917 w 6835963"/>
              <a:gd name="connsiteY725" fmla="*/ 4593450 h 6858000"/>
              <a:gd name="connsiteX726" fmla="*/ 2879831 w 6835963"/>
              <a:gd name="connsiteY726" fmla="*/ 3455886 h 6858000"/>
              <a:gd name="connsiteX727" fmla="*/ 2818127 w 6835963"/>
              <a:gd name="connsiteY727" fmla="*/ 3481890 h 6858000"/>
              <a:gd name="connsiteX728" fmla="*/ 2887324 w 6835963"/>
              <a:gd name="connsiteY728" fmla="*/ 3462056 h 6858000"/>
              <a:gd name="connsiteX729" fmla="*/ 2927873 w 6835963"/>
              <a:gd name="connsiteY729" fmla="*/ 3429882 h 6858000"/>
              <a:gd name="connsiteX730" fmla="*/ 2930958 w 6835963"/>
              <a:gd name="connsiteY730" fmla="*/ 3417100 h 6858000"/>
              <a:gd name="connsiteX731" fmla="*/ 3053044 w 6835963"/>
              <a:gd name="connsiteY731" fmla="*/ 3510097 h 6858000"/>
              <a:gd name="connsiteX732" fmla="*/ 3062741 w 6835963"/>
              <a:gd name="connsiteY732" fmla="*/ 3473075 h 6858000"/>
              <a:gd name="connsiteX733" fmla="*/ 3048196 w 6835963"/>
              <a:gd name="connsiteY733" fmla="*/ 3305591 h 6858000"/>
              <a:gd name="connsiteX734" fmla="*/ 3012496 w 6835963"/>
              <a:gd name="connsiteY734" fmla="*/ 3269450 h 6858000"/>
              <a:gd name="connsiteX735" fmla="*/ 2972388 w 6835963"/>
              <a:gd name="connsiteY735" fmla="*/ 3303828 h 6858000"/>
              <a:gd name="connsiteX736" fmla="*/ 2962691 w 6835963"/>
              <a:gd name="connsiteY736" fmla="*/ 3318373 h 6858000"/>
              <a:gd name="connsiteX737" fmla="*/ 2897020 w 6835963"/>
              <a:gd name="connsiteY737" fmla="*/ 3381840 h 6858000"/>
              <a:gd name="connsiteX738" fmla="*/ 2879831 w 6835963"/>
              <a:gd name="connsiteY738" fmla="*/ 3455886 h 6858000"/>
              <a:gd name="connsiteX739" fmla="*/ 3726504 w 6835963"/>
              <a:gd name="connsiteY739" fmla="*/ 6201290 h 6858000"/>
              <a:gd name="connsiteX740" fmla="*/ 3856524 w 6835963"/>
              <a:gd name="connsiteY740" fmla="*/ 6157656 h 6858000"/>
              <a:gd name="connsiteX741" fmla="*/ 3951284 w 6835963"/>
              <a:gd name="connsiteY741" fmla="*/ 6137381 h 6858000"/>
              <a:gd name="connsiteX742" fmla="*/ 3984780 w 6835963"/>
              <a:gd name="connsiteY742" fmla="*/ 6135178 h 6858000"/>
              <a:gd name="connsiteX743" fmla="*/ 3987866 w 6835963"/>
              <a:gd name="connsiteY743" fmla="*/ 6124600 h 6858000"/>
              <a:gd name="connsiteX744" fmla="*/ 3954810 w 6835963"/>
              <a:gd name="connsiteY744" fmla="*/ 6102122 h 6858000"/>
              <a:gd name="connsiteX745" fmla="*/ 3852116 w 6835963"/>
              <a:gd name="connsiteY745" fmla="*/ 6113140 h 6858000"/>
              <a:gd name="connsiteX746" fmla="*/ 3704466 w 6835963"/>
              <a:gd name="connsiteY746" fmla="*/ 6148841 h 6858000"/>
              <a:gd name="connsiteX747" fmla="*/ 3591635 w 6835963"/>
              <a:gd name="connsiteY747" fmla="*/ 6169556 h 6858000"/>
              <a:gd name="connsiteX748" fmla="*/ 3416219 w 6835963"/>
              <a:gd name="connsiteY748" fmla="*/ 6212749 h 6858000"/>
              <a:gd name="connsiteX749" fmla="*/ 3267687 w 6835963"/>
              <a:gd name="connsiteY749" fmla="*/ 6232582 h 6858000"/>
              <a:gd name="connsiteX750" fmla="*/ 3030126 w 6835963"/>
              <a:gd name="connsiteY750" fmla="*/ 6229497 h 6858000"/>
              <a:gd name="connsiteX751" fmla="*/ 2955199 w 6835963"/>
              <a:gd name="connsiteY751" fmla="*/ 6212749 h 6858000"/>
              <a:gd name="connsiteX752" fmla="*/ 2711907 w 6835963"/>
              <a:gd name="connsiteY752" fmla="*/ 6167793 h 6858000"/>
              <a:gd name="connsiteX753" fmla="*/ 2692074 w 6835963"/>
              <a:gd name="connsiteY753" fmla="*/ 6159859 h 6858000"/>
              <a:gd name="connsiteX754" fmla="*/ 2565580 w 6835963"/>
              <a:gd name="connsiteY754" fmla="*/ 6197323 h 6858000"/>
              <a:gd name="connsiteX755" fmla="*/ 2503435 w 6835963"/>
              <a:gd name="connsiteY755" fmla="*/ 6218479 h 6858000"/>
              <a:gd name="connsiteX756" fmla="*/ 2412641 w 6835963"/>
              <a:gd name="connsiteY756" fmla="*/ 6231701 h 6858000"/>
              <a:gd name="connsiteX757" fmla="*/ 2447460 w 6835963"/>
              <a:gd name="connsiteY757" fmla="*/ 6190271 h 6858000"/>
              <a:gd name="connsiteX758" fmla="*/ 2620232 w 6835963"/>
              <a:gd name="connsiteY758" fmla="*/ 6146637 h 6858000"/>
              <a:gd name="connsiteX759" fmla="*/ 2733504 w 6835963"/>
              <a:gd name="connsiteY759" fmla="*/ 6101681 h 6858000"/>
              <a:gd name="connsiteX760" fmla="*/ 2753337 w 6835963"/>
              <a:gd name="connsiteY760" fmla="*/ 6096392 h 6858000"/>
              <a:gd name="connsiteX761" fmla="*/ 2823857 w 6835963"/>
              <a:gd name="connsiteY761" fmla="*/ 6101240 h 6858000"/>
              <a:gd name="connsiteX762" fmla="*/ 3003681 w 6835963"/>
              <a:gd name="connsiteY762" fmla="*/ 6065980 h 6858000"/>
              <a:gd name="connsiteX763" fmla="*/ 3121801 w 6835963"/>
              <a:gd name="connsiteY763" fmla="*/ 5998547 h 6858000"/>
              <a:gd name="connsiteX764" fmla="*/ 3146923 w 6835963"/>
              <a:gd name="connsiteY764" fmla="*/ 5993699 h 6858000"/>
              <a:gd name="connsiteX765" fmla="*/ 3233750 w 6835963"/>
              <a:gd name="connsiteY765" fmla="*/ 5993257 h 6858000"/>
              <a:gd name="connsiteX766" fmla="*/ 3298540 w 6835963"/>
              <a:gd name="connsiteY766" fmla="*/ 5972543 h 6858000"/>
              <a:gd name="connsiteX767" fmla="*/ 3384926 w 6835963"/>
              <a:gd name="connsiteY767" fmla="*/ 5948742 h 6858000"/>
              <a:gd name="connsiteX768" fmla="*/ 3483653 w 6835963"/>
              <a:gd name="connsiteY768" fmla="*/ 5948742 h 6858000"/>
              <a:gd name="connsiteX769" fmla="*/ 3610147 w 6835963"/>
              <a:gd name="connsiteY769" fmla="*/ 5900260 h 6858000"/>
              <a:gd name="connsiteX770" fmla="*/ 3652458 w 6835963"/>
              <a:gd name="connsiteY770" fmla="*/ 5889682 h 6858000"/>
              <a:gd name="connsiteX771" fmla="*/ 3767052 w 6835963"/>
              <a:gd name="connsiteY771" fmla="*/ 5896735 h 6858000"/>
              <a:gd name="connsiteX772" fmla="*/ 3815975 w 6835963"/>
              <a:gd name="connsiteY772" fmla="*/ 5859271 h 6858000"/>
              <a:gd name="connsiteX773" fmla="*/ 3831401 w 6835963"/>
              <a:gd name="connsiteY773" fmla="*/ 5829300 h 6858000"/>
              <a:gd name="connsiteX774" fmla="*/ 3960980 w 6835963"/>
              <a:gd name="connsiteY774" fmla="*/ 5752170 h 6858000"/>
              <a:gd name="connsiteX775" fmla="*/ 4165486 w 6835963"/>
              <a:gd name="connsiteY775" fmla="*/ 5677243 h 6858000"/>
              <a:gd name="connsiteX776" fmla="*/ 4175623 w 6835963"/>
              <a:gd name="connsiteY776" fmla="*/ 5673276 h 6858000"/>
              <a:gd name="connsiteX777" fmla="*/ 4253635 w 6835963"/>
              <a:gd name="connsiteY777" fmla="*/ 5644628 h 6858000"/>
              <a:gd name="connsiteX778" fmla="*/ 4298591 w 6835963"/>
              <a:gd name="connsiteY778" fmla="*/ 5630965 h 6858000"/>
              <a:gd name="connsiteX779" fmla="*/ 4358092 w 6835963"/>
              <a:gd name="connsiteY779" fmla="*/ 5629202 h 6858000"/>
              <a:gd name="connsiteX780" fmla="*/ 4398200 w 6835963"/>
              <a:gd name="connsiteY780" fmla="*/ 5636254 h 6858000"/>
              <a:gd name="connsiteX781" fmla="*/ 4469601 w 6835963"/>
              <a:gd name="connsiteY781" fmla="*/ 5626998 h 6858000"/>
              <a:gd name="connsiteX782" fmla="*/ 4487671 w 6835963"/>
              <a:gd name="connsiteY782" fmla="*/ 5623031 h 6858000"/>
              <a:gd name="connsiteX783" fmla="*/ 4479297 w 6835963"/>
              <a:gd name="connsiteY783" fmla="*/ 5596146 h 6858000"/>
              <a:gd name="connsiteX784" fmla="*/ 4624743 w 6835963"/>
              <a:gd name="connsiteY784" fmla="*/ 5532238 h 6858000"/>
              <a:gd name="connsiteX785" fmla="*/ 4526016 w 6835963"/>
              <a:gd name="connsiteY785" fmla="*/ 5523423 h 6858000"/>
              <a:gd name="connsiteX786" fmla="*/ 4489875 w 6835963"/>
              <a:gd name="connsiteY786" fmla="*/ 5529593 h 6858000"/>
              <a:gd name="connsiteX787" fmla="*/ 4368229 w 6835963"/>
              <a:gd name="connsiteY787" fmla="*/ 5546782 h 6858000"/>
              <a:gd name="connsiteX788" fmla="*/ 4252754 w 6835963"/>
              <a:gd name="connsiteY788" fmla="*/ 5560886 h 6858000"/>
              <a:gd name="connsiteX789" fmla="*/ 4217935 w 6835963"/>
              <a:gd name="connsiteY789" fmla="*/ 5563972 h 6858000"/>
              <a:gd name="connsiteX790" fmla="*/ 4133312 w 6835963"/>
              <a:gd name="connsiteY790" fmla="*/ 5594824 h 6858000"/>
              <a:gd name="connsiteX791" fmla="*/ 4081744 w 6835963"/>
              <a:gd name="connsiteY791" fmla="*/ 5606283 h 6858000"/>
              <a:gd name="connsiteX792" fmla="*/ 4091881 w 6835963"/>
              <a:gd name="connsiteY792" fmla="*/ 5548104 h 6858000"/>
              <a:gd name="connsiteX793" fmla="*/ 4262010 w 6835963"/>
              <a:gd name="connsiteY793" fmla="*/ 5461278 h 6858000"/>
              <a:gd name="connsiteX794" fmla="*/ 4297269 w 6835963"/>
              <a:gd name="connsiteY794" fmla="*/ 5478908 h 6858000"/>
              <a:gd name="connsiteX795" fmla="*/ 4358533 w 6835963"/>
              <a:gd name="connsiteY795" fmla="*/ 5407066 h 6858000"/>
              <a:gd name="connsiteX796" fmla="*/ 4250991 w 6835963"/>
              <a:gd name="connsiteY796" fmla="*/ 5433511 h 6858000"/>
              <a:gd name="connsiteX797" fmla="*/ 4150060 w 6835963"/>
              <a:gd name="connsiteY797" fmla="*/ 5444970 h 6858000"/>
              <a:gd name="connsiteX798" fmla="*/ 4113037 w 6835963"/>
              <a:gd name="connsiteY798" fmla="*/ 5491249 h 6858000"/>
              <a:gd name="connsiteX799" fmla="*/ 3930569 w 6835963"/>
              <a:gd name="connsiteY799" fmla="*/ 5479348 h 6858000"/>
              <a:gd name="connsiteX800" fmla="*/ 3883850 w 6835963"/>
              <a:gd name="connsiteY800" fmla="*/ 5486400 h 6858000"/>
              <a:gd name="connsiteX801" fmla="*/ 3758678 w 6835963"/>
              <a:gd name="connsiteY801" fmla="*/ 5519015 h 6858000"/>
              <a:gd name="connsiteX802" fmla="*/ 3737963 w 6835963"/>
              <a:gd name="connsiteY802" fmla="*/ 5528712 h 6858000"/>
              <a:gd name="connsiteX803" fmla="*/ 3694329 w 6835963"/>
              <a:gd name="connsiteY803" fmla="*/ 5552953 h 6858000"/>
              <a:gd name="connsiteX804" fmla="*/ 3607061 w 6835963"/>
              <a:gd name="connsiteY804" fmla="*/ 5552512 h 6858000"/>
              <a:gd name="connsiteX805" fmla="*/ 3549764 w 6835963"/>
              <a:gd name="connsiteY805" fmla="*/ 5579838 h 6858000"/>
              <a:gd name="connsiteX806" fmla="*/ 3550646 w 6835963"/>
              <a:gd name="connsiteY806" fmla="*/ 5608927 h 6858000"/>
              <a:gd name="connsiteX807" fmla="*/ 3526405 w 6835963"/>
              <a:gd name="connsiteY807" fmla="*/ 5633609 h 6858000"/>
              <a:gd name="connsiteX808" fmla="*/ 3429441 w 6835963"/>
              <a:gd name="connsiteY808" fmla="*/ 5650798 h 6858000"/>
              <a:gd name="connsiteX809" fmla="*/ 3333799 w 6835963"/>
              <a:gd name="connsiteY809" fmla="*/ 5673276 h 6858000"/>
              <a:gd name="connsiteX810" fmla="*/ 3241243 w 6835963"/>
              <a:gd name="connsiteY810" fmla="*/ 5716910 h 6858000"/>
              <a:gd name="connsiteX811" fmla="*/ 3196727 w 6835963"/>
              <a:gd name="connsiteY811" fmla="*/ 5750847 h 6858000"/>
              <a:gd name="connsiteX812" fmla="*/ 3042466 w 6835963"/>
              <a:gd name="connsiteY812" fmla="*/ 5809907 h 6858000"/>
              <a:gd name="connsiteX813" fmla="*/ 2901869 w 6835963"/>
              <a:gd name="connsiteY813" fmla="*/ 5886597 h 6858000"/>
              <a:gd name="connsiteX814" fmla="*/ 2842809 w 6835963"/>
              <a:gd name="connsiteY814" fmla="*/ 5891445 h 6858000"/>
              <a:gd name="connsiteX815" fmla="*/ 2860879 w 6835963"/>
              <a:gd name="connsiteY815" fmla="*/ 5848693 h 6858000"/>
              <a:gd name="connsiteX816" fmla="*/ 2759948 w 6835963"/>
              <a:gd name="connsiteY816" fmla="*/ 5898938 h 6858000"/>
              <a:gd name="connsiteX817" fmla="*/ 2744522 w 6835963"/>
              <a:gd name="connsiteY817" fmla="*/ 5907312 h 6858000"/>
              <a:gd name="connsiteX818" fmla="*/ 2623317 w 6835963"/>
              <a:gd name="connsiteY818" fmla="*/ 5935960 h 6858000"/>
              <a:gd name="connsiteX819" fmla="*/ 2508283 w 6835963"/>
              <a:gd name="connsiteY819" fmla="*/ 5927146 h 6858000"/>
              <a:gd name="connsiteX820" fmla="*/ 2277773 w 6835963"/>
              <a:gd name="connsiteY820" fmla="*/ 5944775 h 6858000"/>
              <a:gd name="connsiteX821" fmla="*/ 2225324 w 6835963"/>
              <a:gd name="connsiteY821" fmla="*/ 5977391 h 6858000"/>
              <a:gd name="connsiteX822" fmla="*/ 2189183 w 6835963"/>
              <a:gd name="connsiteY822" fmla="*/ 6010006 h 6858000"/>
              <a:gd name="connsiteX823" fmla="*/ 2132327 w 6835963"/>
              <a:gd name="connsiteY823" fmla="*/ 5995461 h 6858000"/>
              <a:gd name="connsiteX824" fmla="*/ 2105441 w 6835963"/>
              <a:gd name="connsiteY824" fmla="*/ 5990613 h 6858000"/>
              <a:gd name="connsiteX825" fmla="*/ 2016852 w 6835963"/>
              <a:gd name="connsiteY825" fmla="*/ 5976069 h 6858000"/>
              <a:gd name="connsiteX826" fmla="*/ 2001425 w 6835963"/>
              <a:gd name="connsiteY826" fmla="*/ 5966813 h 6858000"/>
              <a:gd name="connsiteX827" fmla="*/ 1881102 w 6835963"/>
              <a:gd name="connsiteY827" fmla="*/ 5935079 h 6858000"/>
              <a:gd name="connsiteX828" fmla="*/ 1844079 w 6835963"/>
              <a:gd name="connsiteY828" fmla="*/ 5931994 h 6858000"/>
              <a:gd name="connsiteX829" fmla="*/ 1857742 w 6835963"/>
              <a:gd name="connsiteY829" fmla="*/ 5978272 h 6858000"/>
              <a:gd name="connsiteX830" fmla="*/ 1801768 w 6835963"/>
              <a:gd name="connsiteY830" fmla="*/ 5964609 h 6858000"/>
              <a:gd name="connsiteX831" fmla="*/ 1733893 w 6835963"/>
              <a:gd name="connsiteY831" fmla="*/ 5965050 h 6858000"/>
              <a:gd name="connsiteX832" fmla="*/ 1879780 w 6835963"/>
              <a:gd name="connsiteY832" fmla="*/ 6099036 h 6858000"/>
              <a:gd name="connsiteX833" fmla="*/ 1880661 w 6835963"/>
              <a:gd name="connsiteY833" fmla="*/ 6110496 h 6858000"/>
              <a:gd name="connsiteX834" fmla="*/ 1855539 w 6835963"/>
              <a:gd name="connsiteY834" fmla="*/ 6116666 h 6858000"/>
              <a:gd name="connsiteX835" fmla="*/ 1785901 w 6835963"/>
              <a:gd name="connsiteY835" fmla="*/ 6076118 h 6858000"/>
              <a:gd name="connsiteX836" fmla="*/ 1712737 w 6835963"/>
              <a:gd name="connsiteY836" fmla="*/ 6021906 h 6858000"/>
              <a:gd name="connsiteX837" fmla="*/ 1665577 w 6835963"/>
              <a:gd name="connsiteY837" fmla="*/ 5983121 h 6858000"/>
              <a:gd name="connsiteX838" fmla="*/ 1609603 w 6835963"/>
              <a:gd name="connsiteY838" fmla="*/ 5964168 h 6858000"/>
              <a:gd name="connsiteX839" fmla="*/ 1601229 w 6835963"/>
              <a:gd name="connsiteY839" fmla="*/ 6010006 h 6858000"/>
              <a:gd name="connsiteX840" fmla="*/ 1706126 w 6835963"/>
              <a:gd name="connsiteY840" fmla="*/ 6064658 h 6858000"/>
              <a:gd name="connsiteX841" fmla="*/ 1704804 w 6835963"/>
              <a:gd name="connsiteY841" fmla="*/ 6100359 h 6858000"/>
              <a:gd name="connsiteX842" fmla="*/ 1680563 w 6835963"/>
              <a:gd name="connsiteY842" fmla="*/ 6123277 h 6858000"/>
              <a:gd name="connsiteX843" fmla="*/ 1740504 w 6835963"/>
              <a:gd name="connsiteY843" fmla="*/ 6143993 h 6858000"/>
              <a:gd name="connsiteX844" fmla="*/ 1778408 w 6835963"/>
              <a:gd name="connsiteY844" fmla="*/ 6187627 h 6858000"/>
              <a:gd name="connsiteX845" fmla="*/ 1844520 w 6835963"/>
              <a:gd name="connsiteY845" fmla="*/ 6216275 h 6858000"/>
              <a:gd name="connsiteX846" fmla="*/ 1918565 w 6835963"/>
              <a:gd name="connsiteY846" fmla="*/ 6221564 h 6858000"/>
              <a:gd name="connsiteX847" fmla="*/ 2066656 w 6835963"/>
              <a:gd name="connsiteY847" fmla="*/ 6271809 h 6858000"/>
              <a:gd name="connsiteX848" fmla="*/ 1955147 w 6835963"/>
              <a:gd name="connsiteY848" fmla="*/ 6215834 h 6858000"/>
              <a:gd name="connsiteX849" fmla="*/ 1922532 w 6835963"/>
              <a:gd name="connsiteY849" fmla="*/ 6183660 h 6858000"/>
              <a:gd name="connsiteX850" fmla="*/ 1909310 w 6835963"/>
              <a:gd name="connsiteY850" fmla="*/ 6147518 h 6858000"/>
              <a:gd name="connsiteX851" fmla="*/ 2027429 w 6835963"/>
              <a:gd name="connsiteY851" fmla="*/ 6120633 h 6858000"/>
              <a:gd name="connsiteX852" fmla="*/ 2069300 w 6835963"/>
              <a:gd name="connsiteY852" fmla="*/ 6195560 h 6858000"/>
              <a:gd name="connsiteX853" fmla="*/ 2063130 w 6835963"/>
              <a:gd name="connsiteY853" fmla="*/ 6208782 h 6858000"/>
              <a:gd name="connsiteX854" fmla="*/ 2165383 w 6835963"/>
              <a:gd name="connsiteY854" fmla="*/ 6294287 h 6858000"/>
              <a:gd name="connsiteX855" fmla="*/ 2160535 w 6835963"/>
              <a:gd name="connsiteY855" fmla="*/ 6301779 h 6858000"/>
              <a:gd name="connsiteX856" fmla="*/ 2209017 w 6835963"/>
              <a:gd name="connsiteY856" fmla="*/ 6296931 h 6858000"/>
              <a:gd name="connsiteX857" fmla="*/ 2182131 w 6835963"/>
              <a:gd name="connsiteY857" fmla="*/ 6272690 h 6858000"/>
              <a:gd name="connsiteX858" fmla="*/ 2240310 w 6835963"/>
              <a:gd name="connsiteY858" fmla="*/ 6260350 h 6858000"/>
              <a:gd name="connsiteX859" fmla="*/ 2296284 w 6835963"/>
              <a:gd name="connsiteY859" fmla="*/ 6270486 h 6858000"/>
              <a:gd name="connsiteX860" fmla="*/ 2287029 w 6835963"/>
              <a:gd name="connsiteY860" fmla="*/ 6310153 h 6858000"/>
              <a:gd name="connsiteX861" fmla="*/ 2290554 w 6835963"/>
              <a:gd name="connsiteY861" fmla="*/ 6318528 h 6858000"/>
              <a:gd name="connsiteX862" fmla="*/ 2340800 w 6835963"/>
              <a:gd name="connsiteY862" fmla="*/ 6310153 h 6858000"/>
              <a:gd name="connsiteX863" fmla="*/ 2444375 w 6835963"/>
              <a:gd name="connsiteY863" fmla="*/ 6338361 h 6858000"/>
              <a:gd name="connsiteX864" fmla="*/ 2606128 w 6835963"/>
              <a:gd name="connsiteY864" fmla="*/ 6329987 h 6858000"/>
              <a:gd name="connsiteX865" fmla="*/ 2652847 w 6835963"/>
              <a:gd name="connsiteY865" fmla="*/ 6329106 h 6858000"/>
              <a:gd name="connsiteX866" fmla="*/ 2753337 w 6835963"/>
              <a:gd name="connsiteY866" fmla="*/ 6333513 h 6858000"/>
              <a:gd name="connsiteX867" fmla="*/ 2774934 w 6835963"/>
              <a:gd name="connsiteY867" fmla="*/ 6333513 h 6858000"/>
              <a:gd name="connsiteX868" fmla="*/ 2866609 w 6835963"/>
              <a:gd name="connsiteY868" fmla="*/ 6344091 h 6858000"/>
              <a:gd name="connsiteX869" fmla="*/ 2891291 w 6835963"/>
              <a:gd name="connsiteY869" fmla="*/ 6351143 h 6858000"/>
              <a:gd name="connsiteX870" fmla="*/ 2925228 w 6835963"/>
              <a:gd name="connsiteY870" fmla="*/ 6351584 h 6858000"/>
              <a:gd name="connsiteX871" fmla="*/ 2927873 w 6835963"/>
              <a:gd name="connsiteY871" fmla="*/ 6339684 h 6858000"/>
              <a:gd name="connsiteX872" fmla="*/ 2819890 w 6835963"/>
              <a:gd name="connsiteY872" fmla="*/ 6300017 h 6858000"/>
              <a:gd name="connsiteX873" fmla="*/ 2970625 w 6835963"/>
              <a:gd name="connsiteY873" fmla="*/ 6308390 h 6858000"/>
              <a:gd name="connsiteX874" fmla="*/ 2934484 w 6835963"/>
              <a:gd name="connsiteY874" fmla="*/ 6386403 h 6858000"/>
              <a:gd name="connsiteX875" fmla="*/ 2721163 w 6835963"/>
              <a:gd name="connsiteY875" fmla="*/ 6386403 h 6858000"/>
              <a:gd name="connsiteX876" fmla="*/ 2717196 w 6835963"/>
              <a:gd name="connsiteY876" fmla="*/ 6400947 h 6858000"/>
              <a:gd name="connsiteX877" fmla="*/ 2757745 w 6835963"/>
              <a:gd name="connsiteY877" fmla="*/ 6422984 h 6858000"/>
              <a:gd name="connsiteX878" fmla="*/ 3018225 w 6835963"/>
              <a:gd name="connsiteY878" fmla="*/ 6407117 h 6858000"/>
              <a:gd name="connsiteX879" fmla="*/ 3187031 w 6835963"/>
              <a:gd name="connsiteY879" fmla="*/ 6372740 h 6858000"/>
              <a:gd name="connsiteX880" fmla="*/ 3147805 w 6835963"/>
              <a:gd name="connsiteY880" fmla="*/ 6330428 h 6858000"/>
              <a:gd name="connsiteX881" fmla="*/ 3103289 w 6835963"/>
              <a:gd name="connsiteY881" fmla="*/ 6329987 h 6858000"/>
              <a:gd name="connsiteX882" fmla="*/ 3029244 w 6835963"/>
              <a:gd name="connsiteY882" fmla="*/ 6316324 h 6858000"/>
              <a:gd name="connsiteX883" fmla="*/ 2986932 w 6835963"/>
              <a:gd name="connsiteY883" fmla="*/ 6313680 h 6858000"/>
              <a:gd name="connsiteX884" fmla="*/ 3007207 w 6835963"/>
              <a:gd name="connsiteY884" fmla="*/ 6288998 h 6858000"/>
              <a:gd name="connsiteX885" fmla="*/ 3091830 w 6835963"/>
              <a:gd name="connsiteY885" fmla="*/ 6289879 h 6858000"/>
              <a:gd name="connsiteX886" fmla="*/ 3118275 w 6835963"/>
              <a:gd name="connsiteY886" fmla="*/ 6294727 h 6858000"/>
              <a:gd name="connsiteX887" fmla="*/ 3208628 w 6835963"/>
              <a:gd name="connsiteY887" fmla="*/ 6290320 h 6858000"/>
              <a:gd name="connsiteX888" fmla="*/ 3278706 w 6835963"/>
              <a:gd name="connsiteY888" fmla="*/ 6277979 h 6858000"/>
              <a:gd name="connsiteX889" fmla="*/ 3387570 w 6835963"/>
              <a:gd name="connsiteY889" fmla="*/ 6248449 h 6858000"/>
              <a:gd name="connsiteX890" fmla="*/ 3554613 w 6835963"/>
              <a:gd name="connsiteY890" fmla="*/ 6225090 h 6858000"/>
              <a:gd name="connsiteX891" fmla="*/ 3589872 w 6835963"/>
              <a:gd name="connsiteY891" fmla="*/ 6229056 h 6858000"/>
              <a:gd name="connsiteX892" fmla="*/ 3737522 w 6835963"/>
              <a:gd name="connsiteY892" fmla="*/ 6226412 h 6858000"/>
              <a:gd name="connsiteX893" fmla="*/ 3726504 w 6835963"/>
              <a:gd name="connsiteY893" fmla="*/ 6201290 h 6858000"/>
              <a:gd name="connsiteX894" fmla="*/ 5208290 w 6835963"/>
              <a:gd name="connsiteY894" fmla="*/ 5162011 h 6858000"/>
              <a:gd name="connsiteX895" fmla="*/ 5272198 w 6835963"/>
              <a:gd name="connsiteY895" fmla="*/ 5139534 h 6858000"/>
              <a:gd name="connsiteX896" fmla="*/ 5297761 w 6835963"/>
              <a:gd name="connsiteY896" fmla="*/ 5125871 h 6858000"/>
              <a:gd name="connsiteX897" fmla="*/ 5403100 w 6835963"/>
              <a:gd name="connsiteY897" fmla="*/ 5121904 h 6858000"/>
              <a:gd name="connsiteX898" fmla="*/ 5450259 w 6835963"/>
              <a:gd name="connsiteY898" fmla="*/ 5114411 h 6858000"/>
              <a:gd name="connsiteX899" fmla="*/ 5472737 w 6835963"/>
              <a:gd name="connsiteY899" fmla="*/ 5102951 h 6858000"/>
              <a:gd name="connsiteX900" fmla="*/ 5501386 w 6835963"/>
              <a:gd name="connsiteY900" fmla="*/ 5109563 h 6858000"/>
              <a:gd name="connsiteX901" fmla="*/ 5484197 w 6835963"/>
              <a:gd name="connsiteY901" fmla="*/ 5130278 h 6858000"/>
              <a:gd name="connsiteX902" fmla="*/ 5360347 w 6835963"/>
              <a:gd name="connsiteY902" fmla="*/ 5187134 h 6858000"/>
              <a:gd name="connsiteX903" fmla="*/ 5258535 w 6835963"/>
              <a:gd name="connsiteY903" fmla="*/ 5229446 h 6858000"/>
              <a:gd name="connsiteX904" fmla="*/ 5146145 w 6835963"/>
              <a:gd name="connsiteY904" fmla="*/ 5202119 h 6858000"/>
              <a:gd name="connsiteX905" fmla="*/ 5136008 w 6835963"/>
              <a:gd name="connsiteY905" fmla="*/ 5205205 h 6858000"/>
              <a:gd name="connsiteX906" fmla="*/ 5128956 w 6835963"/>
              <a:gd name="connsiteY906" fmla="*/ 5213579 h 6858000"/>
              <a:gd name="connsiteX907" fmla="*/ 5030229 w 6835963"/>
              <a:gd name="connsiteY907" fmla="*/ 5302609 h 6858000"/>
              <a:gd name="connsiteX908" fmla="*/ 5017447 w 6835963"/>
              <a:gd name="connsiteY908" fmla="*/ 5318035 h 6858000"/>
              <a:gd name="connsiteX909" fmla="*/ 4948691 w 6835963"/>
              <a:gd name="connsiteY909" fmla="*/ 5377977 h 6858000"/>
              <a:gd name="connsiteX910" fmla="*/ 4767985 w 6835963"/>
              <a:gd name="connsiteY910" fmla="*/ 5486841 h 6858000"/>
              <a:gd name="connsiteX911" fmla="*/ 4786497 w 6835963"/>
              <a:gd name="connsiteY911" fmla="*/ 5507556 h 6858000"/>
              <a:gd name="connsiteX912" fmla="*/ 4803686 w 6835963"/>
              <a:gd name="connsiteY912" fmla="*/ 5537527 h 6858000"/>
              <a:gd name="connsiteX913" fmla="*/ 4840267 w 6835963"/>
              <a:gd name="connsiteY913" fmla="*/ 5507997 h 6858000"/>
              <a:gd name="connsiteX914" fmla="*/ 4969406 w 6835963"/>
              <a:gd name="connsiteY914" fmla="*/ 5429985 h 6858000"/>
              <a:gd name="connsiteX915" fmla="*/ 4998495 w 6835963"/>
              <a:gd name="connsiteY915" fmla="*/ 5459515 h 6858000"/>
              <a:gd name="connsiteX916" fmla="*/ 5002903 w 6835963"/>
              <a:gd name="connsiteY916" fmla="*/ 5481552 h 6858000"/>
              <a:gd name="connsiteX917" fmla="*/ 5066370 w 6835963"/>
              <a:gd name="connsiteY917" fmla="*/ 5459074 h 6858000"/>
              <a:gd name="connsiteX918" fmla="*/ 5157164 w 6835963"/>
              <a:gd name="connsiteY918" fmla="*/ 5444970 h 6858000"/>
              <a:gd name="connsiteX919" fmla="*/ 5301287 w 6835963"/>
              <a:gd name="connsiteY919" fmla="*/ 5416322 h 6858000"/>
              <a:gd name="connsiteX920" fmla="*/ 5486841 w 6835963"/>
              <a:gd name="connsiteY920" fmla="*/ 5374451 h 6858000"/>
              <a:gd name="connsiteX921" fmla="*/ 5531797 w 6835963"/>
              <a:gd name="connsiteY921" fmla="*/ 5328613 h 6858000"/>
              <a:gd name="connsiteX922" fmla="*/ 5522101 w 6835963"/>
              <a:gd name="connsiteY922" fmla="*/ 5281013 h 6858000"/>
              <a:gd name="connsiteX923" fmla="*/ 5493011 w 6835963"/>
              <a:gd name="connsiteY923" fmla="*/ 5286743 h 6858000"/>
              <a:gd name="connsiteX924" fmla="*/ 5388114 w 6835963"/>
              <a:gd name="connsiteY924" fmla="*/ 5359906 h 6858000"/>
              <a:gd name="connsiteX925" fmla="*/ 5381503 w 6835963"/>
              <a:gd name="connsiteY925" fmla="*/ 5329054 h 6858000"/>
              <a:gd name="connsiteX926" fmla="*/ 5457752 w 6835963"/>
              <a:gd name="connsiteY926" fmla="*/ 5247957 h 6858000"/>
              <a:gd name="connsiteX927" fmla="*/ 5539290 w 6835963"/>
              <a:gd name="connsiteY927" fmla="*/ 5179201 h 6858000"/>
              <a:gd name="connsiteX928" fmla="*/ 5681210 w 6835963"/>
              <a:gd name="connsiteY928" fmla="*/ 5101630 h 6858000"/>
              <a:gd name="connsiteX929" fmla="*/ 5716029 w 6835963"/>
              <a:gd name="connsiteY929" fmla="*/ 5092374 h 6858000"/>
              <a:gd name="connsiteX930" fmla="*/ 5774207 w 6835963"/>
              <a:gd name="connsiteY930" fmla="*/ 5022295 h 6858000"/>
              <a:gd name="connsiteX931" fmla="*/ 5793600 w 6835963"/>
              <a:gd name="connsiteY931" fmla="*/ 5000699 h 6858000"/>
              <a:gd name="connsiteX932" fmla="*/ 5831504 w 6835963"/>
              <a:gd name="connsiteY932" fmla="*/ 4965439 h 6858000"/>
              <a:gd name="connsiteX933" fmla="*/ 5796685 w 6835963"/>
              <a:gd name="connsiteY933" fmla="*/ 4965880 h 6858000"/>
              <a:gd name="connsiteX934" fmla="*/ 5695314 w 6835963"/>
              <a:gd name="connsiteY934" fmla="*/ 5032873 h 6858000"/>
              <a:gd name="connsiteX935" fmla="*/ 5638017 w 6835963"/>
              <a:gd name="connsiteY935" fmla="*/ 5063726 h 6858000"/>
              <a:gd name="connsiteX936" fmla="*/ 5614216 w 6835963"/>
              <a:gd name="connsiteY936" fmla="*/ 5071218 h 6858000"/>
              <a:gd name="connsiteX937" fmla="*/ 5558683 w 6835963"/>
              <a:gd name="connsiteY937" fmla="*/ 5061522 h 6858000"/>
              <a:gd name="connsiteX938" fmla="*/ 5530034 w 6835963"/>
              <a:gd name="connsiteY938" fmla="*/ 5017447 h 6858000"/>
              <a:gd name="connsiteX939" fmla="*/ 5562209 w 6835963"/>
              <a:gd name="connsiteY939" fmla="*/ 5010395 h 6858000"/>
              <a:gd name="connsiteX940" fmla="*/ 5608046 w 6835963"/>
              <a:gd name="connsiteY940" fmla="*/ 4982628 h 6858000"/>
              <a:gd name="connsiteX941" fmla="*/ 5566616 w 6835963"/>
              <a:gd name="connsiteY941" fmla="*/ 4942079 h 6858000"/>
              <a:gd name="connsiteX942" fmla="*/ 5528712 w 6835963"/>
              <a:gd name="connsiteY942" fmla="*/ 4896683 h 6858000"/>
              <a:gd name="connsiteX943" fmla="*/ 5557801 w 6835963"/>
              <a:gd name="connsiteY943" fmla="*/ 4865390 h 6858000"/>
              <a:gd name="connsiteX944" fmla="*/ 5591298 w 6835963"/>
              <a:gd name="connsiteY944" fmla="*/ 4842471 h 6858000"/>
              <a:gd name="connsiteX945" fmla="*/ 5614658 w 6835963"/>
              <a:gd name="connsiteY945" fmla="*/ 4863186 h 6858000"/>
              <a:gd name="connsiteX946" fmla="*/ 5643306 w 6835963"/>
              <a:gd name="connsiteY946" fmla="*/ 4879934 h 6858000"/>
              <a:gd name="connsiteX947" fmla="*/ 5694873 w 6835963"/>
              <a:gd name="connsiteY947" fmla="*/ 4839386 h 6858000"/>
              <a:gd name="connsiteX948" fmla="*/ 5682091 w 6835963"/>
              <a:gd name="connsiteY948" fmla="*/ 4816467 h 6858000"/>
              <a:gd name="connsiteX949" fmla="*/ 5756577 w 6835963"/>
              <a:gd name="connsiteY949" fmla="*/ 4755644 h 6858000"/>
              <a:gd name="connsiteX950" fmla="*/ 5747763 w 6835963"/>
              <a:gd name="connsiteY950" fmla="*/ 4740218 h 6858000"/>
              <a:gd name="connsiteX951" fmla="*/ 5647714 w 6835963"/>
              <a:gd name="connsiteY951" fmla="*/ 4771952 h 6858000"/>
              <a:gd name="connsiteX952" fmla="*/ 5575431 w 6835963"/>
              <a:gd name="connsiteY952" fmla="*/ 4765341 h 6858000"/>
              <a:gd name="connsiteX953" fmla="*/ 5632728 w 6835963"/>
              <a:gd name="connsiteY953" fmla="*/ 4701432 h 6858000"/>
              <a:gd name="connsiteX954" fmla="*/ 5665784 w 6835963"/>
              <a:gd name="connsiteY954" fmla="*/ 4684684 h 6858000"/>
              <a:gd name="connsiteX955" fmla="*/ 5842963 w 6835963"/>
              <a:gd name="connsiteY955" fmla="*/ 4630472 h 6858000"/>
              <a:gd name="connsiteX956" fmla="*/ 5913042 w 6835963"/>
              <a:gd name="connsiteY956" fmla="*/ 4575820 h 6858000"/>
              <a:gd name="connsiteX957" fmla="*/ 5850456 w 6835963"/>
              <a:gd name="connsiteY957" fmla="*/ 4528220 h 6858000"/>
              <a:gd name="connsiteX958" fmla="*/ 5826656 w 6835963"/>
              <a:gd name="connsiteY958" fmla="*/ 4538797 h 6858000"/>
              <a:gd name="connsiteX959" fmla="*/ 5790515 w 6835963"/>
              <a:gd name="connsiteY959" fmla="*/ 4533949 h 6858000"/>
              <a:gd name="connsiteX960" fmla="*/ 5799771 w 6835963"/>
              <a:gd name="connsiteY960" fmla="*/ 4485467 h 6858000"/>
              <a:gd name="connsiteX961" fmla="*/ 5924942 w 6835963"/>
              <a:gd name="connsiteY961" fmla="*/ 4418033 h 6858000"/>
              <a:gd name="connsiteX962" fmla="*/ 5972102 w 6835963"/>
              <a:gd name="connsiteY962" fmla="*/ 4282284 h 6858000"/>
              <a:gd name="connsiteX963" fmla="*/ 5959320 w 6835963"/>
              <a:gd name="connsiteY963" fmla="*/ 4273469 h 6858000"/>
              <a:gd name="connsiteX964" fmla="*/ 5879986 w 6835963"/>
              <a:gd name="connsiteY964" fmla="*/ 4356329 h 6858000"/>
              <a:gd name="connsiteX965" fmla="*/ 5867645 w 6835963"/>
              <a:gd name="connsiteY965" fmla="*/ 4386740 h 6858000"/>
              <a:gd name="connsiteX966" fmla="*/ 5854864 w 6835963"/>
              <a:gd name="connsiteY966" fmla="*/ 4418474 h 6858000"/>
              <a:gd name="connsiteX967" fmla="*/ 5815197 w 6835963"/>
              <a:gd name="connsiteY967" fmla="*/ 4407896 h 6858000"/>
              <a:gd name="connsiteX968" fmla="*/ 5731455 w 6835963"/>
              <a:gd name="connsiteY968" fmla="*/ 4406574 h 6858000"/>
              <a:gd name="connsiteX969" fmla="*/ 5664021 w 6835963"/>
              <a:gd name="connsiteY969" fmla="*/ 4452852 h 6858000"/>
              <a:gd name="connsiteX970" fmla="*/ 5535323 w 6835963"/>
              <a:gd name="connsiteY970" fmla="*/ 4503978 h 6858000"/>
              <a:gd name="connsiteX971" fmla="*/ 5489926 w 6835963"/>
              <a:gd name="connsiteY971" fmla="*/ 4552020 h 6858000"/>
              <a:gd name="connsiteX972" fmla="*/ 5484197 w 6835963"/>
              <a:gd name="connsiteY972" fmla="*/ 4575820 h 6858000"/>
              <a:gd name="connsiteX973" fmla="*/ 5477585 w 6835963"/>
              <a:gd name="connsiteY973" fmla="*/ 4565683 h 6858000"/>
              <a:gd name="connsiteX974" fmla="*/ 5359025 w 6835963"/>
              <a:gd name="connsiteY974" fmla="*/ 4611961 h 6858000"/>
              <a:gd name="connsiteX975" fmla="*/ 5339192 w 6835963"/>
              <a:gd name="connsiteY975" fmla="*/ 4637084 h 6858000"/>
              <a:gd name="connsiteX976" fmla="*/ 5221072 w 6835963"/>
              <a:gd name="connsiteY976" fmla="*/ 4691736 h 6858000"/>
              <a:gd name="connsiteX977" fmla="*/ 5187575 w 6835963"/>
              <a:gd name="connsiteY977" fmla="*/ 4729200 h 6858000"/>
              <a:gd name="connsiteX978" fmla="*/ 5339632 w 6835963"/>
              <a:gd name="connsiteY978" fmla="*/ 4729200 h 6858000"/>
              <a:gd name="connsiteX979" fmla="*/ 5321562 w 6835963"/>
              <a:gd name="connsiteY979" fmla="*/ 4801041 h 6858000"/>
              <a:gd name="connsiteX980" fmla="*/ 5255450 w 6835963"/>
              <a:gd name="connsiteY980" fmla="*/ 4879494 h 6858000"/>
              <a:gd name="connsiteX981" fmla="*/ 5256772 w 6835963"/>
              <a:gd name="connsiteY981" fmla="*/ 4898446 h 6858000"/>
              <a:gd name="connsiteX982" fmla="*/ 5315391 w 6835963"/>
              <a:gd name="connsiteY982" fmla="*/ 4905057 h 6858000"/>
              <a:gd name="connsiteX983" fmla="*/ 5424696 w 6835963"/>
              <a:gd name="connsiteY983" fmla="*/ 4902412 h 6858000"/>
              <a:gd name="connsiteX984" fmla="*/ 5256772 w 6835963"/>
              <a:gd name="connsiteY984" fmla="*/ 4983510 h 6858000"/>
              <a:gd name="connsiteX985" fmla="*/ 5195949 w 6835963"/>
              <a:gd name="connsiteY985" fmla="*/ 4982188 h 6858000"/>
              <a:gd name="connsiteX986" fmla="*/ 5070778 w 6835963"/>
              <a:gd name="connsiteY986" fmla="*/ 5037721 h 6858000"/>
              <a:gd name="connsiteX987" fmla="*/ 4984832 w 6835963"/>
              <a:gd name="connsiteY987" fmla="*/ 5075625 h 6858000"/>
              <a:gd name="connsiteX988" fmla="*/ 4879935 w 6835963"/>
              <a:gd name="connsiteY988" fmla="*/ 5162011 h 6858000"/>
              <a:gd name="connsiteX989" fmla="*/ 4889190 w 6835963"/>
              <a:gd name="connsiteY989" fmla="*/ 5167301 h 6858000"/>
              <a:gd name="connsiteX990" fmla="*/ 4872883 w 6835963"/>
              <a:gd name="connsiteY990" fmla="*/ 5211816 h 6858000"/>
              <a:gd name="connsiteX991" fmla="*/ 4814263 w 6835963"/>
              <a:gd name="connsiteY991" fmla="*/ 5309221 h 6858000"/>
              <a:gd name="connsiteX992" fmla="*/ 4704959 w 6835963"/>
              <a:gd name="connsiteY992" fmla="*/ 5395607 h 6858000"/>
              <a:gd name="connsiteX993" fmla="*/ 4632236 w 6835963"/>
              <a:gd name="connsiteY993" fmla="*/ 5440563 h 6858000"/>
              <a:gd name="connsiteX994" fmla="*/ 4773274 w 6835963"/>
              <a:gd name="connsiteY994" fmla="*/ 5414559 h 6858000"/>
              <a:gd name="connsiteX995" fmla="*/ 4781649 w 6835963"/>
              <a:gd name="connsiteY995" fmla="*/ 5398251 h 6858000"/>
              <a:gd name="connsiteX996" fmla="*/ 4930620 w 6835963"/>
              <a:gd name="connsiteY996" fmla="*/ 5305254 h 6858000"/>
              <a:gd name="connsiteX997" fmla="*/ 5060200 w 6835963"/>
              <a:gd name="connsiteY997" fmla="*/ 5224156 h 6858000"/>
              <a:gd name="connsiteX998" fmla="*/ 5062844 w 6835963"/>
              <a:gd name="connsiteY998" fmla="*/ 5214020 h 6858000"/>
              <a:gd name="connsiteX999" fmla="*/ 5156723 w 6835963"/>
              <a:gd name="connsiteY999" fmla="*/ 5111766 h 6858000"/>
              <a:gd name="connsiteX1000" fmla="*/ 5208290 w 6835963"/>
              <a:gd name="connsiteY1000" fmla="*/ 5162011 h 6858000"/>
              <a:gd name="connsiteX1001" fmla="*/ 3141193 w 6835963"/>
              <a:gd name="connsiteY1001" fmla="*/ 4805889 h 6858000"/>
              <a:gd name="connsiteX1002" fmla="*/ 3188353 w 6835963"/>
              <a:gd name="connsiteY1002" fmla="*/ 4750796 h 6858000"/>
              <a:gd name="connsiteX1003" fmla="*/ 3219646 w 6835963"/>
              <a:gd name="connsiteY1003" fmla="*/ 4740218 h 6858000"/>
              <a:gd name="connsiteX1004" fmla="*/ 3263280 w 6835963"/>
              <a:gd name="connsiteY1004" fmla="*/ 4736692 h 6858000"/>
              <a:gd name="connsiteX1005" fmla="*/ 3342614 w 6835963"/>
              <a:gd name="connsiteY1005" fmla="*/ 4751237 h 6858000"/>
              <a:gd name="connsiteX1006" fmla="*/ 3445308 w 6835963"/>
              <a:gd name="connsiteY1006" fmla="*/ 4764900 h 6858000"/>
              <a:gd name="connsiteX1007" fmla="*/ 3545798 w 6835963"/>
              <a:gd name="connsiteY1007" fmla="*/ 4781207 h 6858000"/>
              <a:gd name="connsiteX1008" fmla="*/ 3695211 w 6835963"/>
              <a:gd name="connsiteY1008" fmla="*/ 4767985 h 6858000"/>
              <a:gd name="connsiteX1009" fmla="*/ 3711959 w 6835963"/>
              <a:gd name="connsiteY1009" fmla="*/ 4764459 h 6858000"/>
              <a:gd name="connsiteX1010" fmla="*/ 3779393 w 6835963"/>
              <a:gd name="connsiteY1010" fmla="*/ 4726996 h 6858000"/>
              <a:gd name="connsiteX1011" fmla="*/ 3812449 w 6835963"/>
              <a:gd name="connsiteY1011" fmla="*/ 4685566 h 6858000"/>
              <a:gd name="connsiteX1012" fmla="*/ 3753830 w 6835963"/>
              <a:gd name="connsiteY1012" fmla="*/ 4664851 h 6858000"/>
              <a:gd name="connsiteX1013" fmla="*/ 3751626 w 6835963"/>
              <a:gd name="connsiteY1013" fmla="*/ 4601383 h 6858000"/>
              <a:gd name="connsiteX1014" fmla="*/ 3859609 w 6835963"/>
              <a:gd name="connsiteY1014" fmla="*/ 4580668 h 6858000"/>
              <a:gd name="connsiteX1015" fmla="*/ 3784682 w 6835963"/>
              <a:gd name="connsiteY1015" fmla="*/ 4554664 h 6858000"/>
              <a:gd name="connsiteX1016" fmla="*/ 3942028 w 6835963"/>
              <a:gd name="connsiteY1016" fmla="*/ 4500453 h 6858000"/>
              <a:gd name="connsiteX1017" fmla="*/ 3929247 w 6835963"/>
              <a:gd name="connsiteY1017" fmla="*/ 4481501 h 6858000"/>
              <a:gd name="connsiteX1018" fmla="*/ 3741930 w 6835963"/>
              <a:gd name="connsiteY1018" fmla="*/ 4500893 h 6858000"/>
              <a:gd name="connsiteX1019" fmla="*/ 3674936 w 6835963"/>
              <a:gd name="connsiteY1019" fmla="*/ 4490315 h 6858000"/>
              <a:gd name="connsiteX1020" fmla="*/ 3724741 w 6835963"/>
              <a:gd name="connsiteY1020" fmla="*/ 4421559 h 6858000"/>
              <a:gd name="connsiteX1021" fmla="*/ 3729589 w 6835963"/>
              <a:gd name="connsiteY1021" fmla="*/ 4415829 h 6858000"/>
              <a:gd name="connsiteX1022" fmla="*/ 3814653 w 6835963"/>
              <a:gd name="connsiteY1022" fmla="*/ 4378807 h 6858000"/>
              <a:gd name="connsiteX1023" fmla="*/ 3843301 w 6835963"/>
              <a:gd name="connsiteY1023" fmla="*/ 4364262 h 6858000"/>
              <a:gd name="connsiteX1024" fmla="*/ 3874594 w 6835963"/>
              <a:gd name="connsiteY1024" fmla="*/ 4291539 h 6858000"/>
              <a:gd name="connsiteX1025" fmla="*/ 3776748 w 6835963"/>
              <a:gd name="connsiteY1025" fmla="*/ 4264213 h 6858000"/>
              <a:gd name="connsiteX1026" fmla="*/ 3626895 w 6835963"/>
              <a:gd name="connsiteY1026" fmla="*/ 4239972 h 6858000"/>
              <a:gd name="connsiteX1027" fmla="*/ 3596043 w 6835963"/>
              <a:gd name="connsiteY1027" fmla="*/ 4221461 h 6858000"/>
              <a:gd name="connsiteX1028" fmla="*/ 3564309 w 6835963"/>
              <a:gd name="connsiteY1028" fmla="*/ 4186201 h 6858000"/>
              <a:gd name="connsiteX1029" fmla="*/ 3561665 w 6835963"/>
              <a:gd name="connsiteY1029" fmla="*/ 4198983 h 6858000"/>
              <a:gd name="connsiteX1030" fmla="*/ 3401674 w 6835963"/>
              <a:gd name="connsiteY1030" fmla="*/ 4186642 h 6858000"/>
              <a:gd name="connsiteX1031" fmla="*/ 3376552 w 6835963"/>
              <a:gd name="connsiteY1031" fmla="*/ 4191049 h 6858000"/>
              <a:gd name="connsiteX1032" fmla="*/ 3300303 w 6835963"/>
              <a:gd name="connsiteY1032" fmla="*/ 4209561 h 6858000"/>
              <a:gd name="connsiteX1033" fmla="*/ 3276062 w 6835963"/>
              <a:gd name="connsiteY1033" fmla="*/ 4209561 h 6858000"/>
              <a:gd name="connsiteX1034" fmla="*/ 3166316 w 6835963"/>
              <a:gd name="connsiteY1034" fmla="*/ 4248346 h 6858000"/>
              <a:gd name="connsiteX1035" fmla="*/ 3167638 w 6835963"/>
              <a:gd name="connsiteY1035" fmla="*/ 4258483 h 6858000"/>
              <a:gd name="connsiteX1036" fmla="*/ 3212594 w 6835963"/>
              <a:gd name="connsiteY1036" fmla="*/ 4253194 h 6858000"/>
              <a:gd name="connsiteX1037" fmla="*/ 3347903 w 6835963"/>
              <a:gd name="connsiteY1037" fmla="*/ 4254517 h 6858000"/>
              <a:gd name="connsiteX1038" fmla="*/ 3371263 w 6835963"/>
              <a:gd name="connsiteY1038" fmla="*/ 4293302 h 6858000"/>
              <a:gd name="connsiteX1039" fmla="*/ 3345259 w 6835963"/>
              <a:gd name="connsiteY1039" fmla="*/ 4317984 h 6858000"/>
              <a:gd name="connsiteX1040" fmla="*/ 3314847 w 6835963"/>
              <a:gd name="connsiteY1040" fmla="*/ 4340021 h 6858000"/>
              <a:gd name="connsiteX1041" fmla="*/ 3336884 w 6835963"/>
              <a:gd name="connsiteY1041" fmla="*/ 4407014 h 6858000"/>
              <a:gd name="connsiteX1042" fmla="*/ 3273417 w 6835963"/>
              <a:gd name="connsiteY1042" fmla="*/ 4418915 h 6858000"/>
              <a:gd name="connsiteX1043" fmla="*/ 3081252 w 6835963"/>
              <a:gd name="connsiteY1043" fmla="*/ 4415829 h 6858000"/>
              <a:gd name="connsiteX1044" fmla="*/ 2946384 w 6835963"/>
              <a:gd name="connsiteY1044" fmla="*/ 4405692 h 6858000"/>
              <a:gd name="connsiteX1045" fmla="*/ 2874983 w 6835963"/>
              <a:gd name="connsiteY1045" fmla="*/ 4388944 h 6858000"/>
              <a:gd name="connsiteX1046" fmla="*/ 2879391 w 6835963"/>
              <a:gd name="connsiteY1046" fmla="*/ 4401725 h 6858000"/>
              <a:gd name="connsiteX1047" fmla="*/ 2839724 w 6835963"/>
              <a:gd name="connsiteY1047" fmla="*/ 4441833 h 6858000"/>
              <a:gd name="connsiteX1048" fmla="*/ 2930076 w 6835963"/>
              <a:gd name="connsiteY1048" fmla="*/ 4476212 h 6858000"/>
              <a:gd name="connsiteX1049" fmla="*/ 2836198 w 6835963"/>
              <a:gd name="connsiteY1049" fmla="*/ 4538357 h 6858000"/>
              <a:gd name="connsiteX1050" fmla="*/ 2825179 w 6835963"/>
              <a:gd name="connsiteY1050" fmla="*/ 4410100 h 6858000"/>
              <a:gd name="connsiteX1051" fmla="*/ 2698244 w 6835963"/>
              <a:gd name="connsiteY1051" fmla="*/ 4421118 h 6858000"/>
              <a:gd name="connsiteX1052" fmla="*/ 2762593 w 6835963"/>
              <a:gd name="connsiteY1052" fmla="*/ 4497367 h 6858000"/>
              <a:gd name="connsiteX1053" fmla="*/ 2665188 w 6835963"/>
              <a:gd name="connsiteY1053" fmla="*/ 4512793 h 6858000"/>
              <a:gd name="connsiteX1054" fmla="*/ 2671359 w 6835963"/>
              <a:gd name="connsiteY1054" fmla="*/ 4479737 h 6858000"/>
              <a:gd name="connsiteX1055" fmla="*/ 2642270 w 6835963"/>
              <a:gd name="connsiteY1055" fmla="*/ 4477093 h 6858000"/>
              <a:gd name="connsiteX1056" fmla="*/ 2584532 w 6835963"/>
              <a:gd name="connsiteY1056" fmla="*/ 4486349 h 6858000"/>
              <a:gd name="connsiteX1057" fmla="*/ 2556324 w 6835963"/>
              <a:gd name="connsiteY1057" fmla="*/ 4474008 h 6858000"/>
              <a:gd name="connsiteX1058" fmla="*/ 2572632 w 6835963"/>
              <a:gd name="connsiteY1058" fmla="*/ 4449767 h 6858000"/>
              <a:gd name="connsiteX1059" fmla="*/ 2615384 w 6835963"/>
              <a:gd name="connsiteY1059" fmla="*/ 4399081 h 6858000"/>
              <a:gd name="connsiteX1060" fmla="*/ 2608332 w 6835963"/>
              <a:gd name="connsiteY1060" fmla="*/ 4390707 h 6858000"/>
              <a:gd name="connsiteX1061" fmla="*/ 2507842 w 6835963"/>
              <a:gd name="connsiteY1061" fmla="*/ 4417152 h 6858000"/>
              <a:gd name="connsiteX1062" fmla="*/ 2498586 w 6835963"/>
              <a:gd name="connsiteY1062" fmla="*/ 4448885 h 6858000"/>
              <a:gd name="connsiteX1063" fmla="*/ 2510487 w 6835963"/>
              <a:gd name="connsiteY1063" fmla="*/ 4445800 h 6858000"/>
              <a:gd name="connsiteX1064" fmla="*/ 2535168 w 6835963"/>
              <a:gd name="connsiteY1064" fmla="*/ 4498249 h 6858000"/>
              <a:gd name="connsiteX1065" fmla="*/ 2558087 w 6835963"/>
              <a:gd name="connsiteY1065" fmla="*/ 4521167 h 6858000"/>
              <a:gd name="connsiteX1066" fmla="*/ 2584532 w 6835963"/>
              <a:gd name="connsiteY1066" fmla="*/ 4534831 h 6858000"/>
              <a:gd name="connsiteX1067" fmla="*/ 2697363 w 6835963"/>
              <a:gd name="connsiteY1067" fmla="*/ 4622980 h 6858000"/>
              <a:gd name="connsiteX1068" fmla="*/ 2726893 w 6835963"/>
              <a:gd name="connsiteY1068" fmla="*/ 4626506 h 6858000"/>
              <a:gd name="connsiteX1069" fmla="*/ 2787716 w 6835963"/>
              <a:gd name="connsiteY1069" fmla="*/ 4642814 h 6858000"/>
              <a:gd name="connsiteX1070" fmla="*/ 2855590 w 6835963"/>
              <a:gd name="connsiteY1070" fmla="*/ 4661325 h 6858000"/>
              <a:gd name="connsiteX1071" fmla="*/ 2836638 w 6835963"/>
              <a:gd name="connsiteY1071" fmla="*/ 4707603 h 6858000"/>
              <a:gd name="connsiteX1072" fmla="*/ 2971506 w 6835963"/>
              <a:gd name="connsiteY1072" fmla="*/ 4707603 h 6858000"/>
              <a:gd name="connsiteX1073" fmla="*/ 2959165 w 6835963"/>
              <a:gd name="connsiteY1073" fmla="*/ 4751677 h 6858000"/>
              <a:gd name="connsiteX1074" fmla="*/ 3141193 w 6835963"/>
              <a:gd name="connsiteY1074" fmla="*/ 4805889 h 6858000"/>
              <a:gd name="connsiteX1075" fmla="*/ 3991392 w 6835963"/>
              <a:gd name="connsiteY1075" fmla="*/ 1212932 h 6858000"/>
              <a:gd name="connsiteX1076" fmla="*/ 3897513 w 6835963"/>
              <a:gd name="connsiteY1076" fmla="*/ 1179876 h 6858000"/>
              <a:gd name="connsiteX1077" fmla="*/ 3850353 w 6835963"/>
              <a:gd name="connsiteY1077" fmla="*/ 1151668 h 6858000"/>
              <a:gd name="connsiteX1078" fmla="*/ 3834927 w 6835963"/>
              <a:gd name="connsiteY1078" fmla="*/ 1144616 h 6858000"/>
              <a:gd name="connsiteX1079" fmla="*/ 3775426 w 6835963"/>
              <a:gd name="connsiteY1079" fmla="*/ 1120375 h 6858000"/>
              <a:gd name="connsiteX1080" fmla="*/ 3731352 w 6835963"/>
              <a:gd name="connsiteY1080" fmla="*/ 1117731 h 6858000"/>
              <a:gd name="connsiteX1081" fmla="*/ 3637473 w 6835963"/>
              <a:gd name="connsiteY1081" fmla="*/ 1119053 h 6858000"/>
              <a:gd name="connsiteX1082" fmla="*/ 3590313 w 6835963"/>
              <a:gd name="connsiteY1082" fmla="*/ 1128309 h 6858000"/>
              <a:gd name="connsiteX1083" fmla="*/ 3397707 w 6835963"/>
              <a:gd name="connsiteY1083" fmla="*/ 1161805 h 6858000"/>
              <a:gd name="connsiteX1084" fmla="*/ 3266365 w 6835963"/>
              <a:gd name="connsiteY1084" fmla="*/ 1205880 h 6858000"/>
              <a:gd name="connsiteX1085" fmla="*/ 3191879 w 6835963"/>
              <a:gd name="connsiteY1085" fmla="*/ 1230121 h 6858000"/>
              <a:gd name="connsiteX1086" fmla="*/ 3167638 w 6835963"/>
              <a:gd name="connsiteY1086" fmla="*/ 1249073 h 6858000"/>
              <a:gd name="connsiteX1087" fmla="*/ 3194083 w 6835963"/>
              <a:gd name="connsiteY1087" fmla="*/ 1305488 h 6858000"/>
              <a:gd name="connsiteX1088" fmla="*/ 3272536 w 6835963"/>
              <a:gd name="connsiteY1088" fmla="*/ 1343833 h 6858000"/>
              <a:gd name="connsiteX1089" fmla="*/ 3308236 w 6835963"/>
              <a:gd name="connsiteY1089" fmla="*/ 1360141 h 6858000"/>
              <a:gd name="connsiteX1090" fmla="*/ 3488501 w 6835963"/>
              <a:gd name="connsiteY1090" fmla="*/ 1353529 h 6858000"/>
              <a:gd name="connsiteX1091" fmla="*/ 3632625 w 6835963"/>
              <a:gd name="connsiteY1091" fmla="*/ 1313422 h 6858000"/>
              <a:gd name="connsiteX1092" fmla="*/ 3806719 w 6835963"/>
              <a:gd name="connsiteY1092" fmla="*/ 1284773 h 6858000"/>
              <a:gd name="connsiteX1093" fmla="*/ 3991392 w 6835963"/>
              <a:gd name="connsiteY1093" fmla="*/ 1212932 h 6858000"/>
              <a:gd name="connsiteX1094" fmla="*/ 1642218 w 6835963"/>
              <a:gd name="connsiteY1094" fmla="*/ 6470144 h 6858000"/>
              <a:gd name="connsiteX1095" fmla="*/ 1699956 w 6835963"/>
              <a:gd name="connsiteY1095" fmla="*/ 6470585 h 6858000"/>
              <a:gd name="connsiteX1096" fmla="*/ 1780171 w 6835963"/>
              <a:gd name="connsiteY1096" fmla="*/ 6530967 h 6858000"/>
              <a:gd name="connsiteX1097" fmla="*/ 1913276 w 6835963"/>
              <a:gd name="connsiteY1097" fmla="*/ 6593553 h 6858000"/>
              <a:gd name="connsiteX1098" fmla="*/ 2018615 w 6835963"/>
              <a:gd name="connsiteY1098" fmla="*/ 6601927 h 6858000"/>
              <a:gd name="connsiteX1099" fmla="*/ 2075911 w 6835963"/>
              <a:gd name="connsiteY1099" fmla="*/ 6619998 h 6858000"/>
              <a:gd name="connsiteX1100" fmla="*/ 2251769 w 6835963"/>
              <a:gd name="connsiteY1100" fmla="*/ 6662750 h 6858000"/>
              <a:gd name="connsiteX1101" fmla="*/ 2259262 w 6835963"/>
              <a:gd name="connsiteY1101" fmla="*/ 6610301 h 6858000"/>
              <a:gd name="connsiteX1102" fmla="*/ 2439527 w 6835963"/>
              <a:gd name="connsiteY1102" fmla="*/ 6626168 h 6858000"/>
              <a:gd name="connsiteX1103" fmla="*/ 2547509 w 6835963"/>
              <a:gd name="connsiteY1103" fmla="*/ 6582534 h 6858000"/>
              <a:gd name="connsiteX1104" fmla="*/ 2375619 w 6835963"/>
              <a:gd name="connsiteY1104" fmla="*/ 6576364 h 6858000"/>
              <a:gd name="connsiteX1105" fmla="*/ 2357989 w 6835963"/>
              <a:gd name="connsiteY1105" fmla="*/ 6575041 h 6858000"/>
              <a:gd name="connsiteX1106" fmla="*/ 2161857 w 6835963"/>
              <a:gd name="connsiteY1106" fmla="*/ 6522152 h 6858000"/>
              <a:gd name="connsiteX1107" fmla="*/ 1808820 w 6835963"/>
              <a:gd name="connsiteY1107" fmla="*/ 6452514 h 6858000"/>
              <a:gd name="connsiteX1108" fmla="*/ 1788545 w 6835963"/>
              <a:gd name="connsiteY1108" fmla="*/ 6445463 h 6858000"/>
              <a:gd name="connsiteX1109" fmla="*/ 1589769 w 6835963"/>
              <a:gd name="connsiteY1109" fmla="*/ 6351584 h 6858000"/>
              <a:gd name="connsiteX1110" fmla="*/ 1547458 w 6835963"/>
              <a:gd name="connsiteY1110" fmla="*/ 6340565 h 6858000"/>
              <a:gd name="connsiteX1111" fmla="*/ 1538202 w 6835963"/>
              <a:gd name="connsiteY1111" fmla="*/ 6354228 h 6858000"/>
              <a:gd name="connsiteX1112" fmla="*/ 1563324 w 6835963"/>
              <a:gd name="connsiteY1112" fmla="*/ 6368332 h 6858000"/>
              <a:gd name="connsiteX1113" fmla="*/ 1604754 w 6835963"/>
              <a:gd name="connsiteY1113" fmla="*/ 6406677 h 6858000"/>
              <a:gd name="connsiteX1114" fmla="*/ 1637810 w 6835963"/>
              <a:gd name="connsiteY1114" fmla="*/ 6453836 h 6858000"/>
              <a:gd name="connsiteX1115" fmla="*/ 1642218 w 6835963"/>
              <a:gd name="connsiteY1115" fmla="*/ 6470144 h 6858000"/>
              <a:gd name="connsiteX1116" fmla="*/ 4332088 w 6835963"/>
              <a:gd name="connsiteY1116" fmla="*/ 5990172 h 6858000"/>
              <a:gd name="connsiteX1117" fmla="*/ 4361618 w 6835963"/>
              <a:gd name="connsiteY1117" fmla="*/ 5954031 h 6858000"/>
              <a:gd name="connsiteX1118" fmla="*/ 4423322 w 6835963"/>
              <a:gd name="connsiteY1118" fmla="*/ 5897175 h 6858000"/>
              <a:gd name="connsiteX1119" fmla="*/ 4474008 w 6835963"/>
              <a:gd name="connsiteY1119" fmla="*/ 5878664 h 6858000"/>
              <a:gd name="connsiteX1120" fmla="*/ 4591246 w 6835963"/>
              <a:gd name="connsiteY1120" fmla="*/ 5850015 h 6858000"/>
              <a:gd name="connsiteX1121" fmla="*/ 4610639 w 6835963"/>
              <a:gd name="connsiteY1121" fmla="*/ 5840319 h 6858000"/>
              <a:gd name="connsiteX1122" fmla="*/ 4649425 w 6835963"/>
              <a:gd name="connsiteY1122" fmla="*/ 5820045 h 6858000"/>
              <a:gd name="connsiteX1123" fmla="*/ 4753881 w 6835963"/>
              <a:gd name="connsiteY1123" fmla="*/ 5748644 h 6858000"/>
              <a:gd name="connsiteX1124" fmla="*/ 4807212 w 6835963"/>
              <a:gd name="connsiteY1124" fmla="*/ 5704569 h 6858000"/>
              <a:gd name="connsiteX1125" fmla="*/ 4805448 w 6835963"/>
              <a:gd name="connsiteY1125" fmla="*/ 5687380 h 6858000"/>
              <a:gd name="connsiteX1126" fmla="*/ 4968084 w 6835963"/>
              <a:gd name="connsiteY1126" fmla="*/ 5613776 h 6858000"/>
              <a:gd name="connsiteX1127" fmla="*/ 4961472 w 6835963"/>
              <a:gd name="connsiteY1127" fmla="*/ 5574549 h 6858000"/>
              <a:gd name="connsiteX1128" fmla="*/ 5007310 w 6835963"/>
              <a:gd name="connsiteY1128" fmla="*/ 5545901 h 6858000"/>
              <a:gd name="connsiteX1129" fmla="*/ 5013921 w 6835963"/>
              <a:gd name="connsiteY1129" fmla="*/ 5514167 h 6858000"/>
              <a:gd name="connsiteX1130" fmla="*/ 4977780 w 6835963"/>
              <a:gd name="connsiteY1130" fmla="*/ 5514167 h 6858000"/>
              <a:gd name="connsiteX1131" fmla="*/ 4957947 w 6835963"/>
              <a:gd name="connsiteY1131" fmla="*/ 5547664 h 6858000"/>
              <a:gd name="connsiteX1132" fmla="*/ 4907702 w 6835963"/>
              <a:gd name="connsiteY1132" fmla="*/ 5596146 h 6858000"/>
              <a:gd name="connsiteX1133" fmla="*/ 4801923 w 6835963"/>
              <a:gd name="connsiteY1133" fmla="*/ 5642424 h 6858000"/>
              <a:gd name="connsiteX1134" fmla="*/ 4756526 w 6835963"/>
              <a:gd name="connsiteY1134" fmla="*/ 5672395 h 6858000"/>
              <a:gd name="connsiteX1135" fmla="*/ 4658680 w 6835963"/>
              <a:gd name="connsiteY1135" fmla="*/ 5732336 h 6858000"/>
              <a:gd name="connsiteX1136" fmla="*/ 4490316 w 6835963"/>
              <a:gd name="connsiteY1136" fmla="*/ 5791837 h 6858000"/>
              <a:gd name="connsiteX1137" fmla="*/ 4454615 w 6835963"/>
              <a:gd name="connsiteY1137" fmla="*/ 5810789 h 6858000"/>
              <a:gd name="connsiteX1138" fmla="*/ 4343107 w 6835963"/>
              <a:gd name="connsiteY1138" fmla="*/ 5876901 h 6858000"/>
              <a:gd name="connsiteX1139" fmla="*/ 4273028 w 6835963"/>
              <a:gd name="connsiteY1139" fmla="*/ 5869408 h 6858000"/>
              <a:gd name="connsiteX1140" fmla="*/ 4244380 w 6835963"/>
              <a:gd name="connsiteY1140" fmla="*/ 5872494 h 6858000"/>
              <a:gd name="connsiteX1141" fmla="*/ 4158875 w 6835963"/>
              <a:gd name="connsiteY1141" fmla="*/ 5894090 h 6858000"/>
              <a:gd name="connsiteX1142" fmla="*/ 4332088 w 6835963"/>
              <a:gd name="connsiteY1142" fmla="*/ 5990172 h 6858000"/>
              <a:gd name="connsiteX1143" fmla="*/ 2739234 w 6835963"/>
              <a:gd name="connsiteY1143" fmla="*/ 4003292 h 6858000"/>
              <a:gd name="connsiteX1144" fmla="*/ 2742760 w 6835963"/>
              <a:gd name="connsiteY1144" fmla="*/ 4012988 h 6858000"/>
              <a:gd name="connsiteX1145" fmla="*/ 2762593 w 6835963"/>
              <a:gd name="connsiteY1145" fmla="*/ 4012547 h 6858000"/>
              <a:gd name="connsiteX1146" fmla="*/ 2863524 w 6835963"/>
              <a:gd name="connsiteY1146" fmla="*/ 4014310 h 6858000"/>
              <a:gd name="connsiteX1147" fmla="*/ 2921261 w 6835963"/>
              <a:gd name="connsiteY1147" fmla="*/ 4024447 h 6858000"/>
              <a:gd name="connsiteX1148" fmla="*/ 2991340 w 6835963"/>
              <a:gd name="connsiteY1148" fmla="*/ 4020480 h 6858000"/>
              <a:gd name="connsiteX1149" fmla="*/ 3035855 w 6835963"/>
              <a:gd name="connsiteY1149" fmla="*/ 3998884 h 6858000"/>
              <a:gd name="connsiteX1150" fmla="*/ 3071115 w 6835963"/>
              <a:gd name="connsiteY1150" fmla="*/ 4008581 h 6858000"/>
              <a:gd name="connsiteX1151" fmla="*/ 3137227 w 6835963"/>
              <a:gd name="connsiteY1151" fmla="*/ 4003292 h 6858000"/>
              <a:gd name="connsiteX1152" fmla="*/ 3198490 w 6835963"/>
              <a:gd name="connsiteY1152" fmla="*/ 3977728 h 6858000"/>
              <a:gd name="connsiteX1153" fmla="*/ 3273858 w 6835963"/>
              <a:gd name="connsiteY1153" fmla="*/ 3966710 h 6858000"/>
              <a:gd name="connsiteX1154" fmla="*/ 3286639 w 6835963"/>
              <a:gd name="connsiteY1154" fmla="*/ 3983458 h 6858000"/>
              <a:gd name="connsiteX1155" fmla="*/ 3452800 w 6835963"/>
              <a:gd name="connsiteY1155" fmla="*/ 3970676 h 6858000"/>
              <a:gd name="connsiteX1156" fmla="*/ 3505249 w 6835963"/>
              <a:gd name="connsiteY1156" fmla="*/ 3948639 h 6858000"/>
              <a:gd name="connsiteX1157" fmla="*/ 3503046 w 6835963"/>
              <a:gd name="connsiteY1157" fmla="*/ 3934535 h 6858000"/>
              <a:gd name="connsiteX1158" fmla="*/ 3428119 w 6835963"/>
              <a:gd name="connsiteY1158" fmla="*/ 3941146 h 6858000"/>
              <a:gd name="connsiteX1159" fmla="*/ 3400352 w 6835963"/>
              <a:gd name="connsiteY1159" fmla="*/ 3943791 h 6858000"/>
              <a:gd name="connsiteX1160" fmla="*/ 3275621 w 6835963"/>
              <a:gd name="connsiteY1160" fmla="*/ 3902361 h 6858000"/>
              <a:gd name="connsiteX1161" fmla="*/ 3246091 w 6835963"/>
              <a:gd name="connsiteY1161" fmla="*/ 3901920 h 6858000"/>
              <a:gd name="connsiteX1162" fmla="*/ 3101526 w 6835963"/>
              <a:gd name="connsiteY1162" fmla="*/ 3902361 h 6858000"/>
              <a:gd name="connsiteX1163" fmla="*/ 3007647 w 6835963"/>
              <a:gd name="connsiteY1163" fmla="*/ 3927483 h 6858000"/>
              <a:gd name="connsiteX1164" fmla="*/ 2878509 w 6835963"/>
              <a:gd name="connsiteY1164" fmla="*/ 3900157 h 6858000"/>
              <a:gd name="connsiteX1165" fmla="*/ 2842809 w 6835963"/>
              <a:gd name="connsiteY1165" fmla="*/ 3882527 h 6858000"/>
              <a:gd name="connsiteX1166" fmla="*/ 2762593 w 6835963"/>
              <a:gd name="connsiteY1166" fmla="*/ 3903242 h 6858000"/>
              <a:gd name="connsiteX1167" fmla="*/ 2762152 w 6835963"/>
              <a:gd name="connsiteY1167" fmla="*/ 3904564 h 6858000"/>
              <a:gd name="connsiteX1168" fmla="*/ 2686785 w 6835963"/>
              <a:gd name="connsiteY1168" fmla="*/ 3922194 h 6858000"/>
              <a:gd name="connsiteX1169" fmla="*/ 2780223 w 6835963"/>
              <a:gd name="connsiteY1169" fmla="*/ 3970236 h 6858000"/>
              <a:gd name="connsiteX1170" fmla="*/ 2739234 w 6835963"/>
              <a:gd name="connsiteY1170" fmla="*/ 4003292 h 6858000"/>
              <a:gd name="connsiteX1171" fmla="*/ 4526897 w 6835963"/>
              <a:gd name="connsiteY1171" fmla="*/ 5084440 h 6858000"/>
              <a:gd name="connsiteX1172" fmla="*/ 4607995 w 6835963"/>
              <a:gd name="connsiteY1172" fmla="*/ 5060640 h 6858000"/>
              <a:gd name="connsiteX1173" fmla="*/ 4669699 w 6835963"/>
              <a:gd name="connsiteY1173" fmla="*/ 5034195 h 6858000"/>
              <a:gd name="connsiteX1174" fmla="*/ 4845997 w 6835963"/>
              <a:gd name="connsiteY1174" fmla="*/ 5025380 h 6858000"/>
              <a:gd name="connsiteX1175" fmla="*/ 4873764 w 6835963"/>
              <a:gd name="connsiteY1175" fmla="*/ 5005547 h 6858000"/>
              <a:gd name="connsiteX1176" fmla="*/ 4990121 w 6835963"/>
              <a:gd name="connsiteY1176" fmla="*/ 4906820 h 6858000"/>
              <a:gd name="connsiteX1177" fmla="*/ 5079592 w 6835963"/>
              <a:gd name="connsiteY1177" fmla="*/ 4803686 h 6858000"/>
              <a:gd name="connsiteX1178" fmla="*/ 5040807 w 6835963"/>
              <a:gd name="connsiteY1178" fmla="*/ 4779445 h 6858000"/>
              <a:gd name="connsiteX1179" fmla="*/ 5048300 w 6835963"/>
              <a:gd name="connsiteY1179" fmla="*/ 4776359 h 6858000"/>
              <a:gd name="connsiteX1180" fmla="*/ 5037281 w 6835963"/>
              <a:gd name="connsiteY1180" fmla="*/ 4742422 h 6858000"/>
              <a:gd name="connsiteX1181" fmla="*/ 5010395 w 6835963"/>
              <a:gd name="connsiteY1181" fmla="*/ 4776359 h 6858000"/>
              <a:gd name="connsiteX1182" fmla="*/ 4972932 w 6835963"/>
              <a:gd name="connsiteY1182" fmla="*/ 4805448 h 6858000"/>
              <a:gd name="connsiteX1183" fmla="*/ 4935468 w 6835963"/>
              <a:gd name="connsiteY1183" fmla="*/ 4827045 h 6858000"/>
              <a:gd name="connsiteX1184" fmla="*/ 4914313 w 6835963"/>
              <a:gd name="connsiteY1184" fmla="*/ 4834538 h 6858000"/>
              <a:gd name="connsiteX1185" fmla="*/ 4816467 w 6835963"/>
              <a:gd name="connsiteY1185" fmla="*/ 4897564 h 6858000"/>
              <a:gd name="connsiteX1186" fmla="*/ 4699670 w 6835963"/>
              <a:gd name="connsiteY1186" fmla="*/ 4967202 h 6858000"/>
              <a:gd name="connsiteX1187" fmla="*/ 4641932 w 6835963"/>
              <a:gd name="connsiteY1187" fmla="*/ 5005106 h 6858000"/>
              <a:gd name="connsiteX1188" fmla="*/ 4526897 w 6835963"/>
              <a:gd name="connsiteY1188" fmla="*/ 5084440 h 6858000"/>
              <a:gd name="connsiteX1189" fmla="*/ 6327784 w 6835963"/>
              <a:gd name="connsiteY1189" fmla="*/ 4083507 h 6858000"/>
              <a:gd name="connsiteX1190" fmla="*/ 6270487 w 6835963"/>
              <a:gd name="connsiteY1190" fmla="*/ 4156671 h 6858000"/>
              <a:gd name="connsiteX1191" fmla="*/ 6232583 w 6835963"/>
              <a:gd name="connsiteY1191" fmla="*/ 4231157 h 6858000"/>
              <a:gd name="connsiteX1192" fmla="*/ 6149282 w 6835963"/>
              <a:gd name="connsiteY1192" fmla="*/ 4374399 h 6858000"/>
              <a:gd name="connsiteX1193" fmla="*/ 6134737 w 6835963"/>
              <a:gd name="connsiteY1193" fmla="*/ 4401725 h 6858000"/>
              <a:gd name="connsiteX1194" fmla="*/ 6266079 w 6835963"/>
              <a:gd name="connsiteY1194" fmla="*/ 4347073 h 6858000"/>
              <a:gd name="connsiteX1195" fmla="*/ 6340125 w 6835963"/>
              <a:gd name="connsiteY1195" fmla="*/ 4295065 h 6858000"/>
              <a:gd name="connsiteX1196" fmla="*/ 6397862 w 6835963"/>
              <a:gd name="connsiteY1196" fmla="*/ 4280961 h 6858000"/>
              <a:gd name="connsiteX1197" fmla="*/ 6449870 w 6835963"/>
              <a:gd name="connsiteY1197" fmla="*/ 4213968 h 6858000"/>
              <a:gd name="connsiteX1198" fmla="*/ 6459567 w 6835963"/>
              <a:gd name="connsiteY1198" fmla="*/ 4104663 h 6858000"/>
              <a:gd name="connsiteX1199" fmla="*/ 6327784 w 6835963"/>
              <a:gd name="connsiteY1199" fmla="*/ 4083507 h 6858000"/>
              <a:gd name="connsiteX1200" fmla="*/ 2756423 w 6835963"/>
              <a:gd name="connsiteY1200" fmla="*/ 4190608 h 6858000"/>
              <a:gd name="connsiteX1201" fmla="*/ 2937128 w 6835963"/>
              <a:gd name="connsiteY1201" fmla="*/ 4145212 h 6858000"/>
              <a:gd name="connsiteX1202" fmla="*/ 2925669 w 6835963"/>
              <a:gd name="connsiteY1202" fmla="*/ 4097611 h 6858000"/>
              <a:gd name="connsiteX1203" fmla="*/ 2782867 w 6835963"/>
              <a:gd name="connsiteY1203" fmla="*/ 4053536 h 6858000"/>
              <a:gd name="connsiteX1204" fmla="*/ 2760830 w 6835963"/>
              <a:gd name="connsiteY1204" fmla="*/ 4053536 h 6858000"/>
              <a:gd name="connsiteX1205" fmla="*/ 2701770 w 6835963"/>
              <a:gd name="connsiteY1205" fmla="*/ 4053977 h 6858000"/>
              <a:gd name="connsiteX1206" fmla="*/ 2581887 w 6835963"/>
              <a:gd name="connsiteY1206" fmla="*/ 4078218 h 6858000"/>
              <a:gd name="connsiteX1207" fmla="*/ 2562495 w 6835963"/>
              <a:gd name="connsiteY1207" fmla="*/ 4130667 h 6858000"/>
              <a:gd name="connsiteX1208" fmla="*/ 2554121 w 6835963"/>
              <a:gd name="connsiteY1208" fmla="*/ 4150941 h 6858000"/>
              <a:gd name="connsiteX1209" fmla="*/ 2646236 w 6835963"/>
              <a:gd name="connsiteY1209" fmla="*/ 4165045 h 6858000"/>
              <a:gd name="connsiteX1210" fmla="*/ 2706618 w 6835963"/>
              <a:gd name="connsiteY1210" fmla="*/ 4150060 h 6858000"/>
              <a:gd name="connsiteX1211" fmla="*/ 2756423 w 6835963"/>
              <a:gd name="connsiteY1211" fmla="*/ 4190608 h 6858000"/>
              <a:gd name="connsiteX1212" fmla="*/ 3091389 w 6835963"/>
              <a:gd name="connsiteY1212" fmla="*/ 3667443 h 6858000"/>
              <a:gd name="connsiteX1213" fmla="*/ 3101967 w 6835963"/>
              <a:gd name="connsiteY1213" fmla="*/ 3609265 h 6858000"/>
              <a:gd name="connsiteX1214" fmla="*/ 3045552 w 6835963"/>
              <a:gd name="connsiteY1214" fmla="*/ 3603535 h 6858000"/>
              <a:gd name="connsiteX1215" fmla="*/ 2960047 w 6835963"/>
              <a:gd name="connsiteY1215" fmla="*/ 3600891 h 6858000"/>
              <a:gd name="connsiteX1216" fmla="*/ 2909361 w 6835963"/>
              <a:gd name="connsiteY1216" fmla="*/ 3596484 h 6858000"/>
              <a:gd name="connsiteX1217" fmla="*/ 2887765 w 6835963"/>
              <a:gd name="connsiteY1217" fmla="*/ 3653780 h 6858000"/>
              <a:gd name="connsiteX1218" fmla="*/ 2923024 w 6835963"/>
              <a:gd name="connsiteY1218" fmla="*/ 3690362 h 6858000"/>
              <a:gd name="connsiteX1219" fmla="*/ 2908039 w 6835963"/>
              <a:gd name="connsiteY1219" fmla="*/ 3708874 h 6858000"/>
              <a:gd name="connsiteX1220" fmla="*/ 2901428 w 6835963"/>
              <a:gd name="connsiteY1220" fmla="*/ 3760441 h 6858000"/>
              <a:gd name="connsiteX1221" fmla="*/ 2939332 w 6835963"/>
              <a:gd name="connsiteY1221" fmla="*/ 3791293 h 6858000"/>
              <a:gd name="connsiteX1222" fmla="*/ 3074641 w 6835963"/>
              <a:gd name="connsiteY1222" fmla="*/ 3786004 h 6858000"/>
              <a:gd name="connsiteX1223" fmla="*/ 3085219 w 6835963"/>
              <a:gd name="connsiteY1223" fmla="*/ 3783800 h 6858000"/>
              <a:gd name="connsiteX1224" fmla="*/ 3175572 w 6835963"/>
              <a:gd name="connsiteY1224" fmla="*/ 3740607 h 6858000"/>
              <a:gd name="connsiteX1225" fmla="*/ 3191438 w 6835963"/>
              <a:gd name="connsiteY1225" fmla="*/ 3720333 h 6858000"/>
              <a:gd name="connsiteX1226" fmla="*/ 3173809 w 6835963"/>
              <a:gd name="connsiteY1226" fmla="*/ 3700059 h 6858000"/>
              <a:gd name="connsiteX1227" fmla="*/ 3091389 w 6835963"/>
              <a:gd name="connsiteY1227" fmla="*/ 3667443 h 6858000"/>
              <a:gd name="connsiteX1228" fmla="*/ 3612791 w 6835963"/>
              <a:gd name="connsiteY1228" fmla="*/ 2623317 h 6858000"/>
              <a:gd name="connsiteX1229" fmla="*/ 3581498 w 6835963"/>
              <a:gd name="connsiteY1229" fmla="*/ 2617147 h 6858000"/>
              <a:gd name="connsiteX1230" fmla="*/ 3473956 w 6835963"/>
              <a:gd name="connsiteY1230" fmla="*/ 2562935 h 6858000"/>
              <a:gd name="connsiteX1231" fmla="*/ 3421508 w 6835963"/>
              <a:gd name="connsiteY1231" fmla="*/ 2596873 h 6858000"/>
              <a:gd name="connsiteX1232" fmla="*/ 3500842 w 6835963"/>
              <a:gd name="connsiteY1232" fmla="*/ 2748930 h 6858000"/>
              <a:gd name="connsiteX1233" fmla="*/ 3579735 w 6835963"/>
              <a:gd name="connsiteY1233" fmla="*/ 2700007 h 6858000"/>
              <a:gd name="connsiteX1234" fmla="*/ 3618962 w 6835963"/>
              <a:gd name="connsiteY1234" fmla="*/ 2704855 h 6858000"/>
              <a:gd name="connsiteX1235" fmla="*/ 3689481 w 6835963"/>
              <a:gd name="connsiteY1235" fmla="*/ 2691633 h 6858000"/>
              <a:gd name="connsiteX1236" fmla="*/ 3656425 w 6835963"/>
              <a:gd name="connsiteY1236" fmla="*/ 2668273 h 6858000"/>
              <a:gd name="connsiteX1237" fmla="*/ 3612791 w 6835963"/>
              <a:gd name="connsiteY1237" fmla="*/ 2623317 h 6858000"/>
              <a:gd name="connsiteX1238" fmla="*/ 2721604 w 6835963"/>
              <a:gd name="connsiteY1238" fmla="*/ 4328562 h 6858000"/>
              <a:gd name="connsiteX1239" fmla="*/ 2862201 w 6835963"/>
              <a:gd name="connsiteY1239" fmla="*/ 4377044 h 6858000"/>
              <a:gd name="connsiteX1240" fmla="*/ 2913328 w 6835963"/>
              <a:gd name="connsiteY1240" fmla="*/ 4371314 h 6858000"/>
              <a:gd name="connsiteX1241" fmla="*/ 2930076 w 6835963"/>
              <a:gd name="connsiteY1241" fmla="*/ 4348836 h 6858000"/>
              <a:gd name="connsiteX1242" fmla="*/ 2961369 w 6835963"/>
              <a:gd name="connsiteY1242" fmla="*/ 4297710 h 6858000"/>
              <a:gd name="connsiteX1243" fmla="*/ 3060537 w 6835963"/>
              <a:gd name="connsiteY1243" fmla="*/ 4270383 h 6858000"/>
              <a:gd name="connsiteX1244" fmla="*/ 2927432 w 6835963"/>
              <a:gd name="connsiteY1244" fmla="*/ 4291098 h 6858000"/>
              <a:gd name="connsiteX1245" fmla="*/ 2882035 w 6835963"/>
              <a:gd name="connsiteY1245" fmla="*/ 4315780 h 6858000"/>
              <a:gd name="connsiteX1246" fmla="*/ 2721604 w 6835963"/>
              <a:gd name="connsiteY1246" fmla="*/ 4328562 h 6858000"/>
              <a:gd name="connsiteX1247" fmla="*/ 4598739 w 6835963"/>
              <a:gd name="connsiteY1247" fmla="*/ 3600891 h 6858000"/>
              <a:gd name="connsiteX1248" fmla="*/ 4532186 w 6835963"/>
              <a:gd name="connsiteY1248" fmla="*/ 3573124 h 6858000"/>
              <a:gd name="connsiteX1249" fmla="*/ 4479297 w 6835963"/>
              <a:gd name="connsiteY1249" fmla="*/ 3613672 h 6858000"/>
              <a:gd name="connsiteX1250" fmla="*/ 4485467 w 6835963"/>
              <a:gd name="connsiteY1250" fmla="*/ 3622047 h 6858000"/>
              <a:gd name="connsiteX1251" fmla="*/ 4420237 w 6835963"/>
              <a:gd name="connsiteY1251" fmla="*/ 3641439 h 6858000"/>
              <a:gd name="connsiteX1252" fmla="*/ 4570972 w 6835963"/>
              <a:gd name="connsiteY1252" fmla="*/ 3670529 h 6858000"/>
              <a:gd name="connsiteX1253" fmla="*/ 4598739 w 6835963"/>
              <a:gd name="connsiteY1253" fmla="*/ 3600891 h 6858000"/>
              <a:gd name="connsiteX1254" fmla="*/ 4401285 w 6835963"/>
              <a:gd name="connsiteY1254" fmla="*/ 6095951 h 6858000"/>
              <a:gd name="connsiteX1255" fmla="*/ 4395555 w 6835963"/>
              <a:gd name="connsiteY1255" fmla="*/ 6085373 h 6858000"/>
              <a:gd name="connsiteX1256" fmla="*/ 4270824 w 6835963"/>
              <a:gd name="connsiteY1256" fmla="*/ 6134737 h 6858000"/>
              <a:gd name="connsiteX1257" fmla="*/ 4131549 w 6835963"/>
              <a:gd name="connsiteY1257" fmla="*/ 6161182 h 6858000"/>
              <a:gd name="connsiteX1258" fmla="*/ 4170334 w 6835963"/>
              <a:gd name="connsiteY1258" fmla="*/ 6174404 h 6858000"/>
              <a:gd name="connsiteX1259" fmla="*/ 4269061 w 6835963"/>
              <a:gd name="connsiteY1259" fmla="*/ 6188067 h 6858000"/>
              <a:gd name="connsiteX1260" fmla="*/ 4387181 w 6835963"/>
              <a:gd name="connsiteY1260" fmla="*/ 6116225 h 6858000"/>
              <a:gd name="connsiteX1261" fmla="*/ 4401285 w 6835963"/>
              <a:gd name="connsiteY1261" fmla="*/ 6095951 h 6858000"/>
              <a:gd name="connsiteX1262" fmla="*/ 4779445 w 6835963"/>
              <a:gd name="connsiteY1262" fmla="*/ 5619946 h 6858000"/>
              <a:gd name="connsiteX1263" fmla="*/ 4614165 w 6835963"/>
              <a:gd name="connsiteY1263" fmla="*/ 5685617 h 6858000"/>
              <a:gd name="connsiteX1264" fmla="*/ 4675429 w 6835963"/>
              <a:gd name="connsiteY1264" fmla="*/ 5701925 h 6858000"/>
              <a:gd name="connsiteX1265" fmla="*/ 4726555 w 6835963"/>
              <a:gd name="connsiteY1265" fmla="*/ 5669309 h 6858000"/>
              <a:gd name="connsiteX1266" fmla="*/ 4779445 w 6835963"/>
              <a:gd name="connsiteY1266" fmla="*/ 5619946 h 6858000"/>
              <a:gd name="connsiteX1267" fmla="*/ 3418863 w 6835963"/>
              <a:gd name="connsiteY1267" fmla="*/ 6434003 h 6858000"/>
              <a:gd name="connsiteX1268" fmla="*/ 3358922 w 6835963"/>
              <a:gd name="connsiteY1268" fmla="*/ 6420780 h 6858000"/>
              <a:gd name="connsiteX1269" fmla="*/ 3336884 w 6835963"/>
              <a:gd name="connsiteY1269" fmla="*/ 6419018 h 6858000"/>
              <a:gd name="connsiteX1270" fmla="*/ 3346581 w 6835963"/>
              <a:gd name="connsiteY1270" fmla="*/ 6438410 h 6858000"/>
              <a:gd name="connsiteX1271" fmla="*/ 3431204 w 6835963"/>
              <a:gd name="connsiteY1271" fmla="*/ 6474111 h 6858000"/>
              <a:gd name="connsiteX1272" fmla="*/ 3558579 w 6835963"/>
              <a:gd name="connsiteY1272" fmla="*/ 6451633 h 6858000"/>
              <a:gd name="connsiteX1273" fmla="*/ 3466023 w 6835963"/>
              <a:gd name="connsiteY1273" fmla="*/ 6440173 h 6858000"/>
              <a:gd name="connsiteX1274" fmla="*/ 3418863 w 6835963"/>
              <a:gd name="connsiteY1274" fmla="*/ 6434003 h 6858000"/>
              <a:gd name="connsiteX1275" fmla="*/ 4640169 w 6835963"/>
              <a:gd name="connsiteY1275" fmla="*/ 3945554 h 6858000"/>
              <a:gd name="connsiteX1276" fmla="*/ 4617691 w 6835963"/>
              <a:gd name="connsiteY1276" fmla="*/ 3897072 h 6858000"/>
              <a:gd name="connsiteX1277" fmla="*/ 4532186 w 6835963"/>
              <a:gd name="connsiteY1277" fmla="*/ 3968032 h 6858000"/>
              <a:gd name="connsiteX1278" fmla="*/ 4640169 w 6835963"/>
              <a:gd name="connsiteY1278" fmla="*/ 3945554 h 6858000"/>
              <a:gd name="connsiteX1279" fmla="*/ 2672240 w 6835963"/>
              <a:gd name="connsiteY1279" fmla="*/ 4673225 h 6858000"/>
              <a:gd name="connsiteX1280" fmla="*/ 2673122 w 6835963"/>
              <a:gd name="connsiteY1280" fmla="*/ 4656477 h 6858000"/>
              <a:gd name="connsiteX1281" fmla="*/ 2544424 w 6835963"/>
              <a:gd name="connsiteY1281" fmla="*/ 4593450 h 6858000"/>
              <a:gd name="connsiteX1282" fmla="*/ 2540017 w 6835963"/>
              <a:gd name="connsiteY1282" fmla="*/ 4600502 h 6858000"/>
              <a:gd name="connsiteX1283" fmla="*/ 2578802 w 6835963"/>
              <a:gd name="connsiteY1283" fmla="*/ 4629150 h 6858000"/>
              <a:gd name="connsiteX1284" fmla="*/ 2539576 w 6835963"/>
              <a:gd name="connsiteY1284" fmla="*/ 4649425 h 6858000"/>
              <a:gd name="connsiteX1285" fmla="*/ 2571309 w 6835963"/>
              <a:gd name="connsiteY1285" fmla="*/ 4686888 h 6858000"/>
              <a:gd name="connsiteX1286" fmla="*/ 2672240 w 6835963"/>
              <a:gd name="connsiteY1286" fmla="*/ 4673225 h 6858000"/>
              <a:gd name="connsiteX1287" fmla="*/ 3876357 w 6835963"/>
              <a:gd name="connsiteY1287" fmla="*/ 6307068 h 6858000"/>
              <a:gd name="connsiteX1288" fmla="*/ 3832283 w 6835963"/>
              <a:gd name="connsiteY1288" fmla="*/ 6290761 h 6858000"/>
              <a:gd name="connsiteX1289" fmla="*/ 3732674 w 6835963"/>
              <a:gd name="connsiteY1289" fmla="*/ 6308832 h 6858000"/>
              <a:gd name="connsiteX1290" fmla="*/ 3739285 w 6835963"/>
              <a:gd name="connsiteY1290" fmla="*/ 6332191 h 6858000"/>
              <a:gd name="connsiteX1291" fmla="*/ 3876357 w 6835963"/>
              <a:gd name="connsiteY1291" fmla="*/ 6307068 h 6858000"/>
              <a:gd name="connsiteX1292" fmla="*/ 3457649 w 6835963"/>
              <a:gd name="connsiteY1292" fmla="*/ 806124 h 6858000"/>
              <a:gd name="connsiteX1293" fmla="*/ 3455445 w 6835963"/>
              <a:gd name="connsiteY1293" fmla="*/ 792020 h 6858000"/>
              <a:gd name="connsiteX1294" fmla="*/ 3383603 w 6835963"/>
              <a:gd name="connsiteY1294" fmla="*/ 787171 h 6858000"/>
              <a:gd name="connsiteX1295" fmla="*/ 3332477 w 6835963"/>
              <a:gd name="connsiteY1295" fmla="*/ 846672 h 6858000"/>
              <a:gd name="connsiteX1296" fmla="*/ 3426797 w 6835963"/>
              <a:gd name="connsiteY1296" fmla="*/ 839620 h 6858000"/>
              <a:gd name="connsiteX1297" fmla="*/ 3412693 w 6835963"/>
              <a:gd name="connsiteY1297" fmla="*/ 824635 h 6858000"/>
              <a:gd name="connsiteX1298" fmla="*/ 3457649 w 6835963"/>
              <a:gd name="connsiteY1298" fmla="*/ 806124 h 6858000"/>
              <a:gd name="connsiteX1299" fmla="*/ 987711 w 6835963"/>
              <a:gd name="connsiteY1299" fmla="*/ 5470974 h 6858000"/>
              <a:gd name="connsiteX1300" fmla="*/ 980659 w 6835963"/>
              <a:gd name="connsiteY1300" fmla="*/ 5482874 h 6858000"/>
              <a:gd name="connsiteX1301" fmla="*/ 1057349 w 6835963"/>
              <a:gd name="connsiteY1301" fmla="*/ 5554716 h 6858000"/>
              <a:gd name="connsiteX1302" fmla="*/ 1085116 w 6835963"/>
              <a:gd name="connsiteY1302" fmla="*/ 5560886 h 6858000"/>
              <a:gd name="connsiteX1303" fmla="*/ 1084675 w 6835963"/>
              <a:gd name="connsiteY1303" fmla="*/ 5527390 h 6858000"/>
              <a:gd name="connsiteX1304" fmla="*/ 1050297 w 6835963"/>
              <a:gd name="connsiteY1304" fmla="*/ 5474059 h 6858000"/>
              <a:gd name="connsiteX1305" fmla="*/ 1031785 w 6835963"/>
              <a:gd name="connsiteY1305" fmla="*/ 5466566 h 6858000"/>
              <a:gd name="connsiteX1306" fmla="*/ 987711 w 6835963"/>
              <a:gd name="connsiteY1306" fmla="*/ 5470974 h 6858000"/>
              <a:gd name="connsiteX1307" fmla="*/ 3612350 w 6835963"/>
              <a:gd name="connsiteY1307" fmla="*/ 5472737 h 6858000"/>
              <a:gd name="connsiteX1308" fmla="*/ 3685073 w 6835963"/>
              <a:gd name="connsiteY1308" fmla="*/ 5435274 h 6858000"/>
              <a:gd name="connsiteX1309" fmla="*/ 3753830 w 6835963"/>
              <a:gd name="connsiteY1309" fmla="*/ 5429985 h 6858000"/>
              <a:gd name="connsiteX1310" fmla="*/ 3776748 w 6835963"/>
              <a:gd name="connsiteY1310" fmla="*/ 5411473 h 6858000"/>
              <a:gd name="connsiteX1311" fmla="*/ 3748982 w 6835963"/>
              <a:gd name="connsiteY1311" fmla="*/ 5396929 h 6858000"/>
              <a:gd name="connsiteX1312" fmla="*/ 3623810 w 6835963"/>
              <a:gd name="connsiteY1312" fmla="*/ 5435714 h 6858000"/>
              <a:gd name="connsiteX1313" fmla="*/ 3612350 w 6835963"/>
              <a:gd name="connsiteY1313" fmla="*/ 5472737 h 6858000"/>
              <a:gd name="connsiteX1314" fmla="*/ 2616266 w 6835963"/>
              <a:gd name="connsiteY1314" fmla="*/ 742656 h 6858000"/>
              <a:gd name="connsiteX1315" fmla="*/ 2657255 w 6835963"/>
              <a:gd name="connsiteY1315" fmla="*/ 726789 h 6858000"/>
              <a:gd name="connsiteX1316" fmla="*/ 2737030 w 6835963"/>
              <a:gd name="connsiteY1316" fmla="*/ 674781 h 6858000"/>
              <a:gd name="connsiteX1317" fmla="*/ 2757745 w 6835963"/>
              <a:gd name="connsiteY1317" fmla="*/ 657592 h 6858000"/>
              <a:gd name="connsiteX1318" fmla="*/ 2750252 w 6835963"/>
              <a:gd name="connsiteY1318" fmla="*/ 643929 h 6858000"/>
              <a:gd name="connsiteX1319" fmla="*/ 2719841 w 6835963"/>
              <a:gd name="connsiteY1319" fmla="*/ 650540 h 6858000"/>
              <a:gd name="connsiteX1320" fmla="*/ 2644032 w 6835963"/>
              <a:gd name="connsiteY1320" fmla="*/ 691970 h 6858000"/>
              <a:gd name="connsiteX1321" fmla="*/ 2616266 w 6835963"/>
              <a:gd name="connsiteY1321" fmla="*/ 742656 h 6858000"/>
              <a:gd name="connsiteX1322" fmla="*/ 3721655 w 6835963"/>
              <a:gd name="connsiteY1322" fmla="*/ 6367891 h 6858000"/>
              <a:gd name="connsiteX1323" fmla="*/ 3600450 w 6835963"/>
              <a:gd name="connsiteY1323" fmla="*/ 6374062 h 6858000"/>
              <a:gd name="connsiteX1324" fmla="*/ 3721655 w 6835963"/>
              <a:gd name="connsiteY1324" fmla="*/ 6367891 h 6858000"/>
              <a:gd name="connsiteX1325" fmla="*/ 3425474 w 6835963"/>
              <a:gd name="connsiteY1325" fmla="*/ 4883901 h 6858000"/>
              <a:gd name="connsiteX1326" fmla="*/ 3429000 w 6835963"/>
              <a:gd name="connsiteY1326" fmla="*/ 4870679 h 6858000"/>
              <a:gd name="connsiteX1327" fmla="*/ 3278706 w 6835963"/>
              <a:gd name="connsiteY1327" fmla="*/ 4828367 h 6858000"/>
              <a:gd name="connsiteX1328" fmla="*/ 3425474 w 6835963"/>
              <a:gd name="connsiteY1328" fmla="*/ 4883901 h 6858000"/>
              <a:gd name="connsiteX1329" fmla="*/ 4854372 w 6835963"/>
              <a:gd name="connsiteY1329" fmla="*/ 5938164 h 6858000"/>
              <a:gd name="connsiteX1330" fmla="*/ 4881698 w 6835963"/>
              <a:gd name="connsiteY1330" fmla="*/ 5966372 h 6858000"/>
              <a:gd name="connsiteX1331" fmla="*/ 4916517 w 6835963"/>
              <a:gd name="connsiteY1331" fmla="*/ 5920094 h 6858000"/>
              <a:gd name="connsiteX1332" fmla="*/ 4892716 w 6835963"/>
              <a:gd name="connsiteY1332" fmla="*/ 5895412 h 6858000"/>
              <a:gd name="connsiteX1333" fmla="*/ 4854372 w 6835963"/>
              <a:gd name="connsiteY1333" fmla="*/ 5938164 h 6858000"/>
              <a:gd name="connsiteX1334" fmla="*/ 3242124 w 6835963"/>
              <a:gd name="connsiteY1334" fmla="*/ 4964998 h 6858000"/>
              <a:gd name="connsiteX1335" fmla="*/ 3248735 w 6835963"/>
              <a:gd name="connsiteY1335" fmla="*/ 4985713 h 6858000"/>
              <a:gd name="connsiteX1336" fmla="*/ 3362007 w 6835963"/>
              <a:gd name="connsiteY1336" fmla="*/ 4952657 h 6858000"/>
              <a:gd name="connsiteX1337" fmla="*/ 3355836 w 6835963"/>
              <a:gd name="connsiteY1337" fmla="*/ 4931502 h 6858000"/>
              <a:gd name="connsiteX1338" fmla="*/ 3242124 w 6835963"/>
              <a:gd name="connsiteY1338" fmla="*/ 4964998 h 6858000"/>
              <a:gd name="connsiteX1339" fmla="*/ 3375670 w 6835963"/>
              <a:gd name="connsiteY1339" fmla="*/ 5278809 h 6858000"/>
              <a:gd name="connsiteX1340" fmla="*/ 3338648 w 6835963"/>
              <a:gd name="connsiteY1340" fmla="*/ 5355499 h 6858000"/>
              <a:gd name="connsiteX1341" fmla="*/ 3421948 w 6835963"/>
              <a:gd name="connsiteY1341" fmla="*/ 5367840 h 6858000"/>
              <a:gd name="connsiteX1342" fmla="*/ 3426797 w 6835963"/>
              <a:gd name="connsiteY1342" fmla="*/ 5357262 h 6858000"/>
              <a:gd name="connsiteX1343" fmla="*/ 3375670 w 6835963"/>
              <a:gd name="connsiteY1343" fmla="*/ 5278809 h 6858000"/>
              <a:gd name="connsiteX1344" fmla="*/ 1088201 w 6835963"/>
              <a:gd name="connsiteY1344" fmla="*/ 1253040 h 6858000"/>
              <a:gd name="connsiteX1345" fmla="*/ 1047652 w 6835963"/>
              <a:gd name="connsiteY1345" fmla="*/ 1229680 h 6858000"/>
              <a:gd name="connsiteX1346" fmla="*/ 1014596 w 6835963"/>
              <a:gd name="connsiteY1346" fmla="*/ 1256125 h 6858000"/>
              <a:gd name="connsiteX1347" fmla="*/ 1047652 w 6835963"/>
              <a:gd name="connsiteY1347" fmla="*/ 1284773 h 6858000"/>
              <a:gd name="connsiteX1348" fmla="*/ 1088201 w 6835963"/>
              <a:gd name="connsiteY1348" fmla="*/ 1253040 h 6858000"/>
              <a:gd name="connsiteX1349" fmla="*/ 3062741 w 6835963"/>
              <a:gd name="connsiteY1349" fmla="*/ 5361229 h 6858000"/>
              <a:gd name="connsiteX1350" fmla="*/ 3182183 w 6835963"/>
              <a:gd name="connsiteY1350" fmla="*/ 5357703 h 6858000"/>
              <a:gd name="connsiteX1351" fmla="*/ 3062741 w 6835963"/>
              <a:gd name="connsiteY1351" fmla="*/ 5361229 h 6858000"/>
              <a:gd name="connsiteX1352" fmla="*/ 6462652 w 6835963"/>
              <a:gd name="connsiteY1352" fmla="*/ 3994036 h 6858000"/>
              <a:gd name="connsiteX1353" fmla="*/ 6396981 w 6835963"/>
              <a:gd name="connsiteY1353" fmla="*/ 4003732 h 6858000"/>
              <a:gd name="connsiteX1354" fmla="*/ 6405796 w 6835963"/>
              <a:gd name="connsiteY1354" fmla="*/ 4028414 h 6858000"/>
              <a:gd name="connsiteX1355" fmla="*/ 6462652 w 6835963"/>
              <a:gd name="connsiteY1355" fmla="*/ 3994036 h 6858000"/>
              <a:gd name="connsiteX1356" fmla="*/ 1733011 w 6835963"/>
              <a:gd name="connsiteY1356" fmla="*/ 5717351 h 6858000"/>
              <a:gd name="connsiteX1357" fmla="*/ 1823364 w 6835963"/>
              <a:gd name="connsiteY1357" fmla="*/ 5734099 h 6858000"/>
              <a:gd name="connsiteX1358" fmla="*/ 1733011 w 6835963"/>
              <a:gd name="connsiteY1358" fmla="*/ 5717351 h 6858000"/>
              <a:gd name="connsiteX1359" fmla="*/ 3304269 w 6835963"/>
              <a:gd name="connsiteY1359" fmla="*/ 5634932 h 6858000"/>
              <a:gd name="connsiteX1360" fmla="*/ 3389333 w 6835963"/>
              <a:gd name="connsiteY1360" fmla="*/ 5608046 h 6858000"/>
              <a:gd name="connsiteX1361" fmla="*/ 3304269 w 6835963"/>
              <a:gd name="connsiteY1361" fmla="*/ 5634932 h 6858000"/>
              <a:gd name="connsiteX1362" fmla="*/ 6081848 w 6835963"/>
              <a:gd name="connsiteY1362" fmla="*/ 4220579 h 6858000"/>
              <a:gd name="connsiteX1363" fmla="*/ 6154130 w 6835963"/>
              <a:gd name="connsiteY1363" fmla="*/ 4255839 h 6858000"/>
              <a:gd name="connsiteX1364" fmla="*/ 6081848 w 6835963"/>
              <a:gd name="connsiteY1364" fmla="*/ 4220579 h 6858000"/>
              <a:gd name="connsiteX1365" fmla="*/ 4127141 w 6835963"/>
              <a:gd name="connsiteY1365" fmla="*/ 599414 h 6858000"/>
              <a:gd name="connsiteX1366" fmla="*/ 4136838 w 6835963"/>
              <a:gd name="connsiteY1366" fmla="*/ 662441 h 6858000"/>
              <a:gd name="connsiteX1367" fmla="*/ 4167249 w 6835963"/>
              <a:gd name="connsiteY1367" fmla="*/ 624096 h 6858000"/>
              <a:gd name="connsiteX1368" fmla="*/ 4127141 w 6835963"/>
              <a:gd name="connsiteY1368" fmla="*/ 599414 h 6858000"/>
              <a:gd name="connsiteX1369" fmla="*/ 3937621 w 6835963"/>
              <a:gd name="connsiteY1369" fmla="*/ 4409659 h 6858000"/>
              <a:gd name="connsiteX1370" fmla="*/ 3934095 w 6835963"/>
              <a:gd name="connsiteY1370" fmla="*/ 4416711 h 6858000"/>
              <a:gd name="connsiteX1371" fmla="*/ 3961862 w 6835963"/>
              <a:gd name="connsiteY1371" fmla="*/ 4443156 h 6858000"/>
              <a:gd name="connsiteX1372" fmla="*/ 3976406 w 6835963"/>
              <a:gd name="connsiteY1372" fmla="*/ 4457700 h 6858000"/>
              <a:gd name="connsiteX1373" fmla="*/ 3998884 w 6835963"/>
              <a:gd name="connsiteY1373" fmla="*/ 4438748 h 6858000"/>
              <a:gd name="connsiteX1374" fmla="*/ 3937621 w 6835963"/>
              <a:gd name="connsiteY1374" fmla="*/ 4409659 h 6858000"/>
              <a:gd name="connsiteX1375" fmla="*/ 5566616 w 6835963"/>
              <a:gd name="connsiteY1375" fmla="*/ 5387673 h 6858000"/>
              <a:gd name="connsiteX1376" fmla="*/ 5567938 w 6835963"/>
              <a:gd name="connsiteY1376" fmla="*/ 5407507 h 6858000"/>
              <a:gd name="connsiteX1377" fmla="*/ 5623913 w 6835963"/>
              <a:gd name="connsiteY1377" fmla="*/ 5399573 h 6858000"/>
              <a:gd name="connsiteX1378" fmla="*/ 5622150 w 6835963"/>
              <a:gd name="connsiteY1378" fmla="*/ 5387673 h 6858000"/>
              <a:gd name="connsiteX1379" fmla="*/ 5566616 w 6835963"/>
              <a:gd name="connsiteY1379" fmla="*/ 5387673 h 6858000"/>
              <a:gd name="connsiteX1380" fmla="*/ 3738404 w 6835963"/>
              <a:gd name="connsiteY1380" fmla="*/ 778797 h 6858000"/>
              <a:gd name="connsiteX1381" fmla="*/ 3732233 w 6835963"/>
              <a:gd name="connsiteY1381" fmla="*/ 788494 h 6858000"/>
              <a:gd name="connsiteX1382" fmla="*/ 3766611 w 6835963"/>
              <a:gd name="connsiteY1382" fmla="*/ 809209 h 6858000"/>
              <a:gd name="connsiteX1383" fmla="*/ 3791293 w 6835963"/>
              <a:gd name="connsiteY1383" fmla="*/ 794664 h 6858000"/>
              <a:gd name="connsiteX1384" fmla="*/ 3770137 w 6835963"/>
              <a:gd name="connsiteY1384" fmla="*/ 781883 h 6858000"/>
              <a:gd name="connsiteX1385" fmla="*/ 3738404 w 6835963"/>
              <a:gd name="connsiteY1385" fmla="*/ 778797 h 6858000"/>
              <a:gd name="connsiteX1386" fmla="*/ 3471752 w 6835963"/>
              <a:gd name="connsiteY1386" fmla="*/ 5314509 h 6858000"/>
              <a:gd name="connsiteX1387" fmla="*/ 3503927 w 6835963"/>
              <a:gd name="connsiteY1387" fmla="*/ 5310102 h 6858000"/>
              <a:gd name="connsiteX1388" fmla="*/ 3507453 w 6835963"/>
              <a:gd name="connsiteY1388" fmla="*/ 5256331 h 6858000"/>
              <a:gd name="connsiteX1389" fmla="*/ 3499960 w 6835963"/>
              <a:gd name="connsiteY1389" fmla="*/ 5252805 h 6858000"/>
              <a:gd name="connsiteX1390" fmla="*/ 3471752 w 6835963"/>
              <a:gd name="connsiteY1390" fmla="*/ 5314509 h 6858000"/>
              <a:gd name="connsiteX1391" fmla="*/ 3876357 w 6835963"/>
              <a:gd name="connsiteY1391" fmla="*/ 4650747 h 6858000"/>
              <a:gd name="connsiteX1392" fmla="*/ 3879883 w 6835963"/>
              <a:gd name="connsiteY1392" fmla="*/ 4664851 h 6858000"/>
              <a:gd name="connsiteX1393" fmla="*/ 3938943 w 6835963"/>
              <a:gd name="connsiteY1393" fmla="*/ 4632676 h 6858000"/>
              <a:gd name="connsiteX1394" fmla="*/ 3876357 w 6835963"/>
              <a:gd name="connsiteY1394" fmla="*/ 4650747 h 6858000"/>
              <a:gd name="connsiteX1395" fmla="*/ 325270 w 6835963"/>
              <a:gd name="connsiteY1395" fmla="*/ 5014802 h 6858000"/>
              <a:gd name="connsiteX1396" fmla="*/ 313370 w 6835963"/>
              <a:gd name="connsiteY1396" fmla="*/ 5023617 h 6858000"/>
              <a:gd name="connsiteX1397" fmla="*/ 346867 w 6835963"/>
              <a:gd name="connsiteY1397" fmla="*/ 5065929 h 6858000"/>
              <a:gd name="connsiteX1398" fmla="*/ 357445 w 6835963"/>
              <a:gd name="connsiteY1398" fmla="*/ 5058436 h 6858000"/>
              <a:gd name="connsiteX1399" fmla="*/ 325270 w 6835963"/>
              <a:gd name="connsiteY1399" fmla="*/ 50148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</a:cxnLst>
            <a:rect l="l" t="t" r="r" b="b"/>
            <a:pathLst>
              <a:path w="6835963" h="6858000">
                <a:moveTo>
                  <a:pt x="896917" y="4593450"/>
                </a:moveTo>
                <a:cubicBezTo>
                  <a:pt x="909258" y="4596094"/>
                  <a:pt x="928651" y="4604028"/>
                  <a:pt x="932177" y="4599620"/>
                </a:cubicBezTo>
                <a:cubicBezTo>
                  <a:pt x="946281" y="4581990"/>
                  <a:pt x="999611" y="4598298"/>
                  <a:pt x="974048" y="4545408"/>
                </a:cubicBezTo>
                <a:cubicBezTo>
                  <a:pt x="988152" y="4549375"/>
                  <a:pt x="1000052" y="4549816"/>
                  <a:pt x="1007985" y="4555105"/>
                </a:cubicBezTo>
                <a:cubicBezTo>
                  <a:pt x="1020767" y="4563920"/>
                  <a:pt x="1031345" y="4576261"/>
                  <a:pt x="1042804" y="4586839"/>
                </a:cubicBezTo>
                <a:cubicBezTo>
                  <a:pt x="1029582" y="4599620"/>
                  <a:pt x="1017241" y="4613724"/>
                  <a:pt x="1003137" y="4624743"/>
                </a:cubicBezTo>
                <a:cubicBezTo>
                  <a:pt x="993000" y="4632676"/>
                  <a:pt x="980218" y="4636643"/>
                  <a:pt x="968318" y="4641932"/>
                </a:cubicBezTo>
                <a:cubicBezTo>
                  <a:pt x="960385" y="4645458"/>
                  <a:pt x="952451" y="4649865"/>
                  <a:pt x="944077" y="4651187"/>
                </a:cubicBezTo>
                <a:cubicBezTo>
                  <a:pt x="929973" y="4653391"/>
                  <a:pt x="914547" y="4651187"/>
                  <a:pt x="900884" y="4654713"/>
                </a:cubicBezTo>
                <a:cubicBezTo>
                  <a:pt x="892069" y="4656917"/>
                  <a:pt x="885458" y="4667055"/>
                  <a:pt x="877524" y="4673225"/>
                </a:cubicBezTo>
                <a:cubicBezTo>
                  <a:pt x="888543" y="4679395"/>
                  <a:pt x="900002" y="4691296"/>
                  <a:pt x="909699" y="4689973"/>
                </a:cubicBezTo>
                <a:cubicBezTo>
                  <a:pt x="937466" y="4686006"/>
                  <a:pt x="949366" y="4694821"/>
                  <a:pt x="956859" y="4722148"/>
                </a:cubicBezTo>
                <a:cubicBezTo>
                  <a:pt x="960825" y="4736692"/>
                  <a:pt x="978455" y="4747711"/>
                  <a:pt x="993881" y="4764900"/>
                </a:cubicBezTo>
                <a:cubicBezTo>
                  <a:pt x="974048" y="4770630"/>
                  <a:pt x="958181" y="4775037"/>
                  <a:pt x="942314" y="4779445"/>
                </a:cubicBezTo>
                <a:cubicBezTo>
                  <a:pt x="919836" y="4785615"/>
                  <a:pt x="916751" y="4801482"/>
                  <a:pt x="923803" y="4819993"/>
                </a:cubicBezTo>
                <a:cubicBezTo>
                  <a:pt x="937906" y="4857016"/>
                  <a:pt x="951129" y="4894479"/>
                  <a:pt x="967877" y="4929739"/>
                </a:cubicBezTo>
                <a:cubicBezTo>
                  <a:pt x="979337" y="4953539"/>
                  <a:pt x="974929" y="4971610"/>
                  <a:pt x="966114" y="4995410"/>
                </a:cubicBezTo>
                <a:cubicBezTo>
                  <a:pt x="957299" y="5019210"/>
                  <a:pt x="964351" y="5049181"/>
                  <a:pt x="971403" y="5076948"/>
                </a:cubicBezTo>
                <a:cubicBezTo>
                  <a:pt x="964792" y="5085322"/>
                  <a:pt x="957299" y="5093255"/>
                  <a:pt x="951129" y="5102070"/>
                </a:cubicBezTo>
                <a:cubicBezTo>
                  <a:pt x="929092" y="5132922"/>
                  <a:pt x="891187" y="5136007"/>
                  <a:pt x="867387" y="5106037"/>
                </a:cubicBezTo>
                <a:cubicBezTo>
                  <a:pt x="847994" y="5081796"/>
                  <a:pt x="818905" y="5057555"/>
                  <a:pt x="815379" y="5030670"/>
                </a:cubicBezTo>
                <a:cubicBezTo>
                  <a:pt x="810531" y="4990561"/>
                  <a:pt x="772186" y="4976458"/>
                  <a:pt x="764253" y="4944724"/>
                </a:cubicBezTo>
                <a:cubicBezTo>
                  <a:pt x="751912" y="4893157"/>
                  <a:pt x="740012" y="4839827"/>
                  <a:pt x="739571" y="4786937"/>
                </a:cubicBezTo>
                <a:cubicBezTo>
                  <a:pt x="739130" y="4749033"/>
                  <a:pt x="745301" y="4714655"/>
                  <a:pt x="726789" y="4676751"/>
                </a:cubicBezTo>
                <a:cubicBezTo>
                  <a:pt x="714889" y="4652510"/>
                  <a:pt x="724145" y="4617691"/>
                  <a:pt x="724145" y="4587720"/>
                </a:cubicBezTo>
                <a:cubicBezTo>
                  <a:pt x="724145" y="4581990"/>
                  <a:pt x="726789" y="4575820"/>
                  <a:pt x="726349" y="4570091"/>
                </a:cubicBezTo>
                <a:cubicBezTo>
                  <a:pt x="725026" y="4554223"/>
                  <a:pt x="722823" y="4538357"/>
                  <a:pt x="721060" y="4522490"/>
                </a:cubicBezTo>
                <a:cubicBezTo>
                  <a:pt x="726349" y="4520286"/>
                  <a:pt x="731197" y="4518082"/>
                  <a:pt x="736486" y="4516319"/>
                </a:cubicBezTo>
                <a:cubicBezTo>
                  <a:pt x="701226" y="4487230"/>
                  <a:pt x="664644" y="4459463"/>
                  <a:pt x="631148" y="4428170"/>
                </a:cubicBezTo>
                <a:cubicBezTo>
                  <a:pt x="618807" y="4416711"/>
                  <a:pt x="614840" y="4396877"/>
                  <a:pt x="611314" y="4378807"/>
                </a:cubicBezTo>
                <a:cubicBezTo>
                  <a:pt x="588395" y="4358092"/>
                  <a:pt x="565477" y="4337817"/>
                  <a:pt x="546084" y="4320628"/>
                </a:cubicBezTo>
                <a:cubicBezTo>
                  <a:pt x="520520" y="4362499"/>
                  <a:pt x="494957" y="4400844"/>
                  <a:pt x="539032" y="4435663"/>
                </a:cubicBezTo>
                <a:cubicBezTo>
                  <a:pt x="513469" y="4482382"/>
                  <a:pt x="515672" y="4480178"/>
                  <a:pt x="555780" y="4514556"/>
                </a:cubicBezTo>
                <a:cubicBezTo>
                  <a:pt x="569884" y="4526457"/>
                  <a:pt x="575173" y="4552901"/>
                  <a:pt x="577817" y="4573616"/>
                </a:cubicBezTo>
                <a:cubicBezTo>
                  <a:pt x="581343" y="4603587"/>
                  <a:pt x="578699" y="4633999"/>
                  <a:pt x="582225" y="4664851"/>
                </a:cubicBezTo>
                <a:cubicBezTo>
                  <a:pt x="588395" y="4631354"/>
                  <a:pt x="600736" y="4605350"/>
                  <a:pt x="637759" y="4599620"/>
                </a:cubicBezTo>
                <a:lnTo>
                  <a:pt x="636877" y="4598739"/>
                </a:lnTo>
                <a:cubicBezTo>
                  <a:pt x="643929" y="4608435"/>
                  <a:pt x="655829" y="4618131"/>
                  <a:pt x="656711" y="4628709"/>
                </a:cubicBezTo>
                <a:cubicBezTo>
                  <a:pt x="658915" y="4651628"/>
                  <a:pt x="657592" y="4675869"/>
                  <a:pt x="653626" y="4698788"/>
                </a:cubicBezTo>
                <a:cubicBezTo>
                  <a:pt x="651422" y="4712010"/>
                  <a:pt x="641285" y="4723910"/>
                  <a:pt x="631148" y="4743744"/>
                </a:cubicBezTo>
                <a:cubicBezTo>
                  <a:pt x="677426" y="4733166"/>
                  <a:pt x="691970" y="4747270"/>
                  <a:pt x="691089" y="4787378"/>
                </a:cubicBezTo>
                <a:cubicBezTo>
                  <a:pt x="690648" y="4810297"/>
                  <a:pt x="707837" y="4832775"/>
                  <a:pt x="713567" y="4856575"/>
                </a:cubicBezTo>
                <a:cubicBezTo>
                  <a:pt x="717974" y="4874205"/>
                  <a:pt x="716211" y="4893157"/>
                  <a:pt x="719297" y="4911227"/>
                </a:cubicBezTo>
                <a:cubicBezTo>
                  <a:pt x="727671" y="4961913"/>
                  <a:pt x="736927" y="5012158"/>
                  <a:pt x="746623" y="5062403"/>
                </a:cubicBezTo>
                <a:cubicBezTo>
                  <a:pt x="747945" y="5068574"/>
                  <a:pt x="754997" y="5073862"/>
                  <a:pt x="760286" y="5079152"/>
                </a:cubicBezTo>
                <a:cubicBezTo>
                  <a:pt x="789816" y="5108241"/>
                  <a:pt x="794664" y="5163775"/>
                  <a:pt x="773068" y="5200797"/>
                </a:cubicBezTo>
                <a:cubicBezTo>
                  <a:pt x="759405" y="5224156"/>
                  <a:pt x="742656" y="5231209"/>
                  <a:pt x="717093" y="5220631"/>
                </a:cubicBezTo>
                <a:cubicBezTo>
                  <a:pt x="706074" y="5216223"/>
                  <a:pt x="692411" y="5210934"/>
                  <a:pt x="681833" y="5213579"/>
                </a:cubicBezTo>
                <a:cubicBezTo>
                  <a:pt x="668170" y="5217105"/>
                  <a:pt x="656711" y="5228564"/>
                  <a:pt x="644370" y="5236938"/>
                </a:cubicBezTo>
                <a:cubicBezTo>
                  <a:pt x="650540" y="5244872"/>
                  <a:pt x="657152" y="5252364"/>
                  <a:pt x="662000" y="5261179"/>
                </a:cubicBezTo>
                <a:cubicBezTo>
                  <a:pt x="666407" y="5269113"/>
                  <a:pt x="668170" y="5277928"/>
                  <a:pt x="670815" y="5286302"/>
                </a:cubicBezTo>
                <a:cubicBezTo>
                  <a:pt x="661118" y="5286743"/>
                  <a:pt x="649218" y="5291150"/>
                  <a:pt x="642166" y="5287183"/>
                </a:cubicBezTo>
                <a:cubicBezTo>
                  <a:pt x="614840" y="5271317"/>
                  <a:pt x="601618" y="5247957"/>
                  <a:pt x="618807" y="5207408"/>
                </a:cubicBezTo>
                <a:cubicBezTo>
                  <a:pt x="567240" y="5235616"/>
                  <a:pt x="547406" y="5189779"/>
                  <a:pt x="515672" y="5174793"/>
                </a:cubicBezTo>
                <a:cubicBezTo>
                  <a:pt x="509061" y="5171708"/>
                  <a:pt x="503331" y="5153637"/>
                  <a:pt x="506417" y="5146585"/>
                </a:cubicBezTo>
                <a:cubicBezTo>
                  <a:pt x="510383" y="5137770"/>
                  <a:pt x="523165" y="5129396"/>
                  <a:pt x="533302" y="5127192"/>
                </a:cubicBezTo>
                <a:cubicBezTo>
                  <a:pt x="547406" y="5124107"/>
                  <a:pt x="562832" y="5126311"/>
                  <a:pt x="573851" y="5126311"/>
                </a:cubicBezTo>
                <a:cubicBezTo>
                  <a:pt x="572088" y="5092815"/>
                  <a:pt x="571206" y="5062844"/>
                  <a:pt x="568562" y="5032432"/>
                </a:cubicBezTo>
                <a:cubicBezTo>
                  <a:pt x="567680" y="5025380"/>
                  <a:pt x="561069" y="5017006"/>
                  <a:pt x="554899" y="5013040"/>
                </a:cubicBezTo>
                <a:cubicBezTo>
                  <a:pt x="533302" y="4999376"/>
                  <a:pt x="510383" y="4987476"/>
                  <a:pt x="487905" y="4975135"/>
                </a:cubicBezTo>
                <a:cubicBezTo>
                  <a:pt x="450883" y="4954420"/>
                  <a:pt x="442509" y="4925772"/>
                  <a:pt x="462783" y="4889190"/>
                </a:cubicBezTo>
                <a:cubicBezTo>
                  <a:pt x="466309" y="4882579"/>
                  <a:pt x="469835" y="4875968"/>
                  <a:pt x="473361" y="4869798"/>
                </a:cubicBezTo>
                <a:cubicBezTo>
                  <a:pt x="480853" y="4856134"/>
                  <a:pt x="496279" y="4841149"/>
                  <a:pt x="494516" y="4828367"/>
                </a:cubicBezTo>
                <a:cubicBezTo>
                  <a:pt x="491431" y="4805008"/>
                  <a:pt x="479972" y="4782530"/>
                  <a:pt x="469394" y="4760933"/>
                </a:cubicBezTo>
                <a:cubicBezTo>
                  <a:pt x="466309" y="4754763"/>
                  <a:pt x="453968" y="4751677"/>
                  <a:pt x="445594" y="4750796"/>
                </a:cubicBezTo>
                <a:cubicBezTo>
                  <a:pt x="410775" y="4746829"/>
                  <a:pt x="375956" y="4743744"/>
                  <a:pt x="341137" y="4741540"/>
                </a:cubicBezTo>
                <a:cubicBezTo>
                  <a:pt x="330559" y="4740659"/>
                  <a:pt x="311166" y="4741540"/>
                  <a:pt x="309844" y="4745948"/>
                </a:cubicBezTo>
                <a:cubicBezTo>
                  <a:pt x="304555" y="4762255"/>
                  <a:pt x="305877" y="4780767"/>
                  <a:pt x="303674" y="4797956"/>
                </a:cubicBezTo>
                <a:cubicBezTo>
                  <a:pt x="300588" y="4819552"/>
                  <a:pt x="306318" y="4825282"/>
                  <a:pt x="330559" y="4827486"/>
                </a:cubicBezTo>
                <a:cubicBezTo>
                  <a:pt x="353037" y="4829689"/>
                  <a:pt x="368463" y="4852608"/>
                  <a:pt x="360530" y="4880375"/>
                </a:cubicBezTo>
                <a:cubicBezTo>
                  <a:pt x="342900" y="4941639"/>
                  <a:pt x="348630" y="4998054"/>
                  <a:pt x="390501" y="5049621"/>
                </a:cubicBezTo>
                <a:cubicBezTo>
                  <a:pt x="397112" y="5057555"/>
                  <a:pt x="396230" y="5071659"/>
                  <a:pt x="400197" y="5088848"/>
                </a:cubicBezTo>
                <a:cubicBezTo>
                  <a:pt x="382567" y="5083118"/>
                  <a:pt x="371548" y="5080033"/>
                  <a:pt x="358326" y="5075625"/>
                </a:cubicBezTo>
                <a:cubicBezTo>
                  <a:pt x="367141" y="5114852"/>
                  <a:pt x="353037" y="5150112"/>
                  <a:pt x="318218" y="5151433"/>
                </a:cubicBezTo>
                <a:cubicBezTo>
                  <a:pt x="286485" y="5152756"/>
                  <a:pt x="252106" y="5132041"/>
                  <a:pt x="221695" y="5115293"/>
                </a:cubicBezTo>
                <a:cubicBezTo>
                  <a:pt x="211999" y="5110004"/>
                  <a:pt x="211117" y="5086203"/>
                  <a:pt x="209354" y="5070777"/>
                </a:cubicBezTo>
                <a:cubicBezTo>
                  <a:pt x="205387" y="5028025"/>
                  <a:pt x="150735" y="5005987"/>
                  <a:pt x="163517" y="4955743"/>
                </a:cubicBezTo>
                <a:cubicBezTo>
                  <a:pt x="165720" y="4947369"/>
                  <a:pt x="151616" y="4932383"/>
                  <a:pt x="141920" y="4923568"/>
                </a:cubicBezTo>
                <a:cubicBezTo>
                  <a:pt x="125612" y="4908142"/>
                  <a:pt x="128257" y="4897124"/>
                  <a:pt x="145005" y="4884782"/>
                </a:cubicBezTo>
                <a:cubicBezTo>
                  <a:pt x="200098" y="4844675"/>
                  <a:pt x="200098" y="4844675"/>
                  <a:pt x="183791" y="4778563"/>
                </a:cubicBezTo>
                <a:cubicBezTo>
                  <a:pt x="182469" y="4774155"/>
                  <a:pt x="182028" y="4769307"/>
                  <a:pt x="180706" y="4760052"/>
                </a:cubicBezTo>
                <a:cubicBezTo>
                  <a:pt x="212880" y="4747270"/>
                  <a:pt x="245495" y="4735811"/>
                  <a:pt x="276788" y="4721707"/>
                </a:cubicBezTo>
                <a:cubicBezTo>
                  <a:pt x="284722" y="4718181"/>
                  <a:pt x="293977" y="4705399"/>
                  <a:pt x="293977" y="4696584"/>
                </a:cubicBezTo>
                <a:cubicBezTo>
                  <a:pt x="293977" y="4650306"/>
                  <a:pt x="316455" y="4617691"/>
                  <a:pt x="361411" y="4604028"/>
                </a:cubicBezTo>
                <a:cubicBezTo>
                  <a:pt x="402841" y="4591687"/>
                  <a:pt x="411656" y="4573616"/>
                  <a:pt x="401078" y="4538797"/>
                </a:cubicBezTo>
                <a:cubicBezTo>
                  <a:pt x="371108" y="4553342"/>
                  <a:pt x="339374" y="4567446"/>
                  <a:pt x="309403" y="4583754"/>
                </a:cubicBezTo>
                <a:cubicBezTo>
                  <a:pt x="276347" y="4601824"/>
                  <a:pt x="244614" y="4621658"/>
                  <a:pt x="214643" y="4648984"/>
                </a:cubicBezTo>
                <a:cubicBezTo>
                  <a:pt x="230510" y="4650306"/>
                  <a:pt x="247258" y="4649865"/>
                  <a:pt x="261803" y="4655154"/>
                </a:cubicBezTo>
                <a:cubicBezTo>
                  <a:pt x="265770" y="4656477"/>
                  <a:pt x="262244" y="4677191"/>
                  <a:pt x="262244" y="4695703"/>
                </a:cubicBezTo>
                <a:cubicBezTo>
                  <a:pt x="238884" y="4686888"/>
                  <a:pt x="220814" y="4681158"/>
                  <a:pt x="204065" y="4673225"/>
                </a:cubicBezTo>
                <a:cubicBezTo>
                  <a:pt x="181587" y="4663088"/>
                  <a:pt x="157346" y="4653832"/>
                  <a:pt x="137953" y="4639287"/>
                </a:cubicBezTo>
                <a:cubicBezTo>
                  <a:pt x="126494" y="4630472"/>
                  <a:pt x="122527" y="4611520"/>
                  <a:pt x="112390" y="4591246"/>
                </a:cubicBezTo>
                <a:cubicBezTo>
                  <a:pt x="93438" y="4593450"/>
                  <a:pt x="66993" y="4596094"/>
                  <a:pt x="40549" y="4599180"/>
                </a:cubicBezTo>
                <a:cubicBezTo>
                  <a:pt x="37463" y="4594332"/>
                  <a:pt x="34378" y="4589042"/>
                  <a:pt x="31293" y="4584194"/>
                </a:cubicBezTo>
                <a:cubicBezTo>
                  <a:pt x="52449" y="4572294"/>
                  <a:pt x="73605" y="4559953"/>
                  <a:pt x="94760" y="4548053"/>
                </a:cubicBezTo>
                <a:cubicBezTo>
                  <a:pt x="73164" y="4507504"/>
                  <a:pt x="54652" y="4481060"/>
                  <a:pt x="78893" y="4448885"/>
                </a:cubicBezTo>
                <a:cubicBezTo>
                  <a:pt x="85505" y="4440070"/>
                  <a:pt x="75808" y="4418474"/>
                  <a:pt x="73164" y="4399081"/>
                </a:cubicBezTo>
                <a:cubicBezTo>
                  <a:pt x="40108" y="4416711"/>
                  <a:pt x="16748" y="4403929"/>
                  <a:pt x="0" y="4378807"/>
                </a:cubicBezTo>
                <a:cubicBezTo>
                  <a:pt x="2644" y="4363381"/>
                  <a:pt x="5289" y="4348836"/>
                  <a:pt x="9256" y="4326358"/>
                </a:cubicBezTo>
                <a:cubicBezTo>
                  <a:pt x="19834" y="4329002"/>
                  <a:pt x="35700" y="4333410"/>
                  <a:pt x="53330" y="4338258"/>
                </a:cubicBezTo>
                <a:cubicBezTo>
                  <a:pt x="53330" y="4227190"/>
                  <a:pt x="53330" y="4113037"/>
                  <a:pt x="53330" y="3998884"/>
                </a:cubicBezTo>
                <a:cubicBezTo>
                  <a:pt x="62586" y="3966269"/>
                  <a:pt x="93438" y="3937180"/>
                  <a:pt x="68316" y="3891783"/>
                </a:cubicBezTo>
                <a:cubicBezTo>
                  <a:pt x="64790" y="3885172"/>
                  <a:pt x="81979" y="3866660"/>
                  <a:pt x="86827" y="3859168"/>
                </a:cubicBezTo>
                <a:cubicBezTo>
                  <a:pt x="98286" y="3835808"/>
                  <a:pt x="105779" y="3817738"/>
                  <a:pt x="115475" y="3800549"/>
                </a:cubicBezTo>
                <a:cubicBezTo>
                  <a:pt x="131783" y="3771900"/>
                  <a:pt x="170569" y="3749863"/>
                  <a:pt x="140598" y="3708433"/>
                </a:cubicBezTo>
                <a:cubicBezTo>
                  <a:pt x="150735" y="3701822"/>
                  <a:pt x="161313" y="3688599"/>
                  <a:pt x="171009" y="3689481"/>
                </a:cubicBezTo>
                <a:cubicBezTo>
                  <a:pt x="194369" y="3691244"/>
                  <a:pt x="208913" y="3692125"/>
                  <a:pt x="222577" y="3665680"/>
                </a:cubicBezTo>
                <a:cubicBezTo>
                  <a:pt x="231832" y="3647610"/>
                  <a:pt x="260481" y="3639236"/>
                  <a:pt x="280314" y="3626454"/>
                </a:cubicBezTo>
                <a:cubicBezTo>
                  <a:pt x="286485" y="3636151"/>
                  <a:pt x="300588" y="3648932"/>
                  <a:pt x="297944" y="3655543"/>
                </a:cubicBezTo>
                <a:cubicBezTo>
                  <a:pt x="281636" y="3704025"/>
                  <a:pt x="262244" y="3750744"/>
                  <a:pt x="264447" y="3804515"/>
                </a:cubicBezTo>
                <a:cubicBezTo>
                  <a:pt x="264888" y="3820823"/>
                  <a:pt x="235358" y="3837571"/>
                  <a:pt x="220814" y="3854760"/>
                </a:cubicBezTo>
                <a:cubicBezTo>
                  <a:pt x="215965" y="3860490"/>
                  <a:pt x="211999" y="3868423"/>
                  <a:pt x="210676" y="3876357"/>
                </a:cubicBezTo>
                <a:cubicBezTo>
                  <a:pt x="204506" y="3908972"/>
                  <a:pt x="194810" y="3942028"/>
                  <a:pt x="194369" y="3975084"/>
                </a:cubicBezTo>
                <a:cubicBezTo>
                  <a:pt x="193928" y="4018718"/>
                  <a:pt x="168365" y="4058825"/>
                  <a:pt x="186876" y="4107307"/>
                </a:cubicBezTo>
                <a:cubicBezTo>
                  <a:pt x="197895" y="4135515"/>
                  <a:pt x="182028" y="4174301"/>
                  <a:pt x="178061" y="4208679"/>
                </a:cubicBezTo>
                <a:cubicBezTo>
                  <a:pt x="176739" y="4221901"/>
                  <a:pt x="174976" y="4235565"/>
                  <a:pt x="174535" y="4239091"/>
                </a:cubicBezTo>
                <a:cubicBezTo>
                  <a:pt x="219491" y="4256720"/>
                  <a:pt x="257836" y="4268621"/>
                  <a:pt x="291333" y="4288013"/>
                </a:cubicBezTo>
                <a:cubicBezTo>
                  <a:pt x="300148" y="4293302"/>
                  <a:pt x="294418" y="4323273"/>
                  <a:pt x="295300" y="4339580"/>
                </a:cubicBezTo>
                <a:cubicBezTo>
                  <a:pt x="309403" y="4347514"/>
                  <a:pt x="324389" y="4355888"/>
                  <a:pt x="346867" y="4368229"/>
                </a:cubicBezTo>
                <a:cubicBezTo>
                  <a:pt x="352596" y="4314458"/>
                  <a:pt x="358326" y="4259365"/>
                  <a:pt x="364497" y="4204712"/>
                </a:cubicBezTo>
                <a:cubicBezTo>
                  <a:pt x="367141" y="4182234"/>
                  <a:pt x="372871" y="4160197"/>
                  <a:pt x="373311" y="4137719"/>
                </a:cubicBezTo>
                <a:cubicBezTo>
                  <a:pt x="374634" y="4097611"/>
                  <a:pt x="388297" y="4067200"/>
                  <a:pt x="416945" y="4036347"/>
                </a:cubicBezTo>
                <a:cubicBezTo>
                  <a:pt x="429727" y="4022684"/>
                  <a:pt x="414301" y="3979491"/>
                  <a:pt x="406808" y="3951284"/>
                </a:cubicBezTo>
                <a:cubicBezTo>
                  <a:pt x="401078" y="3930569"/>
                  <a:pt x="385212" y="3912939"/>
                  <a:pt x="377719" y="3892224"/>
                </a:cubicBezTo>
                <a:cubicBezTo>
                  <a:pt x="374634" y="3883849"/>
                  <a:pt x="381686" y="3871949"/>
                  <a:pt x="384330" y="3860490"/>
                </a:cubicBezTo>
                <a:cubicBezTo>
                  <a:pt x="360530" y="3860490"/>
                  <a:pt x="337170" y="3860490"/>
                  <a:pt x="313811" y="3860490"/>
                </a:cubicBezTo>
                <a:cubicBezTo>
                  <a:pt x="311607" y="3856082"/>
                  <a:pt x="309844" y="3851675"/>
                  <a:pt x="307640" y="3847268"/>
                </a:cubicBezTo>
                <a:cubicBezTo>
                  <a:pt x="322185" y="3839334"/>
                  <a:pt x="336289" y="3830079"/>
                  <a:pt x="350833" y="3823027"/>
                </a:cubicBezTo>
                <a:cubicBezTo>
                  <a:pt x="374193" y="3812008"/>
                  <a:pt x="393145" y="3797904"/>
                  <a:pt x="401519" y="3771900"/>
                </a:cubicBezTo>
                <a:cubicBezTo>
                  <a:pt x="406367" y="3756474"/>
                  <a:pt x="412979" y="3741930"/>
                  <a:pt x="420471" y="3722537"/>
                </a:cubicBezTo>
                <a:cubicBezTo>
                  <a:pt x="394027" y="3702703"/>
                  <a:pt x="396671" y="3674055"/>
                  <a:pt x="403723" y="3637032"/>
                </a:cubicBezTo>
                <a:cubicBezTo>
                  <a:pt x="413860" y="3588109"/>
                  <a:pt x="407690" y="3536542"/>
                  <a:pt x="393145" y="3484534"/>
                </a:cubicBezTo>
                <a:cubicBezTo>
                  <a:pt x="396671" y="3481449"/>
                  <a:pt x="404604" y="3474397"/>
                  <a:pt x="417827" y="3462497"/>
                </a:cubicBezTo>
                <a:cubicBezTo>
                  <a:pt x="398434" y="3448834"/>
                  <a:pt x="381686" y="3437374"/>
                  <a:pt x="364497" y="3425474"/>
                </a:cubicBezTo>
                <a:cubicBezTo>
                  <a:pt x="361852" y="3428119"/>
                  <a:pt x="359208" y="3430322"/>
                  <a:pt x="356563" y="3432967"/>
                </a:cubicBezTo>
                <a:cubicBezTo>
                  <a:pt x="360971" y="3443104"/>
                  <a:pt x="365378" y="3453682"/>
                  <a:pt x="372430" y="3469990"/>
                </a:cubicBezTo>
                <a:cubicBezTo>
                  <a:pt x="351715" y="3487178"/>
                  <a:pt x="328796" y="3505690"/>
                  <a:pt x="306318" y="3524201"/>
                </a:cubicBezTo>
                <a:cubicBezTo>
                  <a:pt x="302351" y="3527286"/>
                  <a:pt x="298825" y="3533457"/>
                  <a:pt x="295300" y="3533457"/>
                </a:cubicBezTo>
                <a:cubicBezTo>
                  <a:pt x="273262" y="3533457"/>
                  <a:pt x="243732" y="3540068"/>
                  <a:pt x="230510" y="3528609"/>
                </a:cubicBezTo>
                <a:cubicBezTo>
                  <a:pt x="209354" y="3510538"/>
                  <a:pt x="232714" y="3491145"/>
                  <a:pt x="247258" y="3476160"/>
                </a:cubicBezTo>
                <a:cubicBezTo>
                  <a:pt x="257836" y="3465582"/>
                  <a:pt x="270618" y="3457649"/>
                  <a:pt x="279873" y="3446189"/>
                </a:cubicBezTo>
                <a:cubicBezTo>
                  <a:pt x="286925" y="3437374"/>
                  <a:pt x="289570" y="3425474"/>
                  <a:pt x="295300" y="3415337"/>
                </a:cubicBezTo>
                <a:cubicBezTo>
                  <a:pt x="303233" y="3401233"/>
                  <a:pt x="312489" y="3388011"/>
                  <a:pt x="321744" y="3373026"/>
                </a:cubicBezTo>
                <a:cubicBezTo>
                  <a:pt x="319541" y="3370822"/>
                  <a:pt x="315133" y="3365533"/>
                  <a:pt x="310726" y="3359803"/>
                </a:cubicBezTo>
                <a:cubicBezTo>
                  <a:pt x="314692" y="3357159"/>
                  <a:pt x="316455" y="3355396"/>
                  <a:pt x="318659" y="3354955"/>
                </a:cubicBezTo>
                <a:cubicBezTo>
                  <a:pt x="332322" y="3349666"/>
                  <a:pt x="346426" y="3344818"/>
                  <a:pt x="360089" y="3339970"/>
                </a:cubicBezTo>
                <a:cubicBezTo>
                  <a:pt x="353037" y="3322340"/>
                  <a:pt x="346867" y="3304269"/>
                  <a:pt x="338933" y="3287080"/>
                </a:cubicBezTo>
                <a:cubicBezTo>
                  <a:pt x="335407" y="3279147"/>
                  <a:pt x="326592" y="3273417"/>
                  <a:pt x="323066" y="3265043"/>
                </a:cubicBezTo>
                <a:cubicBezTo>
                  <a:pt x="307640" y="3228461"/>
                  <a:pt x="293096" y="3191438"/>
                  <a:pt x="274144" y="3156179"/>
                </a:cubicBezTo>
                <a:cubicBezTo>
                  <a:pt x="263125" y="3147364"/>
                  <a:pt x="311166" y="3140312"/>
                  <a:pt x="267533" y="3120478"/>
                </a:cubicBezTo>
                <a:cubicBezTo>
                  <a:pt x="239766" y="3107697"/>
                  <a:pt x="256955" y="3057011"/>
                  <a:pt x="264007" y="3023073"/>
                </a:cubicBezTo>
                <a:cubicBezTo>
                  <a:pt x="273703" y="2976355"/>
                  <a:pt x="292214" y="2932280"/>
                  <a:pt x="256955" y="2884680"/>
                </a:cubicBezTo>
                <a:cubicBezTo>
                  <a:pt x="238003" y="2859116"/>
                  <a:pt x="238003" y="2819449"/>
                  <a:pt x="228747" y="2784630"/>
                </a:cubicBezTo>
                <a:cubicBezTo>
                  <a:pt x="275025" y="2753337"/>
                  <a:pt x="279433" y="2703092"/>
                  <a:pt x="271940" y="2655051"/>
                </a:cubicBezTo>
                <a:cubicBezTo>
                  <a:pt x="264447" y="2605247"/>
                  <a:pt x="239325" y="2561613"/>
                  <a:pt x="198776" y="2542661"/>
                </a:cubicBezTo>
                <a:cubicBezTo>
                  <a:pt x="198776" y="2510927"/>
                  <a:pt x="199217" y="2487127"/>
                  <a:pt x="198776" y="2462886"/>
                </a:cubicBezTo>
                <a:cubicBezTo>
                  <a:pt x="198776" y="2452308"/>
                  <a:pt x="192165" y="2437323"/>
                  <a:pt x="197013" y="2431593"/>
                </a:cubicBezTo>
                <a:cubicBezTo>
                  <a:pt x="217728" y="2407793"/>
                  <a:pt x="210236" y="2387078"/>
                  <a:pt x="196132" y="2364600"/>
                </a:cubicBezTo>
                <a:cubicBezTo>
                  <a:pt x="183350" y="2344325"/>
                  <a:pt x="193487" y="2281299"/>
                  <a:pt x="208473" y="2262787"/>
                </a:cubicBezTo>
                <a:cubicBezTo>
                  <a:pt x="215965" y="2253532"/>
                  <a:pt x="239325" y="2238106"/>
                  <a:pt x="205387" y="2231054"/>
                </a:cubicBezTo>
                <a:cubicBezTo>
                  <a:pt x="209795" y="2216509"/>
                  <a:pt x="214643" y="2201965"/>
                  <a:pt x="221254" y="2180368"/>
                </a:cubicBezTo>
                <a:cubicBezTo>
                  <a:pt x="212880" y="2167587"/>
                  <a:pt x="199658" y="2147753"/>
                  <a:pt x="184232" y="2123953"/>
                </a:cubicBezTo>
                <a:cubicBezTo>
                  <a:pt x="201861" y="2052552"/>
                  <a:pt x="233154" y="1983355"/>
                  <a:pt x="295300" y="1926499"/>
                </a:cubicBezTo>
                <a:cubicBezTo>
                  <a:pt x="285603" y="1902258"/>
                  <a:pt x="288688" y="1879780"/>
                  <a:pt x="317778" y="1858183"/>
                </a:cubicBezTo>
                <a:cubicBezTo>
                  <a:pt x="341578" y="1840553"/>
                  <a:pt x="347307" y="1810142"/>
                  <a:pt x="314692" y="1781493"/>
                </a:cubicBezTo>
                <a:cubicBezTo>
                  <a:pt x="332763" y="1777967"/>
                  <a:pt x="344663" y="1775764"/>
                  <a:pt x="363615" y="1772238"/>
                </a:cubicBezTo>
                <a:cubicBezTo>
                  <a:pt x="350833" y="1764304"/>
                  <a:pt x="343341" y="1759897"/>
                  <a:pt x="335848" y="1755049"/>
                </a:cubicBezTo>
                <a:cubicBezTo>
                  <a:pt x="361411" y="1711856"/>
                  <a:pt x="364056" y="1653677"/>
                  <a:pt x="421793" y="1632521"/>
                </a:cubicBezTo>
                <a:cubicBezTo>
                  <a:pt x="416064" y="1623706"/>
                  <a:pt x="412097" y="1617536"/>
                  <a:pt x="408130" y="1611366"/>
                </a:cubicBezTo>
                <a:cubicBezTo>
                  <a:pt x="445153" y="1591091"/>
                  <a:pt x="448679" y="1583599"/>
                  <a:pt x="438542" y="1554069"/>
                </a:cubicBezTo>
                <a:cubicBezTo>
                  <a:pt x="441627" y="1552306"/>
                  <a:pt x="444712" y="1548339"/>
                  <a:pt x="447357" y="1548339"/>
                </a:cubicBezTo>
                <a:cubicBezTo>
                  <a:pt x="495839" y="1551424"/>
                  <a:pt x="495839" y="1551424"/>
                  <a:pt x="492313" y="1502942"/>
                </a:cubicBezTo>
                <a:cubicBezTo>
                  <a:pt x="490109" y="1469005"/>
                  <a:pt x="512146" y="1446527"/>
                  <a:pt x="554899" y="1441679"/>
                </a:cubicBezTo>
                <a:cubicBezTo>
                  <a:pt x="563273" y="1440797"/>
                  <a:pt x="572088" y="1442560"/>
                  <a:pt x="588395" y="1443442"/>
                </a:cubicBezTo>
                <a:cubicBezTo>
                  <a:pt x="572969" y="1413471"/>
                  <a:pt x="559747" y="1387026"/>
                  <a:pt x="548728" y="1365430"/>
                </a:cubicBezTo>
                <a:cubicBezTo>
                  <a:pt x="569443" y="1355733"/>
                  <a:pt x="593243" y="1344715"/>
                  <a:pt x="621010" y="1331933"/>
                </a:cubicBezTo>
                <a:cubicBezTo>
                  <a:pt x="598092" y="1299318"/>
                  <a:pt x="605584" y="1279044"/>
                  <a:pt x="638200" y="1261414"/>
                </a:cubicBezTo>
                <a:cubicBezTo>
                  <a:pt x="653185" y="1253040"/>
                  <a:pt x="661559" y="1232324"/>
                  <a:pt x="674341" y="1215576"/>
                </a:cubicBezTo>
                <a:cubicBezTo>
                  <a:pt x="699022" y="1208524"/>
                  <a:pt x="729434" y="1203235"/>
                  <a:pt x="756319" y="1190013"/>
                </a:cubicBezTo>
                <a:cubicBezTo>
                  <a:pt x="766457" y="1185165"/>
                  <a:pt x="767338" y="1161805"/>
                  <a:pt x="773508" y="1143294"/>
                </a:cubicBezTo>
                <a:cubicBezTo>
                  <a:pt x="812735" y="1134479"/>
                  <a:pt x="827720" y="1097016"/>
                  <a:pt x="846672" y="1062197"/>
                </a:cubicBezTo>
                <a:cubicBezTo>
                  <a:pt x="861657" y="1034870"/>
                  <a:pt x="877084" y="996526"/>
                  <a:pt x="900884" y="988592"/>
                </a:cubicBezTo>
                <a:cubicBezTo>
                  <a:pt x="929973" y="978455"/>
                  <a:pt x="948484" y="961266"/>
                  <a:pt x="968759" y="943636"/>
                </a:cubicBezTo>
                <a:cubicBezTo>
                  <a:pt x="984185" y="930414"/>
                  <a:pt x="998289" y="915428"/>
                  <a:pt x="1013715" y="901765"/>
                </a:cubicBezTo>
                <a:cubicBezTo>
                  <a:pt x="1021648" y="894713"/>
                  <a:pt x="1030463" y="888102"/>
                  <a:pt x="1041041" y="879728"/>
                </a:cubicBezTo>
                <a:cubicBezTo>
                  <a:pt x="1037515" y="871795"/>
                  <a:pt x="1033548" y="862098"/>
                  <a:pt x="1025615" y="843587"/>
                </a:cubicBezTo>
                <a:cubicBezTo>
                  <a:pt x="1055586" y="845791"/>
                  <a:pt x="1080267" y="847554"/>
                  <a:pt x="1108034" y="849757"/>
                </a:cubicBezTo>
                <a:cubicBezTo>
                  <a:pt x="1105831" y="838739"/>
                  <a:pt x="1104508" y="829924"/>
                  <a:pt x="1104068" y="829483"/>
                </a:cubicBezTo>
                <a:cubicBezTo>
                  <a:pt x="1143735" y="807887"/>
                  <a:pt x="1190894" y="795986"/>
                  <a:pt x="1215576" y="765575"/>
                </a:cubicBezTo>
                <a:cubicBezTo>
                  <a:pt x="1258328" y="713126"/>
                  <a:pt x="1316066" y="721500"/>
                  <a:pt x="1368956" y="708278"/>
                </a:cubicBezTo>
                <a:cubicBezTo>
                  <a:pt x="1424930" y="694174"/>
                  <a:pt x="1447408" y="663763"/>
                  <a:pt x="1435949" y="621892"/>
                </a:cubicBezTo>
                <a:cubicBezTo>
                  <a:pt x="1449612" y="609992"/>
                  <a:pt x="1459749" y="599414"/>
                  <a:pt x="1471209" y="591040"/>
                </a:cubicBezTo>
                <a:cubicBezTo>
                  <a:pt x="1492364" y="575614"/>
                  <a:pt x="1513961" y="560188"/>
                  <a:pt x="1536439" y="546524"/>
                </a:cubicBezTo>
                <a:cubicBezTo>
                  <a:pt x="1553187" y="536387"/>
                  <a:pt x="1571258" y="528013"/>
                  <a:pt x="1589769" y="520961"/>
                </a:cubicBezTo>
                <a:cubicBezTo>
                  <a:pt x="1598143" y="517876"/>
                  <a:pt x="1608280" y="520520"/>
                  <a:pt x="1617977" y="520080"/>
                </a:cubicBezTo>
                <a:cubicBezTo>
                  <a:pt x="1633403" y="519198"/>
                  <a:pt x="1649270" y="520520"/>
                  <a:pt x="1663814" y="516994"/>
                </a:cubicBezTo>
                <a:cubicBezTo>
                  <a:pt x="1733011" y="498924"/>
                  <a:pt x="1803090" y="482616"/>
                  <a:pt x="1870965" y="460138"/>
                </a:cubicBezTo>
                <a:cubicBezTo>
                  <a:pt x="1916362" y="444712"/>
                  <a:pt x="1959555" y="420912"/>
                  <a:pt x="2002307" y="398875"/>
                </a:cubicBezTo>
                <a:cubicBezTo>
                  <a:pt x="2051230" y="373752"/>
                  <a:pt x="2098830" y="355682"/>
                  <a:pt x="2156127" y="376837"/>
                </a:cubicBezTo>
                <a:cubicBezTo>
                  <a:pt x="2171553" y="382567"/>
                  <a:pt x="2195794" y="366700"/>
                  <a:pt x="2215187" y="359648"/>
                </a:cubicBezTo>
                <a:cubicBezTo>
                  <a:pt x="2284384" y="333644"/>
                  <a:pt x="2351378" y="301029"/>
                  <a:pt x="2422337" y="282077"/>
                </a:cubicBezTo>
                <a:cubicBezTo>
                  <a:pt x="2517979" y="256514"/>
                  <a:pt x="2618469" y="246377"/>
                  <a:pt x="2713670" y="219051"/>
                </a:cubicBezTo>
                <a:cubicBezTo>
                  <a:pt x="2763034" y="204947"/>
                  <a:pt x="2813279" y="207150"/>
                  <a:pt x="2861320" y="193047"/>
                </a:cubicBezTo>
                <a:cubicBezTo>
                  <a:pt x="2878068" y="188198"/>
                  <a:pt x="2891731" y="174094"/>
                  <a:pt x="2904072" y="158668"/>
                </a:cubicBezTo>
                <a:cubicBezTo>
                  <a:pt x="2891731" y="159550"/>
                  <a:pt x="2879391" y="160431"/>
                  <a:pt x="2857353" y="162194"/>
                </a:cubicBezTo>
                <a:cubicBezTo>
                  <a:pt x="2897902" y="130901"/>
                  <a:pt x="2934924" y="127816"/>
                  <a:pt x="2973269" y="133105"/>
                </a:cubicBezTo>
                <a:cubicBezTo>
                  <a:pt x="2975473" y="133546"/>
                  <a:pt x="2978117" y="134868"/>
                  <a:pt x="2979881" y="136631"/>
                </a:cubicBezTo>
                <a:cubicBezTo>
                  <a:pt x="2990899" y="147209"/>
                  <a:pt x="3004562" y="168365"/>
                  <a:pt x="3011614" y="166602"/>
                </a:cubicBezTo>
                <a:cubicBezTo>
                  <a:pt x="3041144" y="158228"/>
                  <a:pt x="3068470" y="142361"/>
                  <a:pt x="3096678" y="129579"/>
                </a:cubicBezTo>
                <a:cubicBezTo>
                  <a:pt x="3094915" y="125172"/>
                  <a:pt x="3093152" y="120324"/>
                  <a:pt x="3091830" y="115916"/>
                </a:cubicBezTo>
                <a:cubicBezTo>
                  <a:pt x="3068030" y="124290"/>
                  <a:pt x="3044670" y="133105"/>
                  <a:pt x="3023514" y="140598"/>
                </a:cubicBezTo>
                <a:cubicBezTo>
                  <a:pt x="3014259" y="130901"/>
                  <a:pt x="3003240" y="119442"/>
                  <a:pt x="2990459" y="105779"/>
                </a:cubicBezTo>
                <a:cubicBezTo>
                  <a:pt x="2993984" y="99168"/>
                  <a:pt x="2998833" y="86827"/>
                  <a:pt x="3005444" y="75367"/>
                </a:cubicBezTo>
                <a:cubicBezTo>
                  <a:pt x="3008529" y="70079"/>
                  <a:pt x="3013377" y="63027"/>
                  <a:pt x="3018225" y="62586"/>
                </a:cubicBezTo>
                <a:cubicBezTo>
                  <a:pt x="3045111" y="60823"/>
                  <a:pt x="3072878" y="58619"/>
                  <a:pt x="3099323" y="61264"/>
                </a:cubicBezTo>
                <a:cubicBezTo>
                  <a:pt x="3121801" y="63467"/>
                  <a:pt x="3142075" y="70960"/>
                  <a:pt x="3161027" y="50686"/>
                </a:cubicBezTo>
                <a:cubicBezTo>
                  <a:pt x="3164112" y="47601"/>
                  <a:pt x="3185709" y="54212"/>
                  <a:pt x="3187913" y="59941"/>
                </a:cubicBezTo>
                <a:cubicBezTo>
                  <a:pt x="3190998" y="69197"/>
                  <a:pt x="3187913" y="83742"/>
                  <a:pt x="3181742" y="92116"/>
                </a:cubicBezTo>
                <a:cubicBezTo>
                  <a:pt x="3173809" y="103134"/>
                  <a:pt x="3160586" y="110186"/>
                  <a:pt x="3148245" y="119883"/>
                </a:cubicBezTo>
                <a:cubicBezTo>
                  <a:pt x="3189235" y="147209"/>
                  <a:pt x="3232428" y="141039"/>
                  <a:pt x="3276062" y="114153"/>
                </a:cubicBezTo>
                <a:cubicBezTo>
                  <a:pt x="3306032" y="95642"/>
                  <a:pt x="3339970" y="79334"/>
                  <a:pt x="3373907" y="73605"/>
                </a:cubicBezTo>
                <a:cubicBezTo>
                  <a:pt x="3401674" y="69197"/>
                  <a:pt x="3432085" y="81979"/>
                  <a:pt x="3461175" y="87268"/>
                </a:cubicBezTo>
                <a:cubicBezTo>
                  <a:pt x="3450156" y="134427"/>
                  <a:pt x="3450156" y="134427"/>
                  <a:pt x="3500401" y="122087"/>
                </a:cubicBezTo>
                <a:cubicBezTo>
                  <a:pt x="3525964" y="115916"/>
                  <a:pt x="3551087" y="109305"/>
                  <a:pt x="3577091" y="93438"/>
                </a:cubicBezTo>
                <a:cubicBezTo>
                  <a:pt x="3567394" y="92557"/>
                  <a:pt x="3557257" y="91675"/>
                  <a:pt x="3547561" y="90794"/>
                </a:cubicBezTo>
                <a:cubicBezTo>
                  <a:pt x="3535661" y="89912"/>
                  <a:pt x="3519794" y="93879"/>
                  <a:pt x="3513623" y="87708"/>
                </a:cubicBezTo>
                <a:cubicBezTo>
                  <a:pt x="3503486" y="78012"/>
                  <a:pt x="3499960" y="61704"/>
                  <a:pt x="3493790" y="48482"/>
                </a:cubicBezTo>
                <a:cubicBezTo>
                  <a:pt x="3511420" y="44515"/>
                  <a:pt x="3529931" y="36582"/>
                  <a:pt x="3547120" y="37904"/>
                </a:cubicBezTo>
                <a:cubicBezTo>
                  <a:pt x="3562987" y="39226"/>
                  <a:pt x="3577531" y="55093"/>
                  <a:pt x="3593398" y="57297"/>
                </a:cubicBezTo>
                <a:cubicBezTo>
                  <a:pt x="3606180" y="59501"/>
                  <a:pt x="3631743" y="52889"/>
                  <a:pt x="3632625" y="47160"/>
                </a:cubicBezTo>
                <a:cubicBezTo>
                  <a:pt x="3637473" y="18071"/>
                  <a:pt x="3656425" y="16748"/>
                  <a:pt x="3678903" y="14104"/>
                </a:cubicBezTo>
                <a:cubicBezTo>
                  <a:pt x="3688599" y="12782"/>
                  <a:pt x="3697414" y="4848"/>
                  <a:pt x="3706670" y="0"/>
                </a:cubicBezTo>
                <a:cubicBezTo>
                  <a:pt x="3709755" y="1763"/>
                  <a:pt x="3712840" y="3967"/>
                  <a:pt x="3716366" y="5730"/>
                </a:cubicBezTo>
                <a:cubicBezTo>
                  <a:pt x="3709314" y="20274"/>
                  <a:pt x="3705348" y="39226"/>
                  <a:pt x="3693888" y="47601"/>
                </a:cubicBezTo>
                <a:cubicBezTo>
                  <a:pt x="3680666" y="57297"/>
                  <a:pt x="3660392" y="56856"/>
                  <a:pt x="3639236" y="62145"/>
                </a:cubicBezTo>
                <a:cubicBezTo>
                  <a:pt x="3684633" y="96083"/>
                  <a:pt x="3733555" y="96083"/>
                  <a:pt x="3767934" y="70519"/>
                </a:cubicBezTo>
                <a:cubicBezTo>
                  <a:pt x="3782037" y="59941"/>
                  <a:pt x="3801430" y="56415"/>
                  <a:pt x="3826112" y="46278"/>
                </a:cubicBezTo>
                <a:cubicBezTo>
                  <a:pt x="3821264" y="70079"/>
                  <a:pt x="3818619" y="82419"/>
                  <a:pt x="3814212" y="103575"/>
                </a:cubicBezTo>
                <a:cubicBezTo>
                  <a:pt x="3835808" y="95642"/>
                  <a:pt x="3850353" y="89031"/>
                  <a:pt x="3866220" y="85505"/>
                </a:cubicBezTo>
                <a:cubicBezTo>
                  <a:pt x="3887376" y="80656"/>
                  <a:pt x="3909854" y="72723"/>
                  <a:pt x="3930128" y="76249"/>
                </a:cubicBezTo>
                <a:cubicBezTo>
                  <a:pt x="3983458" y="85945"/>
                  <a:pt x="4034144" y="99608"/>
                  <a:pt x="4088796" y="74045"/>
                </a:cubicBezTo>
                <a:cubicBezTo>
                  <a:pt x="4113919" y="62586"/>
                  <a:pt x="4148738" y="72282"/>
                  <a:pt x="4183997" y="72282"/>
                </a:cubicBezTo>
                <a:cubicBezTo>
                  <a:pt x="4165927" y="101812"/>
                  <a:pt x="4152264" y="125172"/>
                  <a:pt x="4138160" y="147650"/>
                </a:cubicBezTo>
                <a:cubicBezTo>
                  <a:pt x="4182675" y="157346"/>
                  <a:pt x="4192371" y="151616"/>
                  <a:pt x="4205594" y="107542"/>
                </a:cubicBezTo>
                <a:cubicBezTo>
                  <a:pt x="4215731" y="73164"/>
                  <a:pt x="4229835" y="66993"/>
                  <a:pt x="4269061" y="87708"/>
                </a:cubicBezTo>
                <a:cubicBezTo>
                  <a:pt x="4248787" y="101812"/>
                  <a:pt x="4232039" y="113712"/>
                  <a:pt x="4211764" y="128257"/>
                </a:cubicBezTo>
                <a:cubicBezTo>
                  <a:pt x="4220139" y="129579"/>
                  <a:pt x="4225868" y="131342"/>
                  <a:pt x="4232039" y="131783"/>
                </a:cubicBezTo>
                <a:cubicBezTo>
                  <a:pt x="4260687" y="134427"/>
                  <a:pt x="4290217" y="134868"/>
                  <a:pt x="4318425" y="140157"/>
                </a:cubicBezTo>
                <a:cubicBezTo>
                  <a:pt x="4343988" y="145005"/>
                  <a:pt x="4365144" y="154261"/>
                  <a:pt x="4378807" y="119442"/>
                </a:cubicBezTo>
                <a:cubicBezTo>
                  <a:pt x="4386740" y="99168"/>
                  <a:pt x="4404370" y="84623"/>
                  <a:pt x="4429052" y="106660"/>
                </a:cubicBezTo>
                <a:cubicBezTo>
                  <a:pt x="4433900" y="111068"/>
                  <a:pt x="4446682" y="108423"/>
                  <a:pt x="4455497" y="106220"/>
                </a:cubicBezTo>
                <a:cubicBezTo>
                  <a:pt x="4488553" y="99168"/>
                  <a:pt x="4520286" y="116798"/>
                  <a:pt x="4547612" y="163517"/>
                </a:cubicBezTo>
                <a:cubicBezTo>
                  <a:pt x="4573176" y="145005"/>
                  <a:pt x="4597857" y="126494"/>
                  <a:pt x="4623861" y="107542"/>
                </a:cubicBezTo>
                <a:cubicBezTo>
                  <a:pt x="4599620" y="90794"/>
                  <a:pt x="4578464" y="76690"/>
                  <a:pt x="4555546" y="60823"/>
                </a:cubicBezTo>
                <a:cubicBezTo>
                  <a:pt x="4576702" y="33056"/>
                  <a:pt x="4593891" y="25563"/>
                  <a:pt x="4623421" y="33056"/>
                </a:cubicBezTo>
                <a:cubicBezTo>
                  <a:pt x="4663088" y="43193"/>
                  <a:pt x="4704959" y="44515"/>
                  <a:pt x="4745948" y="49363"/>
                </a:cubicBezTo>
                <a:cubicBezTo>
                  <a:pt x="4749474" y="49804"/>
                  <a:pt x="4755645" y="49363"/>
                  <a:pt x="4756526" y="51126"/>
                </a:cubicBezTo>
                <a:cubicBezTo>
                  <a:pt x="4775478" y="84623"/>
                  <a:pt x="4808975" y="85505"/>
                  <a:pt x="4840708" y="86827"/>
                </a:cubicBezTo>
                <a:cubicBezTo>
                  <a:pt x="4867594" y="88149"/>
                  <a:pt x="4895361" y="88149"/>
                  <a:pt x="4922246" y="84623"/>
                </a:cubicBezTo>
                <a:cubicBezTo>
                  <a:pt x="4942080" y="81979"/>
                  <a:pt x="4961913" y="70079"/>
                  <a:pt x="4963236" y="105338"/>
                </a:cubicBezTo>
                <a:cubicBezTo>
                  <a:pt x="4963676" y="111949"/>
                  <a:pt x="4976899" y="117679"/>
                  <a:pt x="4984392" y="124290"/>
                </a:cubicBezTo>
                <a:cubicBezTo>
                  <a:pt x="5000699" y="138835"/>
                  <a:pt x="5037281" y="138835"/>
                  <a:pt x="5020973" y="175857"/>
                </a:cubicBezTo>
                <a:cubicBezTo>
                  <a:pt x="5035959" y="177180"/>
                  <a:pt x="5055792" y="185113"/>
                  <a:pt x="5064607" y="178502"/>
                </a:cubicBezTo>
                <a:cubicBezTo>
                  <a:pt x="5084441" y="163076"/>
                  <a:pt x="5098104" y="174535"/>
                  <a:pt x="5110885" y="183791"/>
                </a:cubicBezTo>
                <a:cubicBezTo>
                  <a:pt x="5117496" y="188639"/>
                  <a:pt x="5117056" y="202743"/>
                  <a:pt x="5120141" y="213321"/>
                </a:cubicBezTo>
                <a:cubicBezTo>
                  <a:pt x="5162452" y="209354"/>
                  <a:pt x="5185371" y="226102"/>
                  <a:pt x="5180082" y="260040"/>
                </a:cubicBezTo>
                <a:cubicBezTo>
                  <a:pt x="5178760" y="267092"/>
                  <a:pt x="5172149" y="278110"/>
                  <a:pt x="5167301" y="278551"/>
                </a:cubicBezTo>
                <a:cubicBezTo>
                  <a:pt x="5138211" y="282077"/>
                  <a:pt x="5109122" y="282518"/>
                  <a:pt x="5072541" y="284722"/>
                </a:cubicBezTo>
                <a:cubicBezTo>
                  <a:pt x="5082677" y="271499"/>
                  <a:pt x="5087526" y="265329"/>
                  <a:pt x="5094578" y="256514"/>
                </a:cubicBezTo>
                <a:cubicBezTo>
                  <a:pt x="5053588" y="249462"/>
                  <a:pt x="5016125" y="243292"/>
                  <a:pt x="4972491" y="236240"/>
                </a:cubicBezTo>
                <a:cubicBezTo>
                  <a:pt x="4947369" y="201421"/>
                  <a:pt x="4921365" y="204065"/>
                  <a:pt x="4835419" y="262684"/>
                </a:cubicBezTo>
                <a:cubicBezTo>
                  <a:pt x="4859660" y="264447"/>
                  <a:pt x="4875527" y="265770"/>
                  <a:pt x="4890953" y="266651"/>
                </a:cubicBezTo>
                <a:cubicBezTo>
                  <a:pt x="4952217" y="269296"/>
                  <a:pt x="4996291" y="301470"/>
                  <a:pt x="5037722" y="343341"/>
                </a:cubicBezTo>
                <a:cubicBezTo>
                  <a:pt x="5049181" y="354800"/>
                  <a:pt x="5071218" y="357885"/>
                  <a:pt x="5089289" y="360971"/>
                </a:cubicBezTo>
                <a:cubicBezTo>
                  <a:pt x="5125871" y="367582"/>
                  <a:pt x="5151434" y="381686"/>
                  <a:pt x="5151434" y="424438"/>
                </a:cubicBezTo>
                <a:cubicBezTo>
                  <a:pt x="5151434" y="430608"/>
                  <a:pt x="5165538" y="442509"/>
                  <a:pt x="5172590" y="442068"/>
                </a:cubicBezTo>
                <a:cubicBezTo>
                  <a:pt x="5187575" y="441186"/>
                  <a:pt x="5202561" y="434575"/>
                  <a:pt x="5220631" y="429286"/>
                </a:cubicBezTo>
                <a:cubicBezTo>
                  <a:pt x="5231209" y="458816"/>
                  <a:pt x="5288947" y="427523"/>
                  <a:pt x="5292032" y="480413"/>
                </a:cubicBezTo>
                <a:cubicBezTo>
                  <a:pt x="5318476" y="477327"/>
                  <a:pt x="5336106" y="490550"/>
                  <a:pt x="5358584" y="506417"/>
                </a:cubicBezTo>
                <a:cubicBezTo>
                  <a:pt x="5393844" y="531098"/>
                  <a:pt x="5442326" y="536387"/>
                  <a:pt x="5483756" y="552695"/>
                </a:cubicBezTo>
                <a:cubicBezTo>
                  <a:pt x="5509319" y="562832"/>
                  <a:pt x="5534882" y="575173"/>
                  <a:pt x="5556038" y="592362"/>
                </a:cubicBezTo>
                <a:cubicBezTo>
                  <a:pt x="5564853" y="599855"/>
                  <a:pt x="5562649" y="621010"/>
                  <a:pt x="5565734" y="637759"/>
                </a:cubicBezTo>
                <a:cubicBezTo>
                  <a:pt x="5600553" y="659796"/>
                  <a:pt x="5639780" y="684919"/>
                  <a:pt x="5682973" y="712245"/>
                </a:cubicBezTo>
                <a:cubicBezTo>
                  <a:pt x="5675040" y="721941"/>
                  <a:pt x="5668869" y="729434"/>
                  <a:pt x="5662698" y="737367"/>
                </a:cubicBezTo>
                <a:cubicBezTo>
                  <a:pt x="5663580" y="739130"/>
                  <a:pt x="5664462" y="740893"/>
                  <a:pt x="5665343" y="743097"/>
                </a:cubicBezTo>
                <a:cubicBezTo>
                  <a:pt x="5681210" y="735164"/>
                  <a:pt x="5697077" y="727230"/>
                  <a:pt x="5716029" y="717974"/>
                </a:cubicBezTo>
                <a:cubicBezTo>
                  <a:pt x="5718673" y="729434"/>
                  <a:pt x="5721318" y="741775"/>
                  <a:pt x="5725725" y="759845"/>
                </a:cubicBezTo>
                <a:cubicBezTo>
                  <a:pt x="5739388" y="750590"/>
                  <a:pt x="5750407" y="742656"/>
                  <a:pt x="5761426" y="735164"/>
                </a:cubicBezTo>
                <a:cubicBezTo>
                  <a:pt x="5764511" y="737367"/>
                  <a:pt x="5768037" y="739571"/>
                  <a:pt x="5771122" y="741775"/>
                </a:cubicBezTo>
                <a:cubicBezTo>
                  <a:pt x="5759662" y="758523"/>
                  <a:pt x="5748203" y="775271"/>
                  <a:pt x="5738066" y="790257"/>
                </a:cubicBezTo>
                <a:cubicBezTo>
                  <a:pt x="5757459" y="795105"/>
                  <a:pt x="5775530" y="794223"/>
                  <a:pt x="5783463" y="803038"/>
                </a:cubicBezTo>
                <a:cubicBezTo>
                  <a:pt x="5789633" y="809650"/>
                  <a:pt x="5783463" y="828161"/>
                  <a:pt x="5782582" y="843587"/>
                </a:cubicBezTo>
                <a:cubicBezTo>
                  <a:pt x="5806382" y="833450"/>
                  <a:pt x="5841200" y="866946"/>
                  <a:pt x="5865001" y="824635"/>
                </a:cubicBezTo>
                <a:cubicBezTo>
                  <a:pt x="5869408" y="849757"/>
                  <a:pt x="5879986" y="859895"/>
                  <a:pt x="5908194" y="850639"/>
                </a:cubicBezTo>
                <a:cubicBezTo>
                  <a:pt x="5917890" y="847554"/>
                  <a:pt x="5935961" y="868709"/>
                  <a:pt x="5953591" y="881050"/>
                </a:cubicBezTo>
                <a:cubicBezTo>
                  <a:pt x="5943454" y="885017"/>
                  <a:pt x="5937283" y="887221"/>
                  <a:pt x="5930231" y="889865"/>
                </a:cubicBezTo>
                <a:cubicBezTo>
                  <a:pt x="5933757" y="901325"/>
                  <a:pt x="5936842" y="911902"/>
                  <a:pt x="5941250" y="925125"/>
                </a:cubicBezTo>
                <a:cubicBezTo>
                  <a:pt x="5949183" y="923803"/>
                  <a:pt x="5957117" y="922480"/>
                  <a:pt x="5965050" y="921158"/>
                </a:cubicBezTo>
                <a:cubicBezTo>
                  <a:pt x="5963728" y="923362"/>
                  <a:pt x="5962405" y="926006"/>
                  <a:pt x="5961084" y="928210"/>
                </a:cubicBezTo>
                <a:cubicBezTo>
                  <a:pt x="5976950" y="939229"/>
                  <a:pt x="5992817" y="950247"/>
                  <a:pt x="6011329" y="963470"/>
                </a:cubicBezTo>
                <a:cubicBezTo>
                  <a:pt x="5999869" y="968318"/>
                  <a:pt x="5990173" y="972285"/>
                  <a:pt x="5972543" y="979337"/>
                </a:cubicBezTo>
                <a:cubicBezTo>
                  <a:pt x="5987088" y="986829"/>
                  <a:pt x="5995903" y="991677"/>
                  <a:pt x="6000751" y="994322"/>
                </a:cubicBezTo>
                <a:cubicBezTo>
                  <a:pt x="5998106" y="1009748"/>
                  <a:pt x="5995461" y="1025174"/>
                  <a:pt x="5991936" y="1048534"/>
                </a:cubicBezTo>
                <a:cubicBezTo>
                  <a:pt x="6006039" y="1037956"/>
                  <a:pt x="6011329" y="1033989"/>
                  <a:pt x="6018380" y="1029141"/>
                </a:cubicBezTo>
                <a:cubicBezTo>
                  <a:pt x="6023229" y="1042804"/>
                  <a:pt x="6027195" y="1054263"/>
                  <a:pt x="6032925" y="1070130"/>
                </a:cubicBezTo>
                <a:cubicBezTo>
                  <a:pt x="6064659" y="1021648"/>
                  <a:pt x="6073474" y="1068808"/>
                  <a:pt x="6089781" y="1086438"/>
                </a:cubicBezTo>
                <a:cubicBezTo>
                  <a:pt x="6087577" y="1088641"/>
                  <a:pt x="6081407" y="1095253"/>
                  <a:pt x="6073033" y="1104068"/>
                </a:cubicBezTo>
                <a:cubicBezTo>
                  <a:pt x="6103444" y="1135801"/>
                  <a:pt x="6133856" y="1167535"/>
                  <a:pt x="6165148" y="1200591"/>
                </a:cubicBezTo>
                <a:cubicBezTo>
                  <a:pt x="6160741" y="1209406"/>
                  <a:pt x="6153689" y="1222628"/>
                  <a:pt x="6146197" y="1236732"/>
                </a:cubicBezTo>
                <a:cubicBezTo>
                  <a:pt x="6184982" y="1245988"/>
                  <a:pt x="6202171" y="1266703"/>
                  <a:pt x="6215393" y="1299318"/>
                </a:cubicBezTo>
                <a:cubicBezTo>
                  <a:pt x="6227294" y="1327966"/>
                  <a:pt x="6254179" y="1350885"/>
                  <a:pt x="6278861" y="1381737"/>
                </a:cubicBezTo>
                <a:cubicBezTo>
                  <a:pt x="6274013" y="1399808"/>
                  <a:pt x="6299576" y="1427575"/>
                  <a:pt x="6337480" y="1424930"/>
                </a:cubicBezTo>
                <a:cubicBezTo>
                  <a:pt x="6341888" y="1450934"/>
                  <a:pt x="6343650" y="1478260"/>
                  <a:pt x="6352025" y="1503383"/>
                </a:cubicBezTo>
                <a:cubicBezTo>
                  <a:pt x="6359518" y="1527183"/>
                  <a:pt x="6374062" y="1546576"/>
                  <a:pt x="6404914" y="1529387"/>
                </a:cubicBezTo>
                <a:cubicBezTo>
                  <a:pt x="6410644" y="1526302"/>
                  <a:pt x="6426070" y="1528065"/>
                  <a:pt x="6427392" y="1531150"/>
                </a:cubicBezTo>
                <a:cubicBezTo>
                  <a:pt x="6433122" y="1547898"/>
                  <a:pt x="6439292" y="1565969"/>
                  <a:pt x="6437970" y="1583158"/>
                </a:cubicBezTo>
                <a:cubicBezTo>
                  <a:pt x="6436648" y="1599465"/>
                  <a:pt x="6426070" y="1614892"/>
                  <a:pt x="6419459" y="1631640"/>
                </a:cubicBezTo>
                <a:cubicBezTo>
                  <a:pt x="6441496" y="1646184"/>
                  <a:pt x="6460889" y="1658525"/>
                  <a:pt x="6483367" y="1673070"/>
                </a:cubicBezTo>
                <a:cubicBezTo>
                  <a:pt x="6482485" y="1682326"/>
                  <a:pt x="6481163" y="1694226"/>
                  <a:pt x="6479841" y="1705685"/>
                </a:cubicBezTo>
                <a:cubicBezTo>
                  <a:pt x="6508930" y="1715382"/>
                  <a:pt x="6535816" y="1768271"/>
                  <a:pt x="6532730" y="1798242"/>
                </a:cubicBezTo>
                <a:cubicBezTo>
                  <a:pt x="6531408" y="1811023"/>
                  <a:pt x="6542868" y="1825127"/>
                  <a:pt x="6549919" y="1841435"/>
                </a:cubicBezTo>
                <a:cubicBezTo>
                  <a:pt x="6549038" y="1842316"/>
                  <a:pt x="6545071" y="1848046"/>
                  <a:pt x="6547275" y="1844961"/>
                </a:cubicBezTo>
                <a:cubicBezTo>
                  <a:pt x="6564464" y="1878898"/>
                  <a:pt x="6579009" y="1907547"/>
                  <a:pt x="6593553" y="1936195"/>
                </a:cubicBezTo>
                <a:cubicBezTo>
                  <a:pt x="6595757" y="1940603"/>
                  <a:pt x="6597079" y="1945891"/>
                  <a:pt x="6599724" y="1949858"/>
                </a:cubicBezTo>
                <a:cubicBezTo>
                  <a:pt x="6635865" y="1994373"/>
                  <a:pt x="6620439" y="2044178"/>
                  <a:pt x="6621320" y="2093982"/>
                </a:cubicBezTo>
                <a:cubicBezTo>
                  <a:pt x="6621761" y="2118223"/>
                  <a:pt x="6605453" y="2164942"/>
                  <a:pt x="6656580" y="2173757"/>
                </a:cubicBezTo>
                <a:cubicBezTo>
                  <a:pt x="6661428" y="2174638"/>
                  <a:pt x="6666717" y="2183894"/>
                  <a:pt x="6668039" y="2190505"/>
                </a:cubicBezTo>
                <a:cubicBezTo>
                  <a:pt x="6678617" y="2235461"/>
                  <a:pt x="6691399" y="2279977"/>
                  <a:pt x="6697129" y="2325373"/>
                </a:cubicBezTo>
                <a:cubicBezTo>
                  <a:pt x="6699332" y="2343885"/>
                  <a:pt x="6717843" y="2374296"/>
                  <a:pt x="6673769" y="2382230"/>
                </a:cubicBezTo>
                <a:cubicBezTo>
                  <a:pt x="6684347" y="2398537"/>
                  <a:pt x="6690958" y="2413522"/>
                  <a:pt x="6701977" y="2424541"/>
                </a:cubicBezTo>
                <a:cubicBezTo>
                  <a:pt x="6728862" y="2452749"/>
                  <a:pt x="6734151" y="2487568"/>
                  <a:pt x="6716080" y="2517098"/>
                </a:cubicBezTo>
                <a:cubicBezTo>
                  <a:pt x="6694043" y="2553239"/>
                  <a:pt x="6711232" y="2582769"/>
                  <a:pt x="6718725" y="2614943"/>
                </a:cubicBezTo>
                <a:cubicBezTo>
                  <a:pt x="6724455" y="2638743"/>
                  <a:pt x="6731506" y="2662544"/>
                  <a:pt x="6740762" y="2694718"/>
                </a:cubicBezTo>
                <a:cubicBezTo>
                  <a:pt x="6783515" y="2711026"/>
                  <a:pt x="6800263" y="2754660"/>
                  <a:pt x="6801585" y="2807990"/>
                </a:cubicBezTo>
                <a:cubicBezTo>
                  <a:pt x="6802026" y="2827383"/>
                  <a:pt x="6807315" y="2846335"/>
                  <a:pt x="6810400" y="2868813"/>
                </a:cubicBezTo>
                <a:cubicBezTo>
                  <a:pt x="6798500" y="2872779"/>
                  <a:pt x="6783515" y="2878068"/>
                  <a:pt x="6757951" y="2886883"/>
                </a:cubicBezTo>
                <a:cubicBezTo>
                  <a:pt x="6771615" y="2904072"/>
                  <a:pt x="6782192" y="2917295"/>
                  <a:pt x="6792770" y="2930517"/>
                </a:cubicBezTo>
                <a:cubicBezTo>
                  <a:pt x="6806433" y="2948147"/>
                  <a:pt x="6820097" y="2965777"/>
                  <a:pt x="6835963" y="2986492"/>
                </a:cubicBezTo>
                <a:cubicBezTo>
                  <a:pt x="6820097" y="2995747"/>
                  <a:pt x="6810841" y="3001036"/>
                  <a:pt x="6801585" y="3006325"/>
                </a:cubicBezTo>
                <a:cubicBezTo>
                  <a:pt x="6804229" y="3007647"/>
                  <a:pt x="6806874" y="3008529"/>
                  <a:pt x="6809519" y="3009851"/>
                </a:cubicBezTo>
                <a:cubicBezTo>
                  <a:pt x="6787041" y="3047314"/>
                  <a:pt x="6764562" y="3085219"/>
                  <a:pt x="6741203" y="3122241"/>
                </a:cubicBezTo>
                <a:cubicBezTo>
                  <a:pt x="6721810" y="3152653"/>
                  <a:pt x="6761037" y="3166316"/>
                  <a:pt x="6759714" y="3191438"/>
                </a:cubicBezTo>
                <a:cubicBezTo>
                  <a:pt x="6759274" y="3198049"/>
                  <a:pt x="6767648" y="3205542"/>
                  <a:pt x="6773377" y="3215239"/>
                </a:cubicBezTo>
                <a:cubicBezTo>
                  <a:pt x="6763681" y="3217883"/>
                  <a:pt x="6756629" y="3219646"/>
                  <a:pt x="6749577" y="3221409"/>
                </a:cubicBezTo>
                <a:cubicBezTo>
                  <a:pt x="6750018" y="3223613"/>
                  <a:pt x="6749136" y="3226257"/>
                  <a:pt x="6750459" y="3227579"/>
                </a:cubicBezTo>
                <a:cubicBezTo>
                  <a:pt x="6782192" y="3263721"/>
                  <a:pt x="6779988" y="3315729"/>
                  <a:pt x="6752222" y="3353192"/>
                </a:cubicBezTo>
                <a:cubicBezTo>
                  <a:pt x="6727981" y="3386248"/>
                  <a:pt x="6710792" y="3424152"/>
                  <a:pt x="6690517" y="3459852"/>
                </a:cubicBezTo>
                <a:cubicBezTo>
                  <a:pt x="6689195" y="3462056"/>
                  <a:pt x="6688754" y="3465141"/>
                  <a:pt x="6686991" y="3466464"/>
                </a:cubicBezTo>
                <a:cubicBezTo>
                  <a:pt x="6645561" y="3493790"/>
                  <a:pt x="6632780" y="3518031"/>
                  <a:pt x="6686110" y="3550205"/>
                </a:cubicBezTo>
                <a:cubicBezTo>
                  <a:pt x="6699773" y="3558139"/>
                  <a:pt x="6697569" y="3591195"/>
                  <a:pt x="6704180" y="3612791"/>
                </a:cubicBezTo>
                <a:cubicBezTo>
                  <a:pt x="6710792" y="3635269"/>
                  <a:pt x="6715199" y="3655103"/>
                  <a:pt x="6688314" y="3669647"/>
                </a:cubicBezTo>
                <a:cubicBezTo>
                  <a:pt x="6682584" y="3672732"/>
                  <a:pt x="6685228" y="3692125"/>
                  <a:pt x="6685669" y="3703585"/>
                </a:cubicBezTo>
                <a:cubicBezTo>
                  <a:pt x="6686110" y="3712400"/>
                  <a:pt x="6692721" y="3722977"/>
                  <a:pt x="6689636" y="3729148"/>
                </a:cubicBezTo>
                <a:cubicBezTo>
                  <a:pt x="6667158" y="3770578"/>
                  <a:pt x="6647765" y="3815534"/>
                  <a:pt x="6605453" y="3841097"/>
                </a:cubicBezTo>
                <a:cubicBezTo>
                  <a:pt x="6594875" y="3847268"/>
                  <a:pt x="6575483" y="3840216"/>
                  <a:pt x="6560497" y="3838012"/>
                </a:cubicBezTo>
                <a:cubicBezTo>
                  <a:pt x="6549038" y="3836249"/>
                  <a:pt x="6537578" y="3830079"/>
                  <a:pt x="6526119" y="3830519"/>
                </a:cubicBezTo>
                <a:cubicBezTo>
                  <a:pt x="6473230" y="3831401"/>
                  <a:pt x="6489537" y="3863135"/>
                  <a:pt x="6501878" y="3897072"/>
                </a:cubicBezTo>
                <a:cubicBezTo>
                  <a:pt x="6520830" y="3893546"/>
                  <a:pt x="6541104" y="3889579"/>
                  <a:pt x="6560938" y="3886494"/>
                </a:cubicBezTo>
                <a:cubicBezTo>
                  <a:pt x="6569753" y="3885172"/>
                  <a:pt x="6578568" y="3885612"/>
                  <a:pt x="6587823" y="3885172"/>
                </a:cubicBezTo>
                <a:cubicBezTo>
                  <a:pt x="6586060" y="3893987"/>
                  <a:pt x="6585179" y="3903242"/>
                  <a:pt x="6582975" y="3912057"/>
                </a:cubicBezTo>
                <a:cubicBezTo>
                  <a:pt x="6580772" y="3919991"/>
                  <a:pt x="6577245" y="3927483"/>
                  <a:pt x="6574601" y="3935858"/>
                </a:cubicBezTo>
                <a:cubicBezTo>
                  <a:pt x="6645120" y="3948198"/>
                  <a:pt x="6653935" y="3973321"/>
                  <a:pt x="6610743" y="4030618"/>
                </a:cubicBezTo>
                <a:cubicBezTo>
                  <a:pt x="6600605" y="4044281"/>
                  <a:pt x="6593113" y="4060148"/>
                  <a:pt x="6582535" y="4078218"/>
                </a:cubicBezTo>
                <a:cubicBezTo>
                  <a:pt x="6594435" y="4081744"/>
                  <a:pt x="6605894" y="4083507"/>
                  <a:pt x="6616031" y="4088355"/>
                </a:cubicBezTo>
                <a:cubicBezTo>
                  <a:pt x="6627931" y="4094085"/>
                  <a:pt x="6647324" y="4102459"/>
                  <a:pt x="6647324" y="4109511"/>
                </a:cubicBezTo>
                <a:cubicBezTo>
                  <a:pt x="6647324" y="4127582"/>
                  <a:pt x="6643798" y="4156230"/>
                  <a:pt x="6631898" y="4162401"/>
                </a:cubicBezTo>
                <a:cubicBezTo>
                  <a:pt x="6549919" y="4205153"/>
                  <a:pt x="6549038" y="4282724"/>
                  <a:pt x="6537138" y="4358092"/>
                </a:cubicBezTo>
                <a:cubicBezTo>
                  <a:pt x="6532290" y="4387622"/>
                  <a:pt x="6512456" y="4414507"/>
                  <a:pt x="6500556" y="4442715"/>
                </a:cubicBezTo>
                <a:cubicBezTo>
                  <a:pt x="6495267" y="4455056"/>
                  <a:pt x="6486011" y="4470041"/>
                  <a:pt x="6488656" y="4481501"/>
                </a:cubicBezTo>
                <a:cubicBezTo>
                  <a:pt x="6496589" y="4512353"/>
                  <a:pt x="6489978" y="4532186"/>
                  <a:pt x="6460007" y="4544968"/>
                </a:cubicBezTo>
                <a:cubicBezTo>
                  <a:pt x="6453837" y="4547612"/>
                  <a:pt x="6446344" y="4558190"/>
                  <a:pt x="6447667" y="4563479"/>
                </a:cubicBezTo>
                <a:cubicBezTo>
                  <a:pt x="6456922" y="4614165"/>
                  <a:pt x="6410644" y="4641050"/>
                  <a:pt x="6396981" y="4681599"/>
                </a:cubicBezTo>
                <a:cubicBezTo>
                  <a:pt x="6393895" y="4691296"/>
                  <a:pt x="6384640" y="4699229"/>
                  <a:pt x="6378469" y="4708044"/>
                </a:cubicBezTo>
                <a:cubicBezTo>
                  <a:pt x="6364366" y="4729200"/>
                  <a:pt x="6350261" y="4746829"/>
                  <a:pt x="6319409" y="4746389"/>
                </a:cubicBezTo>
                <a:cubicBezTo>
                  <a:pt x="6301779" y="4745948"/>
                  <a:pt x="6284150" y="4757407"/>
                  <a:pt x="6258587" y="4765781"/>
                </a:cubicBezTo>
                <a:cubicBezTo>
                  <a:pt x="6293846" y="4793548"/>
                  <a:pt x="6319850" y="4810738"/>
                  <a:pt x="6355991" y="4791785"/>
                </a:cubicBezTo>
                <a:cubicBezTo>
                  <a:pt x="6361280" y="4789141"/>
                  <a:pt x="6374502" y="4792226"/>
                  <a:pt x="6377588" y="4797075"/>
                </a:cubicBezTo>
                <a:cubicBezTo>
                  <a:pt x="6380673" y="4801923"/>
                  <a:pt x="6377588" y="4813823"/>
                  <a:pt x="6373181" y="4819112"/>
                </a:cubicBezTo>
                <a:cubicBezTo>
                  <a:pt x="6358195" y="4835860"/>
                  <a:pt x="6343210" y="4853490"/>
                  <a:pt x="6325139" y="4866271"/>
                </a:cubicBezTo>
                <a:cubicBezTo>
                  <a:pt x="6311036" y="4875968"/>
                  <a:pt x="6292083" y="4877731"/>
                  <a:pt x="6271809" y="4884342"/>
                </a:cubicBezTo>
                <a:cubicBezTo>
                  <a:pt x="6273131" y="4888749"/>
                  <a:pt x="6274894" y="4898005"/>
                  <a:pt x="6278420" y="4906379"/>
                </a:cubicBezTo>
                <a:cubicBezTo>
                  <a:pt x="6291202" y="4938113"/>
                  <a:pt x="6282387" y="4966320"/>
                  <a:pt x="6253739" y="4979102"/>
                </a:cubicBezTo>
                <a:cubicBezTo>
                  <a:pt x="6221123" y="4994088"/>
                  <a:pt x="6217597" y="5021855"/>
                  <a:pt x="6207901" y="5049181"/>
                </a:cubicBezTo>
                <a:cubicBezTo>
                  <a:pt x="6204375" y="5059759"/>
                  <a:pt x="6196442" y="5068574"/>
                  <a:pt x="6190712" y="5078270"/>
                </a:cubicBezTo>
                <a:cubicBezTo>
                  <a:pt x="6183219" y="5070337"/>
                  <a:pt x="6175726" y="5062844"/>
                  <a:pt x="6163386" y="5049621"/>
                </a:cubicBezTo>
                <a:cubicBezTo>
                  <a:pt x="6151926" y="5063726"/>
                  <a:pt x="6139145" y="5079152"/>
                  <a:pt x="6126363" y="5095018"/>
                </a:cubicBezTo>
                <a:cubicBezTo>
                  <a:pt x="6124159" y="5093696"/>
                  <a:pt x="6121956" y="5091933"/>
                  <a:pt x="6119752" y="5090611"/>
                </a:cubicBezTo>
                <a:cubicBezTo>
                  <a:pt x="6127244" y="5079152"/>
                  <a:pt x="6134737" y="5067692"/>
                  <a:pt x="6145756" y="5050062"/>
                </a:cubicBezTo>
                <a:cubicBezTo>
                  <a:pt x="6102122" y="5058877"/>
                  <a:pt x="6067744" y="5068133"/>
                  <a:pt x="6032484" y="5071659"/>
                </a:cubicBezTo>
                <a:cubicBezTo>
                  <a:pt x="6007362" y="5074303"/>
                  <a:pt x="5998988" y="5050062"/>
                  <a:pt x="6006039" y="5033314"/>
                </a:cubicBezTo>
                <a:cubicBezTo>
                  <a:pt x="6016617" y="5008191"/>
                  <a:pt x="6035128" y="4986154"/>
                  <a:pt x="6052758" y="4964558"/>
                </a:cubicBezTo>
                <a:cubicBezTo>
                  <a:pt x="6065540" y="4948691"/>
                  <a:pt x="6090222" y="4938554"/>
                  <a:pt x="6095511" y="4921805"/>
                </a:cubicBezTo>
                <a:cubicBezTo>
                  <a:pt x="6106089" y="4886986"/>
                  <a:pt x="6132534" y="4881257"/>
                  <a:pt x="6158978" y="4867594"/>
                </a:cubicBezTo>
                <a:cubicBezTo>
                  <a:pt x="6194238" y="4849082"/>
                  <a:pt x="6240075" y="4837623"/>
                  <a:pt x="6244042" y="4781207"/>
                </a:cubicBezTo>
                <a:cubicBezTo>
                  <a:pt x="6209664" y="4763137"/>
                  <a:pt x="6172201" y="4758289"/>
                  <a:pt x="6131652" y="4762255"/>
                </a:cubicBezTo>
                <a:cubicBezTo>
                  <a:pt x="6105648" y="4764900"/>
                  <a:pt x="6088459" y="4771070"/>
                  <a:pt x="6072151" y="4794871"/>
                </a:cubicBezTo>
                <a:cubicBezTo>
                  <a:pt x="6046588" y="4832334"/>
                  <a:pt x="6013973" y="4864949"/>
                  <a:pt x="5983121" y="4898446"/>
                </a:cubicBezTo>
                <a:cubicBezTo>
                  <a:pt x="5974306" y="4907702"/>
                  <a:pt x="5959761" y="4911668"/>
                  <a:pt x="5948302" y="4918720"/>
                </a:cubicBezTo>
                <a:cubicBezTo>
                  <a:pt x="5939928" y="4924450"/>
                  <a:pt x="5932435" y="4931943"/>
                  <a:pt x="5924501" y="4938554"/>
                </a:cubicBezTo>
                <a:cubicBezTo>
                  <a:pt x="5920094" y="4942079"/>
                  <a:pt x="5915246" y="4944724"/>
                  <a:pt x="5910398" y="4947369"/>
                </a:cubicBezTo>
                <a:cubicBezTo>
                  <a:pt x="5905990" y="4950013"/>
                  <a:pt x="5901583" y="4952217"/>
                  <a:pt x="5897175" y="4954861"/>
                </a:cubicBezTo>
                <a:cubicBezTo>
                  <a:pt x="5899820" y="4959709"/>
                  <a:pt x="5902464" y="4968083"/>
                  <a:pt x="5905990" y="4968524"/>
                </a:cubicBezTo>
                <a:cubicBezTo>
                  <a:pt x="5933757" y="4972491"/>
                  <a:pt x="5925383" y="4991443"/>
                  <a:pt x="5919653" y="5005106"/>
                </a:cubicBezTo>
                <a:cubicBezTo>
                  <a:pt x="5898938" y="5057114"/>
                  <a:pt x="5868086" y="5102511"/>
                  <a:pt x="5822249" y="5136007"/>
                </a:cubicBezTo>
                <a:cubicBezTo>
                  <a:pt x="5794922" y="5155841"/>
                  <a:pt x="5783463" y="5186693"/>
                  <a:pt x="5763629" y="5211375"/>
                </a:cubicBezTo>
                <a:cubicBezTo>
                  <a:pt x="5749966" y="5228564"/>
                  <a:pt x="5722640" y="5236498"/>
                  <a:pt x="5699721" y="5243109"/>
                </a:cubicBezTo>
                <a:cubicBezTo>
                  <a:pt x="5679447" y="5248839"/>
                  <a:pt x="5670191" y="5255890"/>
                  <a:pt x="5671073" y="5278368"/>
                </a:cubicBezTo>
                <a:cubicBezTo>
                  <a:pt x="5671513" y="5284980"/>
                  <a:pt x="5655206" y="5293354"/>
                  <a:pt x="5645069" y="5298202"/>
                </a:cubicBezTo>
                <a:cubicBezTo>
                  <a:pt x="5633609" y="5303491"/>
                  <a:pt x="5620828" y="5305694"/>
                  <a:pt x="5608487" y="5309221"/>
                </a:cubicBezTo>
                <a:cubicBezTo>
                  <a:pt x="5608928" y="5312747"/>
                  <a:pt x="5609368" y="5316713"/>
                  <a:pt x="5609809" y="5320239"/>
                </a:cubicBezTo>
                <a:cubicBezTo>
                  <a:pt x="5622591" y="5326850"/>
                  <a:pt x="5635372" y="5333462"/>
                  <a:pt x="5649917" y="5340954"/>
                </a:cubicBezTo>
                <a:cubicBezTo>
                  <a:pt x="5647272" y="5352854"/>
                  <a:pt x="5644628" y="5364314"/>
                  <a:pt x="5639339" y="5388114"/>
                </a:cubicBezTo>
                <a:cubicBezTo>
                  <a:pt x="5667106" y="5382384"/>
                  <a:pt x="5697077" y="5385029"/>
                  <a:pt x="5710299" y="5371806"/>
                </a:cubicBezTo>
                <a:cubicBezTo>
                  <a:pt x="5724844" y="5357262"/>
                  <a:pt x="5751289" y="5340513"/>
                  <a:pt x="5736303" y="5304813"/>
                </a:cubicBezTo>
                <a:cubicBezTo>
                  <a:pt x="5729251" y="5288065"/>
                  <a:pt x="5746881" y="5260739"/>
                  <a:pt x="5760104" y="5246194"/>
                </a:cubicBezTo>
                <a:cubicBezTo>
                  <a:pt x="5798889" y="5233413"/>
                  <a:pt x="5837234" y="5220631"/>
                  <a:pt x="5880867" y="5206086"/>
                </a:cubicBezTo>
                <a:cubicBezTo>
                  <a:pt x="5866764" y="5190219"/>
                  <a:pt x="5859712" y="5182286"/>
                  <a:pt x="5851778" y="5173471"/>
                </a:cubicBezTo>
                <a:cubicBezTo>
                  <a:pt x="5877342" y="5154960"/>
                  <a:pt x="5902905" y="5136889"/>
                  <a:pt x="5931553" y="5116615"/>
                </a:cubicBezTo>
                <a:cubicBezTo>
                  <a:pt x="5959320" y="5168623"/>
                  <a:pt x="6000751" y="5140415"/>
                  <a:pt x="6041299" y="5128956"/>
                </a:cubicBezTo>
                <a:cubicBezTo>
                  <a:pt x="6078762" y="5118378"/>
                  <a:pt x="6116666" y="5106918"/>
                  <a:pt x="6155012" y="5104715"/>
                </a:cubicBezTo>
                <a:cubicBezTo>
                  <a:pt x="6172201" y="5103833"/>
                  <a:pt x="6190271" y="5124548"/>
                  <a:pt x="6207019" y="5134685"/>
                </a:cubicBezTo>
                <a:cubicBezTo>
                  <a:pt x="6197764" y="5158486"/>
                  <a:pt x="6191152" y="5176116"/>
                  <a:pt x="6182778" y="5197271"/>
                </a:cubicBezTo>
                <a:cubicBezTo>
                  <a:pt x="6144434" y="5199034"/>
                  <a:pt x="6123719" y="5230768"/>
                  <a:pt x="6116226" y="5265587"/>
                </a:cubicBezTo>
                <a:cubicBezTo>
                  <a:pt x="6110496" y="5292472"/>
                  <a:pt x="6092425" y="5306576"/>
                  <a:pt x="6076118" y="5306136"/>
                </a:cubicBezTo>
                <a:cubicBezTo>
                  <a:pt x="6032484" y="5303932"/>
                  <a:pt x="6004717" y="5332580"/>
                  <a:pt x="5970339" y="5348447"/>
                </a:cubicBezTo>
                <a:cubicBezTo>
                  <a:pt x="5964169" y="5351091"/>
                  <a:pt x="5956235" y="5354176"/>
                  <a:pt x="5950506" y="5352414"/>
                </a:cubicBezTo>
                <a:cubicBezTo>
                  <a:pt x="5920094" y="5343158"/>
                  <a:pt x="5904227" y="5354618"/>
                  <a:pt x="5896294" y="5383707"/>
                </a:cubicBezTo>
                <a:cubicBezTo>
                  <a:pt x="5894531" y="5390758"/>
                  <a:pt x="5886157" y="5396488"/>
                  <a:pt x="5879546" y="5401336"/>
                </a:cubicBezTo>
                <a:cubicBezTo>
                  <a:pt x="5866323" y="5411473"/>
                  <a:pt x="5853101" y="5418966"/>
                  <a:pt x="5868086" y="5440122"/>
                </a:cubicBezTo>
                <a:cubicBezTo>
                  <a:pt x="5872934" y="5446733"/>
                  <a:pt x="5863238" y="5463922"/>
                  <a:pt x="5859271" y="5479789"/>
                </a:cubicBezTo>
                <a:cubicBezTo>
                  <a:pt x="5876901" y="5485519"/>
                  <a:pt x="5896294" y="5491689"/>
                  <a:pt x="5921416" y="5500064"/>
                </a:cubicBezTo>
                <a:cubicBezTo>
                  <a:pt x="5906431" y="5521660"/>
                  <a:pt x="5899820" y="5538849"/>
                  <a:pt x="5868968" y="5520778"/>
                </a:cubicBezTo>
                <a:cubicBezTo>
                  <a:pt x="5853982" y="5511963"/>
                  <a:pt x="5825774" y="5512404"/>
                  <a:pt x="5809026" y="5520338"/>
                </a:cubicBezTo>
                <a:cubicBezTo>
                  <a:pt x="5755255" y="5545901"/>
                  <a:pt x="5702366" y="5575431"/>
                  <a:pt x="5651680" y="5607164"/>
                </a:cubicBezTo>
                <a:cubicBezTo>
                  <a:pt x="5631846" y="5619505"/>
                  <a:pt x="5618183" y="5642424"/>
                  <a:pt x="5601876" y="5660495"/>
                </a:cubicBezTo>
                <a:cubicBezTo>
                  <a:pt x="5604520" y="5664021"/>
                  <a:pt x="5605843" y="5666665"/>
                  <a:pt x="5607605" y="5667547"/>
                </a:cubicBezTo>
                <a:cubicBezTo>
                  <a:pt x="5626117" y="5673276"/>
                  <a:pt x="5644628" y="5679006"/>
                  <a:pt x="5663140" y="5684295"/>
                </a:cubicBezTo>
                <a:cubicBezTo>
                  <a:pt x="5652562" y="5700603"/>
                  <a:pt x="5645069" y="5719995"/>
                  <a:pt x="5630524" y="5732336"/>
                </a:cubicBezTo>
                <a:cubicBezTo>
                  <a:pt x="5603198" y="5755255"/>
                  <a:pt x="5571024" y="5772444"/>
                  <a:pt x="5543257" y="5794481"/>
                </a:cubicBezTo>
                <a:cubicBezTo>
                  <a:pt x="5510201" y="5820926"/>
                  <a:pt x="5497860" y="5808144"/>
                  <a:pt x="5494775" y="5764952"/>
                </a:cubicBezTo>
                <a:cubicBezTo>
                  <a:pt x="5452022" y="5774648"/>
                  <a:pt x="5413237" y="5783022"/>
                  <a:pt x="5374010" y="5791837"/>
                </a:cubicBezTo>
                <a:cubicBezTo>
                  <a:pt x="5372688" y="5792278"/>
                  <a:pt x="5370925" y="5791837"/>
                  <a:pt x="5370485" y="5792278"/>
                </a:cubicBezTo>
                <a:cubicBezTo>
                  <a:pt x="5351532" y="5829741"/>
                  <a:pt x="5308780" y="5823570"/>
                  <a:pt x="5280132" y="5842963"/>
                </a:cubicBezTo>
                <a:cubicBezTo>
                  <a:pt x="5273080" y="5847811"/>
                  <a:pt x="5270435" y="5859712"/>
                  <a:pt x="5266027" y="5868527"/>
                </a:cubicBezTo>
                <a:cubicBezTo>
                  <a:pt x="5277046" y="5870730"/>
                  <a:pt x="5288065" y="5876460"/>
                  <a:pt x="5298643" y="5874697"/>
                </a:cubicBezTo>
                <a:cubicBezTo>
                  <a:pt x="5320239" y="5871171"/>
                  <a:pt x="5344040" y="5854423"/>
                  <a:pt x="5362110" y="5860152"/>
                </a:cubicBezTo>
                <a:cubicBezTo>
                  <a:pt x="5392081" y="5869408"/>
                  <a:pt x="5417644" y="5891886"/>
                  <a:pt x="5451141" y="5912601"/>
                </a:cubicBezTo>
                <a:cubicBezTo>
                  <a:pt x="5434833" y="5921416"/>
                  <a:pt x="5421170" y="5932435"/>
                  <a:pt x="5417203" y="5929790"/>
                </a:cubicBezTo>
                <a:cubicBezTo>
                  <a:pt x="5386351" y="5908634"/>
                  <a:pt x="5361229" y="5929790"/>
                  <a:pt x="5333021" y="5936402"/>
                </a:cubicBezTo>
                <a:cubicBezTo>
                  <a:pt x="5302169" y="5943453"/>
                  <a:pt x="5268672" y="5950505"/>
                  <a:pt x="5238701" y="5945217"/>
                </a:cubicBezTo>
                <a:cubicBezTo>
                  <a:pt x="5214020" y="5940809"/>
                  <a:pt x="5206968" y="5945217"/>
                  <a:pt x="5196390" y="5964609"/>
                </a:cubicBezTo>
                <a:cubicBezTo>
                  <a:pt x="5176116" y="6001632"/>
                  <a:pt x="5146145" y="6011769"/>
                  <a:pt x="5105155" y="6000750"/>
                </a:cubicBezTo>
                <a:cubicBezTo>
                  <a:pt x="5099426" y="5999428"/>
                  <a:pt x="5090170" y="5997665"/>
                  <a:pt x="5087526" y="6000750"/>
                </a:cubicBezTo>
                <a:cubicBezTo>
                  <a:pt x="5057115" y="6036010"/>
                  <a:pt x="5035077" y="5993699"/>
                  <a:pt x="5007751" y="5996343"/>
                </a:cubicBezTo>
                <a:cubicBezTo>
                  <a:pt x="5008633" y="5990172"/>
                  <a:pt x="5008633" y="5986206"/>
                  <a:pt x="5009514" y="5986206"/>
                </a:cubicBezTo>
                <a:cubicBezTo>
                  <a:pt x="5084441" y="5962405"/>
                  <a:pt x="5135567" y="5899820"/>
                  <a:pt x="5210494" y="5871612"/>
                </a:cubicBezTo>
                <a:cubicBezTo>
                  <a:pt x="5204764" y="5865001"/>
                  <a:pt x="5201238" y="5860152"/>
                  <a:pt x="5200357" y="5860593"/>
                </a:cubicBezTo>
                <a:cubicBezTo>
                  <a:pt x="5162452" y="5875138"/>
                  <a:pt x="5124548" y="5890123"/>
                  <a:pt x="5086644" y="5905108"/>
                </a:cubicBezTo>
                <a:cubicBezTo>
                  <a:pt x="5078711" y="5908194"/>
                  <a:pt x="5070337" y="5913923"/>
                  <a:pt x="5062403" y="5913483"/>
                </a:cubicBezTo>
                <a:cubicBezTo>
                  <a:pt x="5026262" y="5912601"/>
                  <a:pt x="5004225" y="5932875"/>
                  <a:pt x="4980865" y="5957998"/>
                </a:cubicBezTo>
                <a:cubicBezTo>
                  <a:pt x="4952658" y="5988409"/>
                  <a:pt x="4939876" y="6013973"/>
                  <a:pt x="4948691" y="6057165"/>
                </a:cubicBezTo>
                <a:cubicBezTo>
                  <a:pt x="4914754" y="6015736"/>
                  <a:pt x="4877290" y="6031603"/>
                  <a:pt x="4839386" y="6040858"/>
                </a:cubicBezTo>
                <a:cubicBezTo>
                  <a:pt x="4823519" y="6044825"/>
                  <a:pt x="4805008" y="6047469"/>
                  <a:pt x="4790022" y="6043062"/>
                </a:cubicBezTo>
                <a:cubicBezTo>
                  <a:pt x="4737133" y="6027195"/>
                  <a:pt x="4710248" y="6036010"/>
                  <a:pt x="4678955" y="6084492"/>
                </a:cubicBezTo>
                <a:cubicBezTo>
                  <a:pt x="4675870" y="6088899"/>
                  <a:pt x="4669258" y="6091103"/>
                  <a:pt x="4664410" y="6094629"/>
                </a:cubicBezTo>
                <a:cubicBezTo>
                  <a:pt x="4623861" y="6121955"/>
                  <a:pt x="4583754" y="6149722"/>
                  <a:pt x="4543205" y="6176608"/>
                </a:cubicBezTo>
                <a:cubicBezTo>
                  <a:pt x="4521609" y="6190712"/>
                  <a:pt x="4498690" y="6202171"/>
                  <a:pt x="4477093" y="6216716"/>
                </a:cubicBezTo>
                <a:cubicBezTo>
                  <a:pt x="4453734" y="6232142"/>
                  <a:pt x="4431256" y="6249772"/>
                  <a:pt x="4408337" y="6266079"/>
                </a:cubicBezTo>
                <a:cubicBezTo>
                  <a:pt x="4410100" y="6270046"/>
                  <a:pt x="4411422" y="6273572"/>
                  <a:pt x="4413185" y="6277538"/>
                </a:cubicBezTo>
                <a:cubicBezTo>
                  <a:pt x="4422441" y="6275776"/>
                  <a:pt x="4431697" y="6274013"/>
                  <a:pt x="4440511" y="6271809"/>
                </a:cubicBezTo>
                <a:cubicBezTo>
                  <a:pt x="4456378" y="6268283"/>
                  <a:pt x="4473126" y="6266520"/>
                  <a:pt x="4488112" y="6260350"/>
                </a:cubicBezTo>
                <a:cubicBezTo>
                  <a:pt x="4507505" y="6252857"/>
                  <a:pt x="4528220" y="6244923"/>
                  <a:pt x="4543205" y="6231701"/>
                </a:cubicBezTo>
                <a:cubicBezTo>
                  <a:pt x="4593891" y="6187627"/>
                  <a:pt x="4653391" y="6199967"/>
                  <a:pt x="4716859" y="6195119"/>
                </a:cubicBezTo>
                <a:cubicBezTo>
                  <a:pt x="4719503" y="6191593"/>
                  <a:pt x="4727437" y="6182337"/>
                  <a:pt x="4734929" y="6173082"/>
                </a:cubicBezTo>
                <a:cubicBezTo>
                  <a:pt x="4714214" y="6131652"/>
                  <a:pt x="4728759" y="6116666"/>
                  <a:pt x="4786937" y="6104766"/>
                </a:cubicBezTo>
                <a:cubicBezTo>
                  <a:pt x="4852609" y="6091103"/>
                  <a:pt x="4916517" y="6070388"/>
                  <a:pt x="4981747" y="6055403"/>
                </a:cubicBezTo>
                <a:cubicBezTo>
                  <a:pt x="5007310" y="6049232"/>
                  <a:pt x="5034636" y="6050114"/>
                  <a:pt x="5063285" y="6047910"/>
                </a:cubicBezTo>
                <a:cubicBezTo>
                  <a:pt x="5061963" y="6059810"/>
                  <a:pt x="5060640" y="6072592"/>
                  <a:pt x="5059318" y="6088018"/>
                </a:cubicBezTo>
                <a:cubicBezTo>
                  <a:pt x="5077829" y="6089781"/>
                  <a:pt x="5095459" y="6089781"/>
                  <a:pt x="5111767" y="6094188"/>
                </a:cubicBezTo>
                <a:cubicBezTo>
                  <a:pt x="5139974" y="6101681"/>
                  <a:pt x="5142178" y="6120192"/>
                  <a:pt x="5123226" y="6141789"/>
                </a:cubicBezTo>
                <a:cubicBezTo>
                  <a:pt x="5115293" y="6150604"/>
                  <a:pt x="5114852" y="6166030"/>
                  <a:pt x="5111326" y="6177489"/>
                </a:cubicBezTo>
                <a:cubicBezTo>
                  <a:pt x="5099426" y="6188067"/>
                  <a:pt x="5084881" y="6200408"/>
                  <a:pt x="5070337" y="6212308"/>
                </a:cubicBezTo>
                <a:cubicBezTo>
                  <a:pt x="5061081" y="6219801"/>
                  <a:pt x="5051825" y="6229497"/>
                  <a:pt x="5040807" y="6233464"/>
                </a:cubicBezTo>
                <a:cubicBezTo>
                  <a:pt x="4962795" y="6262994"/>
                  <a:pt x="4895361" y="6305746"/>
                  <a:pt x="4837182" y="6367891"/>
                </a:cubicBezTo>
                <a:cubicBezTo>
                  <a:pt x="4807652" y="6399184"/>
                  <a:pt x="4760933" y="6413729"/>
                  <a:pt x="4723470" y="6437970"/>
                </a:cubicBezTo>
                <a:cubicBezTo>
                  <a:pt x="4711129" y="6445903"/>
                  <a:pt x="4704518" y="6462211"/>
                  <a:pt x="4693058" y="6472789"/>
                </a:cubicBezTo>
                <a:cubicBezTo>
                  <a:pt x="4670140" y="6494826"/>
                  <a:pt x="4645458" y="6515541"/>
                  <a:pt x="4622098" y="6537578"/>
                </a:cubicBezTo>
                <a:cubicBezTo>
                  <a:pt x="4610198" y="6548597"/>
                  <a:pt x="4600502" y="6563142"/>
                  <a:pt x="4587279" y="6571956"/>
                </a:cubicBezTo>
                <a:cubicBezTo>
                  <a:pt x="4552461" y="6593994"/>
                  <a:pt x="4533949" y="6640713"/>
                  <a:pt x="4484145" y="6640713"/>
                </a:cubicBezTo>
                <a:cubicBezTo>
                  <a:pt x="4479297" y="6640713"/>
                  <a:pt x="4473126" y="6640713"/>
                  <a:pt x="4470041" y="6643357"/>
                </a:cubicBezTo>
                <a:cubicBezTo>
                  <a:pt x="4404370" y="6700213"/>
                  <a:pt x="4320629" y="6709469"/>
                  <a:pt x="4241294" y="6730184"/>
                </a:cubicBezTo>
                <a:cubicBezTo>
                  <a:pt x="4228072" y="6733710"/>
                  <a:pt x="4217053" y="6753543"/>
                  <a:pt x="4206035" y="6752662"/>
                </a:cubicBezTo>
                <a:cubicBezTo>
                  <a:pt x="4138160" y="6749136"/>
                  <a:pt x="4083067" y="6805552"/>
                  <a:pt x="4012988" y="6792329"/>
                </a:cubicBezTo>
                <a:cubicBezTo>
                  <a:pt x="4002851" y="6790566"/>
                  <a:pt x="3989628" y="6804229"/>
                  <a:pt x="3975525" y="6811722"/>
                </a:cubicBezTo>
                <a:cubicBezTo>
                  <a:pt x="3974643" y="6808196"/>
                  <a:pt x="3970676" y="6802025"/>
                  <a:pt x="3972440" y="6798059"/>
                </a:cubicBezTo>
                <a:cubicBezTo>
                  <a:pt x="3982577" y="6774699"/>
                  <a:pt x="3992714" y="6750899"/>
                  <a:pt x="4006377" y="6730184"/>
                </a:cubicBezTo>
                <a:cubicBezTo>
                  <a:pt x="4012988" y="6720487"/>
                  <a:pt x="4027973" y="6712114"/>
                  <a:pt x="4039874" y="6710351"/>
                </a:cubicBezTo>
                <a:cubicBezTo>
                  <a:pt x="4105985" y="6701536"/>
                  <a:pt x="4163282" y="6675972"/>
                  <a:pt x="4212646" y="6631457"/>
                </a:cubicBezTo>
                <a:cubicBezTo>
                  <a:pt x="4232920" y="6613387"/>
                  <a:pt x="4256280" y="6598842"/>
                  <a:pt x="4287573" y="6575923"/>
                </a:cubicBezTo>
                <a:cubicBezTo>
                  <a:pt x="4267739" y="6573720"/>
                  <a:pt x="4258924" y="6570634"/>
                  <a:pt x="4250991" y="6572397"/>
                </a:cubicBezTo>
                <a:cubicBezTo>
                  <a:pt x="4203390" y="6583416"/>
                  <a:pt x="4155790" y="6595757"/>
                  <a:pt x="4108630" y="6608097"/>
                </a:cubicBezTo>
                <a:cubicBezTo>
                  <a:pt x="4101578" y="6609860"/>
                  <a:pt x="4093645" y="6612064"/>
                  <a:pt x="4089237" y="6617353"/>
                </a:cubicBezTo>
                <a:cubicBezTo>
                  <a:pt x="4052655" y="6657461"/>
                  <a:pt x="4005495" y="6652172"/>
                  <a:pt x="3958776" y="6649528"/>
                </a:cubicBezTo>
                <a:cubicBezTo>
                  <a:pt x="3938943" y="6648206"/>
                  <a:pt x="3919109" y="6645120"/>
                  <a:pt x="3899717" y="6646883"/>
                </a:cubicBezTo>
                <a:cubicBezTo>
                  <a:pt x="3888698" y="6647764"/>
                  <a:pt x="3879001" y="6657902"/>
                  <a:pt x="3860931" y="6668480"/>
                </a:cubicBezTo>
                <a:cubicBezTo>
                  <a:pt x="3886935" y="6672447"/>
                  <a:pt x="3906768" y="6669802"/>
                  <a:pt x="3916465" y="6678176"/>
                </a:cubicBezTo>
                <a:cubicBezTo>
                  <a:pt x="3929687" y="6689635"/>
                  <a:pt x="3937180" y="6709910"/>
                  <a:pt x="3917346" y="6726217"/>
                </a:cubicBezTo>
                <a:cubicBezTo>
                  <a:pt x="3901039" y="6739880"/>
                  <a:pt x="3878120" y="6759714"/>
                  <a:pt x="3863135" y="6737236"/>
                </a:cubicBezTo>
                <a:cubicBezTo>
                  <a:pt x="3823908" y="6678617"/>
                  <a:pt x="3771459" y="6714317"/>
                  <a:pt x="3724300" y="6710351"/>
                </a:cubicBezTo>
                <a:cubicBezTo>
                  <a:pt x="3718129" y="6709910"/>
                  <a:pt x="3707992" y="6714758"/>
                  <a:pt x="3705789" y="6719606"/>
                </a:cubicBezTo>
                <a:cubicBezTo>
                  <a:pt x="3689481" y="6757070"/>
                  <a:pt x="3658188" y="6754866"/>
                  <a:pt x="3627336" y="6747814"/>
                </a:cubicBezTo>
                <a:cubicBezTo>
                  <a:pt x="3580176" y="6736795"/>
                  <a:pt x="3539187" y="6746051"/>
                  <a:pt x="3500401" y="6781311"/>
                </a:cubicBezTo>
                <a:cubicBezTo>
                  <a:pt x="3507012" y="6789685"/>
                  <a:pt x="3513623" y="6798059"/>
                  <a:pt x="3520234" y="6805552"/>
                </a:cubicBezTo>
                <a:cubicBezTo>
                  <a:pt x="3518031" y="6809518"/>
                  <a:pt x="3516268" y="6813926"/>
                  <a:pt x="3516268" y="6813485"/>
                </a:cubicBezTo>
                <a:cubicBezTo>
                  <a:pt x="3464701" y="6798059"/>
                  <a:pt x="3430763" y="6839930"/>
                  <a:pt x="3388011" y="6851389"/>
                </a:cubicBezTo>
                <a:cubicBezTo>
                  <a:pt x="3362007" y="6858441"/>
                  <a:pt x="3334240" y="6861526"/>
                  <a:pt x="3307354" y="6860204"/>
                </a:cubicBezTo>
                <a:cubicBezTo>
                  <a:pt x="3232428" y="6856678"/>
                  <a:pt x="3157501" y="6849626"/>
                  <a:pt x="3082134" y="6844778"/>
                </a:cubicBezTo>
                <a:cubicBezTo>
                  <a:pt x="3074200" y="6844337"/>
                  <a:pt x="3065826" y="6852270"/>
                  <a:pt x="3057893" y="6851830"/>
                </a:cubicBezTo>
                <a:cubicBezTo>
                  <a:pt x="3042907" y="6851389"/>
                  <a:pt x="3024837" y="6851830"/>
                  <a:pt x="3014700" y="6843896"/>
                </a:cubicBezTo>
                <a:cubicBezTo>
                  <a:pt x="3005003" y="6836404"/>
                  <a:pt x="3003681" y="6817893"/>
                  <a:pt x="2998833" y="6804670"/>
                </a:cubicBezTo>
                <a:cubicBezTo>
                  <a:pt x="3001477" y="6800703"/>
                  <a:pt x="3003681" y="6797177"/>
                  <a:pt x="3006325" y="6793210"/>
                </a:cubicBezTo>
                <a:cubicBezTo>
                  <a:pt x="2977236" y="6794974"/>
                  <a:pt x="2948588" y="6797177"/>
                  <a:pt x="2919498" y="6799381"/>
                </a:cubicBezTo>
                <a:cubicBezTo>
                  <a:pt x="2890409" y="6801585"/>
                  <a:pt x="2861761" y="6804670"/>
                  <a:pt x="2832671" y="6806433"/>
                </a:cubicBezTo>
                <a:cubicBezTo>
                  <a:pt x="2754660" y="6810840"/>
                  <a:pt x="2676648" y="6817011"/>
                  <a:pt x="2598636" y="6817451"/>
                </a:cubicBezTo>
                <a:cubicBezTo>
                  <a:pt x="2567784" y="6817451"/>
                  <a:pt x="2536491" y="6805552"/>
                  <a:pt x="2506079" y="6796737"/>
                </a:cubicBezTo>
                <a:cubicBezTo>
                  <a:pt x="2499468" y="6794974"/>
                  <a:pt x="2495942" y="6782633"/>
                  <a:pt x="2490653" y="6774259"/>
                </a:cubicBezTo>
                <a:cubicBezTo>
                  <a:pt x="2439086" y="6776903"/>
                  <a:pt x="2384874" y="6787922"/>
                  <a:pt x="2333307" y="6779988"/>
                </a:cubicBezTo>
                <a:cubicBezTo>
                  <a:pt x="2291436" y="6773377"/>
                  <a:pt x="2251328" y="6768088"/>
                  <a:pt x="2209457" y="6774259"/>
                </a:cubicBezTo>
                <a:cubicBezTo>
                  <a:pt x="2205931" y="6774699"/>
                  <a:pt x="2200643" y="6774259"/>
                  <a:pt x="2198879" y="6772055"/>
                </a:cubicBezTo>
                <a:cubicBezTo>
                  <a:pt x="2169350" y="6734151"/>
                  <a:pt x="2122631" y="6739880"/>
                  <a:pt x="2083845" y="6725336"/>
                </a:cubicBezTo>
                <a:cubicBezTo>
                  <a:pt x="2066215" y="6718725"/>
                  <a:pt x="2055196" y="6711673"/>
                  <a:pt x="2046382" y="6688313"/>
                </a:cubicBezTo>
                <a:cubicBezTo>
                  <a:pt x="2032718" y="6651731"/>
                  <a:pt x="1991288" y="6629253"/>
                  <a:pt x="1952062" y="6626609"/>
                </a:cubicBezTo>
                <a:cubicBezTo>
                  <a:pt x="1897409" y="6623083"/>
                  <a:pt x="1851572" y="6603249"/>
                  <a:pt x="1806616" y="6575923"/>
                </a:cubicBezTo>
                <a:cubicBezTo>
                  <a:pt x="1797360" y="6570193"/>
                  <a:pt x="1785901" y="6564464"/>
                  <a:pt x="1776204" y="6564905"/>
                </a:cubicBezTo>
                <a:cubicBezTo>
                  <a:pt x="1712296" y="6567990"/>
                  <a:pt x="1655881" y="6546834"/>
                  <a:pt x="1602992" y="6513778"/>
                </a:cubicBezTo>
                <a:cubicBezTo>
                  <a:pt x="1585362" y="6502760"/>
                  <a:pt x="1568613" y="6489978"/>
                  <a:pt x="1549221" y="6475874"/>
                </a:cubicBezTo>
                <a:cubicBezTo>
                  <a:pt x="1559358" y="6464855"/>
                  <a:pt x="1570817" y="6452955"/>
                  <a:pt x="1586684" y="6436207"/>
                </a:cubicBezTo>
                <a:cubicBezTo>
                  <a:pt x="1569495" y="6413288"/>
                  <a:pt x="1552747" y="6389928"/>
                  <a:pt x="1534235" y="6368332"/>
                </a:cubicBezTo>
                <a:cubicBezTo>
                  <a:pt x="1521894" y="6353787"/>
                  <a:pt x="1507350" y="6350261"/>
                  <a:pt x="1488398" y="6363043"/>
                </a:cubicBezTo>
                <a:cubicBezTo>
                  <a:pt x="1479142" y="6369213"/>
                  <a:pt x="1455342" y="6369654"/>
                  <a:pt x="1448731" y="6362602"/>
                </a:cubicBezTo>
                <a:cubicBezTo>
                  <a:pt x="1432864" y="6345413"/>
                  <a:pt x="1453138" y="6339684"/>
                  <a:pt x="1464597" y="6330869"/>
                </a:cubicBezTo>
                <a:cubicBezTo>
                  <a:pt x="1480905" y="6318087"/>
                  <a:pt x="1463716" y="6272690"/>
                  <a:pt x="1434186" y="6264757"/>
                </a:cubicBezTo>
                <a:cubicBezTo>
                  <a:pt x="1359700" y="6245364"/>
                  <a:pt x="1289181" y="6212308"/>
                  <a:pt x="1209406" y="6207901"/>
                </a:cubicBezTo>
                <a:cubicBezTo>
                  <a:pt x="1173265" y="6205697"/>
                  <a:pt x="1138446" y="6182337"/>
                  <a:pt x="1102745" y="6168674"/>
                </a:cubicBezTo>
                <a:cubicBezTo>
                  <a:pt x="1055586" y="6150604"/>
                  <a:pt x="1040159" y="6103003"/>
                  <a:pt x="1010629" y="6069066"/>
                </a:cubicBezTo>
                <a:cubicBezTo>
                  <a:pt x="998729" y="6055844"/>
                  <a:pt x="995644" y="6024110"/>
                  <a:pt x="970081" y="6040858"/>
                </a:cubicBezTo>
                <a:cubicBezTo>
                  <a:pt x="955977" y="6050114"/>
                  <a:pt x="952010" y="6074355"/>
                  <a:pt x="947162" y="6094188"/>
                </a:cubicBezTo>
                <a:cubicBezTo>
                  <a:pt x="920717" y="6109174"/>
                  <a:pt x="860335" y="6086255"/>
                  <a:pt x="847113" y="6057165"/>
                </a:cubicBezTo>
                <a:cubicBezTo>
                  <a:pt x="839620" y="6040417"/>
                  <a:pt x="864302" y="5998547"/>
                  <a:pt x="886339" y="5991054"/>
                </a:cubicBezTo>
                <a:cubicBezTo>
                  <a:pt x="902206" y="5985765"/>
                  <a:pt x="929092" y="5983561"/>
                  <a:pt x="931736" y="5974306"/>
                </a:cubicBezTo>
                <a:cubicBezTo>
                  <a:pt x="939670" y="5948302"/>
                  <a:pt x="937906" y="5919212"/>
                  <a:pt x="939670" y="5896735"/>
                </a:cubicBezTo>
                <a:cubicBezTo>
                  <a:pt x="904851" y="5890564"/>
                  <a:pt x="877084" y="5884834"/>
                  <a:pt x="848876" y="5880867"/>
                </a:cubicBezTo>
                <a:cubicBezTo>
                  <a:pt x="841824" y="5879986"/>
                  <a:pt x="832568" y="5883071"/>
                  <a:pt x="826398" y="5887038"/>
                </a:cubicBezTo>
                <a:cubicBezTo>
                  <a:pt x="793342" y="5909075"/>
                  <a:pt x="743538" y="5916568"/>
                  <a:pt x="722823" y="5887038"/>
                </a:cubicBezTo>
                <a:cubicBezTo>
                  <a:pt x="702989" y="5858830"/>
                  <a:pt x="678748" y="5842082"/>
                  <a:pt x="653185" y="5823570"/>
                </a:cubicBezTo>
                <a:cubicBezTo>
                  <a:pt x="649218" y="5820485"/>
                  <a:pt x="647014" y="5806822"/>
                  <a:pt x="650100" y="5803737"/>
                </a:cubicBezTo>
                <a:cubicBezTo>
                  <a:pt x="656711" y="5797126"/>
                  <a:pt x="667729" y="5789193"/>
                  <a:pt x="675222" y="5790956"/>
                </a:cubicBezTo>
                <a:cubicBezTo>
                  <a:pt x="701226" y="5797126"/>
                  <a:pt x="726789" y="5806822"/>
                  <a:pt x="752353" y="5816078"/>
                </a:cubicBezTo>
                <a:cubicBezTo>
                  <a:pt x="760286" y="5819163"/>
                  <a:pt x="765575" y="5828419"/>
                  <a:pt x="773508" y="5831063"/>
                </a:cubicBezTo>
                <a:cubicBezTo>
                  <a:pt x="783646" y="5835030"/>
                  <a:pt x="795546" y="5835030"/>
                  <a:pt x="806564" y="5836793"/>
                </a:cubicBezTo>
                <a:cubicBezTo>
                  <a:pt x="805242" y="5826215"/>
                  <a:pt x="803920" y="5815637"/>
                  <a:pt x="802598" y="5802856"/>
                </a:cubicBezTo>
                <a:cubicBezTo>
                  <a:pt x="853724" y="5764952"/>
                  <a:pt x="916310" y="5748644"/>
                  <a:pt x="981540" y="5743796"/>
                </a:cubicBezTo>
                <a:cubicBezTo>
                  <a:pt x="1026056" y="5740270"/>
                  <a:pt x="1045448" y="5788311"/>
                  <a:pt x="1018563" y="5839438"/>
                </a:cubicBezTo>
                <a:cubicBezTo>
                  <a:pt x="1026937" y="5845167"/>
                  <a:pt x="1036193" y="5857067"/>
                  <a:pt x="1044126" y="5856186"/>
                </a:cubicBezTo>
                <a:cubicBezTo>
                  <a:pt x="1086438" y="5851338"/>
                  <a:pt x="1124342" y="5880427"/>
                  <a:pt x="1170620" y="5865441"/>
                </a:cubicBezTo>
                <a:cubicBezTo>
                  <a:pt x="1200150" y="5855745"/>
                  <a:pt x="1238054" y="5869408"/>
                  <a:pt x="1271992" y="5874256"/>
                </a:cubicBezTo>
                <a:cubicBezTo>
                  <a:pt x="1294470" y="5877342"/>
                  <a:pt x="1316948" y="5883512"/>
                  <a:pt x="1332374" y="5887038"/>
                </a:cubicBezTo>
                <a:cubicBezTo>
                  <a:pt x="1356615" y="5912601"/>
                  <a:pt x="1374685" y="5947861"/>
                  <a:pt x="1400249" y="5954472"/>
                </a:cubicBezTo>
                <a:cubicBezTo>
                  <a:pt x="1431542" y="5962405"/>
                  <a:pt x="1450934" y="6010887"/>
                  <a:pt x="1494127" y="5984002"/>
                </a:cubicBezTo>
                <a:cubicBezTo>
                  <a:pt x="1489279" y="5976509"/>
                  <a:pt x="1484872" y="5969898"/>
                  <a:pt x="1478701" y="5960201"/>
                </a:cubicBezTo>
                <a:cubicBezTo>
                  <a:pt x="1491483" y="5957557"/>
                  <a:pt x="1501620" y="5955353"/>
                  <a:pt x="1523657" y="5950946"/>
                </a:cubicBezTo>
                <a:cubicBezTo>
                  <a:pt x="1505146" y="5935960"/>
                  <a:pt x="1495009" y="5924942"/>
                  <a:pt x="1482668" y="5918331"/>
                </a:cubicBezTo>
                <a:cubicBezTo>
                  <a:pt x="1469886" y="5911719"/>
                  <a:pt x="1454019" y="5910398"/>
                  <a:pt x="1440356" y="5904668"/>
                </a:cubicBezTo>
                <a:cubicBezTo>
                  <a:pt x="1411708" y="5893649"/>
                  <a:pt x="1410386" y="5878664"/>
                  <a:pt x="1434186" y="5857949"/>
                </a:cubicBezTo>
                <a:cubicBezTo>
                  <a:pt x="1439916" y="5853101"/>
                  <a:pt x="1441679" y="5843845"/>
                  <a:pt x="1445645" y="5836352"/>
                </a:cubicBezTo>
                <a:cubicBezTo>
                  <a:pt x="1418319" y="5826215"/>
                  <a:pt x="1394078" y="5815637"/>
                  <a:pt x="1368956" y="5809026"/>
                </a:cubicBezTo>
                <a:cubicBezTo>
                  <a:pt x="1343392" y="5802415"/>
                  <a:pt x="1327526" y="5810789"/>
                  <a:pt x="1338544" y="5844726"/>
                </a:cubicBezTo>
                <a:cubicBezTo>
                  <a:pt x="1328407" y="5844286"/>
                  <a:pt x="1320033" y="5845167"/>
                  <a:pt x="1312540" y="5842963"/>
                </a:cubicBezTo>
                <a:cubicBezTo>
                  <a:pt x="1275077" y="5830623"/>
                  <a:pt x="1238936" y="5814315"/>
                  <a:pt x="1200591" y="5805941"/>
                </a:cubicBezTo>
                <a:cubicBezTo>
                  <a:pt x="1167976" y="5798889"/>
                  <a:pt x="1135361" y="5796685"/>
                  <a:pt x="1113323" y="5767155"/>
                </a:cubicBezTo>
                <a:cubicBezTo>
                  <a:pt x="1109797" y="5762307"/>
                  <a:pt x="1098338" y="5763629"/>
                  <a:pt x="1093049" y="5759662"/>
                </a:cubicBezTo>
                <a:cubicBezTo>
                  <a:pt x="1082030" y="5751289"/>
                  <a:pt x="1072334" y="5740711"/>
                  <a:pt x="1062197" y="5731455"/>
                </a:cubicBezTo>
                <a:cubicBezTo>
                  <a:pt x="1070571" y="5723962"/>
                  <a:pt x="1079827" y="5716470"/>
                  <a:pt x="1087319" y="5708095"/>
                </a:cubicBezTo>
                <a:cubicBezTo>
                  <a:pt x="1094371" y="5700603"/>
                  <a:pt x="1102745" y="5692669"/>
                  <a:pt x="1105390" y="5683414"/>
                </a:cubicBezTo>
                <a:cubicBezTo>
                  <a:pt x="1114205" y="5649476"/>
                  <a:pt x="1137564" y="5642865"/>
                  <a:pt x="1168416" y="5663139"/>
                </a:cubicBezTo>
                <a:cubicBezTo>
                  <a:pt x="1183402" y="5672836"/>
                  <a:pt x="1191776" y="5704128"/>
                  <a:pt x="1224832" y="5680328"/>
                </a:cubicBezTo>
                <a:cubicBezTo>
                  <a:pt x="1210728" y="5664461"/>
                  <a:pt x="1197506" y="5649035"/>
                  <a:pt x="1184283" y="5634050"/>
                </a:cubicBezTo>
                <a:cubicBezTo>
                  <a:pt x="1175028" y="5623031"/>
                  <a:pt x="1167535" y="5609368"/>
                  <a:pt x="1155635" y="5602316"/>
                </a:cubicBezTo>
                <a:cubicBezTo>
                  <a:pt x="1142412" y="5594383"/>
                  <a:pt x="1125223" y="5592620"/>
                  <a:pt x="1104068" y="5586009"/>
                </a:cubicBezTo>
                <a:cubicBezTo>
                  <a:pt x="1112001" y="5608046"/>
                  <a:pt x="1115968" y="5619065"/>
                  <a:pt x="1119934" y="5630083"/>
                </a:cubicBezTo>
                <a:cubicBezTo>
                  <a:pt x="1106712" y="5634050"/>
                  <a:pt x="1093490" y="5639339"/>
                  <a:pt x="1079827" y="5641543"/>
                </a:cubicBezTo>
                <a:cubicBezTo>
                  <a:pt x="1062638" y="5643747"/>
                  <a:pt x="1045448" y="5643747"/>
                  <a:pt x="1028259" y="5642865"/>
                </a:cubicBezTo>
                <a:cubicBezTo>
                  <a:pt x="998289" y="5641983"/>
                  <a:pt x="985948" y="5620387"/>
                  <a:pt x="970962" y="5597468"/>
                </a:cubicBezTo>
                <a:cubicBezTo>
                  <a:pt x="933940" y="5541053"/>
                  <a:pt x="892950" y="5486841"/>
                  <a:pt x="853283" y="5431748"/>
                </a:cubicBezTo>
                <a:cubicBezTo>
                  <a:pt x="850639" y="5428222"/>
                  <a:pt x="845791" y="5424696"/>
                  <a:pt x="841383" y="5424255"/>
                </a:cubicBezTo>
                <a:cubicBezTo>
                  <a:pt x="793342" y="5417644"/>
                  <a:pt x="745301" y="5383707"/>
                  <a:pt x="696378" y="5423374"/>
                </a:cubicBezTo>
                <a:cubicBezTo>
                  <a:pt x="691970" y="5426899"/>
                  <a:pt x="682715" y="5423814"/>
                  <a:pt x="674341" y="5423814"/>
                </a:cubicBezTo>
                <a:cubicBezTo>
                  <a:pt x="670374" y="5453785"/>
                  <a:pt x="683596" y="5468330"/>
                  <a:pt x="706956" y="5481111"/>
                </a:cubicBezTo>
                <a:cubicBezTo>
                  <a:pt x="737808" y="5497860"/>
                  <a:pt x="767338" y="5517252"/>
                  <a:pt x="795546" y="5538849"/>
                </a:cubicBezTo>
                <a:cubicBezTo>
                  <a:pt x="825957" y="5561768"/>
                  <a:pt x="820227" y="5594383"/>
                  <a:pt x="810531" y="5622150"/>
                </a:cubicBezTo>
                <a:cubicBezTo>
                  <a:pt x="791138" y="5628761"/>
                  <a:pt x="771305" y="5635372"/>
                  <a:pt x="752793" y="5641983"/>
                </a:cubicBezTo>
                <a:cubicBezTo>
                  <a:pt x="719737" y="5626117"/>
                  <a:pt x="684919" y="5608487"/>
                  <a:pt x="649659" y="5592620"/>
                </a:cubicBezTo>
                <a:cubicBezTo>
                  <a:pt x="643048" y="5589535"/>
                  <a:pt x="630707" y="5589094"/>
                  <a:pt x="627181" y="5592620"/>
                </a:cubicBezTo>
                <a:cubicBezTo>
                  <a:pt x="622773" y="5597468"/>
                  <a:pt x="624536" y="5608046"/>
                  <a:pt x="624536" y="5615979"/>
                </a:cubicBezTo>
                <a:cubicBezTo>
                  <a:pt x="623655" y="5631405"/>
                  <a:pt x="623214" y="5646832"/>
                  <a:pt x="622333" y="5662698"/>
                </a:cubicBezTo>
                <a:cubicBezTo>
                  <a:pt x="602940" y="5659173"/>
                  <a:pt x="580903" y="5660936"/>
                  <a:pt x="565036" y="5651239"/>
                </a:cubicBezTo>
                <a:cubicBezTo>
                  <a:pt x="540354" y="5636695"/>
                  <a:pt x="519198" y="5614657"/>
                  <a:pt x="497161" y="5595705"/>
                </a:cubicBezTo>
                <a:cubicBezTo>
                  <a:pt x="491431" y="5590857"/>
                  <a:pt x="486583" y="5585127"/>
                  <a:pt x="482176" y="5578957"/>
                </a:cubicBezTo>
                <a:cubicBezTo>
                  <a:pt x="456612" y="5541934"/>
                  <a:pt x="468512" y="5505793"/>
                  <a:pt x="510383" y="5493011"/>
                </a:cubicBezTo>
                <a:cubicBezTo>
                  <a:pt x="511706" y="5490807"/>
                  <a:pt x="513909" y="5488604"/>
                  <a:pt x="513469" y="5486400"/>
                </a:cubicBezTo>
                <a:cubicBezTo>
                  <a:pt x="509502" y="5463922"/>
                  <a:pt x="512146" y="5434392"/>
                  <a:pt x="498483" y="5422051"/>
                </a:cubicBezTo>
                <a:cubicBezTo>
                  <a:pt x="486583" y="5411033"/>
                  <a:pt x="456172" y="5422051"/>
                  <a:pt x="435457" y="5417203"/>
                </a:cubicBezTo>
                <a:cubicBezTo>
                  <a:pt x="421353" y="5413677"/>
                  <a:pt x="409893" y="5399573"/>
                  <a:pt x="397112" y="5390318"/>
                </a:cubicBezTo>
                <a:cubicBezTo>
                  <a:pt x="412538" y="5384588"/>
                  <a:pt x="428845" y="5372688"/>
                  <a:pt x="442949" y="5374451"/>
                </a:cubicBezTo>
                <a:cubicBezTo>
                  <a:pt x="483939" y="5379740"/>
                  <a:pt x="489228" y="5351973"/>
                  <a:pt x="497602" y="5319799"/>
                </a:cubicBezTo>
                <a:cubicBezTo>
                  <a:pt x="547847" y="5324647"/>
                  <a:pt x="599855" y="5324206"/>
                  <a:pt x="648337" y="5336547"/>
                </a:cubicBezTo>
                <a:cubicBezTo>
                  <a:pt x="688445" y="5347125"/>
                  <a:pt x="723704" y="5375332"/>
                  <a:pt x="767338" y="5350210"/>
                </a:cubicBezTo>
                <a:cubicBezTo>
                  <a:pt x="792020" y="5373569"/>
                  <a:pt x="818464" y="5356821"/>
                  <a:pt x="844468" y="5354618"/>
                </a:cubicBezTo>
                <a:cubicBezTo>
                  <a:pt x="851961" y="5354176"/>
                  <a:pt x="861657" y="5357703"/>
                  <a:pt x="866946" y="5362991"/>
                </a:cubicBezTo>
                <a:cubicBezTo>
                  <a:pt x="895154" y="5391199"/>
                  <a:pt x="922040" y="5420288"/>
                  <a:pt x="943195" y="5442767"/>
                </a:cubicBezTo>
                <a:cubicBezTo>
                  <a:pt x="974929" y="5434392"/>
                  <a:pt x="997848" y="5428662"/>
                  <a:pt x="1020326" y="5422933"/>
                </a:cubicBezTo>
                <a:cubicBezTo>
                  <a:pt x="1022530" y="5426018"/>
                  <a:pt x="1025174" y="5429103"/>
                  <a:pt x="1027378" y="5432629"/>
                </a:cubicBezTo>
                <a:cubicBezTo>
                  <a:pt x="1030463" y="5413677"/>
                  <a:pt x="1033548" y="5395166"/>
                  <a:pt x="1038837" y="5362110"/>
                </a:cubicBezTo>
                <a:cubicBezTo>
                  <a:pt x="1056026" y="5379299"/>
                  <a:pt x="1065282" y="5392081"/>
                  <a:pt x="1078064" y="5400455"/>
                </a:cubicBezTo>
                <a:cubicBezTo>
                  <a:pt x="1093049" y="5410151"/>
                  <a:pt x="1110679" y="5415881"/>
                  <a:pt x="1127427" y="5423374"/>
                </a:cubicBezTo>
                <a:cubicBezTo>
                  <a:pt x="1154753" y="5376214"/>
                  <a:pt x="1092608" y="5386792"/>
                  <a:pt x="1097897" y="5347125"/>
                </a:cubicBezTo>
                <a:cubicBezTo>
                  <a:pt x="1109797" y="5344921"/>
                  <a:pt x="1133598" y="5334343"/>
                  <a:pt x="1140650" y="5340954"/>
                </a:cubicBezTo>
                <a:cubicBezTo>
                  <a:pt x="1173265" y="5372247"/>
                  <a:pt x="1193539" y="5354176"/>
                  <a:pt x="1220865" y="5321562"/>
                </a:cubicBezTo>
                <a:cubicBezTo>
                  <a:pt x="1227476" y="5332139"/>
                  <a:pt x="1231884" y="5346684"/>
                  <a:pt x="1238936" y="5348888"/>
                </a:cubicBezTo>
                <a:cubicBezTo>
                  <a:pt x="1283010" y="5359906"/>
                  <a:pt x="1286096" y="5405744"/>
                  <a:pt x="1312540" y="5431307"/>
                </a:cubicBezTo>
                <a:cubicBezTo>
                  <a:pt x="1318711" y="5437037"/>
                  <a:pt x="1320914" y="5449818"/>
                  <a:pt x="1327085" y="5452022"/>
                </a:cubicBezTo>
                <a:cubicBezTo>
                  <a:pt x="1365430" y="5463481"/>
                  <a:pt x="1374245" y="5500064"/>
                  <a:pt x="1394960" y="5526508"/>
                </a:cubicBezTo>
                <a:cubicBezTo>
                  <a:pt x="1408623" y="5543697"/>
                  <a:pt x="1428016" y="5556038"/>
                  <a:pt x="1443442" y="5571905"/>
                </a:cubicBezTo>
                <a:cubicBezTo>
                  <a:pt x="1470327" y="5600113"/>
                  <a:pt x="1491924" y="5635372"/>
                  <a:pt x="1523657" y="5656087"/>
                </a:cubicBezTo>
                <a:cubicBezTo>
                  <a:pt x="1549221" y="5673276"/>
                  <a:pt x="1585802" y="5673717"/>
                  <a:pt x="1617977" y="5681210"/>
                </a:cubicBezTo>
                <a:cubicBezTo>
                  <a:pt x="1622825" y="5682091"/>
                  <a:pt x="1628555" y="5679447"/>
                  <a:pt x="1632521" y="5681210"/>
                </a:cubicBezTo>
                <a:cubicBezTo>
                  <a:pt x="1686292" y="5707214"/>
                  <a:pt x="1734774" y="5692669"/>
                  <a:pt x="1785460" y="5669309"/>
                </a:cubicBezTo>
                <a:cubicBezTo>
                  <a:pt x="1798683" y="5663139"/>
                  <a:pt x="1829535" y="5675480"/>
                  <a:pt x="1840994" y="5689143"/>
                </a:cubicBezTo>
                <a:cubicBezTo>
                  <a:pt x="1882865" y="5738947"/>
                  <a:pt x="1931788" y="5746440"/>
                  <a:pt x="1992611" y="5733218"/>
                </a:cubicBezTo>
                <a:cubicBezTo>
                  <a:pt x="2028752" y="5725284"/>
                  <a:pt x="2068419" y="5731896"/>
                  <a:pt x="2106323" y="5731014"/>
                </a:cubicBezTo>
                <a:cubicBezTo>
                  <a:pt x="2157009" y="5729692"/>
                  <a:pt x="2207694" y="5725725"/>
                  <a:pt x="2258380" y="5725725"/>
                </a:cubicBezTo>
                <a:cubicBezTo>
                  <a:pt x="2282621" y="5725725"/>
                  <a:pt x="2306862" y="5731896"/>
                  <a:pt x="2331103" y="5736303"/>
                </a:cubicBezTo>
                <a:cubicBezTo>
                  <a:pt x="2422778" y="5753051"/>
                  <a:pt x="2513572" y="5744236"/>
                  <a:pt x="2603043" y="5722640"/>
                </a:cubicBezTo>
                <a:cubicBezTo>
                  <a:pt x="2637421" y="5714266"/>
                  <a:pt x="2672681" y="5708536"/>
                  <a:pt x="2704415" y="5694432"/>
                </a:cubicBezTo>
                <a:cubicBezTo>
                  <a:pt x="2761712" y="5669309"/>
                  <a:pt x="2818127" y="5640661"/>
                  <a:pt x="2872779" y="5610250"/>
                </a:cubicBezTo>
                <a:cubicBezTo>
                  <a:pt x="2896580" y="5597028"/>
                  <a:pt x="2893935" y="5568379"/>
                  <a:pt x="2870135" y="5553834"/>
                </a:cubicBezTo>
                <a:cubicBezTo>
                  <a:pt x="2845013" y="5537968"/>
                  <a:pt x="2827823" y="5521660"/>
                  <a:pt x="2826060" y="5487282"/>
                </a:cubicBezTo>
                <a:cubicBezTo>
                  <a:pt x="2825620" y="5475823"/>
                  <a:pt x="2791682" y="5457311"/>
                  <a:pt x="2772290" y="5456870"/>
                </a:cubicBezTo>
                <a:cubicBezTo>
                  <a:pt x="2699567" y="5454226"/>
                  <a:pt x="2626844" y="5459074"/>
                  <a:pt x="2554561" y="5458193"/>
                </a:cubicBezTo>
                <a:cubicBezTo>
                  <a:pt x="2527676" y="5457752"/>
                  <a:pt x="2500790" y="5449818"/>
                  <a:pt x="2473464" y="5447174"/>
                </a:cubicBezTo>
                <a:cubicBezTo>
                  <a:pt x="2465531" y="5446292"/>
                  <a:pt x="2456716" y="5451140"/>
                  <a:pt x="2448782" y="5460837"/>
                </a:cubicBezTo>
                <a:cubicBezTo>
                  <a:pt x="2457157" y="5463922"/>
                  <a:pt x="2465531" y="5466566"/>
                  <a:pt x="2476549" y="5470533"/>
                </a:cubicBezTo>
                <a:cubicBezTo>
                  <a:pt x="2470820" y="5474941"/>
                  <a:pt x="2468616" y="5478467"/>
                  <a:pt x="2465531" y="5478908"/>
                </a:cubicBezTo>
                <a:cubicBezTo>
                  <a:pt x="2448342" y="5481552"/>
                  <a:pt x="2431152" y="5484196"/>
                  <a:pt x="2413963" y="5485959"/>
                </a:cubicBezTo>
                <a:cubicBezTo>
                  <a:pt x="2408234" y="5486400"/>
                  <a:pt x="2398096" y="5485519"/>
                  <a:pt x="2397656" y="5482874"/>
                </a:cubicBezTo>
                <a:cubicBezTo>
                  <a:pt x="2384874" y="5441004"/>
                  <a:pt x="2344325" y="5452022"/>
                  <a:pt x="2317881" y="5447174"/>
                </a:cubicBezTo>
                <a:cubicBezTo>
                  <a:pt x="2280417" y="5440563"/>
                  <a:pt x="2253532" y="5421170"/>
                  <a:pt x="2222239" y="5403981"/>
                </a:cubicBezTo>
                <a:cubicBezTo>
                  <a:pt x="2190946" y="5386792"/>
                  <a:pt x="2152601" y="5381062"/>
                  <a:pt x="2116901" y="5372688"/>
                </a:cubicBezTo>
                <a:cubicBezTo>
                  <a:pt x="2109849" y="5370925"/>
                  <a:pt x="2098390" y="5379740"/>
                  <a:pt x="2092219" y="5386792"/>
                </a:cubicBezTo>
                <a:cubicBezTo>
                  <a:pt x="2065774" y="5416763"/>
                  <a:pt x="2042856" y="5395607"/>
                  <a:pt x="2019496" y="5388114"/>
                </a:cubicBezTo>
                <a:cubicBezTo>
                  <a:pt x="2018615" y="5384588"/>
                  <a:pt x="2018174" y="5381503"/>
                  <a:pt x="2017292" y="5377977"/>
                </a:cubicBezTo>
                <a:cubicBezTo>
                  <a:pt x="2052552" y="5359025"/>
                  <a:pt x="2088252" y="5340073"/>
                  <a:pt x="2123512" y="5321120"/>
                </a:cubicBezTo>
                <a:cubicBezTo>
                  <a:pt x="2124393" y="5318035"/>
                  <a:pt x="2125275" y="5314950"/>
                  <a:pt x="2126156" y="5311424"/>
                </a:cubicBezTo>
                <a:cubicBezTo>
                  <a:pt x="2116460" y="5309221"/>
                  <a:pt x="2100593" y="5302609"/>
                  <a:pt x="2098830" y="5305694"/>
                </a:cubicBezTo>
                <a:cubicBezTo>
                  <a:pt x="2072826" y="5344480"/>
                  <a:pt x="2039330" y="5315391"/>
                  <a:pt x="2009800" y="5315391"/>
                </a:cubicBezTo>
                <a:cubicBezTo>
                  <a:pt x="1987322" y="5315391"/>
                  <a:pt x="1964844" y="5305254"/>
                  <a:pt x="1941925" y="5301728"/>
                </a:cubicBezTo>
                <a:cubicBezTo>
                  <a:pt x="1907547" y="5296879"/>
                  <a:pt x="1870083" y="5303932"/>
                  <a:pt x="1844961" y="5269113"/>
                </a:cubicBezTo>
                <a:cubicBezTo>
                  <a:pt x="1841876" y="5265146"/>
                  <a:pt x="1821601" y="5266909"/>
                  <a:pt x="1815431" y="5272638"/>
                </a:cubicBezTo>
                <a:cubicBezTo>
                  <a:pt x="1788545" y="5296879"/>
                  <a:pt x="1752845" y="5283657"/>
                  <a:pt x="1747556" y="5265587"/>
                </a:cubicBezTo>
                <a:cubicBezTo>
                  <a:pt x="1735215" y="5225038"/>
                  <a:pt x="1700396" y="5229886"/>
                  <a:pt x="1676155" y="5217105"/>
                </a:cubicBezTo>
                <a:cubicBezTo>
                  <a:pt x="1639573" y="5197712"/>
                  <a:pt x="1588888" y="5193304"/>
                  <a:pt x="1563765" y="5165538"/>
                </a:cubicBezTo>
                <a:cubicBezTo>
                  <a:pt x="1513961" y="5110004"/>
                  <a:pt x="1445205" y="5111326"/>
                  <a:pt x="1386145" y="5083559"/>
                </a:cubicBezTo>
                <a:cubicBezTo>
                  <a:pt x="1384823" y="5072981"/>
                  <a:pt x="1383060" y="5061522"/>
                  <a:pt x="1381296" y="5047858"/>
                </a:cubicBezTo>
                <a:cubicBezTo>
                  <a:pt x="1397163" y="5040806"/>
                  <a:pt x="1413030" y="5033755"/>
                  <a:pt x="1428456" y="5026703"/>
                </a:cubicBezTo>
                <a:cubicBezTo>
                  <a:pt x="1427134" y="5025380"/>
                  <a:pt x="1425812" y="5023617"/>
                  <a:pt x="1424490" y="5022295"/>
                </a:cubicBezTo>
                <a:cubicBezTo>
                  <a:pt x="1432423" y="5013480"/>
                  <a:pt x="1438593" y="5000258"/>
                  <a:pt x="1448290" y="4997173"/>
                </a:cubicBezTo>
                <a:cubicBezTo>
                  <a:pt x="1483549" y="4985713"/>
                  <a:pt x="1519691" y="4976898"/>
                  <a:pt x="1556272" y="4968965"/>
                </a:cubicBezTo>
                <a:cubicBezTo>
                  <a:pt x="1580073" y="4963676"/>
                  <a:pt x="1595940" y="4965439"/>
                  <a:pt x="1592854" y="5000258"/>
                </a:cubicBezTo>
                <a:cubicBezTo>
                  <a:pt x="1591091" y="5018329"/>
                  <a:pt x="1613569" y="5037281"/>
                  <a:pt x="1619299" y="5057114"/>
                </a:cubicBezTo>
                <a:cubicBezTo>
                  <a:pt x="1628555" y="5089288"/>
                  <a:pt x="1647066" y="5084881"/>
                  <a:pt x="1671307" y="5078270"/>
                </a:cubicBezTo>
                <a:cubicBezTo>
                  <a:pt x="1680563" y="5075625"/>
                  <a:pt x="1692463" y="5083118"/>
                  <a:pt x="1703481" y="5084000"/>
                </a:cubicBezTo>
                <a:cubicBezTo>
                  <a:pt x="1714941" y="5085322"/>
                  <a:pt x="1726841" y="5084440"/>
                  <a:pt x="1738300" y="5084440"/>
                </a:cubicBezTo>
                <a:cubicBezTo>
                  <a:pt x="1738741" y="5080914"/>
                  <a:pt x="1738741" y="5076948"/>
                  <a:pt x="1739182" y="5073422"/>
                </a:cubicBezTo>
                <a:cubicBezTo>
                  <a:pt x="1714500" y="5065929"/>
                  <a:pt x="1688937" y="5060199"/>
                  <a:pt x="1665137" y="5050503"/>
                </a:cubicBezTo>
                <a:cubicBezTo>
                  <a:pt x="1616655" y="5030228"/>
                  <a:pt x="1617095" y="5029347"/>
                  <a:pt x="1648388" y="4986154"/>
                </a:cubicBezTo>
                <a:cubicBezTo>
                  <a:pt x="1630758" y="4968083"/>
                  <a:pt x="1611366" y="4950454"/>
                  <a:pt x="1595499" y="4930620"/>
                </a:cubicBezTo>
                <a:cubicBezTo>
                  <a:pt x="1580954" y="4912109"/>
                  <a:pt x="1567291" y="4897124"/>
                  <a:pt x="1540406" y="4901090"/>
                </a:cubicBezTo>
                <a:cubicBezTo>
                  <a:pt x="1534676" y="4901972"/>
                  <a:pt x="1525861" y="4889190"/>
                  <a:pt x="1519691" y="4881257"/>
                </a:cubicBezTo>
                <a:cubicBezTo>
                  <a:pt x="1511316" y="4870679"/>
                  <a:pt x="1506468" y="4856575"/>
                  <a:pt x="1495890" y="4848642"/>
                </a:cubicBezTo>
                <a:cubicBezTo>
                  <a:pt x="1485312" y="4840708"/>
                  <a:pt x="1470327" y="4838945"/>
                  <a:pt x="1457546" y="4834538"/>
                </a:cubicBezTo>
                <a:cubicBezTo>
                  <a:pt x="1459749" y="4847760"/>
                  <a:pt x="1462394" y="4860983"/>
                  <a:pt x="1464597" y="4874205"/>
                </a:cubicBezTo>
                <a:cubicBezTo>
                  <a:pt x="1465479" y="4879053"/>
                  <a:pt x="1466801" y="4886986"/>
                  <a:pt x="1464597" y="4888309"/>
                </a:cubicBezTo>
                <a:cubicBezTo>
                  <a:pt x="1439916" y="4903294"/>
                  <a:pt x="1431982" y="4921805"/>
                  <a:pt x="1442119" y="4950454"/>
                </a:cubicBezTo>
                <a:cubicBezTo>
                  <a:pt x="1444323" y="4956184"/>
                  <a:pt x="1424930" y="4977780"/>
                  <a:pt x="1416115" y="4977339"/>
                </a:cubicBezTo>
                <a:cubicBezTo>
                  <a:pt x="1380415" y="4976017"/>
                  <a:pt x="1344274" y="4970287"/>
                  <a:pt x="1309014" y="4962795"/>
                </a:cubicBezTo>
                <a:cubicBezTo>
                  <a:pt x="1285655" y="4957947"/>
                  <a:pt x="1260973" y="4951776"/>
                  <a:pt x="1241139" y="4938994"/>
                </a:cubicBezTo>
                <a:cubicBezTo>
                  <a:pt x="1227917" y="4930179"/>
                  <a:pt x="1216458" y="4909905"/>
                  <a:pt x="1214695" y="4893597"/>
                </a:cubicBezTo>
                <a:cubicBezTo>
                  <a:pt x="1211169" y="4860541"/>
                  <a:pt x="1176350" y="4829249"/>
                  <a:pt x="1142853" y="4822637"/>
                </a:cubicBezTo>
                <a:cubicBezTo>
                  <a:pt x="1106712" y="4815145"/>
                  <a:pt x="1073215" y="4797075"/>
                  <a:pt x="1038837" y="4782970"/>
                </a:cubicBezTo>
                <a:cubicBezTo>
                  <a:pt x="1036193" y="4782089"/>
                  <a:pt x="1034430" y="4776800"/>
                  <a:pt x="1033989" y="4773715"/>
                </a:cubicBezTo>
                <a:cubicBezTo>
                  <a:pt x="1032226" y="4757407"/>
                  <a:pt x="1071452" y="4724792"/>
                  <a:pt x="1088201" y="4729200"/>
                </a:cubicBezTo>
                <a:cubicBezTo>
                  <a:pt x="1106271" y="4733607"/>
                  <a:pt x="1123901" y="4740659"/>
                  <a:pt x="1142412" y="4743303"/>
                </a:cubicBezTo>
                <a:cubicBezTo>
                  <a:pt x="1153872" y="4745066"/>
                  <a:pt x="1171502" y="4744626"/>
                  <a:pt x="1177672" y="4737574"/>
                </a:cubicBezTo>
                <a:cubicBezTo>
                  <a:pt x="1202354" y="4708925"/>
                  <a:pt x="1217339" y="4716418"/>
                  <a:pt x="1238936" y="4743303"/>
                </a:cubicBezTo>
                <a:cubicBezTo>
                  <a:pt x="1269347" y="4781648"/>
                  <a:pt x="1336341" y="4797515"/>
                  <a:pt x="1368956" y="4776800"/>
                </a:cubicBezTo>
                <a:cubicBezTo>
                  <a:pt x="1378211" y="4770630"/>
                  <a:pt x="1386145" y="4756966"/>
                  <a:pt x="1387467" y="4745948"/>
                </a:cubicBezTo>
                <a:cubicBezTo>
                  <a:pt x="1387908" y="4741099"/>
                  <a:pt x="1371159" y="4732725"/>
                  <a:pt x="1361022" y="4728318"/>
                </a:cubicBezTo>
                <a:cubicBezTo>
                  <a:pt x="1349563" y="4723470"/>
                  <a:pt x="1337222" y="4721707"/>
                  <a:pt x="1321355" y="4717740"/>
                </a:cubicBezTo>
                <a:cubicBezTo>
                  <a:pt x="1326644" y="4704959"/>
                  <a:pt x="1331052" y="4694381"/>
                  <a:pt x="1337663" y="4678073"/>
                </a:cubicBezTo>
                <a:cubicBezTo>
                  <a:pt x="1323118" y="4671903"/>
                  <a:pt x="1305929" y="4668376"/>
                  <a:pt x="1292707" y="4658680"/>
                </a:cubicBezTo>
                <a:cubicBezTo>
                  <a:pt x="1261414" y="4636202"/>
                  <a:pt x="1212491" y="4632676"/>
                  <a:pt x="1206761" y="4581550"/>
                </a:cubicBezTo>
                <a:cubicBezTo>
                  <a:pt x="1206321" y="4577142"/>
                  <a:pt x="1201472" y="4570972"/>
                  <a:pt x="1197946" y="4570091"/>
                </a:cubicBezTo>
                <a:cubicBezTo>
                  <a:pt x="1167535" y="4564361"/>
                  <a:pt x="1167535" y="4538357"/>
                  <a:pt x="1163127" y="4516760"/>
                </a:cubicBezTo>
                <a:cubicBezTo>
                  <a:pt x="1155194" y="4478415"/>
                  <a:pt x="1124783" y="4465193"/>
                  <a:pt x="1095693" y="4447563"/>
                </a:cubicBezTo>
                <a:cubicBezTo>
                  <a:pt x="1084234" y="4440952"/>
                  <a:pt x="1081149" y="4420237"/>
                  <a:pt x="1077182" y="4411422"/>
                </a:cubicBezTo>
                <a:cubicBezTo>
                  <a:pt x="1046330" y="4377044"/>
                  <a:pt x="1018122" y="4345310"/>
                  <a:pt x="989914" y="4313576"/>
                </a:cubicBezTo>
                <a:cubicBezTo>
                  <a:pt x="1016800" y="4361618"/>
                  <a:pt x="970962" y="4399522"/>
                  <a:pt x="973607" y="4442274"/>
                </a:cubicBezTo>
                <a:cubicBezTo>
                  <a:pt x="929532" y="4442274"/>
                  <a:pt x="888984" y="4441833"/>
                  <a:pt x="847994" y="4443156"/>
                </a:cubicBezTo>
                <a:cubicBezTo>
                  <a:pt x="843587" y="4443156"/>
                  <a:pt x="835213" y="4455496"/>
                  <a:pt x="836535" y="4459463"/>
                </a:cubicBezTo>
                <a:cubicBezTo>
                  <a:pt x="844909" y="4484586"/>
                  <a:pt x="854606" y="4510149"/>
                  <a:pt x="866506" y="4533949"/>
                </a:cubicBezTo>
                <a:cubicBezTo>
                  <a:pt x="874439" y="4549816"/>
                  <a:pt x="886780" y="4563920"/>
                  <a:pt x="897358" y="4578464"/>
                </a:cubicBezTo>
                <a:cubicBezTo>
                  <a:pt x="887221" y="4570091"/>
                  <a:pt x="877084" y="4561276"/>
                  <a:pt x="859013" y="4545850"/>
                </a:cubicBezTo>
                <a:cubicBezTo>
                  <a:pt x="856369" y="4565242"/>
                  <a:pt x="849757" y="4579346"/>
                  <a:pt x="854165" y="4587279"/>
                </a:cubicBezTo>
                <a:cubicBezTo>
                  <a:pt x="864302" y="4604468"/>
                  <a:pt x="879728" y="4619013"/>
                  <a:pt x="892950" y="4634439"/>
                </a:cubicBezTo>
                <a:cubicBezTo>
                  <a:pt x="896476" y="4634880"/>
                  <a:pt x="899562" y="4635321"/>
                  <a:pt x="903088" y="4635761"/>
                </a:cubicBezTo>
                <a:cubicBezTo>
                  <a:pt x="896917" y="4621658"/>
                  <a:pt x="896917" y="4607554"/>
                  <a:pt x="896917" y="4593450"/>
                </a:cubicBezTo>
                <a:close/>
                <a:moveTo>
                  <a:pt x="2879831" y="3455886"/>
                </a:moveTo>
                <a:cubicBezTo>
                  <a:pt x="2837079" y="3447952"/>
                  <a:pt x="2837079" y="3447952"/>
                  <a:pt x="2818127" y="3481890"/>
                </a:cubicBezTo>
                <a:cubicBezTo>
                  <a:pt x="2846335" y="3473515"/>
                  <a:pt x="2866609" y="3467786"/>
                  <a:pt x="2887324" y="3462056"/>
                </a:cubicBezTo>
                <a:cubicBezTo>
                  <a:pt x="2900987" y="3451478"/>
                  <a:pt x="2914650" y="3440900"/>
                  <a:pt x="2927873" y="3429882"/>
                </a:cubicBezTo>
                <a:cubicBezTo>
                  <a:pt x="2928754" y="3425474"/>
                  <a:pt x="2929635" y="3421508"/>
                  <a:pt x="2930958" y="3417100"/>
                </a:cubicBezTo>
                <a:cubicBezTo>
                  <a:pt x="2970625" y="3447071"/>
                  <a:pt x="3010292" y="3477482"/>
                  <a:pt x="3053044" y="3510097"/>
                </a:cubicBezTo>
                <a:cubicBezTo>
                  <a:pt x="3056130" y="3499520"/>
                  <a:pt x="3063182" y="3486297"/>
                  <a:pt x="3062741" y="3473075"/>
                </a:cubicBezTo>
                <a:cubicBezTo>
                  <a:pt x="3059655" y="3417100"/>
                  <a:pt x="3056570" y="3361125"/>
                  <a:pt x="3048196" y="3305591"/>
                </a:cubicBezTo>
                <a:cubicBezTo>
                  <a:pt x="3045992" y="3291488"/>
                  <a:pt x="3027040" y="3272536"/>
                  <a:pt x="3012496" y="3269450"/>
                </a:cubicBezTo>
                <a:cubicBezTo>
                  <a:pt x="2992662" y="3265043"/>
                  <a:pt x="2969743" y="3272976"/>
                  <a:pt x="2972388" y="3303828"/>
                </a:cubicBezTo>
                <a:cubicBezTo>
                  <a:pt x="2972829" y="3308676"/>
                  <a:pt x="2966658" y="3314406"/>
                  <a:pt x="2962691" y="3318373"/>
                </a:cubicBezTo>
                <a:cubicBezTo>
                  <a:pt x="2940654" y="3339529"/>
                  <a:pt x="2915091" y="3357599"/>
                  <a:pt x="2897020" y="3381840"/>
                </a:cubicBezTo>
                <a:cubicBezTo>
                  <a:pt x="2882035" y="3402556"/>
                  <a:pt x="2858235" y="3425474"/>
                  <a:pt x="2879831" y="3455886"/>
                </a:cubicBezTo>
                <a:close/>
                <a:moveTo>
                  <a:pt x="3726504" y="6201290"/>
                </a:moveTo>
                <a:cubicBezTo>
                  <a:pt x="3777189" y="6203493"/>
                  <a:pt x="3819941" y="6186304"/>
                  <a:pt x="3856524" y="6157656"/>
                </a:cubicBezTo>
                <a:cubicBezTo>
                  <a:pt x="3886053" y="6134296"/>
                  <a:pt x="3914261" y="6122396"/>
                  <a:pt x="3951284" y="6137381"/>
                </a:cubicBezTo>
                <a:cubicBezTo>
                  <a:pt x="3960539" y="6140907"/>
                  <a:pt x="3973321" y="6136059"/>
                  <a:pt x="3984780" y="6135178"/>
                </a:cubicBezTo>
                <a:cubicBezTo>
                  <a:pt x="3985662" y="6131652"/>
                  <a:pt x="3986984" y="6128126"/>
                  <a:pt x="3987866" y="6124600"/>
                </a:cubicBezTo>
                <a:cubicBezTo>
                  <a:pt x="3976847" y="6116666"/>
                  <a:pt x="3965828" y="6101681"/>
                  <a:pt x="3954810" y="6102122"/>
                </a:cubicBezTo>
                <a:cubicBezTo>
                  <a:pt x="3920432" y="6102562"/>
                  <a:pt x="3885613" y="6105647"/>
                  <a:pt x="3852116" y="6113140"/>
                </a:cubicBezTo>
                <a:cubicBezTo>
                  <a:pt x="3802312" y="6124159"/>
                  <a:pt x="3752948" y="6151044"/>
                  <a:pt x="3704466" y="6148841"/>
                </a:cubicBezTo>
                <a:cubicBezTo>
                  <a:pt x="3662155" y="6147078"/>
                  <a:pt x="3628217" y="6156774"/>
                  <a:pt x="3591635" y="6169556"/>
                </a:cubicBezTo>
                <a:cubicBezTo>
                  <a:pt x="3534338" y="6189830"/>
                  <a:pt x="3477482" y="6217597"/>
                  <a:pt x="3416219" y="6212749"/>
                </a:cubicBezTo>
                <a:cubicBezTo>
                  <a:pt x="3363770" y="6208341"/>
                  <a:pt x="3317051" y="6221123"/>
                  <a:pt x="3267687" y="6232582"/>
                </a:cubicBezTo>
                <a:cubicBezTo>
                  <a:pt x="3189675" y="6250653"/>
                  <a:pt x="3109019" y="6258586"/>
                  <a:pt x="3030126" y="6229497"/>
                </a:cubicBezTo>
                <a:cubicBezTo>
                  <a:pt x="3006325" y="6220682"/>
                  <a:pt x="2978999" y="6209664"/>
                  <a:pt x="2955199" y="6212749"/>
                </a:cubicBezTo>
                <a:cubicBezTo>
                  <a:pt x="2868372" y="6224208"/>
                  <a:pt x="2788597" y="6205697"/>
                  <a:pt x="2711907" y="6167793"/>
                </a:cubicBezTo>
                <a:cubicBezTo>
                  <a:pt x="2705296" y="6164707"/>
                  <a:pt x="2697363" y="6158537"/>
                  <a:pt x="2692074" y="6159859"/>
                </a:cubicBezTo>
                <a:cubicBezTo>
                  <a:pt x="2649762" y="6171319"/>
                  <a:pt x="2607451" y="6184100"/>
                  <a:pt x="2565580" y="6197323"/>
                </a:cubicBezTo>
                <a:cubicBezTo>
                  <a:pt x="2547509" y="6203053"/>
                  <a:pt x="2529880" y="6209223"/>
                  <a:pt x="2503435" y="6218479"/>
                </a:cubicBezTo>
                <a:cubicBezTo>
                  <a:pt x="2486686" y="6244042"/>
                  <a:pt x="2451427" y="6253297"/>
                  <a:pt x="2412641" y="6231701"/>
                </a:cubicBezTo>
                <a:cubicBezTo>
                  <a:pt x="2424541" y="6217156"/>
                  <a:pt x="2432915" y="6194678"/>
                  <a:pt x="2447460" y="6190271"/>
                </a:cubicBezTo>
                <a:cubicBezTo>
                  <a:pt x="2503875" y="6172200"/>
                  <a:pt x="2561613" y="6152808"/>
                  <a:pt x="2620232" y="6146637"/>
                </a:cubicBezTo>
                <a:cubicBezTo>
                  <a:pt x="2664748" y="6141789"/>
                  <a:pt x="2701329" y="6130770"/>
                  <a:pt x="2733504" y="6101681"/>
                </a:cubicBezTo>
                <a:cubicBezTo>
                  <a:pt x="2737911" y="6097714"/>
                  <a:pt x="2746726" y="6095951"/>
                  <a:pt x="2753337" y="6096392"/>
                </a:cubicBezTo>
                <a:cubicBezTo>
                  <a:pt x="2776697" y="6097274"/>
                  <a:pt x="2800497" y="6097714"/>
                  <a:pt x="2823857" y="6101240"/>
                </a:cubicBezTo>
                <a:cubicBezTo>
                  <a:pt x="2888206" y="6111377"/>
                  <a:pt x="2947265" y="6093307"/>
                  <a:pt x="3003681" y="6065980"/>
                </a:cubicBezTo>
                <a:cubicBezTo>
                  <a:pt x="3044229" y="6046147"/>
                  <a:pt x="3082134" y="6020584"/>
                  <a:pt x="3121801" y="5998547"/>
                </a:cubicBezTo>
                <a:cubicBezTo>
                  <a:pt x="3128853" y="5994580"/>
                  <a:pt x="3138549" y="5994139"/>
                  <a:pt x="3146923" y="5993699"/>
                </a:cubicBezTo>
                <a:cubicBezTo>
                  <a:pt x="3176012" y="5993257"/>
                  <a:pt x="3205101" y="5996343"/>
                  <a:pt x="3233750" y="5993257"/>
                </a:cubicBezTo>
                <a:cubicBezTo>
                  <a:pt x="3256228" y="5990613"/>
                  <a:pt x="3283554" y="5986646"/>
                  <a:pt x="3298540" y="5972543"/>
                </a:cubicBezTo>
                <a:cubicBezTo>
                  <a:pt x="3324984" y="5947420"/>
                  <a:pt x="3353633" y="5947861"/>
                  <a:pt x="3384926" y="5948742"/>
                </a:cubicBezTo>
                <a:cubicBezTo>
                  <a:pt x="3417982" y="5949624"/>
                  <a:pt x="3452360" y="5956235"/>
                  <a:pt x="3483653" y="5948742"/>
                </a:cubicBezTo>
                <a:cubicBezTo>
                  <a:pt x="3527287" y="5938164"/>
                  <a:pt x="3567835" y="5916568"/>
                  <a:pt x="3610147" y="5900260"/>
                </a:cubicBezTo>
                <a:cubicBezTo>
                  <a:pt x="3623810" y="5894971"/>
                  <a:pt x="3638354" y="5889682"/>
                  <a:pt x="3652458" y="5889682"/>
                </a:cubicBezTo>
                <a:cubicBezTo>
                  <a:pt x="3690803" y="5890564"/>
                  <a:pt x="3728707" y="5894971"/>
                  <a:pt x="3767052" y="5896735"/>
                </a:cubicBezTo>
                <a:cubicBezTo>
                  <a:pt x="3792175" y="5897616"/>
                  <a:pt x="3819501" y="5899379"/>
                  <a:pt x="3815975" y="5859271"/>
                </a:cubicBezTo>
                <a:cubicBezTo>
                  <a:pt x="3815093" y="5849574"/>
                  <a:pt x="3823027" y="5835030"/>
                  <a:pt x="3831401" y="5829300"/>
                </a:cubicBezTo>
                <a:cubicBezTo>
                  <a:pt x="3873272" y="5801974"/>
                  <a:pt x="3917787" y="5777292"/>
                  <a:pt x="3960980" y="5752170"/>
                </a:cubicBezTo>
                <a:cubicBezTo>
                  <a:pt x="4026211" y="5713825"/>
                  <a:pt x="4086152" y="5672836"/>
                  <a:pt x="4165486" y="5677243"/>
                </a:cubicBezTo>
                <a:cubicBezTo>
                  <a:pt x="4168571" y="5677243"/>
                  <a:pt x="4172097" y="5674599"/>
                  <a:pt x="4175623" y="5673276"/>
                </a:cubicBezTo>
                <a:cubicBezTo>
                  <a:pt x="4201627" y="5663580"/>
                  <a:pt x="4227191" y="5653443"/>
                  <a:pt x="4253635" y="5644628"/>
                </a:cubicBezTo>
                <a:cubicBezTo>
                  <a:pt x="4268621" y="5639339"/>
                  <a:pt x="4291539" y="5641102"/>
                  <a:pt x="4298591" y="5630965"/>
                </a:cubicBezTo>
                <a:cubicBezTo>
                  <a:pt x="4320188" y="5600553"/>
                  <a:pt x="4337377" y="5619946"/>
                  <a:pt x="4358092" y="5629202"/>
                </a:cubicBezTo>
                <a:cubicBezTo>
                  <a:pt x="4370433" y="5634491"/>
                  <a:pt x="4384977" y="5636695"/>
                  <a:pt x="4398200" y="5636254"/>
                </a:cubicBezTo>
                <a:cubicBezTo>
                  <a:pt x="4422000" y="5634932"/>
                  <a:pt x="4445800" y="5630083"/>
                  <a:pt x="4469601" y="5626998"/>
                </a:cubicBezTo>
                <a:cubicBezTo>
                  <a:pt x="4475330" y="5626117"/>
                  <a:pt x="4481060" y="5624794"/>
                  <a:pt x="4487671" y="5623031"/>
                </a:cubicBezTo>
                <a:cubicBezTo>
                  <a:pt x="4484145" y="5611572"/>
                  <a:pt x="4481060" y="5602757"/>
                  <a:pt x="4479297" y="5596146"/>
                </a:cubicBezTo>
                <a:cubicBezTo>
                  <a:pt x="4526897" y="5574990"/>
                  <a:pt x="4572735" y="5555157"/>
                  <a:pt x="4624743" y="5532238"/>
                </a:cubicBezTo>
                <a:cubicBezTo>
                  <a:pt x="4585517" y="5507115"/>
                  <a:pt x="4555987" y="5513286"/>
                  <a:pt x="4526016" y="5523423"/>
                </a:cubicBezTo>
                <a:cubicBezTo>
                  <a:pt x="4514556" y="5527390"/>
                  <a:pt x="4501775" y="5528271"/>
                  <a:pt x="4489875" y="5529593"/>
                </a:cubicBezTo>
                <a:cubicBezTo>
                  <a:pt x="4449326" y="5534882"/>
                  <a:pt x="4406574" y="5534441"/>
                  <a:pt x="4368229" y="5546782"/>
                </a:cubicBezTo>
                <a:cubicBezTo>
                  <a:pt x="4329444" y="5559564"/>
                  <a:pt x="4293743" y="5571023"/>
                  <a:pt x="4252754" y="5560886"/>
                </a:cubicBezTo>
                <a:cubicBezTo>
                  <a:pt x="4241735" y="5558242"/>
                  <a:pt x="4220579" y="5558682"/>
                  <a:pt x="4217935" y="5563972"/>
                </a:cubicBezTo>
                <a:cubicBezTo>
                  <a:pt x="4199424" y="5604961"/>
                  <a:pt x="4169012" y="5601435"/>
                  <a:pt x="4133312" y="5594824"/>
                </a:cubicBezTo>
                <a:cubicBezTo>
                  <a:pt x="4118326" y="5592179"/>
                  <a:pt x="4101578" y="5601435"/>
                  <a:pt x="4081744" y="5606283"/>
                </a:cubicBezTo>
                <a:cubicBezTo>
                  <a:pt x="4084830" y="5589094"/>
                  <a:pt x="4087915" y="5571464"/>
                  <a:pt x="4091881" y="5548104"/>
                </a:cubicBezTo>
                <a:cubicBezTo>
                  <a:pt x="4179590" y="5575872"/>
                  <a:pt x="4206475" y="5492571"/>
                  <a:pt x="4262010" y="5461278"/>
                </a:cubicBezTo>
                <a:cubicBezTo>
                  <a:pt x="4273469" y="5467008"/>
                  <a:pt x="4284047" y="5472296"/>
                  <a:pt x="4297269" y="5478908"/>
                </a:cubicBezTo>
                <a:cubicBezTo>
                  <a:pt x="4312695" y="5452022"/>
                  <a:pt x="4351921" y="5447174"/>
                  <a:pt x="4358533" y="5407066"/>
                </a:cubicBezTo>
                <a:cubicBezTo>
                  <a:pt x="4317103" y="5417644"/>
                  <a:pt x="4284487" y="5427341"/>
                  <a:pt x="4250991" y="5433511"/>
                </a:cubicBezTo>
                <a:cubicBezTo>
                  <a:pt x="4218376" y="5439240"/>
                  <a:pt x="4185320" y="5441004"/>
                  <a:pt x="4150060" y="5444970"/>
                </a:cubicBezTo>
                <a:cubicBezTo>
                  <a:pt x="4162401" y="5481993"/>
                  <a:pt x="4136838" y="5491689"/>
                  <a:pt x="4113037" y="5491249"/>
                </a:cubicBezTo>
                <a:cubicBezTo>
                  <a:pt x="4052214" y="5489926"/>
                  <a:pt x="3991392" y="5482874"/>
                  <a:pt x="3930569" y="5479348"/>
                </a:cubicBezTo>
                <a:cubicBezTo>
                  <a:pt x="3915143" y="5478467"/>
                  <a:pt x="3897953" y="5480230"/>
                  <a:pt x="3883850" y="5486400"/>
                </a:cubicBezTo>
                <a:cubicBezTo>
                  <a:pt x="3843742" y="5504030"/>
                  <a:pt x="3808923" y="5538849"/>
                  <a:pt x="3758678" y="5519015"/>
                </a:cubicBezTo>
                <a:cubicBezTo>
                  <a:pt x="3753830" y="5517252"/>
                  <a:pt x="3745015" y="5524745"/>
                  <a:pt x="3737963" y="5528712"/>
                </a:cubicBezTo>
                <a:cubicBezTo>
                  <a:pt x="3723418" y="5537086"/>
                  <a:pt x="3709314" y="5551190"/>
                  <a:pt x="3694329" y="5552953"/>
                </a:cubicBezTo>
                <a:cubicBezTo>
                  <a:pt x="3665680" y="5556038"/>
                  <a:pt x="3635710" y="5548546"/>
                  <a:pt x="3607061" y="5552512"/>
                </a:cubicBezTo>
                <a:cubicBezTo>
                  <a:pt x="3586787" y="5555157"/>
                  <a:pt x="3567394" y="5567938"/>
                  <a:pt x="3549764" y="5579838"/>
                </a:cubicBezTo>
                <a:cubicBezTo>
                  <a:pt x="3545357" y="5582483"/>
                  <a:pt x="3554172" y="5600994"/>
                  <a:pt x="3550646" y="5608927"/>
                </a:cubicBezTo>
                <a:cubicBezTo>
                  <a:pt x="3545798" y="5619505"/>
                  <a:pt x="3530372" y="5635372"/>
                  <a:pt x="3526405" y="5633609"/>
                </a:cubicBezTo>
                <a:cubicBezTo>
                  <a:pt x="3488942" y="5616420"/>
                  <a:pt x="3461175" y="5640220"/>
                  <a:pt x="3429441" y="5650798"/>
                </a:cubicBezTo>
                <a:cubicBezTo>
                  <a:pt x="3398589" y="5661376"/>
                  <a:pt x="3365092" y="5675039"/>
                  <a:pt x="3333799" y="5673276"/>
                </a:cubicBezTo>
                <a:cubicBezTo>
                  <a:pt x="3276943" y="5670632"/>
                  <a:pt x="3271654" y="5670632"/>
                  <a:pt x="3241243" y="5716910"/>
                </a:cubicBezTo>
                <a:cubicBezTo>
                  <a:pt x="3231546" y="5731896"/>
                  <a:pt x="3213916" y="5743796"/>
                  <a:pt x="3196727" y="5750847"/>
                </a:cubicBezTo>
                <a:cubicBezTo>
                  <a:pt x="3145601" y="5771563"/>
                  <a:pt x="3087863" y="5780818"/>
                  <a:pt x="3042466" y="5809907"/>
                </a:cubicBezTo>
                <a:cubicBezTo>
                  <a:pt x="2997510" y="5838996"/>
                  <a:pt x="2930517" y="5826215"/>
                  <a:pt x="2901869" y="5886597"/>
                </a:cubicBezTo>
                <a:cubicBezTo>
                  <a:pt x="2897902" y="5894971"/>
                  <a:pt x="2866609" y="5889682"/>
                  <a:pt x="2842809" y="5891445"/>
                </a:cubicBezTo>
                <a:cubicBezTo>
                  <a:pt x="2849861" y="5874256"/>
                  <a:pt x="2853827" y="5865441"/>
                  <a:pt x="2860879" y="5848693"/>
                </a:cubicBezTo>
                <a:cubicBezTo>
                  <a:pt x="2821653" y="5867204"/>
                  <a:pt x="2777138" y="5852660"/>
                  <a:pt x="2759948" y="5898938"/>
                </a:cubicBezTo>
                <a:cubicBezTo>
                  <a:pt x="2758186" y="5902905"/>
                  <a:pt x="2750252" y="5905108"/>
                  <a:pt x="2744522" y="5907312"/>
                </a:cubicBezTo>
                <a:cubicBezTo>
                  <a:pt x="2705737" y="5922738"/>
                  <a:pt x="2666951" y="5939927"/>
                  <a:pt x="2623317" y="5935960"/>
                </a:cubicBezTo>
                <a:cubicBezTo>
                  <a:pt x="2584973" y="5932875"/>
                  <a:pt x="2546628" y="5931112"/>
                  <a:pt x="2508283" y="5927146"/>
                </a:cubicBezTo>
                <a:cubicBezTo>
                  <a:pt x="2430271" y="5918772"/>
                  <a:pt x="2353140" y="5926264"/>
                  <a:pt x="2277773" y="5944775"/>
                </a:cubicBezTo>
                <a:cubicBezTo>
                  <a:pt x="2257939" y="5949624"/>
                  <a:pt x="2224002" y="5972102"/>
                  <a:pt x="2225324" y="5977391"/>
                </a:cubicBezTo>
                <a:cubicBezTo>
                  <a:pt x="2238547" y="6019261"/>
                  <a:pt x="2201965" y="6009125"/>
                  <a:pt x="2189183" y="6010006"/>
                </a:cubicBezTo>
                <a:cubicBezTo>
                  <a:pt x="2170672" y="6011328"/>
                  <a:pt x="2151279" y="6000310"/>
                  <a:pt x="2132327" y="5995461"/>
                </a:cubicBezTo>
                <a:cubicBezTo>
                  <a:pt x="2123512" y="5992817"/>
                  <a:pt x="2111171" y="5987087"/>
                  <a:pt x="2105441" y="5990613"/>
                </a:cubicBezTo>
                <a:cubicBezTo>
                  <a:pt x="2070623" y="6013532"/>
                  <a:pt x="2042415" y="6006921"/>
                  <a:pt x="2016852" y="5976069"/>
                </a:cubicBezTo>
                <a:cubicBezTo>
                  <a:pt x="2013326" y="5971661"/>
                  <a:pt x="2007155" y="5968576"/>
                  <a:pt x="2001425" y="5966813"/>
                </a:cubicBezTo>
                <a:cubicBezTo>
                  <a:pt x="1961318" y="5955794"/>
                  <a:pt x="1921210" y="5944775"/>
                  <a:pt x="1881102" y="5935079"/>
                </a:cubicBezTo>
                <a:cubicBezTo>
                  <a:pt x="1870083" y="5932435"/>
                  <a:pt x="1858183" y="5933316"/>
                  <a:pt x="1844079" y="5931994"/>
                </a:cubicBezTo>
                <a:cubicBezTo>
                  <a:pt x="1848487" y="5947420"/>
                  <a:pt x="1851572" y="5957116"/>
                  <a:pt x="1857742" y="5978272"/>
                </a:cubicBezTo>
                <a:cubicBezTo>
                  <a:pt x="1834383" y="5972983"/>
                  <a:pt x="1809260" y="5975187"/>
                  <a:pt x="1801768" y="5964609"/>
                </a:cubicBezTo>
                <a:cubicBezTo>
                  <a:pt x="1781053" y="5935960"/>
                  <a:pt x="1764304" y="5945657"/>
                  <a:pt x="1733893" y="5965050"/>
                </a:cubicBezTo>
                <a:cubicBezTo>
                  <a:pt x="1804412" y="5992376"/>
                  <a:pt x="1813227" y="6074355"/>
                  <a:pt x="1879780" y="6099036"/>
                </a:cubicBezTo>
                <a:cubicBezTo>
                  <a:pt x="1880661" y="6099477"/>
                  <a:pt x="1880220" y="6103444"/>
                  <a:pt x="1880661" y="6110496"/>
                </a:cubicBezTo>
                <a:cubicBezTo>
                  <a:pt x="1872728" y="6112700"/>
                  <a:pt x="1861709" y="6119752"/>
                  <a:pt x="1855539" y="6116666"/>
                </a:cubicBezTo>
                <a:cubicBezTo>
                  <a:pt x="1831738" y="6104766"/>
                  <a:pt x="1809701" y="6088899"/>
                  <a:pt x="1785901" y="6076118"/>
                </a:cubicBezTo>
                <a:cubicBezTo>
                  <a:pt x="1759015" y="6062014"/>
                  <a:pt x="1746234" y="6030721"/>
                  <a:pt x="1712737" y="6021906"/>
                </a:cubicBezTo>
                <a:cubicBezTo>
                  <a:pt x="1696430" y="6017498"/>
                  <a:pt x="1674392" y="6009565"/>
                  <a:pt x="1665577" y="5983121"/>
                </a:cubicBezTo>
                <a:cubicBezTo>
                  <a:pt x="1658526" y="5962405"/>
                  <a:pt x="1632962" y="5949624"/>
                  <a:pt x="1609603" y="5964168"/>
                </a:cubicBezTo>
                <a:cubicBezTo>
                  <a:pt x="1606517" y="5981357"/>
                  <a:pt x="1603873" y="5995461"/>
                  <a:pt x="1601229" y="6010006"/>
                </a:cubicBezTo>
                <a:cubicBezTo>
                  <a:pt x="1647948" y="6004276"/>
                  <a:pt x="1675274" y="6039095"/>
                  <a:pt x="1706126" y="6064658"/>
                </a:cubicBezTo>
                <a:cubicBezTo>
                  <a:pt x="1711856" y="6069507"/>
                  <a:pt x="1709211" y="6089340"/>
                  <a:pt x="1704804" y="6100359"/>
                </a:cubicBezTo>
                <a:cubicBezTo>
                  <a:pt x="1701719" y="6108733"/>
                  <a:pt x="1690259" y="6114462"/>
                  <a:pt x="1680563" y="6123277"/>
                </a:cubicBezTo>
                <a:cubicBezTo>
                  <a:pt x="1703481" y="6130770"/>
                  <a:pt x="1724637" y="6133415"/>
                  <a:pt x="1740504" y="6143993"/>
                </a:cubicBezTo>
                <a:cubicBezTo>
                  <a:pt x="1756371" y="6154129"/>
                  <a:pt x="1771797" y="6170437"/>
                  <a:pt x="1778408" y="6187627"/>
                </a:cubicBezTo>
                <a:cubicBezTo>
                  <a:pt x="1787223" y="6210545"/>
                  <a:pt x="1826449" y="6233905"/>
                  <a:pt x="1844520" y="6216275"/>
                </a:cubicBezTo>
                <a:cubicBezTo>
                  <a:pt x="1874050" y="6187185"/>
                  <a:pt x="1894324" y="6203053"/>
                  <a:pt x="1918565" y="6221564"/>
                </a:cubicBezTo>
                <a:cubicBezTo>
                  <a:pt x="1961758" y="6254620"/>
                  <a:pt x="2012885" y="6266961"/>
                  <a:pt x="2066656" y="6271809"/>
                </a:cubicBezTo>
                <a:cubicBezTo>
                  <a:pt x="2031837" y="6248008"/>
                  <a:pt x="1993933" y="6229938"/>
                  <a:pt x="1955147" y="6215834"/>
                </a:cubicBezTo>
                <a:cubicBezTo>
                  <a:pt x="1937077" y="6209664"/>
                  <a:pt x="1922532" y="6207019"/>
                  <a:pt x="1922532" y="6183660"/>
                </a:cubicBezTo>
                <a:cubicBezTo>
                  <a:pt x="1922532" y="6173522"/>
                  <a:pt x="1915480" y="6163826"/>
                  <a:pt x="1909310" y="6147518"/>
                </a:cubicBezTo>
                <a:cubicBezTo>
                  <a:pt x="1949858" y="6137822"/>
                  <a:pt x="1988203" y="6123718"/>
                  <a:pt x="2027429" y="6120633"/>
                </a:cubicBezTo>
                <a:cubicBezTo>
                  <a:pt x="2071504" y="6117107"/>
                  <a:pt x="2091778" y="6157215"/>
                  <a:pt x="2069300" y="6195560"/>
                </a:cubicBezTo>
                <a:cubicBezTo>
                  <a:pt x="2065774" y="6201730"/>
                  <a:pt x="2063130" y="6208782"/>
                  <a:pt x="2063130" y="6208782"/>
                </a:cubicBezTo>
                <a:cubicBezTo>
                  <a:pt x="2099271" y="6238753"/>
                  <a:pt x="2132327" y="6266520"/>
                  <a:pt x="2165383" y="6294287"/>
                </a:cubicBezTo>
                <a:cubicBezTo>
                  <a:pt x="2163620" y="6296931"/>
                  <a:pt x="2162298" y="6299135"/>
                  <a:pt x="2160535" y="6301779"/>
                </a:cubicBezTo>
                <a:cubicBezTo>
                  <a:pt x="2175520" y="6300457"/>
                  <a:pt x="2190505" y="6298694"/>
                  <a:pt x="2209017" y="6296931"/>
                </a:cubicBezTo>
                <a:cubicBezTo>
                  <a:pt x="2199320" y="6288116"/>
                  <a:pt x="2192709" y="6281946"/>
                  <a:pt x="2182131" y="6272690"/>
                </a:cubicBezTo>
                <a:cubicBezTo>
                  <a:pt x="2205050" y="6267401"/>
                  <a:pt x="2222680" y="6260350"/>
                  <a:pt x="2240310" y="6260350"/>
                </a:cubicBezTo>
                <a:cubicBezTo>
                  <a:pt x="2258821" y="6260350"/>
                  <a:pt x="2277332" y="6266961"/>
                  <a:pt x="2296284" y="6270486"/>
                </a:cubicBezTo>
                <a:cubicBezTo>
                  <a:pt x="2293199" y="6283709"/>
                  <a:pt x="2290114" y="6296931"/>
                  <a:pt x="2287029" y="6310153"/>
                </a:cubicBezTo>
                <a:cubicBezTo>
                  <a:pt x="2286588" y="6311917"/>
                  <a:pt x="2288792" y="6314561"/>
                  <a:pt x="2290554" y="6318528"/>
                </a:cubicBezTo>
                <a:cubicBezTo>
                  <a:pt x="2306862" y="6315883"/>
                  <a:pt x="2324051" y="6314120"/>
                  <a:pt x="2340800" y="6310153"/>
                </a:cubicBezTo>
                <a:cubicBezTo>
                  <a:pt x="2381348" y="6300457"/>
                  <a:pt x="2410437" y="6334835"/>
                  <a:pt x="2444375" y="6338361"/>
                </a:cubicBezTo>
                <a:cubicBezTo>
                  <a:pt x="2497264" y="6344091"/>
                  <a:pt x="2552357" y="6333513"/>
                  <a:pt x="2606128" y="6329987"/>
                </a:cubicBezTo>
                <a:cubicBezTo>
                  <a:pt x="2621555" y="6329106"/>
                  <a:pt x="2640066" y="6323376"/>
                  <a:pt x="2652847" y="6329106"/>
                </a:cubicBezTo>
                <a:cubicBezTo>
                  <a:pt x="2686785" y="6344091"/>
                  <a:pt x="2718078" y="6358635"/>
                  <a:pt x="2753337" y="6333513"/>
                </a:cubicBezTo>
                <a:cubicBezTo>
                  <a:pt x="2758186" y="6329987"/>
                  <a:pt x="2770526" y="6329546"/>
                  <a:pt x="2774934" y="6333513"/>
                </a:cubicBezTo>
                <a:cubicBezTo>
                  <a:pt x="2803582" y="6358195"/>
                  <a:pt x="2836198" y="6341887"/>
                  <a:pt x="2866609" y="6344091"/>
                </a:cubicBezTo>
                <a:cubicBezTo>
                  <a:pt x="2874983" y="6344532"/>
                  <a:pt x="2882917" y="6350261"/>
                  <a:pt x="2891291" y="6351143"/>
                </a:cubicBezTo>
                <a:cubicBezTo>
                  <a:pt x="2902309" y="6352465"/>
                  <a:pt x="2913769" y="6351584"/>
                  <a:pt x="2925228" y="6351584"/>
                </a:cubicBezTo>
                <a:cubicBezTo>
                  <a:pt x="2926110" y="6347617"/>
                  <a:pt x="2926991" y="6343650"/>
                  <a:pt x="2927873" y="6339684"/>
                </a:cubicBezTo>
                <a:cubicBezTo>
                  <a:pt x="2892172" y="6326461"/>
                  <a:pt x="2856472" y="6313239"/>
                  <a:pt x="2819890" y="6300017"/>
                </a:cubicBezTo>
                <a:cubicBezTo>
                  <a:pt x="2867050" y="6255501"/>
                  <a:pt x="2912006" y="6258146"/>
                  <a:pt x="2970625" y="6308390"/>
                </a:cubicBezTo>
                <a:cubicBezTo>
                  <a:pt x="2960047" y="6330869"/>
                  <a:pt x="2949469" y="6353347"/>
                  <a:pt x="2934484" y="6386403"/>
                </a:cubicBezTo>
                <a:cubicBezTo>
                  <a:pt x="2869254" y="6386403"/>
                  <a:pt x="2795208" y="6386403"/>
                  <a:pt x="2721163" y="6386403"/>
                </a:cubicBezTo>
                <a:cubicBezTo>
                  <a:pt x="2719841" y="6391251"/>
                  <a:pt x="2718519" y="6396099"/>
                  <a:pt x="2717196" y="6400947"/>
                </a:cubicBezTo>
                <a:cubicBezTo>
                  <a:pt x="2730859" y="6408440"/>
                  <a:pt x="2744522" y="6423425"/>
                  <a:pt x="2757745" y="6422984"/>
                </a:cubicBezTo>
                <a:cubicBezTo>
                  <a:pt x="2844572" y="6419899"/>
                  <a:pt x="2931839" y="6416373"/>
                  <a:pt x="3018225" y="6407117"/>
                </a:cubicBezTo>
                <a:cubicBezTo>
                  <a:pt x="3074641" y="6400947"/>
                  <a:pt x="3130175" y="6384640"/>
                  <a:pt x="3187031" y="6372740"/>
                </a:cubicBezTo>
                <a:cubicBezTo>
                  <a:pt x="3194083" y="6337039"/>
                  <a:pt x="3183946" y="6326020"/>
                  <a:pt x="3147805" y="6330428"/>
                </a:cubicBezTo>
                <a:cubicBezTo>
                  <a:pt x="3132819" y="6332191"/>
                  <a:pt x="3109460" y="6337480"/>
                  <a:pt x="3103289" y="6329987"/>
                </a:cubicBezTo>
                <a:cubicBezTo>
                  <a:pt x="3080371" y="6303102"/>
                  <a:pt x="3056570" y="6309713"/>
                  <a:pt x="3029244" y="6316324"/>
                </a:cubicBezTo>
                <a:cubicBezTo>
                  <a:pt x="3016022" y="6319409"/>
                  <a:pt x="3001036" y="6314561"/>
                  <a:pt x="2986932" y="6313680"/>
                </a:cubicBezTo>
                <a:cubicBezTo>
                  <a:pt x="2993544" y="6299135"/>
                  <a:pt x="3001036" y="6294727"/>
                  <a:pt x="3007207" y="6288998"/>
                </a:cubicBezTo>
                <a:cubicBezTo>
                  <a:pt x="3035855" y="6262553"/>
                  <a:pt x="3063182" y="6250653"/>
                  <a:pt x="3091830" y="6289879"/>
                </a:cubicBezTo>
                <a:cubicBezTo>
                  <a:pt x="3095797" y="6295168"/>
                  <a:pt x="3109019" y="6295168"/>
                  <a:pt x="3118275" y="6294727"/>
                </a:cubicBezTo>
                <a:cubicBezTo>
                  <a:pt x="3148686" y="6293405"/>
                  <a:pt x="3179098" y="6286353"/>
                  <a:pt x="3208628" y="6290320"/>
                </a:cubicBezTo>
                <a:cubicBezTo>
                  <a:pt x="3235072" y="6293846"/>
                  <a:pt x="3255347" y="6287676"/>
                  <a:pt x="3278706" y="6277979"/>
                </a:cubicBezTo>
                <a:cubicBezTo>
                  <a:pt x="3313525" y="6263875"/>
                  <a:pt x="3352311" y="6244923"/>
                  <a:pt x="3387570" y="6248449"/>
                </a:cubicBezTo>
                <a:cubicBezTo>
                  <a:pt x="3447071" y="6254620"/>
                  <a:pt x="3499520" y="6235227"/>
                  <a:pt x="3554613" y="6225090"/>
                </a:cubicBezTo>
                <a:cubicBezTo>
                  <a:pt x="3565631" y="6222886"/>
                  <a:pt x="3577972" y="6227734"/>
                  <a:pt x="3589872" y="6229056"/>
                </a:cubicBezTo>
                <a:cubicBezTo>
                  <a:pt x="3639236" y="6235227"/>
                  <a:pt x="3689040" y="6261671"/>
                  <a:pt x="3737522" y="6226412"/>
                </a:cubicBezTo>
                <a:cubicBezTo>
                  <a:pt x="3733115" y="6216716"/>
                  <a:pt x="3730030" y="6209223"/>
                  <a:pt x="3726504" y="6201290"/>
                </a:cubicBezTo>
                <a:close/>
                <a:moveTo>
                  <a:pt x="5208290" y="5162011"/>
                </a:moveTo>
                <a:cubicBezTo>
                  <a:pt x="5232090" y="5153637"/>
                  <a:pt x="5252364" y="5147467"/>
                  <a:pt x="5272198" y="5139534"/>
                </a:cubicBezTo>
                <a:cubicBezTo>
                  <a:pt x="5281013" y="5136007"/>
                  <a:pt x="5288947" y="5126752"/>
                  <a:pt x="5297761" y="5125871"/>
                </a:cubicBezTo>
                <a:cubicBezTo>
                  <a:pt x="5332580" y="5123226"/>
                  <a:pt x="5367840" y="5123667"/>
                  <a:pt x="5403100" y="5121904"/>
                </a:cubicBezTo>
                <a:cubicBezTo>
                  <a:pt x="5418967" y="5121022"/>
                  <a:pt x="5434833" y="5118378"/>
                  <a:pt x="5450259" y="5114411"/>
                </a:cubicBezTo>
                <a:cubicBezTo>
                  <a:pt x="5458193" y="5112648"/>
                  <a:pt x="5464804" y="5103393"/>
                  <a:pt x="5472737" y="5102951"/>
                </a:cubicBezTo>
                <a:cubicBezTo>
                  <a:pt x="5481993" y="5102070"/>
                  <a:pt x="5491690" y="5106918"/>
                  <a:pt x="5501386" y="5109563"/>
                </a:cubicBezTo>
                <a:cubicBezTo>
                  <a:pt x="5495656" y="5116615"/>
                  <a:pt x="5490808" y="5128956"/>
                  <a:pt x="5484197" y="5130278"/>
                </a:cubicBezTo>
                <a:cubicBezTo>
                  <a:pt x="5438359" y="5139093"/>
                  <a:pt x="5410152" y="5181404"/>
                  <a:pt x="5360347" y="5187134"/>
                </a:cubicBezTo>
                <a:cubicBezTo>
                  <a:pt x="5325088" y="5191101"/>
                  <a:pt x="5292472" y="5214460"/>
                  <a:pt x="5258535" y="5229446"/>
                </a:cubicBezTo>
                <a:cubicBezTo>
                  <a:pt x="5203001" y="5253687"/>
                  <a:pt x="5187134" y="5254568"/>
                  <a:pt x="5146145" y="5202119"/>
                </a:cubicBezTo>
                <a:cubicBezTo>
                  <a:pt x="5143060" y="5203001"/>
                  <a:pt x="5139093" y="5203442"/>
                  <a:pt x="5136008" y="5205205"/>
                </a:cubicBezTo>
                <a:cubicBezTo>
                  <a:pt x="5132923" y="5206968"/>
                  <a:pt x="5129396" y="5210493"/>
                  <a:pt x="5128956" y="5213579"/>
                </a:cubicBezTo>
                <a:cubicBezTo>
                  <a:pt x="5119700" y="5269553"/>
                  <a:pt x="5075626" y="5286302"/>
                  <a:pt x="5030229" y="5302609"/>
                </a:cubicBezTo>
                <a:cubicBezTo>
                  <a:pt x="5024499" y="5304813"/>
                  <a:pt x="5017447" y="5312306"/>
                  <a:pt x="5017447" y="5318035"/>
                </a:cubicBezTo>
                <a:cubicBezTo>
                  <a:pt x="5016566" y="5363432"/>
                  <a:pt x="4976017" y="5368281"/>
                  <a:pt x="4948691" y="5377977"/>
                </a:cubicBezTo>
                <a:cubicBezTo>
                  <a:pt x="4880816" y="5402218"/>
                  <a:pt x="4806771" y="5413236"/>
                  <a:pt x="4767985" y="5486841"/>
                </a:cubicBezTo>
                <a:cubicBezTo>
                  <a:pt x="4773715" y="5493011"/>
                  <a:pt x="4780767" y="5499622"/>
                  <a:pt x="4786497" y="5507556"/>
                </a:cubicBezTo>
                <a:cubicBezTo>
                  <a:pt x="4793108" y="5516812"/>
                  <a:pt x="4797956" y="5527390"/>
                  <a:pt x="4803686" y="5537527"/>
                </a:cubicBezTo>
                <a:cubicBezTo>
                  <a:pt x="4816026" y="5527830"/>
                  <a:pt x="4833656" y="5520778"/>
                  <a:pt x="4840267" y="5507997"/>
                </a:cubicBezTo>
                <a:cubicBezTo>
                  <a:pt x="4862745" y="5465245"/>
                  <a:pt x="4923568" y="5426459"/>
                  <a:pt x="4969406" y="5429985"/>
                </a:cubicBezTo>
                <a:cubicBezTo>
                  <a:pt x="4987917" y="5431307"/>
                  <a:pt x="5000258" y="5437477"/>
                  <a:pt x="4998495" y="5459515"/>
                </a:cubicBezTo>
                <a:cubicBezTo>
                  <a:pt x="4998055" y="5468770"/>
                  <a:pt x="5002021" y="5478026"/>
                  <a:pt x="5002903" y="5481552"/>
                </a:cubicBezTo>
                <a:cubicBezTo>
                  <a:pt x="5028025" y="5472296"/>
                  <a:pt x="5046537" y="5463041"/>
                  <a:pt x="5066370" y="5459074"/>
                </a:cubicBezTo>
                <a:cubicBezTo>
                  <a:pt x="5096782" y="5452903"/>
                  <a:pt x="5132482" y="5459074"/>
                  <a:pt x="5157164" y="5444970"/>
                </a:cubicBezTo>
                <a:cubicBezTo>
                  <a:pt x="5203442" y="5418966"/>
                  <a:pt x="5252805" y="5419407"/>
                  <a:pt x="5301287" y="5416322"/>
                </a:cubicBezTo>
                <a:cubicBezTo>
                  <a:pt x="5366077" y="5412355"/>
                  <a:pt x="5427341" y="5397810"/>
                  <a:pt x="5486841" y="5374451"/>
                </a:cubicBezTo>
                <a:cubicBezTo>
                  <a:pt x="5505353" y="5366958"/>
                  <a:pt x="5522982" y="5347125"/>
                  <a:pt x="5531797" y="5328613"/>
                </a:cubicBezTo>
                <a:cubicBezTo>
                  <a:pt x="5537527" y="5316713"/>
                  <a:pt x="5527390" y="5296439"/>
                  <a:pt x="5522101" y="5281013"/>
                </a:cubicBezTo>
                <a:cubicBezTo>
                  <a:pt x="5521660" y="5279691"/>
                  <a:pt x="5501386" y="5281453"/>
                  <a:pt x="5493011" y="5286743"/>
                </a:cubicBezTo>
                <a:cubicBezTo>
                  <a:pt x="5458634" y="5309221"/>
                  <a:pt x="5425578" y="5333462"/>
                  <a:pt x="5388114" y="5359906"/>
                </a:cubicBezTo>
                <a:cubicBezTo>
                  <a:pt x="5385911" y="5351532"/>
                  <a:pt x="5377096" y="5334784"/>
                  <a:pt x="5381503" y="5329054"/>
                </a:cubicBezTo>
                <a:cubicBezTo>
                  <a:pt x="5404862" y="5300406"/>
                  <a:pt x="5430426" y="5273080"/>
                  <a:pt x="5457752" y="5247957"/>
                </a:cubicBezTo>
                <a:cubicBezTo>
                  <a:pt x="5484197" y="5223716"/>
                  <a:pt x="5525627" y="5208290"/>
                  <a:pt x="5539290" y="5179201"/>
                </a:cubicBezTo>
                <a:cubicBezTo>
                  <a:pt x="5569261" y="5113529"/>
                  <a:pt x="5623913" y="5109563"/>
                  <a:pt x="5681210" y="5101630"/>
                </a:cubicBezTo>
                <a:cubicBezTo>
                  <a:pt x="5693110" y="5099866"/>
                  <a:pt x="5704569" y="5095459"/>
                  <a:pt x="5716029" y="5092374"/>
                </a:cubicBezTo>
                <a:cubicBezTo>
                  <a:pt x="5750848" y="5082237"/>
                  <a:pt x="5772444" y="5061522"/>
                  <a:pt x="5774207" y="5022295"/>
                </a:cubicBezTo>
                <a:cubicBezTo>
                  <a:pt x="5774648" y="5014802"/>
                  <a:pt x="5786548" y="5007751"/>
                  <a:pt x="5793600" y="5000699"/>
                </a:cubicBezTo>
                <a:cubicBezTo>
                  <a:pt x="5803737" y="4991003"/>
                  <a:pt x="5814315" y="4981306"/>
                  <a:pt x="5831504" y="4965439"/>
                </a:cubicBezTo>
                <a:cubicBezTo>
                  <a:pt x="5812552" y="4965439"/>
                  <a:pt x="5802415" y="4962354"/>
                  <a:pt x="5796685" y="4965880"/>
                </a:cubicBezTo>
                <a:cubicBezTo>
                  <a:pt x="5762307" y="4987476"/>
                  <a:pt x="5729692" y="5010836"/>
                  <a:pt x="5695314" y="5032873"/>
                </a:cubicBezTo>
                <a:cubicBezTo>
                  <a:pt x="5677243" y="5044333"/>
                  <a:pt x="5657410" y="5054469"/>
                  <a:pt x="5638017" y="5063726"/>
                </a:cubicBezTo>
                <a:cubicBezTo>
                  <a:pt x="5630524" y="5067251"/>
                  <a:pt x="5617302" y="5065929"/>
                  <a:pt x="5614216" y="5071218"/>
                </a:cubicBezTo>
                <a:cubicBezTo>
                  <a:pt x="5586009" y="5119700"/>
                  <a:pt x="5573668" y="5082237"/>
                  <a:pt x="5558683" y="5061522"/>
                </a:cubicBezTo>
                <a:cubicBezTo>
                  <a:pt x="5548986" y="5048299"/>
                  <a:pt x="5540612" y="5033755"/>
                  <a:pt x="5530034" y="5017447"/>
                </a:cubicBezTo>
                <a:cubicBezTo>
                  <a:pt x="5543257" y="5014802"/>
                  <a:pt x="5553835" y="5014362"/>
                  <a:pt x="5562209" y="5010395"/>
                </a:cubicBezTo>
                <a:cubicBezTo>
                  <a:pt x="5578516" y="5002462"/>
                  <a:pt x="5604961" y="4994969"/>
                  <a:pt x="5608046" y="4982628"/>
                </a:cubicBezTo>
                <a:cubicBezTo>
                  <a:pt x="5614216" y="4955302"/>
                  <a:pt x="5589975" y="4950013"/>
                  <a:pt x="5566616" y="4942079"/>
                </a:cubicBezTo>
                <a:cubicBezTo>
                  <a:pt x="5550308" y="4936350"/>
                  <a:pt x="5536645" y="4914313"/>
                  <a:pt x="5528712" y="4896683"/>
                </a:cubicBezTo>
                <a:cubicBezTo>
                  <a:pt x="5526509" y="4891394"/>
                  <a:pt x="5546342" y="4875086"/>
                  <a:pt x="5557801" y="4865390"/>
                </a:cubicBezTo>
                <a:cubicBezTo>
                  <a:pt x="5567498" y="4857016"/>
                  <a:pt x="5579398" y="4850405"/>
                  <a:pt x="5591298" y="4842471"/>
                </a:cubicBezTo>
                <a:cubicBezTo>
                  <a:pt x="5600113" y="4850405"/>
                  <a:pt x="5606724" y="4857456"/>
                  <a:pt x="5614658" y="4863186"/>
                </a:cubicBezTo>
                <a:cubicBezTo>
                  <a:pt x="5623913" y="4869356"/>
                  <a:pt x="5633169" y="4875968"/>
                  <a:pt x="5643306" y="4879934"/>
                </a:cubicBezTo>
                <a:cubicBezTo>
                  <a:pt x="5678125" y="4893157"/>
                  <a:pt x="5700603" y="4875527"/>
                  <a:pt x="5694873" y="4839386"/>
                </a:cubicBezTo>
                <a:cubicBezTo>
                  <a:pt x="5693551" y="4831012"/>
                  <a:pt x="5686058" y="4823519"/>
                  <a:pt x="5682091" y="4816467"/>
                </a:cubicBezTo>
                <a:cubicBezTo>
                  <a:pt x="5707655" y="4795752"/>
                  <a:pt x="5732336" y="4775919"/>
                  <a:pt x="5756577" y="4755644"/>
                </a:cubicBezTo>
                <a:cubicBezTo>
                  <a:pt x="5753492" y="4750355"/>
                  <a:pt x="5750848" y="4745507"/>
                  <a:pt x="5747763" y="4740218"/>
                </a:cubicBezTo>
                <a:cubicBezTo>
                  <a:pt x="5714266" y="4750355"/>
                  <a:pt x="5676803" y="4754322"/>
                  <a:pt x="5647714" y="4771952"/>
                </a:cubicBezTo>
                <a:cubicBezTo>
                  <a:pt x="5603198" y="4798396"/>
                  <a:pt x="5605402" y="4802363"/>
                  <a:pt x="5575431" y="4765341"/>
                </a:cubicBezTo>
                <a:cubicBezTo>
                  <a:pt x="5594824" y="4743303"/>
                  <a:pt x="5612895" y="4721266"/>
                  <a:pt x="5632728" y="4701432"/>
                </a:cubicBezTo>
                <a:cubicBezTo>
                  <a:pt x="5641102" y="4693058"/>
                  <a:pt x="5654325" y="4689532"/>
                  <a:pt x="5665784" y="4684684"/>
                </a:cubicBezTo>
                <a:cubicBezTo>
                  <a:pt x="5723522" y="4661325"/>
                  <a:pt x="5790515" y="4668376"/>
                  <a:pt x="5842963" y="4630472"/>
                </a:cubicBezTo>
                <a:cubicBezTo>
                  <a:pt x="5867204" y="4612843"/>
                  <a:pt x="5890124" y="4593450"/>
                  <a:pt x="5913042" y="4575820"/>
                </a:cubicBezTo>
                <a:cubicBezTo>
                  <a:pt x="5887479" y="4556427"/>
                  <a:pt x="5869408" y="4542764"/>
                  <a:pt x="5850456" y="4528220"/>
                </a:cubicBezTo>
                <a:cubicBezTo>
                  <a:pt x="5842082" y="4532186"/>
                  <a:pt x="5834589" y="4538357"/>
                  <a:pt x="5826656" y="4538797"/>
                </a:cubicBezTo>
                <a:cubicBezTo>
                  <a:pt x="5814315" y="4539679"/>
                  <a:pt x="5792718" y="4539679"/>
                  <a:pt x="5790515" y="4533949"/>
                </a:cubicBezTo>
                <a:cubicBezTo>
                  <a:pt x="5784785" y="4518523"/>
                  <a:pt x="5776411" y="4497808"/>
                  <a:pt x="5799771" y="4485467"/>
                </a:cubicBezTo>
                <a:cubicBezTo>
                  <a:pt x="5845608" y="4461226"/>
                  <a:pt x="5891005" y="4436104"/>
                  <a:pt x="5924942" y="4418033"/>
                </a:cubicBezTo>
                <a:cubicBezTo>
                  <a:pt x="5943013" y="4366466"/>
                  <a:pt x="5957557" y="4324595"/>
                  <a:pt x="5972102" y="4282284"/>
                </a:cubicBezTo>
                <a:cubicBezTo>
                  <a:pt x="5967695" y="4279198"/>
                  <a:pt x="5963728" y="4276554"/>
                  <a:pt x="5959320" y="4273469"/>
                </a:cubicBezTo>
                <a:cubicBezTo>
                  <a:pt x="5932876" y="4300795"/>
                  <a:pt x="5905550" y="4327680"/>
                  <a:pt x="5879986" y="4356329"/>
                </a:cubicBezTo>
                <a:cubicBezTo>
                  <a:pt x="5872934" y="4364262"/>
                  <a:pt x="5871612" y="4376603"/>
                  <a:pt x="5867645" y="4386740"/>
                </a:cubicBezTo>
                <a:cubicBezTo>
                  <a:pt x="5863238" y="4397759"/>
                  <a:pt x="5860593" y="4418033"/>
                  <a:pt x="5854864" y="4418474"/>
                </a:cubicBezTo>
                <a:cubicBezTo>
                  <a:pt x="5842082" y="4420237"/>
                  <a:pt x="5824452" y="4416270"/>
                  <a:pt x="5815197" y="4407896"/>
                </a:cubicBezTo>
                <a:cubicBezTo>
                  <a:pt x="5786548" y="4381892"/>
                  <a:pt x="5755255" y="4385418"/>
                  <a:pt x="5731455" y="4406574"/>
                </a:cubicBezTo>
                <a:cubicBezTo>
                  <a:pt x="5710299" y="4425085"/>
                  <a:pt x="5690466" y="4441833"/>
                  <a:pt x="5664021" y="4452852"/>
                </a:cubicBezTo>
                <a:cubicBezTo>
                  <a:pt x="5621709" y="4470923"/>
                  <a:pt x="5586890" y="4504419"/>
                  <a:pt x="5535323" y="4503978"/>
                </a:cubicBezTo>
                <a:cubicBezTo>
                  <a:pt x="5511964" y="4503978"/>
                  <a:pt x="5489486" y="4520727"/>
                  <a:pt x="5489926" y="4552020"/>
                </a:cubicBezTo>
                <a:cubicBezTo>
                  <a:pt x="5489926" y="4559953"/>
                  <a:pt x="5486400" y="4567887"/>
                  <a:pt x="5484197" y="4575820"/>
                </a:cubicBezTo>
                <a:cubicBezTo>
                  <a:pt x="5481993" y="4572294"/>
                  <a:pt x="5479789" y="4568768"/>
                  <a:pt x="5477585" y="4565683"/>
                </a:cubicBezTo>
                <a:cubicBezTo>
                  <a:pt x="5437918" y="4580668"/>
                  <a:pt x="5397811" y="4595213"/>
                  <a:pt x="5359025" y="4611961"/>
                </a:cubicBezTo>
                <a:cubicBezTo>
                  <a:pt x="5350210" y="4615928"/>
                  <a:pt x="5344040" y="4637965"/>
                  <a:pt x="5339192" y="4637084"/>
                </a:cubicBezTo>
                <a:cubicBezTo>
                  <a:pt x="5287624" y="4629591"/>
                  <a:pt x="5258976" y="4670580"/>
                  <a:pt x="5221072" y="4691736"/>
                </a:cubicBezTo>
                <a:cubicBezTo>
                  <a:pt x="5209172" y="4698347"/>
                  <a:pt x="5201679" y="4712892"/>
                  <a:pt x="5187575" y="4729200"/>
                </a:cubicBezTo>
                <a:cubicBezTo>
                  <a:pt x="5245313" y="4729200"/>
                  <a:pt x="5291591" y="4729200"/>
                  <a:pt x="5339632" y="4729200"/>
                </a:cubicBezTo>
                <a:cubicBezTo>
                  <a:pt x="5339632" y="4758729"/>
                  <a:pt x="5364755" y="4781207"/>
                  <a:pt x="5321562" y="4801041"/>
                </a:cubicBezTo>
                <a:cubicBezTo>
                  <a:pt x="5293354" y="4813823"/>
                  <a:pt x="5276165" y="4851727"/>
                  <a:pt x="5255450" y="4879494"/>
                </a:cubicBezTo>
                <a:cubicBezTo>
                  <a:pt x="5252364" y="4883461"/>
                  <a:pt x="5255009" y="4898005"/>
                  <a:pt x="5256772" y="4898446"/>
                </a:cubicBezTo>
                <a:cubicBezTo>
                  <a:pt x="5276605" y="4902412"/>
                  <a:pt x="5304813" y="4913872"/>
                  <a:pt x="5315391" y="4905057"/>
                </a:cubicBezTo>
                <a:cubicBezTo>
                  <a:pt x="5354618" y="4872883"/>
                  <a:pt x="5388555" y="4898005"/>
                  <a:pt x="5424696" y="4902412"/>
                </a:cubicBezTo>
                <a:cubicBezTo>
                  <a:pt x="5414559" y="4967202"/>
                  <a:pt x="5319799" y="5008632"/>
                  <a:pt x="5256772" y="4983510"/>
                </a:cubicBezTo>
                <a:cubicBezTo>
                  <a:pt x="5238261" y="4976017"/>
                  <a:pt x="5203442" y="4972050"/>
                  <a:pt x="5195949" y="4982188"/>
                </a:cubicBezTo>
                <a:cubicBezTo>
                  <a:pt x="5162452" y="5024499"/>
                  <a:pt x="5114411" y="5023617"/>
                  <a:pt x="5070778" y="5037721"/>
                </a:cubicBezTo>
                <a:cubicBezTo>
                  <a:pt x="5040807" y="5047418"/>
                  <a:pt x="5009954" y="5058436"/>
                  <a:pt x="4984832" y="5075625"/>
                </a:cubicBezTo>
                <a:cubicBezTo>
                  <a:pt x="4947369" y="5101189"/>
                  <a:pt x="4914754" y="5132922"/>
                  <a:pt x="4879935" y="5162011"/>
                </a:cubicBezTo>
                <a:cubicBezTo>
                  <a:pt x="4883020" y="5163775"/>
                  <a:pt x="4886105" y="5165538"/>
                  <a:pt x="4889190" y="5167301"/>
                </a:cubicBezTo>
                <a:cubicBezTo>
                  <a:pt x="4883901" y="5182286"/>
                  <a:pt x="4880375" y="5198153"/>
                  <a:pt x="4872883" y="5211816"/>
                </a:cubicBezTo>
                <a:cubicBezTo>
                  <a:pt x="4854372" y="5244872"/>
                  <a:pt x="4837182" y="5279250"/>
                  <a:pt x="4814263" y="5309221"/>
                </a:cubicBezTo>
                <a:cubicBezTo>
                  <a:pt x="4786056" y="5346684"/>
                  <a:pt x="4762256" y="5388995"/>
                  <a:pt x="4704959" y="5395607"/>
                </a:cubicBezTo>
                <a:cubicBezTo>
                  <a:pt x="4679395" y="5398692"/>
                  <a:pt x="4656477" y="5424696"/>
                  <a:pt x="4632236" y="5440563"/>
                </a:cubicBezTo>
                <a:cubicBezTo>
                  <a:pt x="4680718" y="5435714"/>
                  <a:pt x="4726996" y="5425577"/>
                  <a:pt x="4773274" y="5414559"/>
                </a:cubicBezTo>
                <a:cubicBezTo>
                  <a:pt x="4777241" y="5413677"/>
                  <a:pt x="4778122" y="5403540"/>
                  <a:pt x="4781649" y="5398251"/>
                </a:cubicBezTo>
                <a:cubicBezTo>
                  <a:pt x="4817349" y="5344921"/>
                  <a:pt x="4860983" y="5298643"/>
                  <a:pt x="4930620" y="5305254"/>
                </a:cubicBezTo>
                <a:cubicBezTo>
                  <a:pt x="4998055" y="5311865"/>
                  <a:pt x="5004666" y="5230768"/>
                  <a:pt x="5060200" y="5224156"/>
                </a:cubicBezTo>
                <a:cubicBezTo>
                  <a:pt x="5061522" y="5224156"/>
                  <a:pt x="5063285" y="5217545"/>
                  <a:pt x="5062844" y="5214020"/>
                </a:cubicBezTo>
                <a:cubicBezTo>
                  <a:pt x="5055792" y="5144822"/>
                  <a:pt x="5110004" y="5130278"/>
                  <a:pt x="5156723" y="5111766"/>
                </a:cubicBezTo>
                <a:cubicBezTo>
                  <a:pt x="5199916" y="5094137"/>
                  <a:pt x="5209172" y="5102951"/>
                  <a:pt x="5208290" y="5162011"/>
                </a:cubicBezTo>
                <a:close/>
                <a:moveTo>
                  <a:pt x="3141193" y="4805889"/>
                </a:moveTo>
                <a:cubicBezTo>
                  <a:pt x="3138549" y="4770189"/>
                  <a:pt x="3143838" y="4743303"/>
                  <a:pt x="3188353" y="4750796"/>
                </a:cubicBezTo>
                <a:cubicBezTo>
                  <a:pt x="3198050" y="4752559"/>
                  <a:pt x="3208628" y="4742422"/>
                  <a:pt x="3219646" y="4740218"/>
                </a:cubicBezTo>
                <a:cubicBezTo>
                  <a:pt x="3233750" y="4737574"/>
                  <a:pt x="3249176" y="4734929"/>
                  <a:pt x="3263280" y="4736692"/>
                </a:cubicBezTo>
                <a:cubicBezTo>
                  <a:pt x="3289725" y="4740218"/>
                  <a:pt x="3316169" y="4747270"/>
                  <a:pt x="3342614" y="4751237"/>
                </a:cubicBezTo>
                <a:cubicBezTo>
                  <a:pt x="3376552" y="4756526"/>
                  <a:pt x="3411811" y="4756966"/>
                  <a:pt x="3445308" y="4764900"/>
                </a:cubicBezTo>
                <a:cubicBezTo>
                  <a:pt x="3478364" y="4772833"/>
                  <a:pt x="3507894" y="4788260"/>
                  <a:pt x="3545798" y="4781207"/>
                </a:cubicBezTo>
                <a:cubicBezTo>
                  <a:pt x="3594721" y="4771952"/>
                  <a:pt x="3645406" y="4771952"/>
                  <a:pt x="3695211" y="4767985"/>
                </a:cubicBezTo>
                <a:cubicBezTo>
                  <a:pt x="3700940" y="4767544"/>
                  <a:pt x="3710637" y="4767544"/>
                  <a:pt x="3711959" y="4764459"/>
                </a:cubicBezTo>
                <a:cubicBezTo>
                  <a:pt x="3726944" y="4729200"/>
                  <a:pt x="3757356" y="4726114"/>
                  <a:pt x="3779393" y="4726996"/>
                </a:cubicBezTo>
                <a:cubicBezTo>
                  <a:pt x="3794378" y="4708044"/>
                  <a:pt x="3805397" y="4694821"/>
                  <a:pt x="3812449" y="4685566"/>
                </a:cubicBezTo>
                <a:cubicBezTo>
                  <a:pt x="3796582" y="4680718"/>
                  <a:pt x="3767493" y="4679836"/>
                  <a:pt x="3753830" y="4664851"/>
                </a:cubicBezTo>
                <a:cubicBezTo>
                  <a:pt x="3743252" y="4652950"/>
                  <a:pt x="3751626" y="4623861"/>
                  <a:pt x="3751626" y="4601383"/>
                </a:cubicBezTo>
                <a:cubicBezTo>
                  <a:pt x="3808482" y="4617250"/>
                  <a:pt x="3848590" y="4607113"/>
                  <a:pt x="3859609" y="4580668"/>
                </a:cubicBezTo>
                <a:cubicBezTo>
                  <a:pt x="3847268" y="4533068"/>
                  <a:pt x="3803634" y="4599180"/>
                  <a:pt x="3784682" y="4554664"/>
                </a:cubicBezTo>
                <a:cubicBezTo>
                  <a:pt x="3837571" y="4536593"/>
                  <a:pt x="3886935" y="4519405"/>
                  <a:pt x="3942028" y="4500453"/>
                </a:cubicBezTo>
                <a:cubicBezTo>
                  <a:pt x="3939384" y="4496486"/>
                  <a:pt x="3934095" y="4481060"/>
                  <a:pt x="3929247" y="4481501"/>
                </a:cubicBezTo>
                <a:cubicBezTo>
                  <a:pt x="3866661" y="4485908"/>
                  <a:pt x="3802312" y="4485908"/>
                  <a:pt x="3741930" y="4500893"/>
                </a:cubicBezTo>
                <a:cubicBezTo>
                  <a:pt x="3715044" y="4507504"/>
                  <a:pt x="3700059" y="4506623"/>
                  <a:pt x="3674936" y="4490315"/>
                </a:cubicBezTo>
                <a:cubicBezTo>
                  <a:pt x="3700940" y="4471363"/>
                  <a:pt x="3734878" y="4459904"/>
                  <a:pt x="3724741" y="4421559"/>
                </a:cubicBezTo>
                <a:cubicBezTo>
                  <a:pt x="3724300" y="4420237"/>
                  <a:pt x="3727826" y="4417592"/>
                  <a:pt x="3729589" y="4415829"/>
                </a:cubicBezTo>
                <a:cubicBezTo>
                  <a:pt x="3752948" y="4392029"/>
                  <a:pt x="3778512" y="4374840"/>
                  <a:pt x="3814653" y="4378807"/>
                </a:cubicBezTo>
                <a:cubicBezTo>
                  <a:pt x="3823908" y="4379688"/>
                  <a:pt x="3838894" y="4372196"/>
                  <a:pt x="3843301" y="4364262"/>
                </a:cubicBezTo>
                <a:cubicBezTo>
                  <a:pt x="3856083" y="4340903"/>
                  <a:pt x="3864457" y="4315780"/>
                  <a:pt x="3874594" y="4291539"/>
                </a:cubicBezTo>
                <a:cubicBezTo>
                  <a:pt x="3841097" y="4281843"/>
                  <a:pt x="3809364" y="4270824"/>
                  <a:pt x="3776748" y="4264213"/>
                </a:cubicBezTo>
                <a:cubicBezTo>
                  <a:pt x="3726944" y="4254517"/>
                  <a:pt x="3676699" y="4249228"/>
                  <a:pt x="3626895" y="4239972"/>
                </a:cubicBezTo>
                <a:cubicBezTo>
                  <a:pt x="3615876" y="4237768"/>
                  <a:pt x="3604858" y="4229394"/>
                  <a:pt x="3596043" y="4221461"/>
                </a:cubicBezTo>
                <a:cubicBezTo>
                  <a:pt x="3584143" y="4210883"/>
                  <a:pt x="3574887" y="4198101"/>
                  <a:pt x="3564309" y="4186201"/>
                </a:cubicBezTo>
                <a:cubicBezTo>
                  <a:pt x="3563428" y="4190608"/>
                  <a:pt x="3562546" y="4194575"/>
                  <a:pt x="3561665" y="4198983"/>
                </a:cubicBezTo>
                <a:cubicBezTo>
                  <a:pt x="3508335" y="4194575"/>
                  <a:pt x="3455004" y="4190167"/>
                  <a:pt x="3401674" y="4186642"/>
                </a:cubicBezTo>
                <a:cubicBezTo>
                  <a:pt x="3393300" y="4186201"/>
                  <a:pt x="3380077" y="4185760"/>
                  <a:pt x="3376552" y="4191049"/>
                </a:cubicBezTo>
                <a:cubicBezTo>
                  <a:pt x="3355836" y="4220579"/>
                  <a:pt x="3329833" y="4219257"/>
                  <a:pt x="3300303" y="4209561"/>
                </a:cubicBezTo>
                <a:cubicBezTo>
                  <a:pt x="3292810" y="4206916"/>
                  <a:pt x="3283113" y="4207357"/>
                  <a:pt x="3276062" y="4209561"/>
                </a:cubicBezTo>
                <a:cubicBezTo>
                  <a:pt x="3239039" y="4221901"/>
                  <a:pt x="3202898" y="4235124"/>
                  <a:pt x="3166316" y="4248346"/>
                </a:cubicBezTo>
                <a:cubicBezTo>
                  <a:pt x="3166757" y="4251872"/>
                  <a:pt x="3167197" y="4254957"/>
                  <a:pt x="3167638" y="4258483"/>
                </a:cubicBezTo>
                <a:cubicBezTo>
                  <a:pt x="3182624" y="4256720"/>
                  <a:pt x="3199372" y="4258924"/>
                  <a:pt x="3212594" y="4253194"/>
                </a:cubicBezTo>
                <a:cubicBezTo>
                  <a:pt x="3258432" y="4232479"/>
                  <a:pt x="3304269" y="4232920"/>
                  <a:pt x="3347903" y="4254517"/>
                </a:cubicBezTo>
                <a:cubicBezTo>
                  <a:pt x="3359803" y="4260246"/>
                  <a:pt x="3368618" y="4279198"/>
                  <a:pt x="3371263" y="4293302"/>
                </a:cubicBezTo>
                <a:cubicBezTo>
                  <a:pt x="3372585" y="4299913"/>
                  <a:pt x="3354955" y="4310050"/>
                  <a:pt x="3345259" y="4317984"/>
                </a:cubicBezTo>
                <a:cubicBezTo>
                  <a:pt x="3334240" y="4326799"/>
                  <a:pt x="3322340" y="4334732"/>
                  <a:pt x="3314847" y="4340021"/>
                </a:cubicBezTo>
                <a:cubicBezTo>
                  <a:pt x="3323662" y="4366466"/>
                  <a:pt x="3330714" y="4387622"/>
                  <a:pt x="3336884" y="4407014"/>
                </a:cubicBezTo>
                <a:cubicBezTo>
                  <a:pt x="3311762" y="4411863"/>
                  <a:pt x="3292810" y="4418915"/>
                  <a:pt x="3273417" y="4418915"/>
                </a:cubicBezTo>
                <a:cubicBezTo>
                  <a:pt x="3209509" y="4419355"/>
                  <a:pt x="3145160" y="4418033"/>
                  <a:pt x="3081252" y="4415829"/>
                </a:cubicBezTo>
                <a:cubicBezTo>
                  <a:pt x="3036296" y="4414067"/>
                  <a:pt x="2990899" y="4410981"/>
                  <a:pt x="2946384" y="4405692"/>
                </a:cubicBezTo>
                <a:cubicBezTo>
                  <a:pt x="2922143" y="4403048"/>
                  <a:pt x="2898783" y="4394674"/>
                  <a:pt x="2874983" y="4388944"/>
                </a:cubicBezTo>
                <a:cubicBezTo>
                  <a:pt x="2876305" y="4393351"/>
                  <a:pt x="2878068" y="4397318"/>
                  <a:pt x="2879391" y="4401725"/>
                </a:cubicBezTo>
                <a:cubicBezTo>
                  <a:pt x="2866609" y="4414507"/>
                  <a:pt x="2854268" y="4427289"/>
                  <a:pt x="2839724" y="4441833"/>
                </a:cubicBezTo>
                <a:cubicBezTo>
                  <a:pt x="2872779" y="4457260"/>
                  <a:pt x="2915972" y="4440511"/>
                  <a:pt x="2930076" y="4476212"/>
                </a:cubicBezTo>
                <a:cubicBezTo>
                  <a:pt x="2899224" y="4496486"/>
                  <a:pt x="2870135" y="4515879"/>
                  <a:pt x="2836198" y="4538357"/>
                </a:cubicBezTo>
                <a:cubicBezTo>
                  <a:pt x="2801379" y="4506623"/>
                  <a:pt x="2803142" y="4465193"/>
                  <a:pt x="2825179" y="4410100"/>
                </a:cubicBezTo>
                <a:cubicBezTo>
                  <a:pt x="2781104" y="4414067"/>
                  <a:pt x="2744963" y="4417152"/>
                  <a:pt x="2698244" y="4421118"/>
                </a:cubicBezTo>
                <a:cubicBezTo>
                  <a:pt x="2722926" y="4450207"/>
                  <a:pt x="2740996" y="4471363"/>
                  <a:pt x="2762593" y="4497367"/>
                </a:cubicBezTo>
                <a:cubicBezTo>
                  <a:pt x="2726011" y="4503097"/>
                  <a:pt x="2697363" y="4507504"/>
                  <a:pt x="2665188" y="4512793"/>
                </a:cubicBezTo>
                <a:cubicBezTo>
                  <a:pt x="2666511" y="4507064"/>
                  <a:pt x="2668273" y="4495164"/>
                  <a:pt x="2671359" y="4479737"/>
                </a:cubicBezTo>
                <a:cubicBezTo>
                  <a:pt x="2660340" y="4478415"/>
                  <a:pt x="2651085" y="4475771"/>
                  <a:pt x="2642270" y="4477093"/>
                </a:cubicBezTo>
                <a:cubicBezTo>
                  <a:pt x="2622877" y="4479297"/>
                  <a:pt x="2603925" y="4485467"/>
                  <a:pt x="2584532" y="4486349"/>
                </a:cubicBezTo>
                <a:cubicBezTo>
                  <a:pt x="2575276" y="4486790"/>
                  <a:pt x="2566020" y="4478415"/>
                  <a:pt x="2556324" y="4474008"/>
                </a:cubicBezTo>
                <a:cubicBezTo>
                  <a:pt x="2561613" y="4466074"/>
                  <a:pt x="2566461" y="4457260"/>
                  <a:pt x="2572632" y="4449767"/>
                </a:cubicBezTo>
                <a:cubicBezTo>
                  <a:pt x="2586736" y="4432578"/>
                  <a:pt x="2600839" y="4416270"/>
                  <a:pt x="2615384" y="4399081"/>
                </a:cubicBezTo>
                <a:cubicBezTo>
                  <a:pt x="2613180" y="4396437"/>
                  <a:pt x="2610536" y="4393792"/>
                  <a:pt x="2608332" y="4390707"/>
                </a:cubicBezTo>
                <a:cubicBezTo>
                  <a:pt x="2576598" y="4399081"/>
                  <a:pt x="2544865" y="4407455"/>
                  <a:pt x="2507842" y="4417152"/>
                </a:cubicBezTo>
                <a:cubicBezTo>
                  <a:pt x="2506079" y="4423763"/>
                  <a:pt x="2502112" y="4436104"/>
                  <a:pt x="2498586" y="4448885"/>
                </a:cubicBezTo>
                <a:cubicBezTo>
                  <a:pt x="2502553" y="4448004"/>
                  <a:pt x="2506520" y="4447122"/>
                  <a:pt x="2510487" y="4445800"/>
                </a:cubicBezTo>
                <a:cubicBezTo>
                  <a:pt x="2518420" y="4463430"/>
                  <a:pt x="2525472" y="4481501"/>
                  <a:pt x="2535168" y="4498249"/>
                </a:cubicBezTo>
                <a:cubicBezTo>
                  <a:pt x="2540457" y="4507504"/>
                  <a:pt x="2549272" y="4514997"/>
                  <a:pt x="2558087" y="4521167"/>
                </a:cubicBezTo>
                <a:cubicBezTo>
                  <a:pt x="2566020" y="4526897"/>
                  <a:pt x="2576598" y="4529101"/>
                  <a:pt x="2584532" y="4534831"/>
                </a:cubicBezTo>
                <a:cubicBezTo>
                  <a:pt x="2622436" y="4563920"/>
                  <a:pt x="2659018" y="4594332"/>
                  <a:pt x="2697363" y="4622980"/>
                </a:cubicBezTo>
                <a:cubicBezTo>
                  <a:pt x="2704415" y="4628269"/>
                  <a:pt x="2718519" y="4630032"/>
                  <a:pt x="2726893" y="4626506"/>
                </a:cubicBezTo>
                <a:cubicBezTo>
                  <a:pt x="2757304" y="4614165"/>
                  <a:pt x="2781545" y="4611961"/>
                  <a:pt x="2787716" y="4642814"/>
                </a:cubicBezTo>
                <a:cubicBezTo>
                  <a:pt x="2814601" y="4650306"/>
                  <a:pt x="2834875" y="4656036"/>
                  <a:pt x="2855590" y="4661325"/>
                </a:cubicBezTo>
                <a:cubicBezTo>
                  <a:pt x="2849420" y="4676310"/>
                  <a:pt x="2843249" y="4691736"/>
                  <a:pt x="2836638" y="4707603"/>
                </a:cubicBezTo>
                <a:cubicBezTo>
                  <a:pt x="2877628" y="4707603"/>
                  <a:pt x="2922584" y="4707603"/>
                  <a:pt x="2971506" y="4707603"/>
                </a:cubicBezTo>
                <a:cubicBezTo>
                  <a:pt x="2967099" y="4723910"/>
                  <a:pt x="2964014" y="4734929"/>
                  <a:pt x="2959165" y="4751677"/>
                </a:cubicBezTo>
                <a:cubicBezTo>
                  <a:pt x="3018666" y="4769307"/>
                  <a:pt x="3077285" y="4786937"/>
                  <a:pt x="3141193" y="4805889"/>
                </a:cubicBezTo>
                <a:close/>
                <a:moveTo>
                  <a:pt x="3991392" y="1212932"/>
                </a:moveTo>
                <a:cubicBezTo>
                  <a:pt x="3955250" y="1200591"/>
                  <a:pt x="3925720" y="1191776"/>
                  <a:pt x="3897513" y="1179876"/>
                </a:cubicBezTo>
                <a:cubicBezTo>
                  <a:pt x="3880765" y="1172824"/>
                  <a:pt x="3866220" y="1160924"/>
                  <a:pt x="3850353" y="1151668"/>
                </a:cubicBezTo>
                <a:cubicBezTo>
                  <a:pt x="3845505" y="1148583"/>
                  <a:pt x="3836249" y="1148583"/>
                  <a:pt x="3834927" y="1144616"/>
                </a:cubicBezTo>
                <a:cubicBezTo>
                  <a:pt x="3823468" y="1115086"/>
                  <a:pt x="3798786" y="1120375"/>
                  <a:pt x="3775426" y="1120375"/>
                </a:cubicBezTo>
                <a:cubicBezTo>
                  <a:pt x="3760441" y="1120375"/>
                  <a:pt x="3742370" y="1124342"/>
                  <a:pt x="3731352" y="1117731"/>
                </a:cubicBezTo>
                <a:cubicBezTo>
                  <a:pt x="3698736" y="1098338"/>
                  <a:pt x="3668766" y="1113764"/>
                  <a:pt x="3637473" y="1119053"/>
                </a:cubicBezTo>
                <a:cubicBezTo>
                  <a:pt x="3621606" y="1121697"/>
                  <a:pt x="3606180" y="1125664"/>
                  <a:pt x="3590313" y="1128309"/>
                </a:cubicBezTo>
                <a:cubicBezTo>
                  <a:pt x="3525964" y="1138886"/>
                  <a:pt x="3460293" y="1144616"/>
                  <a:pt x="3397707" y="1161805"/>
                </a:cubicBezTo>
                <a:cubicBezTo>
                  <a:pt x="3353633" y="1173705"/>
                  <a:pt x="3304269" y="1171061"/>
                  <a:pt x="3266365" y="1205880"/>
                </a:cubicBezTo>
                <a:cubicBezTo>
                  <a:pt x="3246972" y="1223510"/>
                  <a:pt x="3222291" y="1236732"/>
                  <a:pt x="3191879" y="1230121"/>
                </a:cubicBezTo>
                <a:cubicBezTo>
                  <a:pt x="3184827" y="1228799"/>
                  <a:pt x="3166316" y="1245106"/>
                  <a:pt x="3167638" y="1249073"/>
                </a:cubicBezTo>
                <a:cubicBezTo>
                  <a:pt x="3173368" y="1269347"/>
                  <a:pt x="3179098" y="1294029"/>
                  <a:pt x="3194083" y="1305488"/>
                </a:cubicBezTo>
                <a:cubicBezTo>
                  <a:pt x="3216561" y="1323118"/>
                  <a:pt x="3246091" y="1331492"/>
                  <a:pt x="3272536" y="1343833"/>
                </a:cubicBezTo>
                <a:cubicBezTo>
                  <a:pt x="3284436" y="1349563"/>
                  <a:pt x="3296336" y="1360141"/>
                  <a:pt x="3308236" y="1360141"/>
                </a:cubicBezTo>
                <a:cubicBezTo>
                  <a:pt x="3368177" y="1360141"/>
                  <a:pt x="3429441" y="1362344"/>
                  <a:pt x="3488501" y="1353529"/>
                </a:cubicBezTo>
                <a:cubicBezTo>
                  <a:pt x="3537424" y="1346478"/>
                  <a:pt x="3585465" y="1333255"/>
                  <a:pt x="3632625" y="1313422"/>
                </a:cubicBezTo>
                <a:cubicBezTo>
                  <a:pt x="3685955" y="1291384"/>
                  <a:pt x="3748541" y="1283010"/>
                  <a:pt x="3806719" y="1284773"/>
                </a:cubicBezTo>
                <a:cubicBezTo>
                  <a:pt x="3879442" y="1286977"/>
                  <a:pt x="3935417" y="1261854"/>
                  <a:pt x="3991392" y="1212932"/>
                </a:cubicBezTo>
                <a:close/>
                <a:moveTo>
                  <a:pt x="1642218" y="6470144"/>
                </a:moveTo>
                <a:cubicBezTo>
                  <a:pt x="1668663" y="6470144"/>
                  <a:pt x="1685411" y="6467059"/>
                  <a:pt x="1699956" y="6470585"/>
                </a:cubicBezTo>
                <a:cubicBezTo>
                  <a:pt x="1735215" y="6478959"/>
                  <a:pt x="1754608" y="6508489"/>
                  <a:pt x="1780171" y="6530967"/>
                </a:cubicBezTo>
                <a:cubicBezTo>
                  <a:pt x="1815872" y="6562260"/>
                  <a:pt x="1866557" y="6579008"/>
                  <a:pt x="1913276" y="6593553"/>
                </a:cubicBezTo>
                <a:cubicBezTo>
                  <a:pt x="1946332" y="6603690"/>
                  <a:pt x="1983796" y="6597520"/>
                  <a:pt x="2018615" y="6601927"/>
                </a:cubicBezTo>
                <a:cubicBezTo>
                  <a:pt x="2038448" y="6604572"/>
                  <a:pt x="2060926" y="6608539"/>
                  <a:pt x="2075911" y="6619998"/>
                </a:cubicBezTo>
                <a:cubicBezTo>
                  <a:pt x="2126156" y="6660106"/>
                  <a:pt x="2184776" y="6655257"/>
                  <a:pt x="2251769" y="6662750"/>
                </a:cubicBezTo>
                <a:cubicBezTo>
                  <a:pt x="2227969" y="6633661"/>
                  <a:pt x="2230613" y="6609860"/>
                  <a:pt x="2259262" y="6610301"/>
                </a:cubicBezTo>
                <a:cubicBezTo>
                  <a:pt x="2319644" y="6610742"/>
                  <a:pt x="2380026" y="6616031"/>
                  <a:pt x="2439527" y="6626168"/>
                </a:cubicBezTo>
                <a:cubicBezTo>
                  <a:pt x="2473023" y="6631898"/>
                  <a:pt x="2530320" y="6616031"/>
                  <a:pt x="2547509" y="6582534"/>
                </a:cubicBezTo>
                <a:cubicBezTo>
                  <a:pt x="2490212" y="6567549"/>
                  <a:pt x="2433356" y="6564464"/>
                  <a:pt x="2375619" y="6576364"/>
                </a:cubicBezTo>
                <a:cubicBezTo>
                  <a:pt x="2369889" y="6577686"/>
                  <a:pt x="2363718" y="6576805"/>
                  <a:pt x="2357989" y="6575041"/>
                </a:cubicBezTo>
                <a:cubicBezTo>
                  <a:pt x="2292758" y="6557853"/>
                  <a:pt x="2226647" y="6541986"/>
                  <a:pt x="2161857" y="6522152"/>
                </a:cubicBezTo>
                <a:cubicBezTo>
                  <a:pt x="2046382" y="6487333"/>
                  <a:pt x="1929584" y="6460889"/>
                  <a:pt x="1808820" y="6452514"/>
                </a:cubicBezTo>
                <a:cubicBezTo>
                  <a:pt x="1801768" y="6452074"/>
                  <a:pt x="1795157" y="6448548"/>
                  <a:pt x="1788545" y="6445463"/>
                </a:cubicBezTo>
                <a:cubicBezTo>
                  <a:pt x="1722434" y="6414169"/>
                  <a:pt x="1656322" y="6382436"/>
                  <a:pt x="1589769" y="6351584"/>
                </a:cubicBezTo>
                <a:cubicBezTo>
                  <a:pt x="1576547" y="6345413"/>
                  <a:pt x="1561561" y="6344091"/>
                  <a:pt x="1547458" y="6340565"/>
                </a:cubicBezTo>
                <a:cubicBezTo>
                  <a:pt x="1544372" y="6344972"/>
                  <a:pt x="1541287" y="6349380"/>
                  <a:pt x="1538202" y="6354228"/>
                </a:cubicBezTo>
                <a:cubicBezTo>
                  <a:pt x="1547017" y="6358635"/>
                  <a:pt x="1562443" y="6362602"/>
                  <a:pt x="1563324" y="6368332"/>
                </a:cubicBezTo>
                <a:cubicBezTo>
                  <a:pt x="1567291" y="6393895"/>
                  <a:pt x="1580073" y="6403592"/>
                  <a:pt x="1604754" y="6406677"/>
                </a:cubicBezTo>
                <a:cubicBezTo>
                  <a:pt x="1629877" y="6409762"/>
                  <a:pt x="1644422" y="6424307"/>
                  <a:pt x="1637810" y="6453836"/>
                </a:cubicBezTo>
                <a:cubicBezTo>
                  <a:pt x="1637370" y="6461770"/>
                  <a:pt x="1642659" y="6471466"/>
                  <a:pt x="1642218" y="6470144"/>
                </a:cubicBezTo>
                <a:close/>
                <a:moveTo>
                  <a:pt x="4332088" y="5990172"/>
                </a:moveTo>
                <a:cubicBezTo>
                  <a:pt x="4346192" y="5972543"/>
                  <a:pt x="4353244" y="5962405"/>
                  <a:pt x="4361618" y="5954031"/>
                </a:cubicBezTo>
                <a:cubicBezTo>
                  <a:pt x="4381451" y="5934198"/>
                  <a:pt x="4400844" y="5913483"/>
                  <a:pt x="4423322" y="5897175"/>
                </a:cubicBezTo>
                <a:cubicBezTo>
                  <a:pt x="4437426" y="5887038"/>
                  <a:pt x="4457700" y="5876460"/>
                  <a:pt x="4474008" y="5878664"/>
                </a:cubicBezTo>
                <a:cubicBezTo>
                  <a:pt x="4518083" y="5884393"/>
                  <a:pt x="4561716" y="5902023"/>
                  <a:pt x="4591246" y="5850015"/>
                </a:cubicBezTo>
                <a:cubicBezTo>
                  <a:pt x="4594332" y="5844726"/>
                  <a:pt x="4604028" y="5843845"/>
                  <a:pt x="4610639" y="5840319"/>
                </a:cubicBezTo>
                <a:cubicBezTo>
                  <a:pt x="4623861" y="5833708"/>
                  <a:pt x="4643695" y="5830623"/>
                  <a:pt x="4649425" y="5820045"/>
                </a:cubicBezTo>
                <a:cubicBezTo>
                  <a:pt x="4671903" y="5776411"/>
                  <a:pt x="4714655" y="5766715"/>
                  <a:pt x="4753881" y="5748644"/>
                </a:cubicBezTo>
                <a:cubicBezTo>
                  <a:pt x="4773274" y="5739388"/>
                  <a:pt x="4788260" y="5720877"/>
                  <a:pt x="4807212" y="5704569"/>
                </a:cubicBezTo>
                <a:cubicBezTo>
                  <a:pt x="4806771" y="5698840"/>
                  <a:pt x="4805890" y="5689584"/>
                  <a:pt x="4805448" y="5687380"/>
                </a:cubicBezTo>
                <a:cubicBezTo>
                  <a:pt x="4863187" y="5661376"/>
                  <a:pt x="4916957" y="5637135"/>
                  <a:pt x="4968084" y="5613776"/>
                </a:cubicBezTo>
                <a:cubicBezTo>
                  <a:pt x="4964558" y="5593501"/>
                  <a:pt x="4962795" y="5582923"/>
                  <a:pt x="4961472" y="5574549"/>
                </a:cubicBezTo>
                <a:cubicBezTo>
                  <a:pt x="4979102" y="5564412"/>
                  <a:pt x="4995851" y="5557801"/>
                  <a:pt x="5007310" y="5545901"/>
                </a:cubicBezTo>
                <a:cubicBezTo>
                  <a:pt x="5013921" y="5539731"/>
                  <a:pt x="5011718" y="5524745"/>
                  <a:pt x="5013921" y="5514167"/>
                </a:cubicBezTo>
                <a:cubicBezTo>
                  <a:pt x="5001580" y="5513727"/>
                  <a:pt x="4986154" y="5508878"/>
                  <a:pt x="4977780" y="5514167"/>
                </a:cubicBezTo>
                <a:cubicBezTo>
                  <a:pt x="4967643" y="5520338"/>
                  <a:pt x="4958828" y="5535764"/>
                  <a:pt x="4957947" y="5547664"/>
                </a:cubicBezTo>
                <a:cubicBezTo>
                  <a:pt x="4955743" y="5581160"/>
                  <a:pt x="4935028" y="5587772"/>
                  <a:pt x="4907702" y="5596146"/>
                </a:cubicBezTo>
                <a:cubicBezTo>
                  <a:pt x="4871120" y="5607164"/>
                  <a:pt x="4836301" y="5625235"/>
                  <a:pt x="4801923" y="5642424"/>
                </a:cubicBezTo>
                <a:cubicBezTo>
                  <a:pt x="4785615" y="5650358"/>
                  <a:pt x="4771952" y="5662698"/>
                  <a:pt x="4756526" y="5672395"/>
                </a:cubicBezTo>
                <a:cubicBezTo>
                  <a:pt x="4727877" y="5690465"/>
                  <a:pt x="4698788" y="5707655"/>
                  <a:pt x="4658680" y="5732336"/>
                </a:cubicBezTo>
                <a:cubicBezTo>
                  <a:pt x="4601384" y="5715147"/>
                  <a:pt x="4543205" y="5743796"/>
                  <a:pt x="4490316" y="5791837"/>
                </a:cubicBezTo>
                <a:cubicBezTo>
                  <a:pt x="4480619" y="5800652"/>
                  <a:pt x="4466956" y="5805941"/>
                  <a:pt x="4454615" y="5810789"/>
                </a:cubicBezTo>
                <a:cubicBezTo>
                  <a:pt x="4410100" y="5828860"/>
                  <a:pt x="4364703" y="5843845"/>
                  <a:pt x="4343107" y="5876901"/>
                </a:cubicBezTo>
                <a:cubicBezTo>
                  <a:pt x="4315780" y="5873815"/>
                  <a:pt x="4294625" y="5870730"/>
                  <a:pt x="4273028" y="5869408"/>
                </a:cubicBezTo>
                <a:cubicBezTo>
                  <a:pt x="4263332" y="5868967"/>
                  <a:pt x="4250109" y="5876460"/>
                  <a:pt x="4244380" y="5872494"/>
                </a:cubicBezTo>
                <a:cubicBezTo>
                  <a:pt x="4206916" y="5845608"/>
                  <a:pt x="4187523" y="5878664"/>
                  <a:pt x="4158875" y="5894090"/>
                </a:cubicBezTo>
                <a:cubicBezTo>
                  <a:pt x="4220579" y="5928468"/>
                  <a:pt x="4279198" y="5960643"/>
                  <a:pt x="4332088" y="5990172"/>
                </a:cubicBezTo>
                <a:close/>
                <a:moveTo>
                  <a:pt x="2739234" y="4003292"/>
                </a:moveTo>
                <a:cubicBezTo>
                  <a:pt x="2740556" y="4006377"/>
                  <a:pt x="2741878" y="4009903"/>
                  <a:pt x="2742760" y="4012988"/>
                </a:cubicBezTo>
                <a:cubicBezTo>
                  <a:pt x="2749371" y="4012988"/>
                  <a:pt x="2756863" y="4014751"/>
                  <a:pt x="2762593" y="4012547"/>
                </a:cubicBezTo>
                <a:cubicBezTo>
                  <a:pt x="2796531" y="3999766"/>
                  <a:pt x="2829586" y="3999766"/>
                  <a:pt x="2863524" y="4014310"/>
                </a:cubicBezTo>
                <a:cubicBezTo>
                  <a:pt x="2881153" y="4021803"/>
                  <a:pt x="2901869" y="4024007"/>
                  <a:pt x="2921261" y="4024447"/>
                </a:cubicBezTo>
                <a:cubicBezTo>
                  <a:pt x="2944621" y="4025329"/>
                  <a:pt x="2967980" y="4022244"/>
                  <a:pt x="2991340" y="4020480"/>
                </a:cubicBezTo>
                <a:cubicBezTo>
                  <a:pt x="3004562" y="4010343"/>
                  <a:pt x="3019548" y="4001088"/>
                  <a:pt x="3035855" y="3998884"/>
                </a:cubicBezTo>
                <a:cubicBezTo>
                  <a:pt x="3046874" y="3997562"/>
                  <a:pt x="3059215" y="4008140"/>
                  <a:pt x="3071115" y="4008581"/>
                </a:cubicBezTo>
                <a:cubicBezTo>
                  <a:pt x="3094034" y="4009021"/>
                  <a:pt x="3134142" y="4012106"/>
                  <a:pt x="3137227" y="4003292"/>
                </a:cubicBezTo>
                <a:cubicBezTo>
                  <a:pt x="3150008" y="3967150"/>
                  <a:pt x="3176894" y="3981695"/>
                  <a:pt x="3198490" y="3977728"/>
                </a:cubicBezTo>
                <a:cubicBezTo>
                  <a:pt x="3222291" y="3973321"/>
                  <a:pt x="3246532" y="3970676"/>
                  <a:pt x="3273858" y="3966710"/>
                </a:cubicBezTo>
                <a:cubicBezTo>
                  <a:pt x="3276062" y="3970236"/>
                  <a:pt x="3281791" y="3983899"/>
                  <a:pt x="3286639" y="3983458"/>
                </a:cubicBezTo>
                <a:cubicBezTo>
                  <a:pt x="3341733" y="3979491"/>
                  <a:pt x="3402115" y="4047807"/>
                  <a:pt x="3452800" y="3970676"/>
                </a:cubicBezTo>
                <a:cubicBezTo>
                  <a:pt x="3461615" y="3957454"/>
                  <a:pt x="3487179" y="3955691"/>
                  <a:pt x="3505249" y="3948639"/>
                </a:cubicBezTo>
                <a:cubicBezTo>
                  <a:pt x="3504368" y="3943791"/>
                  <a:pt x="3503927" y="3938943"/>
                  <a:pt x="3503046" y="3934535"/>
                </a:cubicBezTo>
                <a:cubicBezTo>
                  <a:pt x="3477923" y="3936739"/>
                  <a:pt x="3453241" y="3938943"/>
                  <a:pt x="3428119" y="3941146"/>
                </a:cubicBezTo>
                <a:cubicBezTo>
                  <a:pt x="3418863" y="3942028"/>
                  <a:pt x="3408726" y="3946435"/>
                  <a:pt x="3400352" y="3943791"/>
                </a:cubicBezTo>
                <a:cubicBezTo>
                  <a:pt x="3358481" y="3931009"/>
                  <a:pt x="3317492" y="3915583"/>
                  <a:pt x="3275621" y="3902361"/>
                </a:cubicBezTo>
                <a:cubicBezTo>
                  <a:pt x="3266365" y="3899275"/>
                  <a:pt x="3254465" y="3898394"/>
                  <a:pt x="3246091" y="3901920"/>
                </a:cubicBezTo>
                <a:cubicBezTo>
                  <a:pt x="3197609" y="3922194"/>
                  <a:pt x="3149568" y="3904564"/>
                  <a:pt x="3101526" y="3902361"/>
                </a:cubicBezTo>
                <a:cubicBezTo>
                  <a:pt x="3066708" y="3900598"/>
                  <a:pt x="3034533" y="3891342"/>
                  <a:pt x="3007647" y="3927483"/>
                </a:cubicBezTo>
                <a:cubicBezTo>
                  <a:pt x="2982966" y="3960539"/>
                  <a:pt x="2889528" y="3939383"/>
                  <a:pt x="2878509" y="3900157"/>
                </a:cubicBezTo>
                <a:cubicBezTo>
                  <a:pt x="2872339" y="3877679"/>
                  <a:pt x="2861320" y="3876798"/>
                  <a:pt x="2842809" y="3882527"/>
                </a:cubicBezTo>
                <a:cubicBezTo>
                  <a:pt x="2816364" y="3890461"/>
                  <a:pt x="2789478" y="3896631"/>
                  <a:pt x="2762593" y="3903242"/>
                </a:cubicBezTo>
                <a:cubicBezTo>
                  <a:pt x="2762593" y="3903683"/>
                  <a:pt x="2762593" y="3904124"/>
                  <a:pt x="2762152" y="3904564"/>
                </a:cubicBezTo>
                <a:cubicBezTo>
                  <a:pt x="2737030" y="3910294"/>
                  <a:pt x="2711907" y="3916465"/>
                  <a:pt x="2686785" y="3922194"/>
                </a:cubicBezTo>
                <a:cubicBezTo>
                  <a:pt x="2699567" y="3964947"/>
                  <a:pt x="2733063" y="3974643"/>
                  <a:pt x="2780223" y="3970236"/>
                </a:cubicBezTo>
                <a:cubicBezTo>
                  <a:pt x="2763475" y="3984340"/>
                  <a:pt x="2751134" y="3993595"/>
                  <a:pt x="2739234" y="4003292"/>
                </a:cubicBezTo>
                <a:close/>
                <a:moveTo>
                  <a:pt x="4526897" y="5084440"/>
                </a:moveTo>
                <a:cubicBezTo>
                  <a:pt x="4559513" y="5085322"/>
                  <a:pt x="4586839" y="5101630"/>
                  <a:pt x="4607995" y="5060640"/>
                </a:cubicBezTo>
                <a:cubicBezTo>
                  <a:pt x="4615928" y="5045214"/>
                  <a:pt x="4647662" y="5036399"/>
                  <a:pt x="4669699" y="5034195"/>
                </a:cubicBezTo>
                <a:cubicBezTo>
                  <a:pt x="4728318" y="5028907"/>
                  <a:pt x="4787378" y="5029347"/>
                  <a:pt x="4845997" y="5025380"/>
                </a:cubicBezTo>
                <a:cubicBezTo>
                  <a:pt x="4855694" y="5024499"/>
                  <a:pt x="4864949" y="5013040"/>
                  <a:pt x="4873764" y="5005547"/>
                </a:cubicBezTo>
                <a:cubicBezTo>
                  <a:pt x="4912109" y="4971610"/>
                  <a:pt x="4945606" y="4924450"/>
                  <a:pt x="4990121" y="4906820"/>
                </a:cubicBezTo>
                <a:cubicBezTo>
                  <a:pt x="5043451" y="4885664"/>
                  <a:pt x="5060640" y="4849523"/>
                  <a:pt x="5079592" y="4803686"/>
                </a:cubicBezTo>
                <a:cubicBezTo>
                  <a:pt x="5065488" y="4794871"/>
                  <a:pt x="5053148" y="4786937"/>
                  <a:pt x="5040807" y="4779445"/>
                </a:cubicBezTo>
                <a:cubicBezTo>
                  <a:pt x="5043451" y="4778563"/>
                  <a:pt x="5045655" y="4777682"/>
                  <a:pt x="5048300" y="4776359"/>
                </a:cubicBezTo>
                <a:cubicBezTo>
                  <a:pt x="5045214" y="4766663"/>
                  <a:pt x="5042129" y="4756526"/>
                  <a:pt x="5037281" y="4742422"/>
                </a:cubicBezTo>
                <a:cubicBezTo>
                  <a:pt x="5024499" y="4758729"/>
                  <a:pt x="5018769" y="4768867"/>
                  <a:pt x="5010395" y="4776359"/>
                </a:cubicBezTo>
                <a:cubicBezTo>
                  <a:pt x="4998936" y="4786937"/>
                  <a:pt x="4986154" y="4796633"/>
                  <a:pt x="4972932" y="4805448"/>
                </a:cubicBezTo>
                <a:cubicBezTo>
                  <a:pt x="4961032" y="4813382"/>
                  <a:pt x="4948250" y="4820434"/>
                  <a:pt x="4935468" y="4827045"/>
                </a:cubicBezTo>
                <a:cubicBezTo>
                  <a:pt x="4928857" y="4830571"/>
                  <a:pt x="4920483" y="4830571"/>
                  <a:pt x="4914313" y="4834538"/>
                </a:cubicBezTo>
                <a:cubicBezTo>
                  <a:pt x="4881698" y="4855693"/>
                  <a:pt x="4851286" y="4882138"/>
                  <a:pt x="4816467" y="4897564"/>
                </a:cubicBezTo>
                <a:cubicBezTo>
                  <a:pt x="4774156" y="4916076"/>
                  <a:pt x="4732725" y="4932824"/>
                  <a:pt x="4699670" y="4967202"/>
                </a:cubicBezTo>
                <a:cubicBezTo>
                  <a:pt x="4683803" y="4983510"/>
                  <a:pt x="4663088" y="5000258"/>
                  <a:pt x="4641932" y="5005106"/>
                </a:cubicBezTo>
                <a:cubicBezTo>
                  <a:pt x="4593009" y="5015244"/>
                  <a:pt x="4561716" y="5046096"/>
                  <a:pt x="4526897" y="5084440"/>
                </a:cubicBezTo>
                <a:close/>
                <a:moveTo>
                  <a:pt x="6327784" y="4083507"/>
                </a:moveTo>
                <a:cubicBezTo>
                  <a:pt x="6309713" y="4106426"/>
                  <a:pt x="6288116" y="4130226"/>
                  <a:pt x="6270487" y="4156671"/>
                </a:cubicBezTo>
                <a:cubicBezTo>
                  <a:pt x="6255061" y="4180030"/>
                  <a:pt x="6239634" y="4204712"/>
                  <a:pt x="6232583" y="4231157"/>
                </a:cubicBezTo>
                <a:cubicBezTo>
                  <a:pt x="6217597" y="4287132"/>
                  <a:pt x="6208782" y="4344429"/>
                  <a:pt x="6149282" y="4374399"/>
                </a:cubicBezTo>
                <a:cubicBezTo>
                  <a:pt x="6142230" y="4377925"/>
                  <a:pt x="6140026" y="4391148"/>
                  <a:pt x="6134737" y="4401725"/>
                </a:cubicBezTo>
                <a:cubicBezTo>
                  <a:pt x="6207460" y="4413626"/>
                  <a:pt x="6240075" y="4402607"/>
                  <a:pt x="6266079" y="4347073"/>
                </a:cubicBezTo>
                <a:cubicBezTo>
                  <a:pt x="6282387" y="4312254"/>
                  <a:pt x="6307950" y="4301676"/>
                  <a:pt x="6340125" y="4295065"/>
                </a:cubicBezTo>
                <a:cubicBezTo>
                  <a:pt x="6359518" y="4291098"/>
                  <a:pt x="6378469" y="4283606"/>
                  <a:pt x="6397862" y="4280961"/>
                </a:cubicBezTo>
                <a:cubicBezTo>
                  <a:pt x="6437529" y="4275232"/>
                  <a:pt x="6450311" y="4252313"/>
                  <a:pt x="6449870" y="4213968"/>
                </a:cubicBezTo>
                <a:cubicBezTo>
                  <a:pt x="6449429" y="4179590"/>
                  <a:pt x="6455600" y="4145212"/>
                  <a:pt x="6459567" y="4104663"/>
                </a:cubicBezTo>
                <a:cubicBezTo>
                  <a:pt x="6425188" y="4077337"/>
                  <a:pt x="6377588" y="4069403"/>
                  <a:pt x="6327784" y="4083507"/>
                </a:cubicBezTo>
                <a:close/>
                <a:moveTo>
                  <a:pt x="2756423" y="4190608"/>
                </a:moveTo>
                <a:cubicBezTo>
                  <a:pt x="2841046" y="4255398"/>
                  <a:pt x="2881153" y="4170334"/>
                  <a:pt x="2937128" y="4145212"/>
                </a:cubicBezTo>
                <a:cubicBezTo>
                  <a:pt x="2932721" y="4127582"/>
                  <a:pt x="2929195" y="4113478"/>
                  <a:pt x="2925669" y="4097611"/>
                </a:cubicBezTo>
                <a:cubicBezTo>
                  <a:pt x="2878950" y="4083066"/>
                  <a:pt x="2830909" y="4068081"/>
                  <a:pt x="2782867" y="4053536"/>
                </a:cubicBezTo>
                <a:cubicBezTo>
                  <a:pt x="2776256" y="4051333"/>
                  <a:pt x="2768323" y="4053536"/>
                  <a:pt x="2760830" y="4053536"/>
                </a:cubicBezTo>
                <a:cubicBezTo>
                  <a:pt x="2740996" y="4053977"/>
                  <a:pt x="2721163" y="4056622"/>
                  <a:pt x="2701770" y="4053977"/>
                </a:cubicBezTo>
                <a:cubicBezTo>
                  <a:pt x="2658577" y="4048248"/>
                  <a:pt x="2617588" y="4057503"/>
                  <a:pt x="2581887" y="4078218"/>
                </a:cubicBezTo>
                <a:cubicBezTo>
                  <a:pt x="2569547" y="4085270"/>
                  <a:pt x="2568665" y="4112596"/>
                  <a:pt x="2562495" y="4130667"/>
                </a:cubicBezTo>
                <a:cubicBezTo>
                  <a:pt x="2561172" y="4135074"/>
                  <a:pt x="2558969" y="4139041"/>
                  <a:pt x="2554121" y="4150941"/>
                </a:cubicBezTo>
                <a:cubicBezTo>
                  <a:pt x="2587617" y="4156230"/>
                  <a:pt x="2616706" y="4164164"/>
                  <a:pt x="2646236" y="4165045"/>
                </a:cubicBezTo>
                <a:cubicBezTo>
                  <a:pt x="2666070" y="4165486"/>
                  <a:pt x="2686344" y="4154908"/>
                  <a:pt x="2706618" y="4150060"/>
                </a:cubicBezTo>
                <a:cubicBezTo>
                  <a:pt x="2740115" y="4142567"/>
                  <a:pt x="2760389" y="4159315"/>
                  <a:pt x="2756423" y="4190608"/>
                </a:cubicBezTo>
                <a:close/>
                <a:moveTo>
                  <a:pt x="3091389" y="3667443"/>
                </a:moveTo>
                <a:cubicBezTo>
                  <a:pt x="3095356" y="3645406"/>
                  <a:pt x="3098882" y="3627336"/>
                  <a:pt x="3101967" y="3609265"/>
                </a:cubicBezTo>
                <a:cubicBezTo>
                  <a:pt x="3083015" y="3607502"/>
                  <a:pt x="3064504" y="3604417"/>
                  <a:pt x="3045552" y="3603535"/>
                </a:cubicBezTo>
                <a:cubicBezTo>
                  <a:pt x="3016903" y="3602213"/>
                  <a:pt x="2988695" y="3602213"/>
                  <a:pt x="2960047" y="3600891"/>
                </a:cubicBezTo>
                <a:cubicBezTo>
                  <a:pt x="2941536" y="3600009"/>
                  <a:pt x="2923024" y="3597806"/>
                  <a:pt x="2909361" y="3596484"/>
                </a:cubicBezTo>
                <a:cubicBezTo>
                  <a:pt x="2899224" y="3620725"/>
                  <a:pt x="2886002" y="3638354"/>
                  <a:pt x="2887765" y="3653780"/>
                </a:cubicBezTo>
                <a:cubicBezTo>
                  <a:pt x="2889528" y="3666562"/>
                  <a:pt x="2909361" y="3677140"/>
                  <a:pt x="2923024" y="3690362"/>
                </a:cubicBezTo>
                <a:cubicBezTo>
                  <a:pt x="2921702" y="3691684"/>
                  <a:pt x="2911124" y="3699177"/>
                  <a:pt x="2908039" y="3708874"/>
                </a:cubicBezTo>
                <a:cubicBezTo>
                  <a:pt x="2902750" y="3725622"/>
                  <a:pt x="2896139" y="3745455"/>
                  <a:pt x="2901428" y="3760441"/>
                </a:cubicBezTo>
                <a:cubicBezTo>
                  <a:pt x="2906276" y="3774104"/>
                  <a:pt x="2924787" y="3789089"/>
                  <a:pt x="2939332" y="3791293"/>
                </a:cubicBezTo>
                <a:cubicBezTo>
                  <a:pt x="2984288" y="3797904"/>
                  <a:pt x="3028363" y="3763526"/>
                  <a:pt x="3074641" y="3786004"/>
                </a:cubicBezTo>
                <a:cubicBezTo>
                  <a:pt x="3077285" y="3787326"/>
                  <a:pt x="3082134" y="3785123"/>
                  <a:pt x="3085219" y="3783800"/>
                </a:cubicBezTo>
                <a:cubicBezTo>
                  <a:pt x="3115630" y="3769696"/>
                  <a:pt x="3146042" y="3756033"/>
                  <a:pt x="3175572" y="3740607"/>
                </a:cubicBezTo>
                <a:cubicBezTo>
                  <a:pt x="3183064" y="3736641"/>
                  <a:pt x="3192320" y="3726503"/>
                  <a:pt x="3191438" y="3720333"/>
                </a:cubicBezTo>
                <a:cubicBezTo>
                  <a:pt x="3190557" y="3712840"/>
                  <a:pt x="3181301" y="3703585"/>
                  <a:pt x="3173809" y="3700059"/>
                </a:cubicBezTo>
                <a:cubicBezTo>
                  <a:pt x="3146482" y="3687718"/>
                  <a:pt x="3117834" y="3677581"/>
                  <a:pt x="3091389" y="3667443"/>
                </a:cubicBezTo>
                <a:close/>
                <a:moveTo>
                  <a:pt x="3612791" y="2623317"/>
                </a:moveTo>
                <a:cubicBezTo>
                  <a:pt x="3602213" y="2621554"/>
                  <a:pt x="3590754" y="2621554"/>
                  <a:pt x="3581498" y="2617147"/>
                </a:cubicBezTo>
                <a:cubicBezTo>
                  <a:pt x="3545357" y="2599958"/>
                  <a:pt x="3510097" y="2580565"/>
                  <a:pt x="3473956" y="2562935"/>
                </a:cubicBezTo>
                <a:cubicBezTo>
                  <a:pt x="3454123" y="2553239"/>
                  <a:pt x="3418863" y="2576158"/>
                  <a:pt x="3421508" y="2596873"/>
                </a:cubicBezTo>
                <a:cubicBezTo>
                  <a:pt x="3429000" y="2656814"/>
                  <a:pt x="3455004" y="2707500"/>
                  <a:pt x="3500842" y="2748930"/>
                </a:cubicBezTo>
                <a:cubicBezTo>
                  <a:pt x="3502605" y="2711466"/>
                  <a:pt x="3541390" y="2688988"/>
                  <a:pt x="3579735" y="2700007"/>
                </a:cubicBezTo>
                <a:cubicBezTo>
                  <a:pt x="3592517" y="2703533"/>
                  <a:pt x="3606180" y="2706178"/>
                  <a:pt x="3618962" y="2704855"/>
                </a:cubicBezTo>
                <a:cubicBezTo>
                  <a:pt x="3642762" y="2702211"/>
                  <a:pt x="3666121" y="2696040"/>
                  <a:pt x="3689481" y="2691633"/>
                </a:cubicBezTo>
                <a:cubicBezTo>
                  <a:pt x="3681988" y="2678851"/>
                  <a:pt x="3669647" y="2670477"/>
                  <a:pt x="3656425" y="2668273"/>
                </a:cubicBezTo>
                <a:cubicBezTo>
                  <a:pt x="3626013" y="2663866"/>
                  <a:pt x="3607943" y="2646677"/>
                  <a:pt x="3612791" y="2623317"/>
                </a:cubicBezTo>
                <a:close/>
                <a:moveTo>
                  <a:pt x="2721604" y="4328562"/>
                </a:moveTo>
                <a:cubicBezTo>
                  <a:pt x="2772290" y="4346632"/>
                  <a:pt x="2816364" y="4364262"/>
                  <a:pt x="2862201" y="4377044"/>
                </a:cubicBezTo>
                <a:cubicBezTo>
                  <a:pt x="2877628" y="4381451"/>
                  <a:pt x="2897020" y="4376603"/>
                  <a:pt x="2913328" y="4371314"/>
                </a:cubicBezTo>
                <a:cubicBezTo>
                  <a:pt x="2920821" y="4369110"/>
                  <a:pt x="2932280" y="4353243"/>
                  <a:pt x="2930076" y="4348836"/>
                </a:cubicBezTo>
                <a:cubicBezTo>
                  <a:pt x="2915091" y="4314899"/>
                  <a:pt x="2936247" y="4305202"/>
                  <a:pt x="2961369" y="4297710"/>
                </a:cubicBezTo>
                <a:cubicBezTo>
                  <a:pt x="2992662" y="4288454"/>
                  <a:pt x="3023955" y="4280080"/>
                  <a:pt x="3060537" y="4270383"/>
                </a:cubicBezTo>
                <a:cubicBezTo>
                  <a:pt x="3012496" y="4241294"/>
                  <a:pt x="2953876" y="4254957"/>
                  <a:pt x="2927432" y="4291098"/>
                </a:cubicBezTo>
                <a:cubicBezTo>
                  <a:pt x="2918176" y="4303880"/>
                  <a:pt x="2898343" y="4313576"/>
                  <a:pt x="2882035" y="4315780"/>
                </a:cubicBezTo>
                <a:cubicBezTo>
                  <a:pt x="2832671" y="4321951"/>
                  <a:pt x="2781545" y="4324154"/>
                  <a:pt x="2721604" y="4328562"/>
                </a:cubicBezTo>
                <a:close/>
                <a:moveTo>
                  <a:pt x="4598739" y="3600891"/>
                </a:moveTo>
                <a:cubicBezTo>
                  <a:pt x="4578906" y="3591635"/>
                  <a:pt x="4555105" y="3572243"/>
                  <a:pt x="4532186" y="3573124"/>
                </a:cubicBezTo>
                <a:cubicBezTo>
                  <a:pt x="4514116" y="3573565"/>
                  <a:pt x="4496927" y="3599128"/>
                  <a:pt x="4479297" y="3613672"/>
                </a:cubicBezTo>
                <a:cubicBezTo>
                  <a:pt x="4481501" y="3616317"/>
                  <a:pt x="4483704" y="3618961"/>
                  <a:pt x="4485467" y="3622047"/>
                </a:cubicBezTo>
                <a:cubicBezTo>
                  <a:pt x="4465193" y="3628217"/>
                  <a:pt x="4444919" y="3633947"/>
                  <a:pt x="4420237" y="3641439"/>
                </a:cubicBezTo>
                <a:cubicBezTo>
                  <a:pt x="4455938" y="3669207"/>
                  <a:pt x="4466956" y="3670969"/>
                  <a:pt x="4570972" y="3670529"/>
                </a:cubicBezTo>
                <a:cubicBezTo>
                  <a:pt x="4580228" y="3647169"/>
                  <a:pt x="4588161" y="3627336"/>
                  <a:pt x="4598739" y="3600891"/>
                </a:cubicBezTo>
                <a:close/>
                <a:moveTo>
                  <a:pt x="4401285" y="6095951"/>
                </a:moveTo>
                <a:cubicBezTo>
                  <a:pt x="4399522" y="6092425"/>
                  <a:pt x="4397318" y="6088899"/>
                  <a:pt x="4395555" y="6085373"/>
                </a:cubicBezTo>
                <a:cubicBezTo>
                  <a:pt x="4354125" y="6102122"/>
                  <a:pt x="4314017" y="6124159"/>
                  <a:pt x="4270824" y="6134737"/>
                </a:cubicBezTo>
                <a:cubicBezTo>
                  <a:pt x="4227631" y="6145315"/>
                  <a:pt x="4180471" y="6136500"/>
                  <a:pt x="4131549" y="6161182"/>
                </a:cubicBezTo>
                <a:cubicBezTo>
                  <a:pt x="4150501" y="6167352"/>
                  <a:pt x="4163723" y="6167352"/>
                  <a:pt x="4170334" y="6174404"/>
                </a:cubicBezTo>
                <a:cubicBezTo>
                  <a:pt x="4200305" y="6205697"/>
                  <a:pt x="4236005" y="6203934"/>
                  <a:pt x="4269061" y="6188067"/>
                </a:cubicBezTo>
                <a:cubicBezTo>
                  <a:pt x="4310492" y="6168234"/>
                  <a:pt x="4348396" y="6140907"/>
                  <a:pt x="4387181" y="6116225"/>
                </a:cubicBezTo>
                <a:cubicBezTo>
                  <a:pt x="4393792" y="6112259"/>
                  <a:pt x="4396878" y="6103003"/>
                  <a:pt x="4401285" y="6095951"/>
                </a:cubicBezTo>
                <a:close/>
                <a:moveTo>
                  <a:pt x="4779445" y="5619946"/>
                </a:moveTo>
                <a:cubicBezTo>
                  <a:pt x="4706281" y="5605401"/>
                  <a:pt x="4652510" y="5626557"/>
                  <a:pt x="4614165" y="5685617"/>
                </a:cubicBezTo>
                <a:cubicBezTo>
                  <a:pt x="4630032" y="5708095"/>
                  <a:pt x="4647221" y="5721758"/>
                  <a:pt x="4675429" y="5701925"/>
                </a:cubicBezTo>
                <a:cubicBezTo>
                  <a:pt x="4691736" y="5690025"/>
                  <a:pt x="4710688" y="5681651"/>
                  <a:pt x="4726555" y="5669309"/>
                </a:cubicBezTo>
                <a:cubicBezTo>
                  <a:pt x="4744185" y="5654765"/>
                  <a:pt x="4760493" y="5637576"/>
                  <a:pt x="4779445" y="5619946"/>
                </a:cubicBezTo>
                <a:close/>
                <a:moveTo>
                  <a:pt x="3418863" y="6434003"/>
                </a:moveTo>
                <a:cubicBezTo>
                  <a:pt x="3398589" y="6433562"/>
                  <a:pt x="3376992" y="6452074"/>
                  <a:pt x="3358922" y="6420780"/>
                </a:cubicBezTo>
                <a:cubicBezTo>
                  <a:pt x="3356718" y="6417255"/>
                  <a:pt x="3344377" y="6419459"/>
                  <a:pt x="3336884" y="6419018"/>
                </a:cubicBezTo>
                <a:cubicBezTo>
                  <a:pt x="3339970" y="6425629"/>
                  <a:pt x="3341733" y="6435766"/>
                  <a:pt x="3346581" y="6438410"/>
                </a:cubicBezTo>
                <a:cubicBezTo>
                  <a:pt x="3374348" y="6451633"/>
                  <a:pt x="3401674" y="6467941"/>
                  <a:pt x="3431204" y="6474111"/>
                </a:cubicBezTo>
                <a:cubicBezTo>
                  <a:pt x="3474397" y="6482926"/>
                  <a:pt x="3518912" y="6482485"/>
                  <a:pt x="3558579" y="6451633"/>
                </a:cubicBezTo>
                <a:cubicBezTo>
                  <a:pt x="3527727" y="6444140"/>
                  <a:pt x="3496875" y="6442377"/>
                  <a:pt x="3466023" y="6440173"/>
                </a:cubicBezTo>
                <a:cubicBezTo>
                  <a:pt x="3450597" y="6438410"/>
                  <a:pt x="3434730" y="6435766"/>
                  <a:pt x="3418863" y="6434003"/>
                </a:cubicBezTo>
                <a:close/>
                <a:moveTo>
                  <a:pt x="4640169" y="3945554"/>
                </a:moveTo>
                <a:cubicBezTo>
                  <a:pt x="4632676" y="3929246"/>
                  <a:pt x="4625625" y="3913820"/>
                  <a:pt x="4617691" y="3897072"/>
                </a:cubicBezTo>
                <a:cubicBezTo>
                  <a:pt x="4557309" y="3892664"/>
                  <a:pt x="4518523" y="3923516"/>
                  <a:pt x="4532186" y="3968032"/>
                </a:cubicBezTo>
                <a:cubicBezTo>
                  <a:pt x="4633558" y="3974202"/>
                  <a:pt x="4607995" y="3982136"/>
                  <a:pt x="4640169" y="3945554"/>
                </a:cubicBezTo>
                <a:close/>
                <a:moveTo>
                  <a:pt x="2672240" y="4673225"/>
                </a:moveTo>
                <a:cubicBezTo>
                  <a:pt x="2672681" y="4667495"/>
                  <a:pt x="2672681" y="4662206"/>
                  <a:pt x="2673122" y="4656477"/>
                </a:cubicBezTo>
                <a:cubicBezTo>
                  <a:pt x="2630369" y="4635321"/>
                  <a:pt x="2587176" y="4614606"/>
                  <a:pt x="2544424" y="4593450"/>
                </a:cubicBezTo>
                <a:cubicBezTo>
                  <a:pt x="2543102" y="4595653"/>
                  <a:pt x="2541339" y="4598298"/>
                  <a:pt x="2540017" y="4600502"/>
                </a:cubicBezTo>
                <a:cubicBezTo>
                  <a:pt x="2552798" y="4609758"/>
                  <a:pt x="2565580" y="4619454"/>
                  <a:pt x="2578802" y="4629150"/>
                </a:cubicBezTo>
                <a:cubicBezTo>
                  <a:pt x="2565580" y="4636202"/>
                  <a:pt x="2553680" y="4641932"/>
                  <a:pt x="2539576" y="4649425"/>
                </a:cubicBezTo>
                <a:cubicBezTo>
                  <a:pt x="2551476" y="4664410"/>
                  <a:pt x="2561613" y="4686888"/>
                  <a:pt x="2571309" y="4686888"/>
                </a:cubicBezTo>
                <a:cubicBezTo>
                  <a:pt x="2605247" y="4686888"/>
                  <a:pt x="2638743" y="4678514"/>
                  <a:pt x="2672240" y="4673225"/>
                </a:cubicBezTo>
                <a:close/>
                <a:moveTo>
                  <a:pt x="3876357" y="6307068"/>
                </a:moveTo>
                <a:cubicBezTo>
                  <a:pt x="3859168" y="6300898"/>
                  <a:pt x="3844623" y="6297372"/>
                  <a:pt x="3832283" y="6290761"/>
                </a:cubicBezTo>
                <a:cubicBezTo>
                  <a:pt x="3798786" y="6271809"/>
                  <a:pt x="3752067" y="6278420"/>
                  <a:pt x="3732674" y="6308832"/>
                </a:cubicBezTo>
                <a:cubicBezTo>
                  <a:pt x="3729589" y="6313680"/>
                  <a:pt x="3736641" y="6332191"/>
                  <a:pt x="3739285" y="6332191"/>
                </a:cubicBezTo>
                <a:cubicBezTo>
                  <a:pt x="3784682" y="6333954"/>
                  <a:pt x="3831842" y="6343209"/>
                  <a:pt x="3876357" y="6307068"/>
                </a:cubicBezTo>
                <a:close/>
                <a:moveTo>
                  <a:pt x="3457649" y="806124"/>
                </a:moveTo>
                <a:cubicBezTo>
                  <a:pt x="3456767" y="801275"/>
                  <a:pt x="3456326" y="796868"/>
                  <a:pt x="3455445" y="792020"/>
                </a:cubicBezTo>
                <a:cubicBezTo>
                  <a:pt x="3431204" y="790257"/>
                  <a:pt x="3406522" y="783646"/>
                  <a:pt x="3383603" y="787171"/>
                </a:cubicBezTo>
                <a:cubicBezTo>
                  <a:pt x="3355396" y="791579"/>
                  <a:pt x="3329392" y="804801"/>
                  <a:pt x="3332477" y="846672"/>
                </a:cubicBezTo>
                <a:cubicBezTo>
                  <a:pt x="3362889" y="844468"/>
                  <a:pt x="3392418" y="842265"/>
                  <a:pt x="3426797" y="839620"/>
                </a:cubicBezTo>
                <a:cubicBezTo>
                  <a:pt x="3416659" y="828602"/>
                  <a:pt x="3412252" y="824194"/>
                  <a:pt x="3412693" y="824635"/>
                </a:cubicBezTo>
                <a:cubicBezTo>
                  <a:pt x="3427678" y="818905"/>
                  <a:pt x="3442663" y="812294"/>
                  <a:pt x="3457649" y="806124"/>
                </a:cubicBezTo>
                <a:close/>
                <a:moveTo>
                  <a:pt x="987711" y="5470974"/>
                </a:moveTo>
                <a:cubicBezTo>
                  <a:pt x="985507" y="5474941"/>
                  <a:pt x="983303" y="5478908"/>
                  <a:pt x="980659" y="5482874"/>
                </a:cubicBezTo>
                <a:cubicBezTo>
                  <a:pt x="1005781" y="5507115"/>
                  <a:pt x="1030904" y="5531797"/>
                  <a:pt x="1057349" y="5554716"/>
                </a:cubicBezTo>
                <a:cubicBezTo>
                  <a:pt x="1063519" y="5560005"/>
                  <a:pt x="1075860" y="5559123"/>
                  <a:pt x="1085116" y="5560886"/>
                </a:cubicBezTo>
                <a:cubicBezTo>
                  <a:pt x="1085116" y="5548986"/>
                  <a:pt x="1087319" y="5527830"/>
                  <a:pt x="1084675" y="5527390"/>
                </a:cubicBezTo>
                <a:cubicBezTo>
                  <a:pt x="1054263" y="5520778"/>
                  <a:pt x="1044126" y="5503589"/>
                  <a:pt x="1050297" y="5474059"/>
                </a:cubicBezTo>
                <a:cubicBezTo>
                  <a:pt x="1050737" y="5472737"/>
                  <a:pt x="1037956" y="5466566"/>
                  <a:pt x="1031785" y="5466566"/>
                </a:cubicBezTo>
                <a:cubicBezTo>
                  <a:pt x="1016800" y="5467008"/>
                  <a:pt x="1002255" y="5469652"/>
                  <a:pt x="987711" y="5470974"/>
                </a:cubicBezTo>
                <a:close/>
                <a:moveTo>
                  <a:pt x="3612350" y="5472737"/>
                </a:moveTo>
                <a:cubicBezTo>
                  <a:pt x="3643203" y="5456430"/>
                  <a:pt x="3663036" y="5441444"/>
                  <a:pt x="3685073" y="5435274"/>
                </a:cubicBezTo>
                <a:cubicBezTo>
                  <a:pt x="3706670" y="5429103"/>
                  <a:pt x="3731352" y="5433511"/>
                  <a:pt x="3753830" y="5429985"/>
                </a:cubicBezTo>
                <a:cubicBezTo>
                  <a:pt x="3762204" y="5428662"/>
                  <a:pt x="3769256" y="5418084"/>
                  <a:pt x="3776748" y="5411473"/>
                </a:cubicBezTo>
                <a:cubicBezTo>
                  <a:pt x="3767493" y="5406185"/>
                  <a:pt x="3756474" y="5394725"/>
                  <a:pt x="3748982" y="5396929"/>
                </a:cubicBezTo>
                <a:cubicBezTo>
                  <a:pt x="3706670" y="5407948"/>
                  <a:pt x="3664799" y="5420729"/>
                  <a:pt x="3623810" y="5435714"/>
                </a:cubicBezTo>
                <a:cubicBezTo>
                  <a:pt x="3618080" y="5438359"/>
                  <a:pt x="3617639" y="5455548"/>
                  <a:pt x="3612350" y="5472737"/>
                </a:cubicBezTo>
                <a:close/>
                <a:moveTo>
                  <a:pt x="2616266" y="742656"/>
                </a:moveTo>
                <a:cubicBezTo>
                  <a:pt x="2632573" y="736486"/>
                  <a:pt x="2645796" y="733401"/>
                  <a:pt x="2657255" y="726789"/>
                </a:cubicBezTo>
                <a:cubicBezTo>
                  <a:pt x="2684581" y="710482"/>
                  <a:pt x="2710585" y="692411"/>
                  <a:pt x="2737030" y="674781"/>
                </a:cubicBezTo>
                <a:cubicBezTo>
                  <a:pt x="2744522" y="669933"/>
                  <a:pt x="2752015" y="664644"/>
                  <a:pt x="2757745" y="657592"/>
                </a:cubicBezTo>
                <a:cubicBezTo>
                  <a:pt x="2759067" y="655829"/>
                  <a:pt x="2752897" y="643488"/>
                  <a:pt x="2750252" y="643929"/>
                </a:cubicBezTo>
                <a:cubicBezTo>
                  <a:pt x="2740115" y="644370"/>
                  <a:pt x="2728656" y="646133"/>
                  <a:pt x="2719841" y="650540"/>
                </a:cubicBezTo>
                <a:cubicBezTo>
                  <a:pt x="2694278" y="663763"/>
                  <a:pt x="2670477" y="681393"/>
                  <a:pt x="2644032" y="691970"/>
                </a:cubicBezTo>
                <a:cubicBezTo>
                  <a:pt x="2621555" y="700345"/>
                  <a:pt x="2611417" y="711804"/>
                  <a:pt x="2616266" y="742656"/>
                </a:cubicBezTo>
                <a:close/>
                <a:moveTo>
                  <a:pt x="3721655" y="6367891"/>
                </a:moveTo>
                <a:cubicBezTo>
                  <a:pt x="3674055" y="6322054"/>
                  <a:pt x="3656425" y="6322935"/>
                  <a:pt x="3600450" y="6374062"/>
                </a:cubicBezTo>
                <a:cubicBezTo>
                  <a:pt x="3644084" y="6426510"/>
                  <a:pt x="3679344" y="6369213"/>
                  <a:pt x="3721655" y="6367891"/>
                </a:cubicBezTo>
                <a:close/>
                <a:moveTo>
                  <a:pt x="3425474" y="4883901"/>
                </a:moveTo>
                <a:cubicBezTo>
                  <a:pt x="3426797" y="4879494"/>
                  <a:pt x="3427678" y="4875086"/>
                  <a:pt x="3429000" y="4870679"/>
                </a:cubicBezTo>
                <a:cubicBezTo>
                  <a:pt x="3378755" y="4856575"/>
                  <a:pt x="3328951" y="4842471"/>
                  <a:pt x="3278706" y="4828367"/>
                </a:cubicBezTo>
                <a:cubicBezTo>
                  <a:pt x="3289725" y="4867594"/>
                  <a:pt x="3376992" y="4893597"/>
                  <a:pt x="3425474" y="4883901"/>
                </a:cubicBezTo>
                <a:close/>
                <a:moveTo>
                  <a:pt x="4854372" y="5938164"/>
                </a:moveTo>
                <a:cubicBezTo>
                  <a:pt x="4867594" y="5951828"/>
                  <a:pt x="4874646" y="5958880"/>
                  <a:pt x="4881698" y="5966372"/>
                </a:cubicBezTo>
                <a:cubicBezTo>
                  <a:pt x="4893598" y="5951387"/>
                  <a:pt x="4907261" y="5936842"/>
                  <a:pt x="4916517" y="5920094"/>
                </a:cubicBezTo>
                <a:cubicBezTo>
                  <a:pt x="4918280" y="5917009"/>
                  <a:pt x="4901091" y="5904227"/>
                  <a:pt x="4892716" y="5895412"/>
                </a:cubicBezTo>
                <a:cubicBezTo>
                  <a:pt x="4881698" y="5908194"/>
                  <a:pt x="4870238" y="5920534"/>
                  <a:pt x="4854372" y="5938164"/>
                </a:cubicBezTo>
                <a:close/>
                <a:moveTo>
                  <a:pt x="3242124" y="4964998"/>
                </a:moveTo>
                <a:cubicBezTo>
                  <a:pt x="3244328" y="4972050"/>
                  <a:pt x="3246532" y="4978661"/>
                  <a:pt x="3248735" y="4985713"/>
                </a:cubicBezTo>
                <a:cubicBezTo>
                  <a:pt x="3286639" y="4974695"/>
                  <a:pt x="3324544" y="4963676"/>
                  <a:pt x="3362007" y="4952657"/>
                </a:cubicBezTo>
                <a:cubicBezTo>
                  <a:pt x="3359803" y="4945606"/>
                  <a:pt x="3358040" y="4938554"/>
                  <a:pt x="3355836" y="4931502"/>
                </a:cubicBezTo>
                <a:cubicBezTo>
                  <a:pt x="3318373" y="4942521"/>
                  <a:pt x="3280469" y="4953539"/>
                  <a:pt x="3242124" y="4964998"/>
                </a:cubicBezTo>
                <a:close/>
                <a:moveTo>
                  <a:pt x="3375670" y="5278809"/>
                </a:moveTo>
                <a:cubicBezTo>
                  <a:pt x="3360685" y="5310102"/>
                  <a:pt x="3351429" y="5329495"/>
                  <a:pt x="3338648" y="5355499"/>
                </a:cubicBezTo>
                <a:cubicBezTo>
                  <a:pt x="3367737" y="5359906"/>
                  <a:pt x="3395063" y="5363873"/>
                  <a:pt x="3421948" y="5367840"/>
                </a:cubicBezTo>
                <a:cubicBezTo>
                  <a:pt x="3423711" y="5364314"/>
                  <a:pt x="3425474" y="5360788"/>
                  <a:pt x="3426797" y="5357262"/>
                </a:cubicBezTo>
                <a:cubicBezTo>
                  <a:pt x="3406963" y="5335225"/>
                  <a:pt x="3359803" y="5334343"/>
                  <a:pt x="3375670" y="5278809"/>
                </a:cubicBezTo>
                <a:close/>
                <a:moveTo>
                  <a:pt x="1088201" y="1253040"/>
                </a:moveTo>
                <a:cubicBezTo>
                  <a:pt x="1067486" y="1240699"/>
                  <a:pt x="1055586" y="1227476"/>
                  <a:pt x="1047652" y="1229680"/>
                </a:cubicBezTo>
                <a:cubicBezTo>
                  <a:pt x="1035311" y="1233206"/>
                  <a:pt x="1025174" y="1246869"/>
                  <a:pt x="1014596" y="1256125"/>
                </a:cubicBezTo>
                <a:cubicBezTo>
                  <a:pt x="1025615" y="1266262"/>
                  <a:pt x="1035311" y="1282129"/>
                  <a:pt x="1047652" y="1284773"/>
                </a:cubicBezTo>
                <a:cubicBezTo>
                  <a:pt x="1056026" y="1286095"/>
                  <a:pt x="1068367" y="1268906"/>
                  <a:pt x="1088201" y="1253040"/>
                </a:cubicBezTo>
                <a:close/>
                <a:moveTo>
                  <a:pt x="3062741" y="5361229"/>
                </a:moveTo>
                <a:cubicBezTo>
                  <a:pt x="3102408" y="5359906"/>
                  <a:pt x="3143397" y="5390758"/>
                  <a:pt x="3182183" y="5357703"/>
                </a:cubicBezTo>
                <a:cubicBezTo>
                  <a:pt x="3142075" y="5345361"/>
                  <a:pt x="3101967" y="5347125"/>
                  <a:pt x="3062741" y="5361229"/>
                </a:cubicBezTo>
                <a:close/>
                <a:moveTo>
                  <a:pt x="6462652" y="3994036"/>
                </a:moveTo>
                <a:cubicBezTo>
                  <a:pt x="6437089" y="3979932"/>
                  <a:pt x="6414170" y="3978610"/>
                  <a:pt x="6396981" y="4003732"/>
                </a:cubicBezTo>
                <a:cubicBezTo>
                  <a:pt x="6393895" y="4008140"/>
                  <a:pt x="6400947" y="4027533"/>
                  <a:pt x="6405796" y="4028414"/>
                </a:cubicBezTo>
                <a:cubicBezTo>
                  <a:pt x="6433122" y="4034144"/>
                  <a:pt x="6454278" y="4025329"/>
                  <a:pt x="6462652" y="3994036"/>
                </a:cubicBezTo>
                <a:close/>
                <a:moveTo>
                  <a:pt x="1733011" y="5717351"/>
                </a:moveTo>
                <a:cubicBezTo>
                  <a:pt x="1766067" y="5723521"/>
                  <a:pt x="1792071" y="5728369"/>
                  <a:pt x="1823364" y="5734099"/>
                </a:cubicBezTo>
                <a:cubicBezTo>
                  <a:pt x="1800005" y="5682973"/>
                  <a:pt x="1782375" y="5679447"/>
                  <a:pt x="1733011" y="5717351"/>
                </a:cubicBezTo>
                <a:close/>
                <a:moveTo>
                  <a:pt x="3304269" y="5634932"/>
                </a:moveTo>
                <a:cubicBezTo>
                  <a:pt x="3336884" y="5657850"/>
                  <a:pt x="3377874" y="5643747"/>
                  <a:pt x="3389333" y="5608046"/>
                </a:cubicBezTo>
                <a:cubicBezTo>
                  <a:pt x="3358040" y="5617742"/>
                  <a:pt x="3331155" y="5626117"/>
                  <a:pt x="3304269" y="5634932"/>
                </a:cubicBezTo>
                <a:close/>
                <a:moveTo>
                  <a:pt x="6081848" y="4220579"/>
                </a:moveTo>
                <a:cubicBezTo>
                  <a:pt x="6094629" y="4258483"/>
                  <a:pt x="6119311" y="4265094"/>
                  <a:pt x="6154130" y="4255839"/>
                </a:cubicBezTo>
                <a:cubicBezTo>
                  <a:pt x="6138263" y="4223664"/>
                  <a:pt x="6116666" y="4210001"/>
                  <a:pt x="6081848" y="4220579"/>
                </a:cubicBezTo>
                <a:close/>
                <a:moveTo>
                  <a:pt x="4127141" y="599414"/>
                </a:moveTo>
                <a:cubicBezTo>
                  <a:pt x="4099815" y="628944"/>
                  <a:pt x="4128904" y="643488"/>
                  <a:pt x="4136838" y="662441"/>
                </a:cubicBezTo>
                <a:cubicBezTo>
                  <a:pt x="4148297" y="647896"/>
                  <a:pt x="4157993" y="635996"/>
                  <a:pt x="4167249" y="624096"/>
                </a:cubicBezTo>
                <a:cubicBezTo>
                  <a:pt x="4155349" y="617044"/>
                  <a:pt x="4143008" y="609110"/>
                  <a:pt x="4127141" y="599414"/>
                </a:cubicBezTo>
                <a:close/>
                <a:moveTo>
                  <a:pt x="3937621" y="4409659"/>
                </a:moveTo>
                <a:cubicBezTo>
                  <a:pt x="3936298" y="4411863"/>
                  <a:pt x="3935417" y="4414067"/>
                  <a:pt x="3934095" y="4416711"/>
                </a:cubicBezTo>
                <a:cubicBezTo>
                  <a:pt x="3943350" y="4425526"/>
                  <a:pt x="3953047" y="4434341"/>
                  <a:pt x="3961862" y="4443156"/>
                </a:cubicBezTo>
                <a:cubicBezTo>
                  <a:pt x="3967151" y="4448004"/>
                  <a:pt x="3973762" y="4458582"/>
                  <a:pt x="3976406" y="4457700"/>
                </a:cubicBezTo>
                <a:cubicBezTo>
                  <a:pt x="3983899" y="4454615"/>
                  <a:pt x="3989188" y="4447563"/>
                  <a:pt x="3998884" y="4438748"/>
                </a:cubicBezTo>
                <a:cubicBezTo>
                  <a:pt x="3974202" y="4426848"/>
                  <a:pt x="3956132" y="4418474"/>
                  <a:pt x="3937621" y="4409659"/>
                </a:cubicBezTo>
                <a:close/>
                <a:moveTo>
                  <a:pt x="5566616" y="5387673"/>
                </a:moveTo>
                <a:cubicBezTo>
                  <a:pt x="5567057" y="5394285"/>
                  <a:pt x="5567498" y="5400896"/>
                  <a:pt x="5567938" y="5407507"/>
                </a:cubicBezTo>
                <a:cubicBezTo>
                  <a:pt x="5586450" y="5404862"/>
                  <a:pt x="5605402" y="5402218"/>
                  <a:pt x="5623913" y="5399573"/>
                </a:cubicBezTo>
                <a:cubicBezTo>
                  <a:pt x="5623473" y="5395607"/>
                  <a:pt x="5623031" y="5391640"/>
                  <a:pt x="5622150" y="5387673"/>
                </a:cubicBezTo>
                <a:cubicBezTo>
                  <a:pt x="5604080" y="5387673"/>
                  <a:pt x="5585127" y="5387673"/>
                  <a:pt x="5566616" y="5387673"/>
                </a:cubicBezTo>
                <a:close/>
                <a:moveTo>
                  <a:pt x="3738404" y="778797"/>
                </a:moveTo>
                <a:cubicBezTo>
                  <a:pt x="3736200" y="781883"/>
                  <a:pt x="3734437" y="785409"/>
                  <a:pt x="3732233" y="788494"/>
                </a:cubicBezTo>
                <a:cubicBezTo>
                  <a:pt x="3743693" y="795546"/>
                  <a:pt x="3754271" y="806124"/>
                  <a:pt x="3766611" y="809209"/>
                </a:cubicBezTo>
                <a:cubicBezTo>
                  <a:pt x="3773223" y="810972"/>
                  <a:pt x="3782919" y="799953"/>
                  <a:pt x="3791293" y="794664"/>
                </a:cubicBezTo>
                <a:cubicBezTo>
                  <a:pt x="3784241" y="790257"/>
                  <a:pt x="3778071" y="783646"/>
                  <a:pt x="3770137" y="781883"/>
                </a:cubicBezTo>
                <a:cubicBezTo>
                  <a:pt x="3760000" y="779238"/>
                  <a:pt x="3748982" y="779679"/>
                  <a:pt x="3738404" y="778797"/>
                </a:cubicBezTo>
                <a:close/>
                <a:moveTo>
                  <a:pt x="3471752" y="5314509"/>
                </a:moveTo>
                <a:cubicBezTo>
                  <a:pt x="3494671" y="5311424"/>
                  <a:pt x="3504368" y="5310102"/>
                  <a:pt x="3503927" y="5310102"/>
                </a:cubicBezTo>
                <a:cubicBezTo>
                  <a:pt x="3505690" y="5286743"/>
                  <a:pt x="3506571" y="5271317"/>
                  <a:pt x="3507453" y="5256331"/>
                </a:cubicBezTo>
                <a:cubicBezTo>
                  <a:pt x="3504808" y="5255009"/>
                  <a:pt x="3502605" y="5254127"/>
                  <a:pt x="3499960" y="5252805"/>
                </a:cubicBezTo>
                <a:cubicBezTo>
                  <a:pt x="3492027" y="5270876"/>
                  <a:pt x="3483653" y="5288506"/>
                  <a:pt x="3471752" y="5314509"/>
                </a:cubicBezTo>
                <a:close/>
                <a:moveTo>
                  <a:pt x="3876357" y="4650747"/>
                </a:moveTo>
                <a:cubicBezTo>
                  <a:pt x="3877679" y="4655595"/>
                  <a:pt x="3878561" y="4660002"/>
                  <a:pt x="3879883" y="4664851"/>
                </a:cubicBezTo>
                <a:cubicBezTo>
                  <a:pt x="3905887" y="4681158"/>
                  <a:pt x="3919550" y="4664410"/>
                  <a:pt x="3938943" y="4632676"/>
                </a:cubicBezTo>
                <a:cubicBezTo>
                  <a:pt x="3911617" y="4640610"/>
                  <a:pt x="3893987" y="4645899"/>
                  <a:pt x="3876357" y="4650747"/>
                </a:cubicBezTo>
                <a:close/>
                <a:moveTo>
                  <a:pt x="325270" y="5014802"/>
                </a:moveTo>
                <a:cubicBezTo>
                  <a:pt x="321304" y="5017888"/>
                  <a:pt x="317337" y="5020532"/>
                  <a:pt x="313370" y="5023617"/>
                </a:cubicBezTo>
                <a:cubicBezTo>
                  <a:pt x="310285" y="5047858"/>
                  <a:pt x="323066" y="5060640"/>
                  <a:pt x="346867" y="5065929"/>
                </a:cubicBezTo>
                <a:cubicBezTo>
                  <a:pt x="350393" y="5063284"/>
                  <a:pt x="353919" y="5060640"/>
                  <a:pt x="357445" y="5058436"/>
                </a:cubicBezTo>
                <a:cubicBezTo>
                  <a:pt x="346426" y="5043451"/>
                  <a:pt x="335848" y="5029347"/>
                  <a:pt x="325270" y="5014802"/>
                </a:cubicBezTo>
                <a:close/>
              </a:path>
            </a:pathLst>
          </a:custGeom>
          <a:gradFill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65A7F0-BDCE-658B-C714-92A596874B6A}"/>
              </a:ext>
            </a:extLst>
          </p:cNvPr>
          <p:cNvGrpSpPr/>
          <p:nvPr/>
        </p:nvGrpSpPr>
        <p:grpSpPr>
          <a:xfrm>
            <a:off x="2544981" y="4957952"/>
            <a:ext cx="3181037" cy="866942"/>
            <a:chOff x="8688335" y="2241577"/>
            <a:chExt cx="3181037" cy="86694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085568-BBC8-1B7A-A6D5-19B5FF494A27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DC051A0-B72D-0D12-5042-BD3FFFF10EF8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A0B5DF-FFCE-C21E-A7C4-BC18E5722F77}"/>
              </a:ext>
            </a:extLst>
          </p:cNvPr>
          <p:cNvGrpSpPr/>
          <p:nvPr/>
        </p:nvGrpSpPr>
        <p:grpSpPr>
          <a:xfrm>
            <a:off x="5446896" y="3855361"/>
            <a:ext cx="3920292" cy="866942"/>
            <a:chOff x="8688335" y="2241577"/>
            <a:chExt cx="3920292" cy="86694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A3CF5B-DF28-1F65-3E22-2BECAD1C2DFF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2CE6AEE-5B89-54F4-2B3D-7A6248154F9D}"/>
                </a:ext>
              </a:extLst>
            </p:cNvPr>
            <p:cNvSpPr txBox="1"/>
            <p:nvPr/>
          </p:nvSpPr>
          <p:spPr>
            <a:xfrm>
              <a:off x="8701035" y="2532079"/>
              <a:ext cx="390759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 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 访问网址：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 moban.com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DA96B77-0AE2-75FE-9F16-B6E6B2CBD494}"/>
              </a:ext>
            </a:extLst>
          </p:cNvPr>
          <p:cNvGrpSpPr/>
          <p:nvPr/>
        </p:nvGrpSpPr>
        <p:grpSpPr>
          <a:xfrm>
            <a:off x="8384127" y="3047866"/>
            <a:ext cx="3181037" cy="866942"/>
            <a:chOff x="8688335" y="2241577"/>
            <a:chExt cx="3181037" cy="86694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122BEB-277A-BAA8-8ED0-D4ADC5EF01B5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BDD927E-D656-331B-4BCF-5A3CCB55126D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C5F95C4-8D81-6186-B15F-D0AB86E6F460}"/>
              </a:ext>
            </a:extLst>
          </p:cNvPr>
          <p:cNvGrpSpPr/>
          <p:nvPr/>
        </p:nvGrpSpPr>
        <p:grpSpPr>
          <a:xfrm>
            <a:off x="5266277" y="1201124"/>
            <a:ext cx="3117850" cy="866942"/>
            <a:chOff x="7981951" y="2241577"/>
            <a:chExt cx="3117850" cy="86694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CDED643-6968-7D98-B7C7-F5D270E051E7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1CDA2A2-DFF3-75B8-BF3D-F12D4A89631E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E399A5-817E-BE23-094D-4852D37F0FF2}"/>
              </a:ext>
            </a:extLst>
          </p:cNvPr>
          <p:cNvGrpSpPr/>
          <p:nvPr/>
        </p:nvGrpSpPr>
        <p:grpSpPr>
          <a:xfrm>
            <a:off x="968706" y="1309010"/>
            <a:ext cx="2887158" cy="1950988"/>
            <a:chOff x="901070" y="1860479"/>
            <a:chExt cx="2887158" cy="195098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23220B5-3AB3-EF1A-1F66-A601A84E0134}"/>
                </a:ext>
              </a:extLst>
            </p:cNvPr>
            <p:cNvSpPr txBox="1"/>
            <p:nvPr/>
          </p:nvSpPr>
          <p:spPr>
            <a:xfrm>
              <a:off x="901070" y="1860479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B56C779-C1F1-C391-1E60-42F60C216FA9}"/>
                </a:ext>
              </a:extLst>
            </p:cNvPr>
            <p:cNvSpPr txBox="1"/>
            <p:nvPr/>
          </p:nvSpPr>
          <p:spPr>
            <a:xfrm>
              <a:off x="901070" y="2219364"/>
              <a:ext cx="2887158" cy="159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/>
                <a:t>200</a:t>
              </a:r>
              <a:r>
                <a:rPr lang="zh-CN" altLang="en-US" dirty="0"/>
                <a:t>字以内，据统计每页幻灯片的最好控制在</a:t>
              </a:r>
              <a:r>
                <a:rPr lang="en-US" altLang="zh-CN" dirty="0"/>
                <a:t>5</a:t>
              </a:r>
              <a:r>
                <a:rPr lang="zh-CN" altLang="en-US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7914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>
            <a:extLst>
              <a:ext uri="{FF2B5EF4-FFF2-40B4-BE49-F238E27FC236}">
                <a16:creationId xmlns:a16="http://schemas.microsoft.com/office/drawing/2014/main" id="{AA284B78-AFF0-21F3-67A3-8378DFBBFAC2}"/>
              </a:ext>
            </a:extLst>
          </p:cNvPr>
          <p:cNvSpPr/>
          <p:nvPr/>
        </p:nvSpPr>
        <p:spPr>
          <a:xfrm>
            <a:off x="1771739" y="1813203"/>
            <a:ext cx="864852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感谢各位老师聆听指导</a:t>
            </a:r>
          </a:p>
        </p:txBody>
      </p:sp>
      <p:sp>
        <p:nvSpPr>
          <p:cNvPr id="64" name="iconfont-11253-53273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66E2DF6-2DA3-E488-D6C0-AC141294B9CA}"/>
              </a:ext>
            </a:extLst>
          </p:cNvPr>
          <p:cNvSpPr/>
          <p:nvPr/>
        </p:nvSpPr>
        <p:spPr>
          <a:xfrm>
            <a:off x="5529262" y="922174"/>
            <a:ext cx="1133476" cy="75557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1BBFEBD-A4BD-2EF9-D4A1-5F4B054904DE}"/>
              </a:ext>
            </a:extLst>
          </p:cNvPr>
          <p:cNvGrpSpPr/>
          <p:nvPr/>
        </p:nvGrpSpPr>
        <p:grpSpPr>
          <a:xfrm>
            <a:off x="898314" y="2868535"/>
            <a:ext cx="10395371" cy="378146"/>
            <a:chOff x="615529" y="2762166"/>
            <a:chExt cx="15365122" cy="558927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A4D10CAE-6BF8-0F1E-4951-683254768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3754B1BF-7381-EB59-CEB0-67179FBCC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12284109" y="2762166"/>
              <a:ext cx="3696542" cy="558927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8762C84-8677-31DB-35D2-B01E2173AC08}"/>
              </a:ext>
            </a:extLst>
          </p:cNvPr>
          <p:cNvGrpSpPr/>
          <p:nvPr/>
        </p:nvGrpSpPr>
        <p:grpSpPr>
          <a:xfrm>
            <a:off x="3570628" y="5285333"/>
            <a:ext cx="5050741" cy="409182"/>
            <a:chOff x="4210628" y="5454939"/>
            <a:chExt cx="4104457" cy="332519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929021D-823F-B454-B445-1800953E4270}"/>
                </a:ext>
              </a:extLst>
            </p:cNvPr>
            <p:cNvGrpSpPr/>
            <p:nvPr/>
          </p:nvGrpSpPr>
          <p:grpSpPr>
            <a:xfrm>
              <a:off x="4457939" y="5483473"/>
              <a:ext cx="3857146" cy="303985"/>
              <a:chOff x="4289813" y="5868701"/>
              <a:chExt cx="3360210" cy="315070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1844DB1E-CCB2-E087-C6DA-7C0CDA6D5485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1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2F43D339-691A-CA75-EA65-75349D78E7D4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1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70" name="iconfont-10471-5111261">
              <a:extLst>
                <a:ext uri="{FF2B5EF4-FFF2-40B4-BE49-F238E27FC236}">
                  <a16:creationId xmlns:a16="http://schemas.microsoft.com/office/drawing/2014/main" id="{68695D8E-E7C6-D297-95C8-9FBDEFE613C3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71" name="graduate_57239">
              <a:extLst>
                <a:ext uri="{FF2B5EF4-FFF2-40B4-BE49-F238E27FC236}">
                  <a16:creationId xmlns:a16="http://schemas.microsoft.com/office/drawing/2014/main" id="{98614F62-C2BE-7DDB-8448-A3BCE03C5001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C8D364EC-6370-14D9-1577-3ED11309B462}"/>
              </a:ext>
            </a:extLst>
          </p:cNvPr>
          <p:cNvSpPr/>
          <p:nvPr/>
        </p:nvSpPr>
        <p:spPr>
          <a:xfrm>
            <a:off x="3787435" y="3041871"/>
            <a:ext cx="4617129" cy="352734"/>
          </a:xfrm>
          <a:custGeom>
            <a:avLst/>
            <a:gdLst>
              <a:gd name="connsiteX0" fmla="*/ 125982 w 4617129"/>
              <a:gd name="connsiteY0" fmla="*/ 0 h 352734"/>
              <a:gd name="connsiteX1" fmla="*/ 1417390 w 4617129"/>
              <a:gd name="connsiteY1" fmla="*/ 0 h 352734"/>
              <a:gd name="connsiteX2" fmla="*/ 1742036 w 4617129"/>
              <a:gd name="connsiteY2" fmla="*/ 0 h 352734"/>
              <a:gd name="connsiteX3" fmla="*/ 2875093 w 4617129"/>
              <a:gd name="connsiteY3" fmla="*/ 0 h 352734"/>
              <a:gd name="connsiteX4" fmla="*/ 3033445 w 4617129"/>
              <a:gd name="connsiteY4" fmla="*/ 0 h 352734"/>
              <a:gd name="connsiteX5" fmla="*/ 4491147 w 4617129"/>
              <a:gd name="connsiteY5" fmla="*/ 0 h 352734"/>
              <a:gd name="connsiteX6" fmla="*/ 4529426 w 4617129"/>
              <a:gd name="connsiteY6" fmla="*/ 38279 h 352734"/>
              <a:gd name="connsiteX7" fmla="*/ 4529426 w 4617129"/>
              <a:gd name="connsiteY7" fmla="*/ 76575 h 352734"/>
              <a:gd name="connsiteX8" fmla="*/ 4536367 w 4617129"/>
              <a:gd name="connsiteY8" fmla="*/ 77275 h 352734"/>
              <a:gd name="connsiteX9" fmla="*/ 4617129 w 4617129"/>
              <a:gd name="connsiteY9" fmla="*/ 176367 h 352734"/>
              <a:gd name="connsiteX10" fmla="*/ 4536367 w 4617129"/>
              <a:gd name="connsiteY10" fmla="*/ 275459 h 352734"/>
              <a:gd name="connsiteX11" fmla="*/ 4529426 w 4617129"/>
              <a:gd name="connsiteY11" fmla="*/ 276159 h 352734"/>
              <a:gd name="connsiteX12" fmla="*/ 4529426 w 4617129"/>
              <a:gd name="connsiteY12" fmla="*/ 314455 h 352734"/>
              <a:gd name="connsiteX13" fmla="*/ 4491147 w 4617129"/>
              <a:gd name="connsiteY13" fmla="*/ 352734 h 352734"/>
              <a:gd name="connsiteX14" fmla="*/ 3033445 w 4617129"/>
              <a:gd name="connsiteY14" fmla="*/ 352734 h 352734"/>
              <a:gd name="connsiteX15" fmla="*/ 2875093 w 4617129"/>
              <a:gd name="connsiteY15" fmla="*/ 352734 h 352734"/>
              <a:gd name="connsiteX16" fmla="*/ 1742036 w 4617129"/>
              <a:gd name="connsiteY16" fmla="*/ 352734 h 352734"/>
              <a:gd name="connsiteX17" fmla="*/ 1417390 w 4617129"/>
              <a:gd name="connsiteY17" fmla="*/ 352734 h 352734"/>
              <a:gd name="connsiteX18" fmla="*/ 125982 w 4617129"/>
              <a:gd name="connsiteY18" fmla="*/ 352734 h 352734"/>
              <a:gd name="connsiteX19" fmla="*/ 87703 w 4617129"/>
              <a:gd name="connsiteY19" fmla="*/ 314455 h 352734"/>
              <a:gd name="connsiteX20" fmla="*/ 87703 w 4617129"/>
              <a:gd name="connsiteY20" fmla="*/ 276159 h 352734"/>
              <a:gd name="connsiteX21" fmla="*/ 80762 w 4617129"/>
              <a:gd name="connsiteY21" fmla="*/ 275459 h 352734"/>
              <a:gd name="connsiteX22" fmla="*/ 0 w 4617129"/>
              <a:gd name="connsiteY22" fmla="*/ 176367 h 352734"/>
              <a:gd name="connsiteX23" fmla="*/ 80762 w 4617129"/>
              <a:gd name="connsiteY23" fmla="*/ 77275 h 352734"/>
              <a:gd name="connsiteX24" fmla="*/ 87703 w 4617129"/>
              <a:gd name="connsiteY24" fmla="*/ 76575 h 352734"/>
              <a:gd name="connsiteX25" fmla="*/ 87703 w 4617129"/>
              <a:gd name="connsiteY25" fmla="*/ 38279 h 352734"/>
              <a:gd name="connsiteX26" fmla="*/ 125982 w 4617129"/>
              <a:gd name="connsiteY26" fmla="*/ 0 h 35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617129" h="352734">
                <a:moveTo>
                  <a:pt x="125982" y="0"/>
                </a:moveTo>
                <a:lnTo>
                  <a:pt x="1417390" y="0"/>
                </a:lnTo>
                <a:lnTo>
                  <a:pt x="1742036" y="0"/>
                </a:lnTo>
                <a:lnTo>
                  <a:pt x="2875093" y="0"/>
                </a:lnTo>
                <a:lnTo>
                  <a:pt x="3033445" y="0"/>
                </a:lnTo>
                <a:lnTo>
                  <a:pt x="4491147" y="0"/>
                </a:lnTo>
                <a:cubicBezTo>
                  <a:pt x="4512288" y="0"/>
                  <a:pt x="4529426" y="17138"/>
                  <a:pt x="4529426" y="38279"/>
                </a:cubicBezTo>
                <a:lnTo>
                  <a:pt x="4529426" y="76575"/>
                </a:lnTo>
                <a:lnTo>
                  <a:pt x="4536367" y="77275"/>
                </a:lnTo>
                <a:cubicBezTo>
                  <a:pt x="4582458" y="86706"/>
                  <a:pt x="4617129" y="127488"/>
                  <a:pt x="4617129" y="176367"/>
                </a:cubicBezTo>
                <a:cubicBezTo>
                  <a:pt x="4617129" y="225246"/>
                  <a:pt x="4582458" y="266028"/>
                  <a:pt x="4536367" y="275459"/>
                </a:cubicBezTo>
                <a:lnTo>
                  <a:pt x="4529426" y="276159"/>
                </a:lnTo>
                <a:lnTo>
                  <a:pt x="4529426" y="314455"/>
                </a:lnTo>
                <a:cubicBezTo>
                  <a:pt x="4529426" y="335596"/>
                  <a:pt x="4512288" y="352734"/>
                  <a:pt x="4491147" y="352734"/>
                </a:cubicBezTo>
                <a:lnTo>
                  <a:pt x="3033445" y="352734"/>
                </a:lnTo>
                <a:lnTo>
                  <a:pt x="2875093" y="352734"/>
                </a:lnTo>
                <a:lnTo>
                  <a:pt x="1742036" y="352734"/>
                </a:lnTo>
                <a:lnTo>
                  <a:pt x="1417390" y="352734"/>
                </a:lnTo>
                <a:lnTo>
                  <a:pt x="125982" y="352734"/>
                </a:lnTo>
                <a:cubicBezTo>
                  <a:pt x="104842" y="352734"/>
                  <a:pt x="87703" y="335596"/>
                  <a:pt x="87703" y="314455"/>
                </a:cubicBezTo>
                <a:lnTo>
                  <a:pt x="87703" y="276159"/>
                </a:lnTo>
                <a:lnTo>
                  <a:pt x="80762" y="275459"/>
                </a:lnTo>
                <a:cubicBezTo>
                  <a:pt x="34671" y="266028"/>
                  <a:pt x="0" y="225246"/>
                  <a:pt x="0" y="176367"/>
                </a:cubicBezTo>
                <a:cubicBezTo>
                  <a:pt x="0" y="127488"/>
                  <a:pt x="34671" y="86706"/>
                  <a:pt x="80762" y="77275"/>
                </a:cubicBezTo>
                <a:lnTo>
                  <a:pt x="87703" y="76575"/>
                </a:lnTo>
                <a:lnTo>
                  <a:pt x="87703" y="38279"/>
                </a:lnTo>
                <a:cubicBezTo>
                  <a:pt x="87703" y="17138"/>
                  <a:pt x="104842" y="0"/>
                  <a:pt x="125982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7ACB2C9-0ED3-78A5-4B7F-2DE3BA28FAF3}"/>
              </a:ext>
            </a:extLst>
          </p:cNvPr>
          <p:cNvSpPr txBox="1"/>
          <p:nvPr/>
        </p:nvSpPr>
        <p:spPr>
          <a:xfrm>
            <a:off x="4722924" y="3064349"/>
            <a:ext cx="28712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 （</a:t>
            </a:r>
            <a:r>
              <a:rPr lang="en-US" altLang="zh-CN" sz="1400" dirty="0">
                <a:solidFill>
                  <a:schemeClr val="bg1"/>
                </a:solidFill>
              </a:rPr>
              <a:t> 51 </a:t>
            </a:r>
            <a:r>
              <a:rPr lang="zh-CN" altLang="en-US" sz="1400" dirty="0">
                <a:solidFill>
                  <a:schemeClr val="bg1"/>
                </a:solidFill>
              </a:rPr>
              <a:t>）班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C6FA855-7B2A-B5A9-F4C4-BBAA0D3C4D4E}"/>
              </a:ext>
            </a:extLst>
          </p:cNvPr>
          <p:cNvSpPr txBox="1"/>
          <p:nvPr/>
        </p:nvSpPr>
        <p:spPr>
          <a:xfrm>
            <a:off x="3008586" y="3828338"/>
            <a:ext cx="6174826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006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85E9118-B504-13A4-0639-C01292062D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356" y="2000117"/>
            <a:ext cx="2758440" cy="2167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6EB0E93-953A-51ED-BF96-A4A5F34EAE11}"/>
              </a:ext>
            </a:extLst>
          </p:cNvPr>
          <p:cNvSpPr/>
          <p:nvPr/>
        </p:nvSpPr>
        <p:spPr>
          <a:xfrm>
            <a:off x="5266288" y="91791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9201A8-07F4-3F24-F896-599275FC6CC2}"/>
              </a:ext>
            </a:extLst>
          </p:cNvPr>
          <p:cNvGrpSpPr/>
          <p:nvPr/>
        </p:nvGrpSpPr>
        <p:grpSpPr>
          <a:xfrm>
            <a:off x="3244183" y="2590891"/>
            <a:ext cx="5703632" cy="378146"/>
            <a:chOff x="615529" y="2762166"/>
            <a:chExt cx="8430387" cy="55892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751F312-8E6A-6FB2-EC09-23AEF4C8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D31BFDE-0BB5-E697-CCF4-D5E5BB58B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349374" y="2762166"/>
              <a:ext cx="3696542" cy="558927"/>
            </a:xfrm>
            <a:prstGeom prst="rect">
              <a:avLst/>
            </a:pr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1768513-FB7C-FBA0-2FA0-A0DD90678700}"/>
              </a:ext>
            </a:extLst>
          </p:cNvPr>
          <p:cNvSpPr/>
          <p:nvPr/>
        </p:nvSpPr>
        <p:spPr>
          <a:xfrm>
            <a:off x="4249550" y="324189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3AC2C7-39C4-F3EB-C6ED-9F4150264865}"/>
              </a:ext>
            </a:extLst>
          </p:cNvPr>
          <p:cNvSpPr txBox="1"/>
          <p:nvPr/>
        </p:nvSpPr>
        <p:spPr>
          <a:xfrm>
            <a:off x="5093161" y="333603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2F95E-CF4E-2A42-82A2-9874FB36A872}"/>
              </a:ext>
            </a:extLst>
          </p:cNvPr>
          <p:cNvSpPr txBox="1"/>
          <p:nvPr/>
        </p:nvSpPr>
        <p:spPr>
          <a:xfrm>
            <a:off x="2489200" y="4201102"/>
            <a:ext cx="7213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 示模板及素材免费下载！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535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B4306F6-FC4A-3A55-E28A-FDC9FA63A0AD}"/>
              </a:ext>
            </a:extLst>
          </p:cNvPr>
          <p:cNvSpPr/>
          <p:nvPr/>
        </p:nvSpPr>
        <p:spPr>
          <a:xfrm>
            <a:off x="2832100" y="1792027"/>
            <a:ext cx="8267700" cy="1648347"/>
          </a:xfrm>
          <a:prstGeom prst="roundRect">
            <a:avLst>
              <a:gd name="adj" fmla="val 2978"/>
            </a:avLst>
          </a:prstGeom>
          <a:noFill/>
          <a:ln w="25400">
            <a:solidFill>
              <a:srgbClr val="70A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996981" y="202347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40" name="图形 4">
            <a:extLst>
              <a:ext uri="{FF2B5EF4-FFF2-40B4-BE49-F238E27FC236}">
                <a16:creationId xmlns:a16="http://schemas.microsoft.com/office/drawing/2014/main" id="{A8FBB089-77E6-AB6B-7D24-A3CE3D913D69}"/>
              </a:ext>
            </a:extLst>
          </p:cNvPr>
          <p:cNvSpPr/>
          <p:nvPr/>
        </p:nvSpPr>
        <p:spPr>
          <a:xfrm>
            <a:off x="538497" y="1944427"/>
            <a:ext cx="2548450" cy="1219200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428BFA9-14D5-CD5F-2323-E71CFDEE52F4}"/>
              </a:ext>
            </a:extLst>
          </p:cNvPr>
          <p:cNvSpPr txBox="1"/>
          <p:nvPr/>
        </p:nvSpPr>
        <p:spPr>
          <a:xfrm>
            <a:off x="3203372" y="19739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83EC541-97C7-A4CD-492C-D51669DA23D4}"/>
              </a:ext>
            </a:extLst>
          </p:cNvPr>
          <p:cNvSpPr txBox="1"/>
          <p:nvPr/>
        </p:nvSpPr>
        <p:spPr>
          <a:xfrm>
            <a:off x="3203372" y="2343298"/>
            <a:ext cx="77724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331490E-10C8-53CA-F883-47574A345A68}"/>
              </a:ext>
            </a:extLst>
          </p:cNvPr>
          <p:cNvSpPr/>
          <p:nvPr/>
        </p:nvSpPr>
        <p:spPr>
          <a:xfrm>
            <a:off x="1092200" y="3703525"/>
            <a:ext cx="8267700" cy="1648347"/>
          </a:xfrm>
          <a:prstGeom prst="roundRect">
            <a:avLst>
              <a:gd name="adj" fmla="val 2978"/>
            </a:avLst>
          </a:prstGeom>
          <a:noFill/>
          <a:ln w="25400">
            <a:solidFill>
              <a:srgbClr val="70A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2D39DF6-61FF-FE6F-610C-1C0B619C96AF}"/>
              </a:ext>
            </a:extLst>
          </p:cNvPr>
          <p:cNvSpPr txBox="1"/>
          <p:nvPr/>
        </p:nvSpPr>
        <p:spPr>
          <a:xfrm>
            <a:off x="1463472" y="388546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9D4874F-7B50-D4BC-4B67-6A46E3869492}"/>
              </a:ext>
            </a:extLst>
          </p:cNvPr>
          <p:cNvSpPr txBox="1"/>
          <p:nvPr/>
        </p:nvSpPr>
        <p:spPr>
          <a:xfrm>
            <a:off x="1463472" y="4254796"/>
            <a:ext cx="77724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网，幻灯片演 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 51pptmoban.com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图形 4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2E79AE48-ED83-EA18-47E1-2528CF133FD6}"/>
              </a:ext>
            </a:extLst>
          </p:cNvPr>
          <p:cNvSpPr/>
          <p:nvPr/>
        </p:nvSpPr>
        <p:spPr>
          <a:xfrm flipH="1">
            <a:off x="9085597" y="4004345"/>
            <a:ext cx="2548450" cy="1219200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836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996981" y="202347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3" name="图形 9">
            <a:extLst>
              <a:ext uri="{FF2B5EF4-FFF2-40B4-BE49-F238E27FC236}">
                <a16:creationId xmlns:a16="http://schemas.microsoft.com/office/drawing/2014/main" id="{B8DA60C4-DE49-D48F-DD85-5E9261A07231}"/>
              </a:ext>
            </a:extLst>
          </p:cNvPr>
          <p:cNvSpPr/>
          <p:nvPr/>
        </p:nvSpPr>
        <p:spPr>
          <a:xfrm>
            <a:off x="3975099" y="1693975"/>
            <a:ext cx="4241802" cy="3749450"/>
          </a:xfrm>
          <a:custGeom>
            <a:avLst/>
            <a:gdLst>
              <a:gd name="connsiteX0" fmla="*/ 2332861 w 7758545"/>
              <a:gd name="connsiteY0" fmla="*/ 0 h 6858000"/>
              <a:gd name="connsiteX1" fmla="*/ 2287223 w 7758545"/>
              <a:gd name="connsiteY1" fmla="*/ 52158 h 6858000"/>
              <a:gd name="connsiteX2" fmla="*/ 2191056 w 7758545"/>
              <a:gd name="connsiteY2" fmla="*/ 111244 h 6858000"/>
              <a:gd name="connsiteX3" fmla="*/ 2143380 w 7758545"/>
              <a:gd name="connsiteY3" fmla="*/ 130803 h 6858000"/>
              <a:gd name="connsiteX4" fmla="*/ 2056178 w 7758545"/>
              <a:gd name="connsiteY4" fmla="*/ 208226 h 6858000"/>
              <a:gd name="connsiteX5" fmla="*/ 2092851 w 7758545"/>
              <a:gd name="connsiteY5" fmla="*/ 197224 h 6858000"/>
              <a:gd name="connsiteX6" fmla="*/ 2015836 w 7758545"/>
              <a:gd name="connsiteY6" fmla="*/ 268534 h 6858000"/>
              <a:gd name="connsiteX7" fmla="*/ 2001167 w 7758545"/>
              <a:gd name="connsiteY7" fmla="*/ 272201 h 6858000"/>
              <a:gd name="connsiteX8" fmla="*/ 1895220 w 7758545"/>
              <a:gd name="connsiteY8" fmla="*/ 360626 h 6858000"/>
              <a:gd name="connsiteX9" fmla="*/ 1878921 w 7758545"/>
              <a:gd name="connsiteY9" fmla="*/ 333324 h 6858000"/>
              <a:gd name="connsiteX10" fmla="*/ 1871586 w 7758545"/>
              <a:gd name="connsiteY10" fmla="*/ 336991 h 6858000"/>
              <a:gd name="connsiteX11" fmla="*/ 1902555 w 7758545"/>
              <a:gd name="connsiteY11" fmla="*/ 428676 h 6858000"/>
              <a:gd name="connsiteX12" fmla="*/ 1886663 w 7758545"/>
              <a:gd name="connsiteY12" fmla="*/ 454348 h 6858000"/>
              <a:gd name="connsiteX13" fmla="*/ 1893998 w 7758545"/>
              <a:gd name="connsiteY13" fmla="*/ 460460 h 6858000"/>
              <a:gd name="connsiteX14" fmla="*/ 2059437 w 7758545"/>
              <a:gd name="connsiteY14" fmla="*/ 337399 h 6858000"/>
              <a:gd name="connsiteX15" fmla="*/ 2042730 w 7758545"/>
              <a:gd name="connsiteY15" fmla="*/ 318247 h 6858000"/>
              <a:gd name="connsiteX16" fmla="*/ 2048028 w 7758545"/>
              <a:gd name="connsiteY16" fmla="*/ 310097 h 6858000"/>
              <a:gd name="connsiteX17" fmla="*/ 2078589 w 7758545"/>
              <a:gd name="connsiteY17" fmla="*/ 325582 h 6858000"/>
              <a:gd name="connsiteX18" fmla="*/ 2154789 w 7758545"/>
              <a:gd name="connsiteY18" fmla="*/ 283611 h 6858000"/>
              <a:gd name="connsiteX19" fmla="*/ 2195945 w 7758545"/>
              <a:gd name="connsiteY19" fmla="*/ 353698 h 6858000"/>
              <a:gd name="connsiteX20" fmla="*/ 2094481 w 7758545"/>
              <a:gd name="connsiteY20" fmla="*/ 359811 h 6858000"/>
              <a:gd name="connsiteX21" fmla="*/ 2047620 w 7758545"/>
              <a:gd name="connsiteY21" fmla="*/ 389965 h 6858000"/>
              <a:gd name="connsiteX22" fmla="*/ 2039471 w 7758545"/>
              <a:gd name="connsiteY22" fmla="*/ 444975 h 6858000"/>
              <a:gd name="connsiteX23" fmla="*/ 2153567 w 7758545"/>
              <a:gd name="connsiteY23" fmla="*/ 364701 h 6858000"/>
              <a:gd name="connsiteX24" fmla="*/ 2139305 w 7758545"/>
              <a:gd name="connsiteY24" fmla="*/ 411562 h 6858000"/>
              <a:gd name="connsiteX25" fmla="*/ 2121783 w 7758545"/>
              <a:gd name="connsiteY25" fmla="*/ 473907 h 6858000"/>
              <a:gd name="connsiteX26" fmla="*/ 2148269 w 7758545"/>
              <a:gd name="connsiteY26" fmla="*/ 469425 h 6858000"/>
              <a:gd name="connsiteX27" fmla="*/ 2147047 w 7758545"/>
              <a:gd name="connsiteY27" fmla="*/ 468610 h 6858000"/>
              <a:gd name="connsiteX28" fmla="*/ 2113226 w 7758545"/>
              <a:gd name="connsiteY28" fmla="*/ 500394 h 6858000"/>
              <a:gd name="connsiteX29" fmla="*/ 2083479 w 7758545"/>
              <a:gd name="connsiteY29" fmla="*/ 429083 h 6858000"/>
              <a:gd name="connsiteX30" fmla="*/ 2077774 w 7758545"/>
              <a:gd name="connsiteY30" fmla="*/ 490206 h 6858000"/>
              <a:gd name="connsiteX31" fmla="*/ 2031728 w 7758545"/>
              <a:gd name="connsiteY31" fmla="*/ 479612 h 6858000"/>
              <a:gd name="connsiteX32" fmla="*/ 2054140 w 7758545"/>
              <a:gd name="connsiteY32" fmla="*/ 528103 h 6858000"/>
              <a:gd name="connsiteX33" fmla="*/ 2016651 w 7758545"/>
              <a:gd name="connsiteY33" fmla="*/ 509358 h 6858000"/>
              <a:gd name="connsiteX34" fmla="*/ 1937191 w 7758545"/>
              <a:gd name="connsiteY34" fmla="*/ 509358 h 6858000"/>
              <a:gd name="connsiteX35" fmla="*/ 1955936 w 7758545"/>
              <a:gd name="connsiteY35" fmla="*/ 483687 h 6858000"/>
              <a:gd name="connsiteX36" fmla="*/ 1947379 w 7758545"/>
              <a:gd name="connsiteY36" fmla="*/ 477982 h 6858000"/>
              <a:gd name="connsiteX37" fmla="*/ 1934339 w 7758545"/>
              <a:gd name="connsiteY37" fmla="*/ 501616 h 6858000"/>
              <a:gd name="connsiteX38" fmla="*/ 2030913 w 7758545"/>
              <a:gd name="connsiteY38" fmla="*/ 555404 h 6858000"/>
              <a:gd name="connsiteX39" fmla="*/ 2053733 w 7758545"/>
              <a:gd name="connsiteY39" fmla="*/ 527695 h 6858000"/>
              <a:gd name="connsiteX40" fmla="*/ 2088369 w 7758545"/>
              <a:gd name="connsiteY40" fmla="*/ 499986 h 6858000"/>
              <a:gd name="connsiteX41" fmla="*/ 2039878 w 7758545"/>
              <a:gd name="connsiteY41" fmla="*/ 577816 h 6858000"/>
              <a:gd name="connsiteX42" fmla="*/ 2067995 w 7758545"/>
              <a:gd name="connsiteY42" fmla="*/ 606340 h 6858000"/>
              <a:gd name="connsiteX43" fmla="*/ 2031728 w 7758545"/>
              <a:gd name="connsiteY43" fmla="*/ 629974 h 6858000"/>
              <a:gd name="connsiteX44" fmla="*/ 2019504 w 7758545"/>
              <a:gd name="connsiteY44" fmla="*/ 594931 h 6858000"/>
              <a:gd name="connsiteX45" fmla="*/ 1891145 w 7758545"/>
              <a:gd name="connsiteY45" fmla="*/ 690690 h 6858000"/>
              <a:gd name="connsiteX46" fmla="*/ 1891960 w 7758545"/>
              <a:gd name="connsiteY46" fmla="*/ 689875 h 6858000"/>
              <a:gd name="connsiteX47" fmla="*/ 1856916 w 7758545"/>
              <a:gd name="connsiteY47" fmla="*/ 708212 h 6858000"/>
              <a:gd name="connsiteX48" fmla="*/ 1871179 w 7758545"/>
              <a:gd name="connsiteY48" fmla="*/ 756295 h 6858000"/>
              <a:gd name="connsiteX49" fmla="*/ 1794979 w 7758545"/>
              <a:gd name="connsiteY49" fmla="*/ 756295 h 6858000"/>
              <a:gd name="connsiteX50" fmla="*/ 1834505 w 7758545"/>
              <a:gd name="connsiteY50" fmla="*/ 800711 h 6858000"/>
              <a:gd name="connsiteX51" fmla="*/ 1785199 w 7758545"/>
              <a:gd name="connsiteY51" fmla="*/ 845127 h 6858000"/>
              <a:gd name="connsiteX52" fmla="*/ 1777457 w 7758545"/>
              <a:gd name="connsiteY52" fmla="*/ 742441 h 6858000"/>
              <a:gd name="connsiteX53" fmla="*/ 1759935 w 7758545"/>
              <a:gd name="connsiteY53" fmla="*/ 739588 h 6858000"/>
              <a:gd name="connsiteX54" fmla="*/ 1726928 w 7758545"/>
              <a:gd name="connsiteY54" fmla="*/ 824345 h 6858000"/>
              <a:gd name="connsiteX55" fmla="*/ 1766047 w 7758545"/>
              <a:gd name="connsiteY55" fmla="*/ 853685 h 6858000"/>
              <a:gd name="connsiteX56" fmla="*/ 1720001 w 7758545"/>
              <a:gd name="connsiteY56" fmla="*/ 903805 h 6858000"/>
              <a:gd name="connsiteX57" fmla="*/ 1704517 w 7758545"/>
              <a:gd name="connsiteY57" fmla="*/ 878134 h 6858000"/>
              <a:gd name="connsiteX58" fmla="*/ 1729373 w 7758545"/>
              <a:gd name="connsiteY58" fmla="*/ 856944 h 6858000"/>
              <a:gd name="connsiteX59" fmla="*/ 1719186 w 7758545"/>
              <a:gd name="connsiteY59" fmla="*/ 845942 h 6858000"/>
              <a:gd name="connsiteX60" fmla="*/ 1664990 w 7758545"/>
              <a:gd name="connsiteY60" fmla="*/ 916845 h 6858000"/>
              <a:gd name="connsiteX61" fmla="*/ 1687402 w 7758545"/>
              <a:gd name="connsiteY61" fmla="*/ 904620 h 6858000"/>
              <a:gd name="connsiteX62" fmla="*/ 1698404 w 7758545"/>
              <a:gd name="connsiteY62" fmla="*/ 912363 h 6858000"/>
              <a:gd name="connsiteX63" fmla="*/ 1665805 w 7758545"/>
              <a:gd name="connsiteY63" fmla="*/ 967781 h 6858000"/>
              <a:gd name="connsiteX64" fmla="*/ 1656026 w 7758545"/>
              <a:gd name="connsiteY64" fmla="*/ 963298 h 6858000"/>
              <a:gd name="connsiteX65" fmla="*/ 1650321 w 7758545"/>
              <a:gd name="connsiteY65" fmla="*/ 938034 h 6858000"/>
              <a:gd name="connsiteX66" fmla="*/ 1589605 w 7758545"/>
              <a:gd name="connsiteY66" fmla="*/ 974301 h 6858000"/>
              <a:gd name="connsiteX67" fmla="*/ 1614869 w 7758545"/>
              <a:gd name="connsiteY67" fmla="*/ 1037054 h 6858000"/>
              <a:gd name="connsiteX68" fmla="*/ 1583086 w 7758545"/>
              <a:gd name="connsiteY68" fmla="*/ 1010567 h 6858000"/>
              <a:gd name="connsiteX69" fmla="*/ 1579826 w 7758545"/>
              <a:gd name="connsiteY69" fmla="*/ 1061910 h 6858000"/>
              <a:gd name="connsiteX70" fmla="*/ 1516258 w 7758545"/>
              <a:gd name="connsiteY70" fmla="*/ 1142185 h 6858000"/>
              <a:gd name="connsiteX71" fmla="*/ 1534187 w 7758545"/>
              <a:gd name="connsiteY71" fmla="*/ 1153187 h 6858000"/>
              <a:gd name="connsiteX72" fmla="*/ 1579826 w 7758545"/>
              <a:gd name="connsiteY72" fmla="*/ 1061910 h 6858000"/>
              <a:gd name="connsiteX73" fmla="*/ 1614055 w 7758545"/>
              <a:gd name="connsiteY73" fmla="*/ 1075765 h 6858000"/>
              <a:gd name="connsiteX74" fmla="*/ 1614055 w 7758545"/>
              <a:gd name="connsiteY74" fmla="*/ 1036239 h 6858000"/>
              <a:gd name="connsiteX75" fmla="*/ 1630761 w 7758545"/>
              <a:gd name="connsiteY75" fmla="*/ 1024829 h 6858000"/>
              <a:gd name="connsiteX76" fmla="*/ 1706961 w 7758545"/>
              <a:gd name="connsiteY76" fmla="*/ 1010567 h 6858000"/>
              <a:gd name="connsiteX77" fmla="*/ 1743635 w 7758545"/>
              <a:gd name="connsiteY77" fmla="*/ 936404 h 6858000"/>
              <a:gd name="connsiteX78" fmla="*/ 1758305 w 7758545"/>
              <a:gd name="connsiteY78" fmla="*/ 938034 h 6858000"/>
              <a:gd name="connsiteX79" fmla="*/ 1771752 w 7758545"/>
              <a:gd name="connsiteY79" fmla="*/ 982450 h 6858000"/>
              <a:gd name="connsiteX80" fmla="*/ 1828800 w 7758545"/>
              <a:gd name="connsiteY80" fmla="*/ 984488 h 6858000"/>
              <a:gd name="connsiteX81" fmla="*/ 1810056 w 7758545"/>
              <a:gd name="connsiteY81" fmla="*/ 1009752 h 6858000"/>
              <a:gd name="connsiteX82" fmla="*/ 1812093 w 7758545"/>
              <a:gd name="connsiteY82" fmla="*/ 1051723 h 6858000"/>
              <a:gd name="connsiteX83" fmla="*/ 1836542 w 7758545"/>
              <a:gd name="connsiteY83" fmla="*/ 1072505 h 6858000"/>
              <a:gd name="connsiteX84" fmla="*/ 1852434 w 7758545"/>
              <a:gd name="connsiteY84" fmla="*/ 962891 h 6858000"/>
              <a:gd name="connsiteX85" fmla="*/ 1891145 w 7758545"/>
              <a:gd name="connsiteY85" fmla="*/ 944147 h 6858000"/>
              <a:gd name="connsiteX86" fmla="*/ 1942081 w 7758545"/>
              <a:gd name="connsiteY86" fmla="*/ 929477 h 6858000"/>
              <a:gd name="connsiteX87" fmla="*/ 1960826 w 7758545"/>
              <a:gd name="connsiteY87" fmla="*/ 921735 h 6858000"/>
              <a:gd name="connsiteX88" fmla="*/ 1946564 w 7758545"/>
              <a:gd name="connsiteY88" fmla="*/ 905028 h 6858000"/>
              <a:gd name="connsiteX89" fmla="*/ 1908667 w 7758545"/>
              <a:gd name="connsiteY89" fmla="*/ 904213 h 6858000"/>
              <a:gd name="connsiteX90" fmla="*/ 1906222 w 7758545"/>
              <a:gd name="connsiteY90" fmla="*/ 894841 h 6858000"/>
              <a:gd name="connsiteX91" fmla="*/ 1931079 w 7758545"/>
              <a:gd name="connsiteY91" fmla="*/ 882616 h 6858000"/>
              <a:gd name="connsiteX92" fmla="*/ 1939636 w 7758545"/>
              <a:gd name="connsiteY92" fmla="*/ 817826 h 6858000"/>
              <a:gd name="connsiteX93" fmla="*/ 1957566 w 7758545"/>
              <a:gd name="connsiteY93" fmla="*/ 814973 h 6858000"/>
              <a:gd name="connsiteX94" fmla="*/ 1975495 w 7758545"/>
              <a:gd name="connsiteY94" fmla="*/ 866724 h 6858000"/>
              <a:gd name="connsiteX95" fmla="*/ 2009317 w 7758545"/>
              <a:gd name="connsiteY95" fmla="*/ 834533 h 6858000"/>
              <a:gd name="connsiteX96" fmla="*/ 2061882 w 7758545"/>
              <a:gd name="connsiteY96" fmla="*/ 866724 h 6858000"/>
              <a:gd name="connsiteX97" fmla="*/ 2044360 w 7758545"/>
              <a:gd name="connsiteY97" fmla="*/ 900953 h 6858000"/>
              <a:gd name="connsiteX98" fmla="*/ 2092444 w 7758545"/>
              <a:gd name="connsiteY98" fmla="*/ 942517 h 6858000"/>
              <a:gd name="connsiteX99" fmla="*/ 2082257 w 7758545"/>
              <a:gd name="connsiteY99" fmla="*/ 954741 h 6858000"/>
              <a:gd name="connsiteX100" fmla="*/ 2032543 w 7758545"/>
              <a:gd name="connsiteY100" fmla="*/ 913585 h 6858000"/>
              <a:gd name="connsiteX101" fmla="*/ 2006057 w 7758545"/>
              <a:gd name="connsiteY101" fmla="*/ 951481 h 6858000"/>
              <a:gd name="connsiteX102" fmla="*/ 2012169 w 7758545"/>
              <a:gd name="connsiteY102" fmla="*/ 977153 h 6858000"/>
              <a:gd name="connsiteX103" fmla="*/ 2034173 w 7758545"/>
              <a:gd name="connsiteY103" fmla="*/ 969411 h 6858000"/>
              <a:gd name="connsiteX104" fmla="*/ 2077367 w 7758545"/>
              <a:gd name="connsiteY104" fmla="*/ 964521 h 6858000"/>
              <a:gd name="connsiteX105" fmla="*/ 2028876 w 7758545"/>
              <a:gd name="connsiteY105" fmla="*/ 1016679 h 6858000"/>
              <a:gd name="connsiteX106" fmla="*/ 1970198 w 7758545"/>
              <a:gd name="connsiteY106" fmla="*/ 973893 h 6858000"/>
              <a:gd name="connsiteX107" fmla="*/ 1908667 w 7758545"/>
              <a:gd name="connsiteY107" fmla="*/ 1004047 h 6858000"/>
              <a:gd name="connsiteX108" fmla="*/ 1871994 w 7758545"/>
              <a:gd name="connsiteY108" fmla="*/ 1007307 h 6858000"/>
              <a:gd name="connsiteX109" fmla="*/ 1867511 w 7758545"/>
              <a:gd name="connsiteY109" fmla="*/ 1046833 h 6858000"/>
              <a:gd name="connsiteX110" fmla="*/ 1863029 w 7758545"/>
              <a:gd name="connsiteY110" fmla="*/ 1082285 h 6858000"/>
              <a:gd name="connsiteX111" fmla="*/ 1860991 w 7758545"/>
              <a:gd name="connsiteY111" fmla="*/ 1113661 h 6858000"/>
              <a:gd name="connsiteX112" fmla="*/ 1776642 w 7758545"/>
              <a:gd name="connsiteY112" fmla="*/ 1099399 h 6858000"/>
              <a:gd name="connsiteX113" fmla="*/ 1774197 w 7758545"/>
              <a:gd name="connsiteY113" fmla="*/ 1108364 h 6858000"/>
              <a:gd name="connsiteX114" fmla="*/ 1805573 w 7758545"/>
              <a:gd name="connsiteY114" fmla="*/ 1141778 h 6858000"/>
              <a:gd name="connsiteX115" fmla="*/ 1809648 w 7758545"/>
              <a:gd name="connsiteY115" fmla="*/ 1161744 h 6858000"/>
              <a:gd name="connsiteX116" fmla="*/ 1773789 w 7758545"/>
              <a:gd name="connsiteY116" fmla="*/ 1170302 h 6858000"/>
              <a:gd name="connsiteX117" fmla="*/ 1747303 w 7758545"/>
              <a:gd name="connsiteY117" fmla="*/ 1158077 h 6858000"/>
              <a:gd name="connsiteX118" fmla="*/ 1740375 w 7758545"/>
              <a:gd name="connsiteY118" fmla="*/ 1168264 h 6858000"/>
              <a:gd name="connsiteX119" fmla="*/ 1791719 w 7758545"/>
              <a:gd name="connsiteY119" fmla="*/ 1208198 h 6858000"/>
              <a:gd name="connsiteX120" fmla="*/ 1824725 w 7758545"/>
              <a:gd name="connsiteY120" fmla="*/ 1251392 h 6858000"/>
              <a:gd name="connsiteX121" fmla="*/ 1840617 w 7758545"/>
              <a:gd name="connsiteY121" fmla="*/ 1262394 h 6858000"/>
              <a:gd name="connsiteX122" fmla="*/ 1861399 w 7758545"/>
              <a:gd name="connsiteY122" fmla="*/ 1239982 h 6858000"/>
              <a:gd name="connsiteX123" fmla="*/ 1859361 w 7758545"/>
              <a:gd name="connsiteY123" fmla="*/ 1178044 h 6858000"/>
              <a:gd name="connsiteX124" fmla="*/ 1893998 w 7758545"/>
              <a:gd name="connsiteY124" fmla="*/ 1114068 h 6858000"/>
              <a:gd name="connsiteX125" fmla="*/ 1893998 w 7758545"/>
              <a:gd name="connsiteY125" fmla="*/ 1113661 h 6858000"/>
              <a:gd name="connsiteX126" fmla="*/ 1924559 w 7758545"/>
              <a:gd name="connsiteY126" fmla="*/ 1157670 h 6858000"/>
              <a:gd name="connsiteX127" fmla="*/ 1985682 w 7758545"/>
              <a:gd name="connsiteY127" fmla="*/ 1197603 h 6858000"/>
              <a:gd name="connsiteX128" fmla="*/ 1983237 w 7758545"/>
              <a:gd name="connsiteY128" fmla="*/ 1208605 h 6858000"/>
              <a:gd name="connsiteX129" fmla="*/ 1927412 w 7758545"/>
              <a:gd name="connsiteY129" fmla="*/ 1205345 h 6858000"/>
              <a:gd name="connsiteX130" fmla="*/ 1946971 w 7758545"/>
              <a:gd name="connsiteY130" fmla="*/ 1265246 h 6858000"/>
              <a:gd name="connsiteX131" fmla="*/ 1916002 w 7758545"/>
              <a:gd name="connsiteY131" fmla="*/ 1270951 h 6858000"/>
              <a:gd name="connsiteX132" fmla="*/ 1921299 w 7758545"/>
              <a:gd name="connsiteY132" fmla="*/ 1303142 h 6858000"/>
              <a:gd name="connsiteX133" fmla="*/ 1875661 w 7758545"/>
              <a:gd name="connsiteY133" fmla="*/ 1340631 h 6858000"/>
              <a:gd name="connsiteX134" fmla="*/ 1871586 w 7758545"/>
              <a:gd name="connsiteY134" fmla="*/ 1356931 h 6858000"/>
              <a:gd name="connsiteX135" fmla="*/ 1823910 w 7758545"/>
              <a:gd name="connsiteY135" fmla="*/ 1357746 h 6858000"/>
              <a:gd name="connsiteX136" fmla="*/ 1826355 w 7758545"/>
              <a:gd name="connsiteY136" fmla="*/ 1508108 h 6858000"/>
              <a:gd name="connsiteX137" fmla="*/ 1787644 w 7758545"/>
              <a:gd name="connsiteY137" fmla="*/ 1499551 h 6858000"/>
              <a:gd name="connsiteX138" fmla="*/ 1717556 w 7758545"/>
              <a:gd name="connsiteY138" fmla="*/ 1466137 h 6858000"/>
              <a:gd name="connsiteX139" fmla="*/ 1708184 w 7758545"/>
              <a:gd name="connsiteY139" fmla="*/ 1478769 h 6858000"/>
              <a:gd name="connsiteX140" fmla="*/ 1812908 w 7758545"/>
              <a:gd name="connsiteY140" fmla="*/ 1573713 h 6858000"/>
              <a:gd name="connsiteX141" fmla="*/ 1803536 w 7758545"/>
              <a:gd name="connsiteY141" fmla="*/ 1586753 h 6858000"/>
              <a:gd name="connsiteX142" fmla="*/ 1740783 w 7758545"/>
              <a:gd name="connsiteY142" fmla="*/ 1561896 h 6858000"/>
              <a:gd name="connsiteX143" fmla="*/ 1769714 w 7758545"/>
              <a:gd name="connsiteY143" fmla="*/ 1612832 h 6858000"/>
              <a:gd name="connsiteX144" fmla="*/ 1702072 w 7758545"/>
              <a:gd name="connsiteY144" fmla="*/ 1616092 h 6858000"/>
              <a:gd name="connsiteX145" fmla="*/ 1636466 w 7758545"/>
              <a:gd name="connsiteY145" fmla="*/ 1528482 h 6858000"/>
              <a:gd name="connsiteX146" fmla="*/ 1676400 w 7758545"/>
              <a:gd name="connsiteY146" fmla="*/ 1481621 h 6858000"/>
              <a:gd name="connsiteX147" fmla="*/ 1692292 w 7758545"/>
              <a:gd name="connsiteY147" fmla="*/ 1421721 h 6858000"/>
              <a:gd name="connsiteX148" fmla="*/ 1756267 w 7758545"/>
              <a:gd name="connsiteY148" fmla="*/ 1421721 h 6858000"/>
              <a:gd name="connsiteX149" fmla="*/ 1739968 w 7758545"/>
              <a:gd name="connsiteY149" fmla="*/ 1338186 h 6858000"/>
              <a:gd name="connsiteX150" fmla="*/ 1776642 w 7758545"/>
              <a:gd name="connsiteY150" fmla="*/ 1336149 h 6858000"/>
              <a:gd name="connsiteX151" fmla="*/ 1787236 w 7758545"/>
              <a:gd name="connsiteY151" fmla="*/ 1314552 h 6858000"/>
              <a:gd name="connsiteX152" fmla="*/ 1797831 w 7758545"/>
              <a:gd name="connsiteY152" fmla="*/ 1291733 h 6858000"/>
              <a:gd name="connsiteX153" fmla="*/ 1776234 w 7758545"/>
              <a:gd name="connsiteY153" fmla="*/ 1291733 h 6858000"/>
              <a:gd name="connsiteX154" fmla="*/ 1753822 w 7758545"/>
              <a:gd name="connsiteY154" fmla="*/ 1290103 h 6858000"/>
              <a:gd name="connsiteX155" fmla="*/ 1762380 w 7758545"/>
              <a:gd name="connsiteY155" fmla="*/ 1272581 h 6858000"/>
              <a:gd name="connsiteX156" fmla="*/ 1775419 w 7758545"/>
              <a:gd name="connsiteY156" fmla="*/ 1235907 h 6858000"/>
              <a:gd name="connsiteX157" fmla="*/ 1760750 w 7758545"/>
              <a:gd name="connsiteY157" fmla="*/ 1228980 h 6858000"/>
              <a:gd name="connsiteX158" fmla="*/ 1699219 w 7758545"/>
              <a:gd name="connsiteY158" fmla="*/ 1319442 h 6858000"/>
              <a:gd name="connsiteX159" fmla="*/ 1670288 w 7758545"/>
              <a:gd name="connsiteY159" fmla="*/ 1284398 h 6858000"/>
              <a:gd name="connsiteX160" fmla="*/ 1642171 w 7758545"/>
              <a:gd name="connsiteY160" fmla="*/ 1336556 h 6858000"/>
              <a:gd name="connsiteX161" fmla="*/ 1673955 w 7758545"/>
              <a:gd name="connsiteY161" fmla="*/ 1324332 h 6858000"/>
              <a:gd name="connsiteX162" fmla="*/ 1656433 w 7758545"/>
              <a:gd name="connsiteY162" fmla="*/ 1351226 h 6858000"/>
              <a:gd name="connsiteX163" fmla="*/ 1626687 w 7758545"/>
              <a:gd name="connsiteY163" fmla="*/ 1414386 h 6858000"/>
              <a:gd name="connsiteX164" fmla="*/ 1660508 w 7758545"/>
              <a:gd name="connsiteY164" fmla="*/ 1434353 h 6858000"/>
              <a:gd name="connsiteX165" fmla="*/ 1619759 w 7758545"/>
              <a:gd name="connsiteY165" fmla="*/ 1449837 h 6858000"/>
              <a:gd name="connsiteX166" fmla="*/ 1619759 w 7758545"/>
              <a:gd name="connsiteY166" fmla="*/ 1511368 h 6858000"/>
              <a:gd name="connsiteX167" fmla="*/ 1610795 w 7758545"/>
              <a:gd name="connsiteY167" fmla="*/ 1513405 h 6858000"/>
              <a:gd name="connsiteX168" fmla="*/ 1593680 w 7758545"/>
              <a:gd name="connsiteY168" fmla="*/ 1494254 h 6858000"/>
              <a:gd name="connsiteX169" fmla="*/ 1535002 w 7758545"/>
              <a:gd name="connsiteY169" fmla="*/ 1521963 h 6858000"/>
              <a:gd name="connsiteX170" fmla="*/ 1543559 w 7758545"/>
              <a:gd name="connsiteY170" fmla="*/ 1541929 h 6858000"/>
              <a:gd name="connsiteX171" fmla="*/ 1530520 w 7758545"/>
              <a:gd name="connsiteY171" fmla="*/ 1545189 h 6858000"/>
              <a:gd name="connsiteX172" fmla="*/ 1517073 w 7758545"/>
              <a:gd name="connsiteY172" fmla="*/ 1490586 h 6858000"/>
              <a:gd name="connsiteX173" fmla="*/ 1565564 w 7758545"/>
              <a:gd name="connsiteY173" fmla="*/ 1487734 h 6858000"/>
              <a:gd name="connsiteX174" fmla="*/ 1540707 w 7758545"/>
              <a:gd name="connsiteY174" fmla="*/ 1446985 h 6858000"/>
              <a:gd name="connsiteX175" fmla="*/ 1499958 w 7758545"/>
              <a:gd name="connsiteY175" fmla="*/ 1515443 h 6858000"/>
              <a:gd name="connsiteX176" fmla="*/ 1453912 w 7758545"/>
              <a:gd name="connsiteY176" fmla="*/ 1473879 h 6858000"/>
              <a:gd name="connsiteX177" fmla="*/ 1412349 w 7758545"/>
              <a:gd name="connsiteY177" fmla="*/ 1489771 h 6858000"/>
              <a:gd name="connsiteX178" fmla="*/ 1411126 w 7758545"/>
              <a:gd name="connsiteY178" fmla="*/ 1495884 h 6858000"/>
              <a:gd name="connsiteX179" fmla="*/ 1459617 w 7758545"/>
              <a:gd name="connsiteY179" fmla="*/ 1502811 h 6858000"/>
              <a:gd name="connsiteX180" fmla="*/ 1524815 w 7758545"/>
              <a:gd name="connsiteY180" fmla="*/ 1554969 h 6858000"/>
              <a:gd name="connsiteX181" fmla="*/ 1522777 w 7758545"/>
              <a:gd name="connsiteY181" fmla="*/ 1577788 h 6858000"/>
              <a:gd name="connsiteX182" fmla="*/ 1516665 w 7758545"/>
              <a:gd name="connsiteY182" fmla="*/ 1607127 h 6858000"/>
              <a:gd name="connsiteX183" fmla="*/ 1557821 w 7758545"/>
              <a:gd name="connsiteY183" fmla="*/ 1626279 h 6858000"/>
              <a:gd name="connsiteX184" fmla="*/ 1629131 w 7758545"/>
              <a:gd name="connsiteY184" fmla="*/ 1638504 h 6858000"/>
              <a:gd name="connsiteX185" fmla="*/ 1672325 w 7758545"/>
              <a:gd name="connsiteY185" fmla="*/ 1634429 h 6858000"/>
              <a:gd name="connsiteX186" fmla="*/ 1707369 w 7758545"/>
              <a:gd name="connsiteY186" fmla="*/ 1650321 h 6858000"/>
              <a:gd name="connsiteX187" fmla="*/ 1733041 w 7758545"/>
              <a:gd name="connsiteY187" fmla="*/ 1675178 h 6858000"/>
              <a:gd name="connsiteX188" fmla="*/ 1727743 w 7758545"/>
              <a:gd name="connsiteY188" fmla="*/ 1698812 h 6858000"/>
              <a:gd name="connsiteX189" fmla="*/ 1697182 w 7758545"/>
              <a:gd name="connsiteY189" fmla="*/ 1688217 h 6858000"/>
              <a:gd name="connsiteX190" fmla="*/ 1657248 w 7758545"/>
              <a:gd name="connsiteY190" fmla="*/ 1668658 h 6858000"/>
              <a:gd name="connsiteX191" fmla="*/ 1651543 w 7758545"/>
              <a:gd name="connsiteY191" fmla="*/ 1677215 h 6858000"/>
              <a:gd name="connsiteX192" fmla="*/ 1722446 w 7758545"/>
              <a:gd name="connsiteY192" fmla="*/ 1725298 h 6858000"/>
              <a:gd name="connsiteX193" fmla="*/ 1663360 w 7758545"/>
              <a:gd name="connsiteY193" fmla="*/ 1777864 h 6858000"/>
              <a:gd name="connsiteX194" fmla="*/ 1568824 w 7758545"/>
              <a:gd name="connsiteY194" fmla="*/ 1757082 h 6858000"/>
              <a:gd name="connsiteX195" fmla="*/ 1529705 w 7758545"/>
              <a:gd name="connsiteY195" fmla="*/ 1738338 h 6858000"/>
              <a:gd name="connsiteX196" fmla="*/ 1571676 w 7758545"/>
              <a:gd name="connsiteY196" fmla="*/ 1694329 h 6858000"/>
              <a:gd name="connsiteX197" fmla="*/ 1584715 w 7758545"/>
              <a:gd name="connsiteY197" fmla="*/ 1691885 h 6858000"/>
              <a:gd name="connsiteX198" fmla="*/ 1553746 w 7758545"/>
              <a:gd name="connsiteY198" fmla="*/ 1681290 h 6858000"/>
              <a:gd name="connsiteX199" fmla="*/ 1562304 w 7758545"/>
              <a:gd name="connsiteY199" fmla="*/ 1656433 h 6858000"/>
              <a:gd name="connsiteX200" fmla="*/ 1517073 w 7758545"/>
              <a:gd name="connsiteY200" fmla="*/ 1653581 h 6858000"/>
              <a:gd name="connsiteX201" fmla="*/ 1526445 w 7758545"/>
              <a:gd name="connsiteY201" fmla="*/ 1686995 h 6858000"/>
              <a:gd name="connsiteX202" fmla="*/ 1519925 w 7758545"/>
              <a:gd name="connsiteY202" fmla="*/ 1686180 h 6858000"/>
              <a:gd name="connsiteX203" fmla="*/ 1521963 w 7758545"/>
              <a:gd name="connsiteY203" fmla="*/ 1753822 h 6858000"/>
              <a:gd name="connsiteX204" fmla="*/ 1585123 w 7758545"/>
              <a:gd name="connsiteY204" fmla="*/ 1793756 h 6858000"/>
              <a:gd name="connsiteX205" fmla="*/ 1639726 w 7758545"/>
              <a:gd name="connsiteY205" fmla="*/ 1826763 h 6858000"/>
              <a:gd name="connsiteX206" fmla="*/ 1504441 w 7758545"/>
              <a:gd name="connsiteY206" fmla="*/ 1852027 h 6858000"/>
              <a:gd name="connsiteX207" fmla="*/ 1587975 w 7758545"/>
              <a:gd name="connsiteY207" fmla="*/ 1878513 h 6858000"/>
              <a:gd name="connsiteX208" fmla="*/ 1598570 w 7758545"/>
              <a:gd name="connsiteY208" fmla="*/ 1859769 h 6858000"/>
              <a:gd name="connsiteX209" fmla="*/ 1634836 w 7758545"/>
              <a:gd name="connsiteY209" fmla="*/ 1860584 h 6858000"/>
              <a:gd name="connsiteX210" fmla="*/ 1686995 w 7758545"/>
              <a:gd name="connsiteY210" fmla="*/ 1909075 h 6858000"/>
              <a:gd name="connsiteX211" fmla="*/ 1619759 w 7758545"/>
              <a:gd name="connsiteY211" fmla="*/ 1940859 h 6858000"/>
              <a:gd name="connsiteX212" fmla="*/ 1552117 w 7758545"/>
              <a:gd name="connsiteY212" fmla="*/ 1982830 h 6858000"/>
              <a:gd name="connsiteX213" fmla="*/ 1555376 w 7758545"/>
              <a:gd name="connsiteY213" fmla="*/ 1940451 h 6858000"/>
              <a:gd name="connsiteX214" fmla="*/ 1503626 w 7758545"/>
              <a:gd name="connsiteY214" fmla="*/ 1940451 h 6858000"/>
              <a:gd name="connsiteX215" fmla="*/ 1564341 w 7758545"/>
              <a:gd name="connsiteY215" fmla="*/ 2010947 h 6858000"/>
              <a:gd name="connsiteX216" fmla="*/ 1567194 w 7758545"/>
              <a:gd name="connsiteY216" fmla="*/ 2042730 h 6858000"/>
              <a:gd name="connsiteX217" fmla="*/ 1536225 w 7758545"/>
              <a:gd name="connsiteY217" fmla="*/ 2070440 h 6858000"/>
              <a:gd name="connsiteX218" fmla="*/ 1542744 w 7758545"/>
              <a:gd name="connsiteY218" fmla="*/ 2082257 h 6858000"/>
              <a:gd name="connsiteX219" fmla="*/ 1580641 w 7758545"/>
              <a:gd name="connsiteY219" fmla="*/ 2117708 h 6858000"/>
              <a:gd name="connsiteX220" fmla="*/ 1554969 w 7758545"/>
              <a:gd name="connsiteY220" fmla="*/ 2171904 h 6858000"/>
              <a:gd name="connsiteX221" fmla="*/ 1541929 w 7758545"/>
              <a:gd name="connsiteY221" fmla="*/ 2190241 h 6858000"/>
              <a:gd name="connsiteX222" fmla="*/ 1482436 w 7758545"/>
              <a:gd name="connsiteY222" fmla="*/ 2157234 h 6858000"/>
              <a:gd name="connsiteX223" fmla="*/ 1437613 w 7758545"/>
              <a:gd name="connsiteY223" fmla="*/ 2192278 h 6858000"/>
              <a:gd name="connsiteX224" fmla="*/ 1559044 w 7758545"/>
              <a:gd name="connsiteY224" fmla="*/ 2310449 h 6858000"/>
              <a:gd name="connsiteX225" fmla="*/ 1485289 w 7758545"/>
              <a:gd name="connsiteY225" fmla="*/ 2396429 h 6858000"/>
              <a:gd name="connsiteX226" fmla="*/ 1470619 w 7758545"/>
              <a:gd name="connsiteY226" fmla="*/ 2422508 h 6858000"/>
              <a:gd name="connsiteX227" fmla="*/ 1505256 w 7758545"/>
              <a:gd name="connsiteY227" fmla="*/ 2422916 h 6858000"/>
              <a:gd name="connsiteX228" fmla="*/ 1523592 w 7758545"/>
              <a:gd name="connsiteY228" fmla="*/ 2434325 h 6858000"/>
              <a:gd name="connsiteX229" fmla="*/ 1508515 w 7758545"/>
              <a:gd name="connsiteY229" fmla="*/ 2451440 h 6858000"/>
              <a:gd name="connsiteX230" fmla="*/ 1435983 w 7758545"/>
              <a:gd name="connsiteY230" fmla="*/ 2569611 h 6858000"/>
              <a:gd name="connsiteX231" fmla="*/ 1385862 w 7758545"/>
              <a:gd name="connsiteY231" fmla="*/ 2602617 h 6858000"/>
              <a:gd name="connsiteX232" fmla="*/ 1342261 w 7758545"/>
              <a:gd name="connsiteY232" fmla="*/ 2602617 h 6858000"/>
              <a:gd name="connsiteX233" fmla="*/ 1283990 w 7758545"/>
              <a:gd name="connsiteY233" fmla="*/ 2583873 h 6858000"/>
              <a:gd name="connsiteX234" fmla="*/ 1254651 w 7758545"/>
              <a:gd name="connsiteY234" fmla="*/ 2534567 h 6858000"/>
              <a:gd name="connsiteX235" fmla="*/ 1270951 w 7758545"/>
              <a:gd name="connsiteY235" fmla="*/ 2468962 h 6858000"/>
              <a:gd name="connsiteX236" fmla="*/ 1279916 w 7758545"/>
              <a:gd name="connsiteY236" fmla="*/ 2449402 h 6858000"/>
              <a:gd name="connsiteX237" fmla="*/ 1327591 w 7758545"/>
              <a:gd name="connsiteY237" fmla="*/ 2489743 h 6858000"/>
              <a:gd name="connsiteX238" fmla="*/ 1397679 w 7758545"/>
              <a:gd name="connsiteY238" fmla="*/ 2432695 h 6858000"/>
              <a:gd name="connsiteX239" fmla="*/ 1394827 w 7758545"/>
              <a:gd name="connsiteY239" fmla="*/ 2423731 h 6858000"/>
              <a:gd name="connsiteX240" fmla="*/ 1318627 w 7758545"/>
              <a:gd name="connsiteY240" fmla="*/ 2437178 h 6858000"/>
              <a:gd name="connsiteX241" fmla="*/ 1271358 w 7758545"/>
              <a:gd name="connsiteY241" fmla="*/ 2412728 h 6858000"/>
              <a:gd name="connsiteX242" fmla="*/ 1305180 w 7758545"/>
              <a:gd name="connsiteY242" fmla="*/ 2378907 h 6858000"/>
              <a:gd name="connsiteX243" fmla="*/ 1351633 w 7758545"/>
              <a:gd name="connsiteY243" fmla="*/ 2388279 h 6858000"/>
              <a:gd name="connsiteX244" fmla="*/ 1388307 w 7758545"/>
              <a:gd name="connsiteY244" fmla="*/ 2376055 h 6858000"/>
              <a:gd name="connsiteX245" fmla="*/ 1287250 w 7758545"/>
              <a:gd name="connsiteY245" fmla="*/ 2321044 h 6858000"/>
              <a:gd name="connsiteX246" fmla="*/ 1173154 w 7758545"/>
              <a:gd name="connsiteY246" fmla="*/ 2337343 h 6858000"/>
              <a:gd name="connsiteX247" fmla="*/ 1138925 w 7758545"/>
              <a:gd name="connsiteY247" fmla="*/ 2343863 h 6858000"/>
              <a:gd name="connsiteX248" fmla="*/ 1150335 w 7758545"/>
              <a:gd name="connsiteY248" fmla="*/ 2381759 h 6858000"/>
              <a:gd name="connsiteX249" fmla="*/ 1184564 w 7758545"/>
              <a:gd name="connsiteY249" fmla="*/ 2389094 h 6858000"/>
              <a:gd name="connsiteX250" fmla="*/ 1261171 w 7758545"/>
              <a:gd name="connsiteY250" fmla="*/ 2369127 h 6858000"/>
              <a:gd name="connsiteX251" fmla="*/ 1208605 w 7758545"/>
              <a:gd name="connsiteY251" fmla="*/ 2439215 h 6858000"/>
              <a:gd name="connsiteX252" fmla="*/ 1226942 w 7758545"/>
              <a:gd name="connsiteY252" fmla="*/ 2543124 h 6858000"/>
              <a:gd name="connsiteX253" fmla="*/ 1207383 w 7758545"/>
              <a:gd name="connsiteY253" fmla="*/ 2562276 h 6858000"/>
              <a:gd name="connsiteX254" fmla="*/ 1187416 w 7758545"/>
              <a:gd name="connsiteY254" fmla="*/ 2492188 h 6858000"/>
              <a:gd name="connsiteX255" fmla="*/ 1134850 w 7758545"/>
              <a:gd name="connsiteY255" fmla="*/ 2498301 h 6858000"/>
              <a:gd name="connsiteX256" fmla="*/ 1171932 w 7758545"/>
              <a:gd name="connsiteY256" fmla="*/ 2569203 h 6858000"/>
              <a:gd name="connsiteX257" fmla="*/ 1146667 w 7758545"/>
              <a:gd name="connsiteY257" fmla="*/ 2614842 h 6858000"/>
              <a:gd name="connsiteX258" fmla="*/ 1174376 w 7758545"/>
              <a:gd name="connsiteY258" fmla="*/ 2675150 h 6858000"/>
              <a:gd name="connsiteX259" fmla="*/ 1187009 w 7758545"/>
              <a:gd name="connsiteY259" fmla="*/ 2596505 h 6858000"/>
              <a:gd name="connsiteX260" fmla="*/ 1274211 w 7758545"/>
              <a:gd name="connsiteY260" fmla="*/ 2592430 h 6858000"/>
              <a:gd name="connsiteX261" fmla="*/ 1284805 w 7758545"/>
              <a:gd name="connsiteY261" fmla="*/ 2644996 h 6858000"/>
              <a:gd name="connsiteX262" fmla="*/ 1364673 w 7758545"/>
              <a:gd name="connsiteY262" fmla="*/ 2692264 h 6858000"/>
              <a:gd name="connsiteX263" fmla="*/ 1386677 w 7758545"/>
              <a:gd name="connsiteY263" fmla="*/ 2695524 h 6858000"/>
              <a:gd name="connsiteX264" fmla="*/ 1352448 w 7758545"/>
              <a:gd name="connsiteY264" fmla="*/ 2641736 h 6858000"/>
              <a:gd name="connsiteX265" fmla="*/ 1442503 w 7758545"/>
              <a:gd name="connsiteY265" fmla="*/ 2636846 h 6858000"/>
              <a:gd name="connsiteX266" fmla="*/ 1397679 w 7758545"/>
              <a:gd name="connsiteY266" fmla="*/ 2698377 h 6858000"/>
              <a:gd name="connsiteX267" fmla="*/ 1438020 w 7758545"/>
              <a:gd name="connsiteY267" fmla="*/ 2728531 h 6858000"/>
              <a:gd name="connsiteX268" fmla="*/ 1368340 w 7758545"/>
              <a:gd name="connsiteY268" fmla="*/ 2749312 h 6858000"/>
              <a:gd name="connsiteX269" fmla="*/ 1309662 w 7758545"/>
              <a:gd name="connsiteY269" fmla="*/ 2764797 h 6858000"/>
              <a:gd name="connsiteX270" fmla="*/ 1312514 w 7758545"/>
              <a:gd name="connsiteY270" fmla="*/ 2777429 h 6858000"/>
              <a:gd name="connsiteX271" fmla="*/ 1342668 w 7758545"/>
              <a:gd name="connsiteY271" fmla="*/ 2812473 h 6858000"/>
              <a:gd name="connsiteX272" fmla="*/ 1295400 w 7758545"/>
              <a:gd name="connsiteY272" fmla="*/ 2810843 h 6858000"/>
              <a:gd name="connsiteX273" fmla="*/ 1233462 w 7758545"/>
              <a:gd name="connsiteY273" fmla="*/ 2834070 h 6858000"/>
              <a:gd name="connsiteX274" fmla="*/ 1261171 w 7758545"/>
              <a:gd name="connsiteY274" fmla="*/ 2783541 h 6858000"/>
              <a:gd name="connsiteX275" fmla="*/ 1188638 w 7758545"/>
              <a:gd name="connsiteY275" fmla="*/ 2774577 h 6858000"/>
              <a:gd name="connsiteX276" fmla="*/ 1222460 w 7758545"/>
              <a:gd name="connsiteY276" fmla="*/ 2801063 h 6858000"/>
              <a:gd name="connsiteX277" fmla="*/ 1202086 w 7758545"/>
              <a:gd name="connsiteY277" fmla="*/ 2846294 h 6858000"/>
              <a:gd name="connsiteX278" fmla="*/ 1268098 w 7758545"/>
              <a:gd name="connsiteY278" fmla="*/ 2882968 h 6858000"/>
              <a:gd name="connsiteX279" fmla="*/ 1265654 w 7758545"/>
              <a:gd name="connsiteY279" fmla="*/ 2896415 h 6858000"/>
              <a:gd name="connsiteX280" fmla="*/ 1214310 w 7758545"/>
              <a:gd name="connsiteY280" fmla="*/ 2910270 h 6858000"/>
              <a:gd name="connsiteX281" fmla="*/ 1213495 w 7758545"/>
              <a:gd name="connsiteY281" fmla="*/ 2918012 h 6858000"/>
              <a:gd name="connsiteX282" fmla="*/ 1248132 w 7758545"/>
              <a:gd name="connsiteY282" fmla="*/ 2930644 h 6858000"/>
              <a:gd name="connsiteX283" fmla="*/ 1270136 w 7758545"/>
              <a:gd name="connsiteY283" fmla="*/ 2896823 h 6858000"/>
              <a:gd name="connsiteX284" fmla="*/ 1289288 w 7758545"/>
              <a:gd name="connsiteY284" fmla="*/ 2946536 h 6858000"/>
              <a:gd name="connsiteX285" fmla="*/ 1281138 w 7758545"/>
              <a:gd name="connsiteY285" fmla="*/ 2959575 h 6858000"/>
              <a:gd name="connsiteX286" fmla="*/ 1363858 w 7758545"/>
              <a:gd name="connsiteY286" fmla="*/ 2964873 h 6858000"/>
              <a:gd name="connsiteX287" fmla="*/ 1438835 w 7758545"/>
              <a:gd name="connsiteY287" fmla="*/ 3028441 h 6858000"/>
              <a:gd name="connsiteX288" fmla="*/ 1442095 w 7758545"/>
              <a:gd name="connsiteY288" fmla="*/ 3063485 h 6858000"/>
              <a:gd name="connsiteX289" fmla="*/ 1434760 w 7758545"/>
              <a:gd name="connsiteY289" fmla="*/ 3097714 h 6858000"/>
              <a:gd name="connsiteX290" fmla="*/ 1400124 w 7758545"/>
              <a:gd name="connsiteY290" fmla="*/ 3101381 h 6858000"/>
              <a:gd name="connsiteX291" fmla="*/ 1338594 w 7758545"/>
              <a:gd name="connsiteY291" fmla="*/ 3083452 h 6858000"/>
              <a:gd name="connsiteX292" fmla="*/ 1408681 w 7758545"/>
              <a:gd name="connsiteY292" fmla="*/ 3160466 h 6858000"/>
              <a:gd name="connsiteX293" fmla="*/ 1402976 w 7758545"/>
              <a:gd name="connsiteY293" fmla="*/ 3168616 h 6858000"/>
              <a:gd name="connsiteX294" fmla="*/ 1440058 w 7758545"/>
              <a:gd name="connsiteY294" fmla="*/ 3168616 h 6858000"/>
              <a:gd name="connsiteX295" fmla="*/ 1431093 w 7758545"/>
              <a:gd name="connsiteY295" fmla="*/ 3174728 h 6858000"/>
              <a:gd name="connsiteX296" fmla="*/ 1469804 w 7758545"/>
              <a:gd name="connsiteY296" fmla="*/ 3251743 h 6858000"/>
              <a:gd name="connsiteX297" fmla="*/ 1453097 w 7758545"/>
              <a:gd name="connsiteY297" fmla="*/ 3292899 h 6858000"/>
              <a:gd name="connsiteX298" fmla="*/ 1453097 w 7758545"/>
              <a:gd name="connsiteY298" fmla="*/ 3325498 h 6858000"/>
              <a:gd name="connsiteX299" fmla="*/ 1503626 w 7758545"/>
              <a:gd name="connsiteY299" fmla="*/ 3381732 h 6858000"/>
              <a:gd name="connsiteX300" fmla="*/ 1473064 w 7758545"/>
              <a:gd name="connsiteY300" fmla="*/ 3426148 h 6858000"/>
              <a:gd name="connsiteX301" fmla="*/ 1428648 w 7758545"/>
              <a:gd name="connsiteY301" fmla="*/ 3431445 h 6858000"/>
              <a:gd name="connsiteX302" fmla="*/ 1430278 w 7758545"/>
              <a:gd name="connsiteY302" fmla="*/ 3442447 h 6858000"/>
              <a:gd name="connsiteX303" fmla="*/ 1490179 w 7758545"/>
              <a:gd name="connsiteY303" fmla="*/ 3457117 h 6858000"/>
              <a:gd name="connsiteX304" fmla="*/ 1472657 w 7758545"/>
              <a:gd name="connsiteY304" fmla="*/ 3510905 h 6858000"/>
              <a:gd name="connsiteX305" fmla="*/ 1506886 w 7758545"/>
              <a:gd name="connsiteY305" fmla="*/ 3572843 h 6858000"/>
              <a:gd name="connsiteX306" fmla="*/ 1574121 w 7758545"/>
              <a:gd name="connsiteY306" fmla="*/ 3615629 h 6858000"/>
              <a:gd name="connsiteX307" fmla="*/ 1542744 w 7758545"/>
              <a:gd name="connsiteY307" fmla="*/ 3625816 h 6858000"/>
              <a:gd name="connsiteX308" fmla="*/ 1575343 w 7758545"/>
              <a:gd name="connsiteY308" fmla="*/ 3653118 h 6858000"/>
              <a:gd name="connsiteX309" fmla="*/ 1589198 w 7758545"/>
              <a:gd name="connsiteY309" fmla="*/ 3702016 h 6858000"/>
              <a:gd name="connsiteX310" fmla="*/ 1605090 w 7758545"/>
              <a:gd name="connsiteY310" fmla="*/ 3719946 h 6858000"/>
              <a:gd name="connsiteX311" fmla="*/ 1687402 w 7758545"/>
              <a:gd name="connsiteY311" fmla="*/ 3861343 h 6858000"/>
              <a:gd name="connsiteX312" fmla="*/ 1695552 w 7758545"/>
              <a:gd name="connsiteY312" fmla="*/ 3898425 h 6858000"/>
              <a:gd name="connsiteX313" fmla="*/ 1695144 w 7758545"/>
              <a:gd name="connsiteY313" fmla="*/ 3915539 h 6858000"/>
              <a:gd name="connsiteX314" fmla="*/ 1763602 w 7758545"/>
              <a:gd name="connsiteY314" fmla="*/ 3989294 h 6858000"/>
              <a:gd name="connsiteX315" fmla="*/ 1803536 w 7758545"/>
              <a:gd name="connsiteY315" fmla="*/ 4047157 h 6858000"/>
              <a:gd name="connsiteX316" fmla="*/ 1806796 w 7758545"/>
              <a:gd name="connsiteY316" fmla="*/ 4049195 h 6858000"/>
              <a:gd name="connsiteX317" fmla="*/ 1900518 w 7758545"/>
              <a:gd name="connsiteY317" fmla="*/ 4193445 h 6858000"/>
              <a:gd name="connsiteX318" fmla="*/ 1943304 w 7758545"/>
              <a:gd name="connsiteY318" fmla="*/ 4261903 h 6858000"/>
              <a:gd name="connsiteX319" fmla="*/ 1949824 w 7758545"/>
              <a:gd name="connsiteY319" fmla="*/ 4265163 h 6858000"/>
              <a:gd name="connsiteX320" fmla="*/ 1990980 w 7758545"/>
              <a:gd name="connsiteY320" fmla="*/ 4339325 h 6858000"/>
              <a:gd name="connsiteX321" fmla="*/ 2077774 w 7758545"/>
              <a:gd name="connsiteY321" fmla="*/ 4457497 h 6858000"/>
              <a:gd name="connsiteX322" fmla="*/ 2110373 w 7758545"/>
              <a:gd name="connsiteY322" fmla="*/ 4487651 h 6858000"/>
              <a:gd name="connsiteX323" fmla="*/ 2133600 w 7758545"/>
              <a:gd name="connsiteY323" fmla="*/ 4519842 h 6858000"/>
              <a:gd name="connsiteX324" fmla="*/ 2233842 w 7758545"/>
              <a:gd name="connsiteY324" fmla="*/ 4661647 h 6858000"/>
              <a:gd name="connsiteX325" fmla="*/ 2288037 w 7758545"/>
              <a:gd name="connsiteY325" fmla="*/ 4743959 h 6858000"/>
              <a:gd name="connsiteX326" fmla="*/ 2498708 w 7758545"/>
              <a:gd name="connsiteY326" fmla="*/ 4847461 h 6858000"/>
              <a:gd name="connsiteX327" fmla="*/ 2486076 w 7758545"/>
              <a:gd name="connsiteY327" fmla="*/ 4889025 h 6858000"/>
              <a:gd name="connsiteX328" fmla="*/ 2525195 w 7758545"/>
              <a:gd name="connsiteY328" fmla="*/ 4903287 h 6858000"/>
              <a:gd name="connsiteX329" fmla="*/ 2640513 w 7758545"/>
              <a:gd name="connsiteY329" fmla="*/ 4975412 h 6858000"/>
              <a:gd name="connsiteX330" fmla="*/ 2706119 w 7758545"/>
              <a:gd name="connsiteY330" fmla="*/ 5004343 h 6858000"/>
              <a:gd name="connsiteX331" fmla="*/ 2737088 w 7758545"/>
              <a:gd name="connsiteY331" fmla="*/ 5026755 h 6858000"/>
              <a:gd name="connsiteX332" fmla="*/ 2761537 w 7758545"/>
              <a:gd name="connsiteY332" fmla="*/ 5058947 h 6858000"/>
              <a:gd name="connsiteX333" fmla="*/ 2770094 w 7758545"/>
              <a:gd name="connsiteY333" fmla="*/ 5024310 h 6858000"/>
              <a:gd name="connsiteX334" fmla="*/ 2827142 w 7758545"/>
              <a:gd name="connsiteY334" fmla="*/ 5056909 h 6858000"/>
              <a:gd name="connsiteX335" fmla="*/ 2884190 w 7758545"/>
              <a:gd name="connsiteY335" fmla="*/ 5067911 h 6858000"/>
              <a:gd name="connsiteX336" fmla="*/ 2968948 w 7758545"/>
              <a:gd name="connsiteY336" fmla="*/ 5122515 h 6858000"/>
              <a:gd name="connsiteX337" fmla="*/ 3012549 w 7758545"/>
              <a:gd name="connsiteY337" fmla="*/ 5122515 h 6858000"/>
              <a:gd name="connsiteX338" fmla="*/ 3062262 w 7758545"/>
              <a:gd name="connsiteY338" fmla="*/ 5155521 h 6858000"/>
              <a:gd name="connsiteX339" fmla="*/ 3112383 w 7758545"/>
              <a:gd name="connsiteY339" fmla="*/ 5151854 h 6858000"/>
              <a:gd name="connsiteX340" fmla="*/ 3152724 w 7758545"/>
              <a:gd name="connsiteY340" fmla="*/ 5172636 h 6858000"/>
              <a:gd name="connsiteX341" fmla="*/ 3266820 w 7758545"/>
              <a:gd name="connsiteY341" fmla="*/ 5210532 h 6858000"/>
              <a:gd name="connsiteX342" fmla="*/ 3419628 w 7758545"/>
              <a:gd name="connsiteY342" fmla="*/ 5220311 h 6858000"/>
              <a:gd name="connsiteX343" fmla="*/ 3470971 w 7758545"/>
              <a:gd name="connsiteY343" fmla="*/ 5233351 h 6858000"/>
              <a:gd name="connsiteX344" fmla="*/ 3514572 w 7758545"/>
              <a:gd name="connsiteY344" fmla="*/ 5246391 h 6858000"/>
              <a:gd name="connsiteX345" fmla="*/ 3657600 w 7758545"/>
              <a:gd name="connsiteY345" fmla="*/ 5295696 h 6858000"/>
              <a:gd name="connsiteX346" fmla="*/ 3704868 w 7758545"/>
              <a:gd name="connsiteY346" fmla="*/ 5295289 h 6858000"/>
              <a:gd name="connsiteX347" fmla="*/ 3746839 w 7758545"/>
              <a:gd name="connsiteY347" fmla="*/ 5281434 h 6858000"/>
              <a:gd name="connsiteX348" fmla="*/ 3786366 w 7758545"/>
              <a:gd name="connsiteY348" fmla="*/ 5280620 h 6858000"/>
              <a:gd name="connsiteX349" fmla="*/ 3821817 w 7758545"/>
              <a:gd name="connsiteY349" fmla="*/ 5284287 h 6858000"/>
              <a:gd name="connsiteX350" fmla="*/ 3912686 w 7758545"/>
              <a:gd name="connsiteY350" fmla="*/ 5280212 h 6858000"/>
              <a:gd name="connsiteX351" fmla="*/ 3993369 w 7758545"/>
              <a:gd name="connsiteY351" fmla="*/ 5320553 h 6858000"/>
              <a:gd name="connsiteX352" fmla="*/ 4072014 w 7758545"/>
              <a:gd name="connsiteY352" fmla="*/ 5263913 h 6858000"/>
              <a:gd name="connsiteX353" fmla="*/ 4089128 w 7758545"/>
              <a:gd name="connsiteY353" fmla="*/ 5263913 h 6858000"/>
              <a:gd name="connsiteX354" fmla="*/ 4160846 w 7758545"/>
              <a:gd name="connsiteY354" fmla="*/ 5278990 h 6858000"/>
              <a:gd name="connsiteX355" fmla="*/ 4138027 w 7758545"/>
              <a:gd name="connsiteY355" fmla="*/ 5231314 h 6858000"/>
              <a:gd name="connsiteX356" fmla="*/ 4199150 w 7758545"/>
              <a:gd name="connsiteY356" fmla="*/ 5212162 h 6858000"/>
              <a:gd name="connsiteX357" fmla="*/ 4298576 w 7758545"/>
              <a:gd name="connsiteY357" fmla="*/ 5210532 h 6858000"/>
              <a:gd name="connsiteX358" fmla="*/ 4365404 w 7758545"/>
              <a:gd name="connsiteY358" fmla="*/ 5209309 h 6858000"/>
              <a:gd name="connsiteX359" fmla="*/ 4432232 w 7758545"/>
              <a:gd name="connsiteY359" fmla="*/ 5160004 h 6858000"/>
              <a:gd name="connsiteX360" fmla="*/ 4523101 w 7758545"/>
              <a:gd name="connsiteY360" fmla="*/ 5135554 h 6858000"/>
              <a:gd name="connsiteX361" fmla="*/ 4584224 w 7758545"/>
              <a:gd name="connsiteY361" fmla="*/ 5096435 h 6858000"/>
              <a:gd name="connsiteX362" fmla="*/ 4608266 w 7758545"/>
              <a:gd name="connsiteY362" fmla="*/ 5065059 h 6858000"/>
              <a:gd name="connsiteX363" fmla="*/ 4624158 w 7758545"/>
              <a:gd name="connsiteY363" fmla="*/ 5082173 h 6858000"/>
              <a:gd name="connsiteX364" fmla="*/ 4661647 w 7758545"/>
              <a:gd name="connsiteY364" fmla="*/ 5062614 h 6858000"/>
              <a:gd name="connsiteX365" fmla="*/ 4760666 w 7758545"/>
              <a:gd name="connsiteY365" fmla="*/ 5038980 h 6858000"/>
              <a:gd name="connsiteX366" fmla="*/ 4838496 w 7758545"/>
              <a:gd name="connsiteY366" fmla="*/ 4988451 h 6858000"/>
              <a:gd name="connsiteX367" fmla="*/ 4871910 w 7758545"/>
              <a:gd name="connsiteY367" fmla="*/ 4978264 h 6858000"/>
              <a:gd name="connsiteX368" fmla="*/ 4921216 w 7758545"/>
              <a:gd name="connsiteY368" fmla="*/ 4951370 h 6858000"/>
              <a:gd name="connsiteX369" fmla="*/ 4985599 w 7758545"/>
              <a:gd name="connsiteY369" fmla="*/ 4905732 h 6858000"/>
              <a:gd name="connsiteX370" fmla="*/ 5017383 w 7758545"/>
              <a:gd name="connsiteY370" fmla="*/ 4895952 h 6858000"/>
              <a:gd name="connsiteX371" fmla="*/ 5039387 w 7758545"/>
              <a:gd name="connsiteY371" fmla="*/ 4904917 h 6858000"/>
              <a:gd name="connsiteX372" fmla="*/ 5067503 w 7758545"/>
              <a:gd name="connsiteY372" fmla="*/ 4870280 h 6858000"/>
              <a:gd name="connsiteX373" fmla="*/ 5118439 w 7758545"/>
              <a:gd name="connsiteY373" fmla="*/ 4824642 h 6858000"/>
              <a:gd name="connsiteX374" fmla="*/ 5183637 w 7758545"/>
              <a:gd name="connsiteY374" fmla="*/ 4769631 h 6858000"/>
              <a:gd name="connsiteX375" fmla="*/ 5186490 w 7758545"/>
              <a:gd name="connsiteY375" fmla="*/ 4762704 h 6858000"/>
              <a:gd name="connsiteX376" fmla="*/ 5292029 w 7758545"/>
              <a:gd name="connsiteY376" fmla="*/ 4703619 h 6858000"/>
              <a:gd name="connsiteX377" fmla="*/ 5438724 w 7758545"/>
              <a:gd name="connsiteY377" fmla="*/ 4630271 h 6858000"/>
              <a:gd name="connsiteX378" fmla="*/ 5413867 w 7758545"/>
              <a:gd name="connsiteY378" fmla="*/ 4618046 h 6858000"/>
              <a:gd name="connsiteX379" fmla="*/ 5452578 w 7758545"/>
              <a:gd name="connsiteY379" fmla="*/ 4524732 h 6858000"/>
              <a:gd name="connsiteX380" fmla="*/ 5546708 w 7758545"/>
              <a:gd name="connsiteY380" fmla="*/ 4450569 h 6858000"/>
              <a:gd name="connsiteX381" fmla="*/ 5576047 w 7758545"/>
              <a:gd name="connsiteY381" fmla="*/ 4384964 h 6858000"/>
              <a:gd name="connsiteX382" fmla="*/ 5624538 w 7758545"/>
              <a:gd name="connsiteY382" fmla="*/ 4361737 h 6858000"/>
              <a:gd name="connsiteX383" fmla="*/ 5662027 w 7758545"/>
              <a:gd name="connsiteY383" fmla="*/ 4311616 h 6858000"/>
              <a:gd name="connsiteX384" fmla="*/ 5701960 w 7758545"/>
              <a:gd name="connsiteY384" fmla="*/ 4288797 h 6858000"/>
              <a:gd name="connsiteX385" fmla="*/ 5755341 w 7758545"/>
              <a:gd name="connsiteY385" fmla="*/ 4179183 h 6858000"/>
              <a:gd name="connsiteX386" fmla="*/ 5830726 w 7758545"/>
              <a:gd name="connsiteY386" fmla="*/ 4098093 h 6858000"/>
              <a:gd name="connsiteX387" fmla="*/ 5841321 w 7758545"/>
              <a:gd name="connsiteY387" fmla="*/ 4005594 h 6858000"/>
              <a:gd name="connsiteX388" fmla="*/ 5882885 w 7758545"/>
              <a:gd name="connsiteY388" fmla="*/ 3938766 h 6858000"/>
              <a:gd name="connsiteX389" fmla="*/ 5919151 w 7758545"/>
              <a:gd name="connsiteY389" fmla="*/ 3888238 h 6858000"/>
              <a:gd name="connsiteX390" fmla="*/ 5882885 w 7758545"/>
              <a:gd name="connsiteY390" fmla="*/ 3867456 h 6858000"/>
              <a:gd name="connsiteX391" fmla="*/ 5947675 w 7758545"/>
              <a:gd name="connsiteY391" fmla="*/ 3780661 h 6858000"/>
              <a:gd name="connsiteX392" fmla="*/ 5981904 w 7758545"/>
              <a:gd name="connsiteY392" fmla="*/ 3679604 h 6858000"/>
              <a:gd name="connsiteX393" fmla="*/ 6037322 w 7758545"/>
              <a:gd name="connsiteY393" fmla="*/ 3530057 h 6858000"/>
              <a:gd name="connsiteX394" fmla="*/ 6046287 w 7758545"/>
              <a:gd name="connsiteY394" fmla="*/ 3470564 h 6858000"/>
              <a:gd name="connsiteX395" fmla="*/ 6025912 w 7758545"/>
              <a:gd name="connsiteY395" fmla="*/ 3458339 h 6858000"/>
              <a:gd name="connsiteX396" fmla="*/ 6096407 w 7758545"/>
              <a:gd name="connsiteY396" fmla="*/ 3347910 h 6858000"/>
              <a:gd name="connsiteX397" fmla="*/ 6065031 w 7758545"/>
              <a:gd name="connsiteY397" fmla="*/ 3275378 h 6858000"/>
              <a:gd name="connsiteX398" fmla="*/ 6062586 w 7758545"/>
              <a:gd name="connsiteY398" fmla="*/ 3208142 h 6858000"/>
              <a:gd name="connsiteX399" fmla="*/ 6076848 w 7758545"/>
              <a:gd name="connsiteY399" fmla="*/ 3060632 h 6858000"/>
              <a:gd name="connsiteX400" fmla="*/ 6062586 w 7758545"/>
              <a:gd name="connsiteY400" fmla="*/ 2979950 h 6858000"/>
              <a:gd name="connsiteX401" fmla="*/ 6058104 w 7758545"/>
              <a:gd name="connsiteY401" fmla="*/ 2914752 h 6858000"/>
              <a:gd name="connsiteX402" fmla="*/ 6064624 w 7758545"/>
              <a:gd name="connsiteY402" fmla="*/ 2836107 h 6858000"/>
              <a:gd name="connsiteX403" fmla="*/ 6058919 w 7758545"/>
              <a:gd name="connsiteY403" fmla="*/ 2789654 h 6858000"/>
              <a:gd name="connsiteX404" fmla="*/ 6058511 w 7758545"/>
              <a:gd name="connsiteY404" fmla="*/ 2721196 h 6858000"/>
              <a:gd name="connsiteX405" fmla="*/ 6076033 w 7758545"/>
              <a:gd name="connsiteY405" fmla="*/ 2643773 h 6858000"/>
              <a:gd name="connsiteX406" fmla="*/ 6047917 w 7758545"/>
              <a:gd name="connsiteY406" fmla="*/ 2551274 h 6858000"/>
              <a:gd name="connsiteX407" fmla="*/ 6029172 w 7758545"/>
              <a:gd name="connsiteY407" fmla="*/ 2501561 h 6858000"/>
              <a:gd name="connsiteX408" fmla="*/ 6036507 w 7758545"/>
              <a:gd name="connsiteY408" fmla="*/ 2393577 h 6858000"/>
              <a:gd name="connsiteX409" fmla="*/ 5998203 w 7758545"/>
              <a:gd name="connsiteY409" fmla="*/ 2313709 h 6858000"/>
              <a:gd name="connsiteX410" fmla="*/ 5998610 w 7758545"/>
              <a:gd name="connsiteY410" fmla="*/ 2295780 h 6858000"/>
              <a:gd name="connsiteX411" fmla="*/ 5929746 w 7758545"/>
              <a:gd name="connsiteY411" fmla="*/ 2179646 h 6858000"/>
              <a:gd name="connsiteX412" fmla="*/ 5906519 w 7758545"/>
              <a:gd name="connsiteY412" fmla="*/ 2049658 h 6858000"/>
              <a:gd name="connsiteX413" fmla="*/ 5860473 w 7758545"/>
              <a:gd name="connsiteY413" fmla="*/ 1980793 h 6858000"/>
              <a:gd name="connsiteX414" fmla="*/ 5771641 w 7758545"/>
              <a:gd name="connsiteY414" fmla="*/ 1867511 h 6858000"/>
              <a:gd name="connsiteX415" fmla="*/ 5743931 w 7758545"/>
              <a:gd name="connsiteY415" fmla="*/ 1770937 h 6858000"/>
              <a:gd name="connsiteX416" fmla="*/ 5689736 w 7758545"/>
              <a:gd name="connsiteY416" fmla="*/ 1750155 h 6858000"/>
              <a:gd name="connsiteX417" fmla="*/ 5668954 w 7758545"/>
              <a:gd name="connsiteY417" fmla="*/ 1709814 h 6858000"/>
              <a:gd name="connsiteX418" fmla="*/ 5642060 w 7758545"/>
              <a:gd name="connsiteY418" fmla="*/ 1601015 h 6858000"/>
              <a:gd name="connsiteX419" fmla="*/ 5553635 w 7758545"/>
              <a:gd name="connsiteY419" fmla="*/ 1532965 h 6858000"/>
              <a:gd name="connsiteX420" fmla="*/ 5543855 w 7758545"/>
              <a:gd name="connsiteY420" fmla="*/ 1522778 h 6858000"/>
              <a:gd name="connsiteX421" fmla="*/ 5490067 w 7758545"/>
              <a:gd name="connsiteY421" fmla="*/ 1471027 h 6858000"/>
              <a:gd name="connsiteX422" fmla="*/ 5480695 w 7758545"/>
              <a:gd name="connsiteY422" fmla="*/ 1442503 h 6858000"/>
              <a:gd name="connsiteX423" fmla="*/ 5322183 w 7758545"/>
              <a:gd name="connsiteY423" fmla="*/ 1398087 h 6858000"/>
              <a:gd name="connsiteX424" fmla="*/ 5307921 w 7758545"/>
              <a:gd name="connsiteY424" fmla="*/ 1389937 h 6858000"/>
              <a:gd name="connsiteX425" fmla="*/ 5254133 w 7758545"/>
              <a:gd name="connsiteY425" fmla="*/ 1381787 h 6858000"/>
              <a:gd name="connsiteX426" fmla="*/ 5173858 w 7758545"/>
              <a:gd name="connsiteY426" fmla="*/ 1360598 h 6858000"/>
              <a:gd name="connsiteX427" fmla="*/ 5135554 w 7758545"/>
              <a:gd name="connsiteY427" fmla="*/ 1346743 h 6858000"/>
              <a:gd name="connsiteX428" fmla="*/ 5090731 w 7758545"/>
              <a:gd name="connsiteY428" fmla="*/ 1289695 h 6858000"/>
              <a:gd name="connsiteX429" fmla="*/ 5080951 w 7758545"/>
              <a:gd name="connsiteY429" fmla="*/ 1251799 h 6858000"/>
              <a:gd name="connsiteX430" fmla="*/ 5054872 w 7758545"/>
              <a:gd name="connsiteY430" fmla="*/ 1206568 h 6858000"/>
              <a:gd name="connsiteX431" fmla="*/ 5030015 w 7758545"/>
              <a:gd name="connsiteY431" fmla="*/ 1109179 h 6858000"/>
              <a:gd name="connsiteX432" fmla="*/ 5043462 w 7758545"/>
              <a:gd name="connsiteY432" fmla="*/ 1008937 h 6858000"/>
              <a:gd name="connsiteX433" fmla="*/ 5093990 w 7758545"/>
              <a:gd name="connsiteY433" fmla="*/ 844720 h 6858000"/>
              <a:gd name="connsiteX434" fmla="*/ 5170598 w 7758545"/>
              <a:gd name="connsiteY434" fmla="*/ 775447 h 6858000"/>
              <a:gd name="connsiteX435" fmla="*/ 5229683 w 7758545"/>
              <a:gd name="connsiteY435" fmla="*/ 743663 h 6858000"/>
              <a:gd name="connsiteX436" fmla="*/ 5232128 w 7758545"/>
              <a:gd name="connsiteY436" fmla="*/ 706989 h 6858000"/>
              <a:gd name="connsiteX437" fmla="*/ 5253318 w 7758545"/>
              <a:gd name="connsiteY437" fmla="*/ 662981 h 6858000"/>
              <a:gd name="connsiteX438" fmla="*/ 5283879 w 7758545"/>
              <a:gd name="connsiteY438" fmla="*/ 632827 h 6858000"/>
              <a:gd name="connsiteX439" fmla="*/ 5289992 w 7758545"/>
              <a:gd name="connsiteY439" fmla="*/ 575779 h 6858000"/>
              <a:gd name="connsiteX440" fmla="*/ 5287139 w 7758545"/>
              <a:gd name="connsiteY440" fmla="*/ 513026 h 6858000"/>
              <a:gd name="connsiteX441" fmla="*/ 5347854 w 7758545"/>
              <a:gd name="connsiteY441" fmla="*/ 429083 h 6858000"/>
              <a:gd name="connsiteX442" fmla="*/ 5295289 w 7758545"/>
              <a:gd name="connsiteY442" fmla="*/ 397299 h 6858000"/>
              <a:gd name="connsiteX443" fmla="*/ 5300994 w 7758545"/>
              <a:gd name="connsiteY443" fmla="*/ 387520 h 6858000"/>
              <a:gd name="connsiteX444" fmla="*/ 5441984 w 7758545"/>
              <a:gd name="connsiteY444" fmla="*/ 387520 h 6858000"/>
              <a:gd name="connsiteX445" fmla="*/ 5523074 w 7758545"/>
              <a:gd name="connsiteY445" fmla="*/ 290945 h 6858000"/>
              <a:gd name="connsiteX446" fmla="*/ 5510849 w 7758545"/>
              <a:gd name="connsiteY446" fmla="*/ 262014 h 6858000"/>
              <a:gd name="connsiteX447" fmla="*/ 5523481 w 7758545"/>
              <a:gd name="connsiteY447" fmla="*/ 228193 h 6858000"/>
              <a:gd name="connsiteX448" fmla="*/ 5576047 w 7758545"/>
              <a:gd name="connsiteY448" fmla="*/ 202521 h 6858000"/>
              <a:gd name="connsiteX449" fmla="*/ 5623315 w 7758545"/>
              <a:gd name="connsiteY449" fmla="*/ 173589 h 6858000"/>
              <a:gd name="connsiteX450" fmla="*/ 5642467 w 7758545"/>
              <a:gd name="connsiteY450" fmla="*/ 166255 h 6858000"/>
              <a:gd name="connsiteX451" fmla="*/ 5782642 w 7758545"/>
              <a:gd name="connsiteY451" fmla="*/ 92499 h 6858000"/>
              <a:gd name="connsiteX452" fmla="*/ 5847840 w 7758545"/>
              <a:gd name="connsiteY452" fmla="*/ 64790 h 6858000"/>
              <a:gd name="connsiteX453" fmla="*/ 5926485 w 7758545"/>
              <a:gd name="connsiteY453" fmla="*/ 62753 h 6858000"/>
              <a:gd name="connsiteX454" fmla="*/ 5994943 w 7758545"/>
              <a:gd name="connsiteY454" fmla="*/ 72940 h 6858000"/>
              <a:gd name="connsiteX455" fmla="*/ 6012872 w 7758545"/>
              <a:gd name="connsiteY455" fmla="*/ 77015 h 6858000"/>
              <a:gd name="connsiteX456" fmla="*/ 6068698 w 7758545"/>
              <a:gd name="connsiteY456" fmla="*/ 106762 h 6858000"/>
              <a:gd name="connsiteX457" fmla="*/ 6073995 w 7758545"/>
              <a:gd name="connsiteY457" fmla="*/ 99019 h 6858000"/>
              <a:gd name="connsiteX458" fmla="*/ 6079700 w 7758545"/>
              <a:gd name="connsiteY458" fmla="*/ 123876 h 6858000"/>
              <a:gd name="connsiteX459" fmla="*/ 6084590 w 7758545"/>
              <a:gd name="connsiteY459" fmla="*/ 114504 h 6858000"/>
              <a:gd name="connsiteX460" fmla="*/ 6286296 w 7758545"/>
              <a:gd name="connsiteY460" fmla="*/ 198039 h 6858000"/>
              <a:gd name="connsiteX461" fmla="*/ 6331935 w 7758545"/>
              <a:gd name="connsiteY461" fmla="*/ 273424 h 6858000"/>
              <a:gd name="connsiteX462" fmla="*/ 6390205 w 7758545"/>
              <a:gd name="connsiteY462" fmla="*/ 302355 h 6858000"/>
              <a:gd name="connsiteX463" fmla="*/ 6396725 w 7758545"/>
              <a:gd name="connsiteY463" fmla="*/ 344326 h 6858000"/>
              <a:gd name="connsiteX464" fmla="*/ 6410172 w 7758545"/>
              <a:gd name="connsiteY464" fmla="*/ 334954 h 6858000"/>
              <a:gd name="connsiteX465" fmla="*/ 6527528 w 7758545"/>
              <a:gd name="connsiteY465" fmla="*/ 381407 h 6858000"/>
              <a:gd name="connsiteX466" fmla="*/ 6612286 w 7758545"/>
              <a:gd name="connsiteY466" fmla="*/ 423786 h 6858000"/>
              <a:gd name="connsiteX467" fmla="*/ 6708860 w 7758545"/>
              <a:gd name="connsiteY467" fmla="*/ 497541 h 6858000"/>
              <a:gd name="connsiteX468" fmla="*/ 6811954 w 7758545"/>
              <a:gd name="connsiteY468" fmla="*/ 528103 h 6858000"/>
              <a:gd name="connsiteX469" fmla="*/ 6822956 w 7758545"/>
              <a:gd name="connsiteY469" fmla="*/ 528918 h 6858000"/>
              <a:gd name="connsiteX470" fmla="*/ 6910973 w 7758545"/>
              <a:gd name="connsiteY470" fmla="*/ 645459 h 6858000"/>
              <a:gd name="connsiteX471" fmla="*/ 6906491 w 7758545"/>
              <a:gd name="connsiteY471" fmla="*/ 662166 h 6858000"/>
              <a:gd name="connsiteX472" fmla="*/ 7014067 w 7758545"/>
              <a:gd name="connsiteY472" fmla="*/ 745701 h 6858000"/>
              <a:gd name="connsiteX473" fmla="*/ 7122459 w 7758545"/>
              <a:gd name="connsiteY473" fmla="*/ 851240 h 6858000"/>
              <a:gd name="connsiteX474" fmla="*/ 7109827 w 7758545"/>
              <a:gd name="connsiteY474" fmla="*/ 892803 h 6858000"/>
              <a:gd name="connsiteX475" fmla="*/ 7123681 w 7758545"/>
              <a:gd name="connsiteY475" fmla="*/ 902175 h 6858000"/>
              <a:gd name="connsiteX476" fmla="*/ 7132238 w 7758545"/>
              <a:gd name="connsiteY476" fmla="*/ 868354 h 6858000"/>
              <a:gd name="connsiteX477" fmla="*/ 7150575 w 7758545"/>
              <a:gd name="connsiteY477" fmla="*/ 871614 h 6858000"/>
              <a:gd name="connsiteX478" fmla="*/ 7317645 w 7758545"/>
              <a:gd name="connsiteY478" fmla="*/ 1170709 h 6858000"/>
              <a:gd name="connsiteX479" fmla="*/ 7500606 w 7758545"/>
              <a:gd name="connsiteY479" fmla="*/ 1461247 h 6858000"/>
              <a:gd name="connsiteX480" fmla="*/ 7498976 w 7758545"/>
              <a:gd name="connsiteY480" fmla="*/ 1523185 h 6858000"/>
              <a:gd name="connsiteX481" fmla="*/ 7514868 w 7758545"/>
              <a:gd name="connsiteY481" fmla="*/ 1563119 h 6858000"/>
              <a:gd name="connsiteX482" fmla="*/ 7554802 w 7758545"/>
              <a:gd name="connsiteY482" fmla="*/ 1651951 h 6858000"/>
              <a:gd name="connsiteX483" fmla="*/ 7563359 w 7758545"/>
              <a:gd name="connsiteY483" fmla="*/ 1687402 h 6858000"/>
              <a:gd name="connsiteX484" fmla="*/ 7573546 w 7758545"/>
              <a:gd name="connsiteY484" fmla="*/ 1757897 h 6858000"/>
              <a:gd name="connsiteX485" fmla="*/ 7571509 w 7758545"/>
              <a:gd name="connsiteY485" fmla="*/ 1768492 h 6858000"/>
              <a:gd name="connsiteX486" fmla="*/ 7627335 w 7758545"/>
              <a:gd name="connsiteY486" fmla="*/ 1874031 h 6858000"/>
              <a:gd name="connsiteX487" fmla="*/ 7636299 w 7758545"/>
              <a:gd name="connsiteY487" fmla="*/ 1938007 h 6858000"/>
              <a:gd name="connsiteX488" fmla="*/ 7655043 w 7758545"/>
              <a:gd name="connsiteY488" fmla="*/ 2065550 h 6858000"/>
              <a:gd name="connsiteX489" fmla="*/ 7642819 w 7758545"/>
              <a:gd name="connsiteY489" fmla="*/ 2138490 h 6858000"/>
              <a:gd name="connsiteX490" fmla="*/ 7645264 w 7758545"/>
              <a:gd name="connsiteY490" fmla="*/ 2174756 h 6858000"/>
              <a:gd name="connsiteX491" fmla="*/ 7662378 w 7758545"/>
              <a:gd name="connsiteY491" fmla="*/ 2255846 h 6858000"/>
              <a:gd name="connsiteX492" fmla="*/ 7667268 w 7758545"/>
              <a:gd name="connsiteY492" fmla="*/ 2280295 h 6858000"/>
              <a:gd name="connsiteX493" fmla="*/ 7699052 w 7758545"/>
              <a:gd name="connsiteY493" fmla="*/ 2419248 h 6858000"/>
              <a:gd name="connsiteX494" fmla="*/ 7724724 w 7758545"/>
              <a:gd name="connsiteY494" fmla="*/ 2513378 h 6858000"/>
              <a:gd name="connsiteX495" fmla="*/ 7694977 w 7758545"/>
              <a:gd name="connsiteY495" fmla="*/ 2630734 h 6858000"/>
              <a:gd name="connsiteX496" fmla="*/ 7730836 w 7758545"/>
              <a:gd name="connsiteY496" fmla="*/ 2673520 h 6858000"/>
              <a:gd name="connsiteX497" fmla="*/ 7716166 w 7758545"/>
              <a:gd name="connsiteY497" fmla="*/ 2712639 h 6858000"/>
              <a:gd name="connsiteX498" fmla="*/ 7732466 w 7758545"/>
              <a:gd name="connsiteY498" fmla="*/ 2782726 h 6858000"/>
              <a:gd name="connsiteX499" fmla="*/ 7725131 w 7758545"/>
              <a:gd name="connsiteY499" fmla="*/ 2826735 h 6858000"/>
              <a:gd name="connsiteX500" fmla="*/ 7761805 w 7758545"/>
              <a:gd name="connsiteY500" fmla="*/ 2932274 h 6858000"/>
              <a:gd name="connsiteX501" fmla="*/ 7728799 w 7758545"/>
              <a:gd name="connsiteY501" fmla="*/ 3030886 h 6858000"/>
              <a:gd name="connsiteX502" fmla="*/ 7749173 w 7758545"/>
              <a:gd name="connsiteY502" fmla="*/ 3157614 h 6858000"/>
              <a:gd name="connsiteX503" fmla="*/ 7755693 w 7758545"/>
              <a:gd name="connsiteY503" fmla="*/ 3175951 h 6858000"/>
              <a:gd name="connsiteX504" fmla="*/ 7753656 w 7758545"/>
              <a:gd name="connsiteY504" fmla="*/ 3213440 h 6858000"/>
              <a:gd name="connsiteX505" fmla="*/ 7714129 w 7758545"/>
              <a:gd name="connsiteY505" fmla="*/ 3356875 h 6858000"/>
              <a:gd name="connsiteX506" fmla="*/ 7732466 w 7758545"/>
              <a:gd name="connsiteY506" fmla="*/ 3388659 h 6858000"/>
              <a:gd name="connsiteX507" fmla="*/ 7714944 w 7758545"/>
              <a:gd name="connsiteY507" fmla="*/ 3496235 h 6858000"/>
              <a:gd name="connsiteX508" fmla="*/ 7681938 w 7758545"/>
              <a:gd name="connsiteY508" fmla="*/ 3554099 h 6858000"/>
              <a:gd name="connsiteX509" fmla="*/ 7673380 w 7758545"/>
              <a:gd name="connsiteY509" fmla="*/ 3631928 h 6858000"/>
              <a:gd name="connsiteX510" fmla="*/ 7642411 w 7758545"/>
              <a:gd name="connsiteY510" fmla="*/ 3727280 h 6858000"/>
              <a:gd name="connsiteX511" fmla="*/ 7619592 w 7758545"/>
              <a:gd name="connsiteY511" fmla="*/ 3812853 h 6858000"/>
              <a:gd name="connsiteX512" fmla="*/ 7601663 w 7758545"/>
              <a:gd name="connsiteY512" fmla="*/ 3942026 h 6858000"/>
              <a:gd name="connsiteX513" fmla="*/ 7564582 w 7758545"/>
              <a:gd name="connsiteY513" fmla="*/ 4029228 h 6858000"/>
              <a:gd name="connsiteX514" fmla="*/ 7533205 w 7758545"/>
              <a:gd name="connsiteY514" fmla="*/ 4080164 h 6858000"/>
              <a:gd name="connsiteX515" fmla="*/ 7512831 w 7758545"/>
              <a:gd name="connsiteY515" fmla="*/ 4179590 h 6858000"/>
              <a:gd name="connsiteX516" fmla="*/ 7473712 w 7758545"/>
              <a:gd name="connsiteY516" fmla="*/ 4279425 h 6858000"/>
              <a:gd name="connsiteX517" fmla="*/ 7469637 w 7758545"/>
              <a:gd name="connsiteY517" fmla="*/ 4320989 h 6858000"/>
              <a:gd name="connsiteX518" fmla="*/ 7468007 w 7758545"/>
              <a:gd name="connsiteY518" fmla="*/ 4330360 h 6858000"/>
              <a:gd name="connsiteX519" fmla="*/ 7476972 w 7758545"/>
              <a:gd name="connsiteY519" fmla="*/ 4368664 h 6858000"/>
              <a:gd name="connsiteX520" fmla="*/ 7430926 w 7758545"/>
              <a:gd name="connsiteY520" fmla="*/ 4402079 h 6858000"/>
              <a:gd name="connsiteX521" fmla="*/ 7428074 w 7758545"/>
              <a:gd name="connsiteY521" fmla="*/ 4449754 h 6858000"/>
              <a:gd name="connsiteX522" fmla="*/ 7378768 w 7758545"/>
              <a:gd name="connsiteY522" fmla="*/ 4533289 h 6858000"/>
              <a:gd name="connsiteX523" fmla="*/ 7299308 w 7758545"/>
              <a:gd name="connsiteY523" fmla="*/ 4650645 h 6858000"/>
              <a:gd name="connsiteX524" fmla="*/ 7290751 w 7758545"/>
              <a:gd name="connsiteY524" fmla="*/ 4667352 h 6858000"/>
              <a:gd name="connsiteX525" fmla="*/ 7247149 w 7758545"/>
              <a:gd name="connsiteY525" fmla="*/ 4779004 h 6858000"/>
              <a:gd name="connsiteX526" fmla="*/ 7211698 w 7758545"/>
              <a:gd name="connsiteY526" fmla="*/ 4901250 h 6858000"/>
              <a:gd name="connsiteX527" fmla="*/ 7124903 w 7758545"/>
              <a:gd name="connsiteY527" fmla="*/ 5018605 h 6858000"/>
              <a:gd name="connsiteX528" fmla="*/ 7031182 w 7758545"/>
              <a:gd name="connsiteY528" fmla="*/ 5115995 h 6858000"/>
              <a:gd name="connsiteX529" fmla="*/ 6974949 w 7758545"/>
              <a:gd name="connsiteY529" fmla="*/ 5237018 h 6858000"/>
              <a:gd name="connsiteX530" fmla="*/ 6898341 w 7758545"/>
              <a:gd name="connsiteY530" fmla="*/ 5283472 h 6858000"/>
              <a:gd name="connsiteX531" fmla="*/ 6884079 w 7758545"/>
              <a:gd name="connsiteY531" fmla="*/ 5294066 h 6858000"/>
              <a:gd name="connsiteX532" fmla="*/ 6803804 w 7758545"/>
              <a:gd name="connsiteY532" fmla="*/ 5399605 h 6858000"/>
              <a:gd name="connsiteX533" fmla="*/ 6739829 w 7758545"/>
              <a:gd name="connsiteY533" fmla="*/ 5496588 h 6858000"/>
              <a:gd name="connsiteX534" fmla="*/ 6696228 w 7758545"/>
              <a:gd name="connsiteY534" fmla="*/ 5507997 h 6858000"/>
              <a:gd name="connsiteX535" fmla="*/ 6692153 w 7758545"/>
              <a:gd name="connsiteY535" fmla="*/ 5533669 h 6858000"/>
              <a:gd name="connsiteX536" fmla="*/ 6594763 w 7758545"/>
              <a:gd name="connsiteY536" fmla="*/ 5696663 h 6858000"/>
              <a:gd name="connsiteX537" fmla="*/ 6547495 w 7758545"/>
              <a:gd name="connsiteY537" fmla="*/ 5746377 h 6858000"/>
              <a:gd name="connsiteX538" fmla="*/ 6532010 w 7758545"/>
              <a:gd name="connsiteY538" fmla="*/ 5767566 h 6858000"/>
              <a:gd name="connsiteX539" fmla="*/ 6505524 w 7758545"/>
              <a:gd name="connsiteY539" fmla="*/ 5783050 h 6858000"/>
              <a:gd name="connsiteX540" fmla="*/ 6460700 w 7758545"/>
              <a:gd name="connsiteY540" fmla="*/ 5820132 h 6858000"/>
              <a:gd name="connsiteX541" fmla="*/ 6422804 w 7758545"/>
              <a:gd name="connsiteY541" fmla="*/ 5877588 h 6858000"/>
              <a:gd name="connsiteX542" fmla="*/ 6317673 w 7758545"/>
              <a:gd name="connsiteY542" fmla="*/ 5955417 h 6858000"/>
              <a:gd name="connsiteX543" fmla="*/ 6206836 w 7758545"/>
              <a:gd name="connsiteY543" fmla="*/ 6054437 h 6858000"/>
              <a:gd name="connsiteX544" fmla="*/ 6122486 w 7758545"/>
              <a:gd name="connsiteY544" fmla="*/ 6114745 h 6858000"/>
              <a:gd name="connsiteX545" fmla="*/ 6087850 w 7758545"/>
              <a:gd name="connsiteY545" fmla="*/ 6143269 h 6858000"/>
              <a:gd name="connsiteX546" fmla="*/ 5948490 w 7758545"/>
              <a:gd name="connsiteY546" fmla="*/ 6225989 h 6858000"/>
              <a:gd name="connsiteX547" fmla="*/ 5888589 w 7758545"/>
              <a:gd name="connsiteY547" fmla="*/ 6227211 h 6858000"/>
              <a:gd name="connsiteX548" fmla="*/ 5843765 w 7758545"/>
              <a:gd name="connsiteY548" fmla="*/ 6294039 h 6858000"/>
              <a:gd name="connsiteX549" fmla="*/ 5785088 w 7758545"/>
              <a:gd name="connsiteY549" fmla="*/ 6331528 h 6858000"/>
              <a:gd name="connsiteX550" fmla="*/ 5757379 w 7758545"/>
              <a:gd name="connsiteY550" fmla="*/ 6355569 h 6858000"/>
              <a:gd name="connsiteX551" fmla="*/ 5760231 w 7758545"/>
              <a:gd name="connsiteY551" fmla="*/ 6358014 h 6858000"/>
              <a:gd name="connsiteX552" fmla="*/ 5724372 w 7758545"/>
              <a:gd name="connsiteY552" fmla="*/ 6397540 h 6858000"/>
              <a:gd name="connsiteX553" fmla="*/ 5631465 w 7758545"/>
              <a:gd name="connsiteY553" fmla="*/ 6444401 h 6858000"/>
              <a:gd name="connsiteX554" fmla="*/ 5618018 w 7758545"/>
              <a:gd name="connsiteY554" fmla="*/ 6450106 h 6858000"/>
              <a:gd name="connsiteX555" fmla="*/ 5466840 w 7758545"/>
              <a:gd name="connsiteY555" fmla="*/ 6470888 h 6858000"/>
              <a:gd name="connsiteX556" fmla="*/ 5435057 w 7758545"/>
              <a:gd name="connsiteY556" fmla="*/ 6504302 h 6858000"/>
              <a:gd name="connsiteX557" fmla="*/ 5292029 w 7758545"/>
              <a:gd name="connsiteY557" fmla="*/ 6582132 h 6858000"/>
              <a:gd name="connsiteX558" fmla="*/ 5107030 w 7758545"/>
              <a:gd name="connsiteY558" fmla="*/ 6643662 h 6858000"/>
              <a:gd name="connsiteX559" fmla="*/ 5051612 w 7758545"/>
              <a:gd name="connsiteY559" fmla="*/ 6674224 h 6858000"/>
              <a:gd name="connsiteX560" fmla="*/ 4868650 w 7758545"/>
              <a:gd name="connsiteY560" fmla="*/ 6717417 h 6858000"/>
              <a:gd name="connsiteX561" fmla="*/ 4796118 w 7758545"/>
              <a:gd name="connsiteY561" fmla="*/ 6736162 h 6858000"/>
              <a:gd name="connsiteX562" fmla="*/ 4705248 w 7758545"/>
              <a:gd name="connsiteY562" fmla="*/ 6747979 h 6858000"/>
              <a:gd name="connsiteX563" fmla="*/ 4626603 w 7758545"/>
              <a:gd name="connsiteY563" fmla="*/ 6763464 h 6858000"/>
              <a:gd name="connsiteX564" fmla="*/ 4582187 w 7758545"/>
              <a:gd name="connsiteY564" fmla="*/ 6781393 h 6858000"/>
              <a:gd name="connsiteX565" fmla="*/ 4550403 w 7758545"/>
              <a:gd name="connsiteY565" fmla="*/ 6789950 h 6858000"/>
              <a:gd name="connsiteX566" fmla="*/ 4439159 w 7758545"/>
              <a:gd name="connsiteY566" fmla="*/ 6820512 h 6858000"/>
              <a:gd name="connsiteX567" fmla="*/ 4432232 w 7758545"/>
              <a:gd name="connsiteY567" fmla="*/ 6823364 h 6858000"/>
              <a:gd name="connsiteX568" fmla="*/ 4321396 w 7758545"/>
              <a:gd name="connsiteY568" fmla="*/ 6832736 h 6858000"/>
              <a:gd name="connsiteX569" fmla="*/ 4261495 w 7758545"/>
              <a:gd name="connsiteY569" fmla="*/ 6849851 h 6858000"/>
              <a:gd name="connsiteX570" fmla="*/ 4170218 w 7758545"/>
              <a:gd name="connsiteY570" fmla="*/ 6839256 h 6858000"/>
              <a:gd name="connsiteX571" fmla="*/ 3922466 w 7758545"/>
              <a:gd name="connsiteY571" fmla="*/ 6844961 h 6858000"/>
              <a:gd name="connsiteX572" fmla="*/ 3737060 w 7758545"/>
              <a:gd name="connsiteY572" fmla="*/ 6855963 h 6858000"/>
              <a:gd name="connsiteX573" fmla="*/ 3713018 w 7758545"/>
              <a:gd name="connsiteY573" fmla="*/ 6855555 h 6858000"/>
              <a:gd name="connsiteX574" fmla="*/ 3622556 w 7758545"/>
              <a:gd name="connsiteY574" fmla="*/ 6836811 h 6858000"/>
              <a:gd name="connsiteX575" fmla="*/ 3623371 w 7758545"/>
              <a:gd name="connsiteY575" fmla="*/ 6839663 h 6858000"/>
              <a:gd name="connsiteX576" fmla="*/ 3550431 w 7758545"/>
              <a:gd name="connsiteY576" fmla="*/ 6838849 h 6858000"/>
              <a:gd name="connsiteX577" fmla="*/ 3379694 w 7758545"/>
              <a:gd name="connsiteY577" fmla="*/ 6825401 h 6858000"/>
              <a:gd name="connsiteX578" fmla="*/ 3303087 w 7758545"/>
              <a:gd name="connsiteY578" fmla="*/ 6803397 h 6858000"/>
              <a:gd name="connsiteX579" fmla="*/ 3278230 w 7758545"/>
              <a:gd name="connsiteY579" fmla="*/ 6807879 h 6858000"/>
              <a:gd name="connsiteX580" fmla="*/ 3123385 w 7758545"/>
              <a:gd name="connsiteY580" fmla="*/ 6781800 h 6858000"/>
              <a:gd name="connsiteX581" fmla="*/ 3065929 w 7758545"/>
              <a:gd name="connsiteY581" fmla="*/ 6779355 h 6858000"/>
              <a:gd name="connsiteX582" fmla="*/ 3039443 w 7758545"/>
              <a:gd name="connsiteY582" fmla="*/ 6779763 h 6858000"/>
              <a:gd name="connsiteX583" fmla="*/ 2911492 w 7758545"/>
              <a:gd name="connsiteY583" fmla="*/ 6734939 h 6858000"/>
              <a:gd name="connsiteX584" fmla="*/ 2868298 w 7758545"/>
              <a:gd name="connsiteY584" fmla="*/ 6710490 h 6858000"/>
              <a:gd name="connsiteX585" fmla="*/ 2685744 w 7758545"/>
              <a:gd name="connsiteY585" fmla="*/ 6670149 h 6858000"/>
              <a:gd name="connsiteX586" fmla="*/ 2559424 w 7758545"/>
              <a:gd name="connsiteY586" fmla="*/ 6629400 h 6858000"/>
              <a:gd name="connsiteX587" fmla="*/ 2518267 w 7758545"/>
              <a:gd name="connsiteY587" fmla="*/ 6627363 h 6858000"/>
              <a:gd name="connsiteX588" fmla="*/ 2427398 w 7758545"/>
              <a:gd name="connsiteY588" fmla="*/ 6596801 h 6858000"/>
              <a:gd name="connsiteX589" fmla="*/ 2368312 w 7758545"/>
              <a:gd name="connsiteY589" fmla="*/ 6579687 h 6858000"/>
              <a:gd name="connsiteX590" fmla="*/ 2226914 w 7758545"/>
              <a:gd name="connsiteY590" fmla="*/ 6513267 h 6858000"/>
              <a:gd name="connsiteX591" fmla="*/ 2194315 w 7758545"/>
              <a:gd name="connsiteY591" fmla="*/ 6500635 h 6858000"/>
              <a:gd name="connsiteX592" fmla="*/ 2078589 w 7758545"/>
              <a:gd name="connsiteY592" fmla="*/ 6450106 h 6858000"/>
              <a:gd name="connsiteX593" fmla="*/ 1986090 w 7758545"/>
              <a:gd name="connsiteY593" fmla="*/ 6407320 h 6858000"/>
              <a:gd name="connsiteX594" fmla="*/ 1954713 w 7758545"/>
              <a:gd name="connsiteY594" fmla="*/ 6388983 h 6858000"/>
              <a:gd name="connsiteX595" fmla="*/ 1816168 w 7758545"/>
              <a:gd name="connsiteY595" fmla="*/ 6304633 h 6858000"/>
              <a:gd name="connsiteX596" fmla="*/ 1737930 w 7758545"/>
              <a:gd name="connsiteY596" fmla="*/ 6257772 h 6858000"/>
              <a:gd name="connsiteX597" fmla="*/ 1626279 w 7758545"/>
              <a:gd name="connsiteY597" fmla="*/ 6158753 h 6858000"/>
              <a:gd name="connsiteX598" fmla="*/ 1546819 w 7758545"/>
              <a:gd name="connsiteY598" fmla="*/ 6118412 h 6858000"/>
              <a:gd name="connsiteX599" fmla="*/ 1528075 w 7758545"/>
              <a:gd name="connsiteY599" fmla="*/ 6106187 h 6858000"/>
              <a:gd name="connsiteX600" fmla="*/ 1416831 w 7758545"/>
              <a:gd name="connsiteY600" fmla="*/ 6012873 h 6858000"/>
              <a:gd name="connsiteX601" fmla="*/ 1290918 w 7758545"/>
              <a:gd name="connsiteY601" fmla="*/ 5919558 h 6858000"/>
              <a:gd name="connsiteX602" fmla="*/ 1219200 w 7758545"/>
              <a:gd name="connsiteY602" fmla="*/ 5864548 h 6858000"/>
              <a:gd name="connsiteX603" fmla="*/ 1207790 w 7758545"/>
              <a:gd name="connsiteY603" fmla="*/ 5846211 h 6858000"/>
              <a:gd name="connsiteX604" fmla="*/ 1121403 w 7758545"/>
              <a:gd name="connsiteY604" fmla="*/ 5761046 h 6858000"/>
              <a:gd name="connsiteX605" fmla="*/ 1052130 w 7758545"/>
              <a:gd name="connsiteY605" fmla="*/ 5695033 h 6858000"/>
              <a:gd name="connsiteX606" fmla="*/ 1028496 w 7758545"/>
              <a:gd name="connsiteY606" fmla="*/ 5659990 h 6858000"/>
              <a:gd name="connsiteX607" fmla="*/ 950666 w 7758545"/>
              <a:gd name="connsiteY607" fmla="*/ 5590309 h 6858000"/>
              <a:gd name="connsiteX608" fmla="*/ 849202 w 7758545"/>
              <a:gd name="connsiteY608" fmla="*/ 5465619 h 6858000"/>
              <a:gd name="connsiteX609" fmla="*/ 813751 w 7758545"/>
              <a:gd name="connsiteY609" fmla="*/ 5421610 h 6858000"/>
              <a:gd name="connsiteX610" fmla="*/ 722474 w 7758545"/>
              <a:gd name="connsiteY610" fmla="*/ 5287139 h 6858000"/>
              <a:gd name="connsiteX611" fmla="*/ 692320 w 7758545"/>
              <a:gd name="connsiteY611" fmla="*/ 5243538 h 6858000"/>
              <a:gd name="connsiteX612" fmla="*/ 593708 w 7758545"/>
              <a:gd name="connsiteY612" fmla="*/ 5128220 h 6858000"/>
              <a:gd name="connsiteX613" fmla="*/ 558257 w 7758545"/>
              <a:gd name="connsiteY613" fmla="*/ 5037758 h 6858000"/>
              <a:gd name="connsiteX614" fmla="*/ 544402 w 7758545"/>
              <a:gd name="connsiteY614" fmla="*/ 5018605 h 6858000"/>
              <a:gd name="connsiteX615" fmla="*/ 497949 w 7758545"/>
              <a:gd name="connsiteY615" fmla="*/ 4967262 h 6858000"/>
              <a:gd name="connsiteX616" fmla="*/ 502431 w 7758545"/>
              <a:gd name="connsiteY616" fmla="*/ 4933441 h 6858000"/>
              <a:gd name="connsiteX617" fmla="*/ 472684 w 7758545"/>
              <a:gd name="connsiteY617" fmla="*/ 4917956 h 6858000"/>
              <a:gd name="connsiteX618" fmla="*/ 481242 w 7758545"/>
              <a:gd name="connsiteY618" fmla="*/ 4911844 h 6858000"/>
              <a:gd name="connsiteX619" fmla="*/ 460052 w 7758545"/>
              <a:gd name="connsiteY619" fmla="*/ 4877615 h 6858000"/>
              <a:gd name="connsiteX620" fmla="*/ 442530 w 7758545"/>
              <a:gd name="connsiteY620" fmla="*/ 4827087 h 6858000"/>
              <a:gd name="connsiteX621" fmla="*/ 433973 w 7758545"/>
              <a:gd name="connsiteY621" fmla="*/ 4803453 h 6858000"/>
              <a:gd name="connsiteX622" fmla="*/ 350031 w 7758545"/>
              <a:gd name="connsiteY622" fmla="*/ 4672649 h 6858000"/>
              <a:gd name="connsiteX623" fmla="*/ 343104 w 7758545"/>
              <a:gd name="connsiteY623" fmla="*/ 4633123 h 6858000"/>
              <a:gd name="connsiteX624" fmla="*/ 276276 w 7758545"/>
              <a:gd name="connsiteY624" fmla="*/ 4448124 h 6858000"/>
              <a:gd name="connsiteX625" fmla="*/ 262014 w 7758545"/>
              <a:gd name="connsiteY625" fmla="*/ 4382519 h 6858000"/>
              <a:gd name="connsiteX626" fmla="*/ 283611 w 7758545"/>
              <a:gd name="connsiteY626" fmla="*/ 4346253 h 6858000"/>
              <a:gd name="connsiteX627" fmla="*/ 210263 w 7758545"/>
              <a:gd name="connsiteY627" fmla="*/ 4249678 h 6858000"/>
              <a:gd name="connsiteX628" fmla="*/ 196001 w 7758545"/>
              <a:gd name="connsiteY628" fmla="*/ 4180406 h 6858000"/>
              <a:gd name="connsiteX629" fmla="*/ 208226 w 7758545"/>
              <a:gd name="connsiteY629" fmla="*/ 4153919 h 6858000"/>
              <a:gd name="connsiteX630" fmla="*/ 169514 w 7758545"/>
              <a:gd name="connsiteY630" fmla="*/ 4042675 h 6858000"/>
              <a:gd name="connsiteX631" fmla="*/ 124283 w 7758545"/>
              <a:gd name="connsiteY631" fmla="*/ 3992554 h 6858000"/>
              <a:gd name="connsiteX632" fmla="*/ 107984 w 7758545"/>
              <a:gd name="connsiteY632" fmla="*/ 3926134 h 6858000"/>
              <a:gd name="connsiteX633" fmla="*/ 101057 w 7758545"/>
              <a:gd name="connsiteY633" fmla="*/ 3836079 h 6858000"/>
              <a:gd name="connsiteX634" fmla="*/ 66013 w 7758545"/>
              <a:gd name="connsiteY634" fmla="*/ 3664935 h 6858000"/>
              <a:gd name="connsiteX635" fmla="*/ 97389 w 7758545"/>
              <a:gd name="connsiteY635" fmla="*/ 3576918 h 6858000"/>
              <a:gd name="connsiteX636" fmla="*/ 90055 w 7758545"/>
              <a:gd name="connsiteY636" fmla="*/ 3552061 h 6858000"/>
              <a:gd name="connsiteX637" fmla="*/ 35451 w 7758545"/>
              <a:gd name="connsiteY637" fmla="*/ 3393141 h 6858000"/>
              <a:gd name="connsiteX638" fmla="*/ 61938 w 7758545"/>
              <a:gd name="connsiteY638" fmla="*/ 3375619 h 6858000"/>
              <a:gd name="connsiteX639" fmla="*/ 89647 w 7758545"/>
              <a:gd name="connsiteY639" fmla="*/ 3341798 h 6858000"/>
              <a:gd name="connsiteX640" fmla="*/ 57048 w 7758545"/>
              <a:gd name="connsiteY640" fmla="*/ 3330388 h 6858000"/>
              <a:gd name="connsiteX641" fmla="*/ 4890 w 7758545"/>
              <a:gd name="connsiteY641" fmla="*/ 3287602 h 6858000"/>
              <a:gd name="connsiteX642" fmla="*/ 53788 w 7758545"/>
              <a:gd name="connsiteY642" fmla="*/ 3157614 h 6858000"/>
              <a:gd name="connsiteX643" fmla="*/ 8965 w 7758545"/>
              <a:gd name="connsiteY643" fmla="*/ 3149464 h 6858000"/>
              <a:gd name="connsiteX644" fmla="*/ 0 w 7758545"/>
              <a:gd name="connsiteY644" fmla="*/ 3080192 h 6858000"/>
              <a:gd name="connsiteX645" fmla="*/ 66013 w 7758545"/>
              <a:gd name="connsiteY645" fmla="*/ 3057372 h 6858000"/>
              <a:gd name="connsiteX646" fmla="*/ 42786 w 7758545"/>
              <a:gd name="connsiteY646" fmla="*/ 3043110 h 6858000"/>
              <a:gd name="connsiteX647" fmla="*/ 24857 w 7758545"/>
              <a:gd name="connsiteY647" fmla="*/ 2951018 h 6858000"/>
              <a:gd name="connsiteX648" fmla="*/ 30154 w 7758545"/>
              <a:gd name="connsiteY648" fmla="*/ 2890710 h 6858000"/>
              <a:gd name="connsiteX649" fmla="*/ 65198 w 7758545"/>
              <a:gd name="connsiteY649" fmla="*/ 2811658 h 6858000"/>
              <a:gd name="connsiteX650" fmla="*/ 35859 w 7758545"/>
              <a:gd name="connsiteY650" fmla="*/ 2788024 h 6858000"/>
              <a:gd name="connsiteX651" fmla="*/ 66828 w 7758545"/>
              <a:gd name="connsiteY651" fmla="*/ 2751757 h 6858000"/>
              <a:gd name="connsiteX652" fmla="*/ 96167 w 7758545"/>
              <a:gd name="connsiteY652" fmla="*/ 2730161 h 6858000"/>
              <a:gd name="connsiteX653" fmla="*/ 84757 w 7758545"/>
              <a:gd name="connsiteY653" fmla="*/ 2702452 h 6858000"/>
              <a:gd name="connsiteX654" fmla="*/ 46861 w 7758545"/>
              <a:gd name="connsiteY654" fmla="*/ 2670260 h 6858000"/>
              <a:gd name="connsiteX655" fmla="*/ 40341 w 7758545"/>
              <a:gd name="connsiteY655" fmla="*/ 2653553 h 6858000"/>
              <a:gd name="connsiteX656" fmla="*/ 59493 w 7758545"/>
              <a:gd name="connsiteY656" fmla="*/ 2647848 h 6858000"/>
              <a:gd name="connsiteX657" fmla="*/ 88017 w 7758545"/>
              <a:gd name="connsiteY657" fmla="*/ 2618509 h 6858000"/>
              <a:gd name="connsiteX658" fmla="*/ 113281 w 7758545"/>
              <a:gd name="connsiteY658" fmla="*/ 2527640 h 6858000"/>
              <a:gd name="connsiteX659" fmla="*/ 88832 w 7758545"/>
              <a:gd name="connsiteY659" fmla="*/ 2519490 h 6858000"/>
              <a:gd name="connsiteX660" fmla="*/ 70903 w 7758545"/>
              <a:gd name="connsiteY660" fmla="*/ 2499116 h 6858000"/>
              <a:gd name="connsiteX661" fmla="*/ 94537 w 7758545"/>
              <a:gd name="connsiteY661" fmla="*/ 2489336 h 6858000"/>
              <a:gd name="connsiteX662" fmla="*/ 120616 w 7758545"/>
              <a:gd name="connsiteY662" fmla="*/ 2477111 h 6858000"/>
              <a:gd name="connsiteX663" fmla="*/ 123061 w 7758545"/>
              <a:gd name="connsiteY663" fmla="*/ 2448180 h 6858000"/>
              <a:gd name="connsiteX664" fmla="*/ 161365 w 7758545"/>
              <a:gd name="connsiteY664" fmla="*/ 2386649 h 6858000"/>
              <a:gd name="connsiteX665" fmla="*/ 187851 w 7758545"/>
              <a:gd name="connsiteY665" fmla="*/ 2374425 h 6858000"/>
              <a:gd name="connsiteX666" fmla="*/ 162995 w 7758545"/>
              <a:gd name="connsiteY666" fmla="*/ 2358125 h 6858000"/>
              <a:gd name="connsiteX667" fmla="*/ 128766 w 7758545"/>
              <a:gd name="connsiteY667" fmla="*/ 2339381 h 6858000"/>
              <a:gd name="connsiteX668" fmla="*/ 184591 w 7758545"/>
              <a:gd name="connsiteY668" fmla="*/ 2300262 h 6858000"/>
              <a:gd name="connsiteX669" fmla="*/ 169514 w 7758545"/>
              <a:gd name="connsiteY669" fmla="*/ 2218765 h 6858000"/>
              <a:gd name="connsiteX670" fmla="*/ 224118 w 7758545"/>
              <a:gd name="connsiteY670" fmla="*/ 2171496 h 6858000"/>
              <a:gd name="connsiteX671" fmla="*/ 214338 w 7758545"/>
              <a:gd name="connsiteY671" fmla="*/ 2136045 h 6858000"/>
              <a:gd name="connsiteX672" fmla="*/ 194779 w 7758545"/>
              <a:gd name="connsiteY672" fmla="*/ 2010539 h 6858000"/>
              <a:gd name="connsiteX673" fmla="*/ 229007 w 7758545"/>
              <a:gd name="connsiteY673" fmla="*/ 1982423 h 6858000"/>
              <a:gd name="connsiteX674" fmla="*/ 290538 w 7758545"/>
              <a:gd name="connsiteY674" fmla="*/ 1854472 h 6858000"/>
              <a:gd name="connsiteX675" fmla="*/ 296650 w 7758545"/>
              <a:gd name="connsiteY675" fmla="*/ 1809241 h 6858000"/>
              <a:gd name="connsiteX676" fmla="*/ 266496 w 7758545"/>
              <a:gd name="connsiteY676" fmla="*/ 1796201 h 6858000"/>
              <a:gd name="connsiteX677" fmla="*/ 305207 w 7758545"/>
              <a:gd name="connsiteY677" fmla="*/ 1677215 h 6858000"/>
              <a:gd name="connsiteX678" fmla="*/ 263236 w 7758545"/>
              <a:gd name="connsiteY678" fmla="*/ 1661323 h 6858000"/>
              <a:gd name="connsiteX679" fmla="*/ 286871 w 7758545"/>
              <a:gd name="connsiteY679" fmla="*/ 1574936 h 6858000"/>
              <a:gd name="connsiteX680" fmla="*/ 286056 w 7758545"/>
              <a:gd name="connsiteY680" fmla="*/ 1511775 h 6858000"/>
              <a:gd name="connsiteX681" fmla="*/ 350031 w 7758545"/>
              <a:gd name="connsiteY681" fmla="*/ 1477547 h 6858000"/>
              <a:gd name="connsiteX682" fmla="*/ 360218 w 7758545"/>
              <a:gd name="connsiteY682" fmla="*/ 1476324 h 6858000"/>
              <a:gd name="connsiteX683" fmla="*/ 381407 w 7758545"/>
              <a:gd name="connsiteY683" fmla="*/ 1420498 h 6858000"/>
              <a:gd name="connsiteX684" fmla="*/ 414414 w 7758545"/>
              <a:gd name="connsiteY684" fmla="*/ 1334519 h 6858000"/>
              <a:gd name="connsiteX685" fmla="*/ 411154 w 7758545"/>
              <a:gd name="connsiteY685" fmla="*/ 1304772 h 6858000"/>
              <a:gd name="connsiteX686" fmla="*/ 401782 w 7758545"/>
              <a:gd name="connsiteY686" fmla="*/ 1258726 h 6858000"/>
              <a:gd name="connsiteX687" fmla="*/ 385890 w 7758545"/>
              <a:gd name="connsiteY687" fmla="*/ 1257096 h 6858000"/>
              <a:gd name="connsiteX688" fmla="*/ 486947 w 7758545"/>
              <a:gd name="connsiteY688" fmla="*/ 1132813 h 6858000"/>
              <a:gd name="connsiteX689" fmla="*/ 552959 w 7758545"/>
              <a:gd name="connsiteY689" fmla="*/ 1026459 h 6858000"/>
              <a:gd name="connsiteX690" fmla="*/ 542365 w 7758545"/>
              <a:gd name="connsiteY690" fmla="*/ 989785 h 6858000"/>
              <a:gd name="connsiteX691" fmla="*/ 687430 w 7758545"/>
              <a:gd name="connsiteY691" fmla="*/ 903805 h 6858000"/>
              <a:gd name="connsiteX692" fmla="*/ 698025 w 7758545"/>
              <a:gd name="connsiteY692" fmla="*/ 806416 h 6858000"/>
              <a:gd name="connsiteX693" fmla="*/ 788487 w 7758545"/>
              <a:gd name="connsiteY693" fmla="*/ 773002 h 6858000"/>
              <a:gd name="connsiteX694" fmla="*/ 810083 w 7758545"/>
              <a:gd name="connsiteY694" fmla="*/ 808861 h 6858000"/>
              <a:gd name="connsiteX695" fmla="*/ 893211 w 7758545"/>
              <a:gd name="connsiteY695" fmla="*/ 658906 h 6858000"/>
              <a:gd name="connsiteX696" fmla="*/ 945776 w 7758545"/>
              <a:gd name="connsiteY696" fmla="*/ 611637 h 6858000"/>
              <a:gd name="connsiteX697" fmla="*/ 1045611 w 7758545"/>
              <a:gd name="connsiteY697" fmla="*/ 574149 h 6858000"/>
              <a:gd name="connsiteX698" fmla="*/ 1103474 w 7758545"/>
              <a:gd name="connsiteY698" fmla="*/ 522398 h 6858000"/>
              <a:gd name="connsiteX699" fmla="*/ 1155632 w 7758545"/>
              <a:gd name="connsiteY699" fmla="*/ 550514 h 6858000"/>
              <a:gd name="connsiteX700" fmla="*/ 1162967 w 7758545"/>
              <a:gd name="connsiteY700" fmla="*/ 539105 h 6858000"/>
              <a:gd name="connsiteX701" fmla="*/ 1134035 w 7758545"/>
              <a:gd name="connsiteY701" fmla="*/ 502024 h 6858000"/>
              <a:gd name="connsiteX702" fmla="*/ 1210235 w 7758545"/>
              <a:gd name="connsiteY702" fmla="*/ 421341 h 6858000"/>
              <a:gd name="connsiteX703" fmla="*/ 1222052 w 7758545"/>
              <a:gd name="connsiteY703" fmla="*/ 431936 h 6858000"/>
              <a:gd name="connsiteX704" fmla="*/ 1170709 w 7758545"/>
              <a:gd name="connsiteY704" fmla="*/ 494689 h 6858000"/>
              <a:gd name="connsiteX705" fmla="*/ 1240797 w 7758545"/>
              <a:gd name="connsiteY705" fmla="*/ 480019 h 6858000"/>
              <a:gd name="connsiteX706" fmla="*/ 1325961 w 7758545"/>
              <a:gd name="connsiteY706" fmla="*/ 501616 h 6858000"/>
              <a:gd name="connsiteX707" fmla="*/ 1330444 w 7758545"/>
              <a:gd name="connsiteY707" fmla="*/ 524435 h 6858000"/>
              <a:gd name="connsiteX708" fmla="*/ 1376082 w 7758545"/>
              <a:gd name="connsiteY708" fmla="*/ 543995 h 6858000"/>
              <a:gd name="connsiteX709" fmla="*/ 1328406 w 7758545"/>
              <a:gd name="connsiteY709" fmla="*/ 537882 h 6858000"/>
              <a:gd name="connsiteX710" fmla="*/ 1335741 w 7758545"/>
              <a:gd name="connsiteY710" fmla="*/ 590448 h 6858000"/>
              <a:gd name="connsiteX711" fmla="*/ 1295807 w 7758545"/>
              <a:gd name="connsiteY711" fmla="*/ 560294 h 6858000"/>
              <a:gd name="connsiteX712" fmla="*/ 1306810 w 7758545"/>
              <a:gd name="connsiteY712" fmla="*/ 573741 h 6858000"/>
              <a:gd name="connsiteX713" fmla="*/ 1259541 w 7758545"/>
              <a:gd name="connsiteY713" fmla="*/ 623455 h 6858000"/>
              <a:gd name="connsiteX714" fmla="*/ 1240389 w 7758545"/>
              <a:gd name="connsiteY714" fmla="*/ 613267 h 6858000"/>
              <a:gd name="connsiteX715" fmla="*/ 1268913 w 7758545"/>
              <a:gd name="connsiteY715" fmla="*/ 647904 h 6858000"/>
              <a:gd name="connsiteX716" fmla="*/ 1264023 w 7758545"/>
              <a:gd name="connsiteY716" fmla="*/ 655239 h 6858000"/>
              <a:gd name="connsiteX717" fmla="*/ 1239982 w 7758545"/>
              <a:gd name="connsiteY717" fmla="*/ 638532 h 6858000"/>
              <a:gd name="connsiteX718" fmla="*/ 1208605 w 7758545"/>
              <a:gd name="connsiteY718" fmla="*/ 621417 h 6858000"/>
              <a:gd name="connsiteX719" fmla="*/ 1204531 w 7758545"/>
              <a:gd name="connsiteY719" fmla="*/ 630382 h 6858000"/>
              <a:gd name="connsiteX720" fmla="*/ 1230202 w 7758545"/>
              <a:gd name="connsiteY720" fmla="*/ 664611 h 6858000"/>
              <a:gd name="connsiteX721" fmla="*/ 1204531 w 7758545"/>
              <a:gd name="connsiteY721" fmla="*/ 698432 h 6858000"/>
              <a:gd name="connsiteX722" fmla="*/ 1182526 w 7758545"/>
              <a:gd name="connsiteY722" fmla="*/ 745701 h 6858000"/>
              <a:gd name="connsiteX723" fmla="*/ 1208198 w 7758545"/>
              <a:gd name="connsiteY723" fmla="*/ 753035 h 6858000"/>
              <a:gd name="connsiteX724" fmla="*/ 1280730 w 7758545"/>
              <a:gd name="connsiteY724" fmla="*/ 676835 h 6858000"/>
              <a:gd name="connsiteX725" fmla="*/ 1311292 w 7758545"/>
              <a:gd name="connsiteY725" fmla="*/ 657683 h 6858000"/>
              <a:gd name="connsiteX726" fmla="*/ 1368748 w 7758545"/>
              <a:gd name="connsiteY726" fmla="*/ 601858 h 6858000"/>
              <a:gd name="connsiteX727" fmla="*/ 1374452 w 7758545"/>
              <a:gd name="connsiteY727" fmla="*/ 646274 h 6858000"/>
              <a:gd name="connsiteX728" fmla="*/ 1393197 w 7758545"/>
              <a:gd name="connsiteY728" fmla="*/ 623047 h 6858000"/>
              <a:gd name="connsiteX729" fmla="*/ 1402569 w 7758545"/>
              <a:gd name="connsiteY729" fmla="*/ 627937 h 6858000"/>
              <a:gd name="connsiteX730" fmla="*/ 1369970 w 7758545"/>
              <a:gd name="connsiteY730" fmla="*/ 680503 h 6858000"/>
              <a:gd name="connsiteX731" fmla="*/ 1415609 w 7758545"/>
              <a:gd name="connsiteY731" fmla="*/ 626714 h 6858000"/>
              <a:gd name="connsiteX732" fmla="*/ 1374452 w 7758545"/>
              <a:gd name="connsiteY732" fmla="*/ 591671 h 6858000"/>
              <a:gd name="connsiteX733" fmla="*/ 1434353 w 7758545"/>
              <a:gd name="connsiteY733" fmla="*/ 516286 h 6858000"/>
              <a:gd name="connsiteX734" fmla="*/ 1503218 w 7758545"/>
              <a:gd name="connsiteY734" fmla="*/ 466165 h 6858000"/>
              <a:gd name="connsiteX735" fmla="*/ 1548042 w 7758545"/>
              <a:gd name="connsiteY735" fmla="*/ 421749 h 6858000"/>
              <a:gd name="connsiteX736" fmla="*/ 1623019 w 7758545"/>
              <a:gd name="connsiteY736" fmla="*/ 414006 h 6858000"/>
              <a:gd name="connsiteX737" fmla="*/ 1658471 w 7758545"/>
              <a:gd name="connsiteY737" fmla="*/ 442530 h 6858000"/>
              <a:gd name="connsiteX738" fmla="*/ 1699219 w 7758545"/>
              <a:gd name="connsiteY738" fmla="*/ 350846 h 6858000"/>
              <a:gd name="connsiteX739" fmla="*/ 1655211 w 7758545"/>
              <a:gd name="connsiteY739" fmla="*/ 338214 h 6858000"/>
              <a:gd name="connsiteX740" fmla="*/ 1720001 w 7758545"/>
              <a:gd name="connsiteY740" fmla="*/ 286056 h 6858000"/>
              <a:gd name="connsiteX741" fmla="*/ 1761157 w 7758545"/>
              <a:gd name="connsiteY741" fmla="*/ 317025 h 6858000"/>
              <a:gd name="connsiteX742" fmla="*/ 1770122 w 7758545"/>
              <a:gd name="connsiteY742" fmla="*/ 307652 h 6858000"/>
              <a:gd name="connsiteX743" fmla="*/ 1746895 w 7758545"/>
              <a:gd name="connsiteY743" fmla="*/ 274646 h 6858000"/>
              <a:gd name="connsiteX744" fmla="*/ 1766455 w 7758545"/>
              <a:gd name="connsiteY744" fmla="*/ 269349 h 6858000"/>
              <a:gd name="connsiteX745" fmla="*/ 1830022 w 7758545"/>
              <a:gd name="connsiteY745" fmla="*/ 259161 h 6858000"/>
              <a:gd name="connsiteX746" fmla="*/ 1885033 w 7758545"/>
              <a:gd name="connsiteY746" fmla="*/ 219635 h 6858000"/>
              <a:gd name="connsiteX747" fmla="*/ 1964493 w 7758545"/>
              <a:gd name="connsiteY747" fmla="*/ 168699 h 6858000"/>
              <a:gd name="connsiteX748" fmla="*/ 2054547 w 7758545"/>
              <a:gd name="connsiteY748" fmla="*/ 101872 h 6858000"/>
              <a:gd name="connsiteX749" fmla="*/ 2062697 w 7758545"/>
              <a:gd name="connsiteY749" fmla="*/ 109206 h 6858000"/>
              <a:gd name="connsiteX750" fmla="*/ 2052103 w 7758545"/>
              <a:gd name="connsiteY750" fmla="*/ 138953 h 6858000"/>
              <a:gd name="connsiteX751" fmla="*/ 2062290 w 7758545"/>
              <a:gd name="connsiteY751" fmla="*/ 145065 h 6858000"/>
              <a:gd name="connsiteX752" fmla="*/ 2092444 w 7758545"/>
              <a:gd name="connsiteY752" fmla="*/ 98612 h 6858000"/>
              <a:gd name="connsiteX753" fmla="*/ 2160087 w 7758545"/>
              <a:gd name="connsiteY753" fmla="*/ 59086 h 6858000"/>
              <a:gd name="connsiteX754" fmla="*/ 2229767 w 7758545"/>
              <a:gd name="connsiteY754" fmla="*/ 20782 h 6858000"/>
              <a:gd name="connsiteX755" fmla="*/ 2324711 w 7758545"/>
              <a:gd name="connsiteY755" fmla="*/ 815 h 6858000"/>
              <a:gd name="connsiteX756" fmla="*/ 2332861 w 7758545"/>
              <a:gd name="connsiteY756" fmla="*/ 0 h 6858000"/>
              <a:gd name="connsiteX757" fmla="*/ 987340 w 7758545"/>
              <a:gd name="connsiteY757" fmla="*/ 2697154 h 6858000"/>
              <a:gd name="connsiteX758" fmla="*/ 973893 w 7758545"/>
              <a:gd name="connsiteY758" fmla="*/ 2713046 h 6858000"/>
              <a:gd name="connsiteX759" fmla="*/ 1012197 w 7758545"/>
              <a:gd name="connsiteY759" fmla="*/ 2777022 h 6858000"/>
              <a:gd name="connsiteX760" fmla="*/ 1041536 w 7758545"/>
              <a:gd name="connsiteY760" fmla="*/ 2763982 h 6858000"/>
              <a:gd name="connsiteX761" fmla="*/ 1048871 w 7758545"/>
              <a:gd name="connsiteY761" fmla="*/ 2740755 h 6858000"/>
              <a:gd name="connsiteX762" fmla="*/ 1034609 w 7758545"/>
              <a:gd name="connsiteY762" fmla="*/ 2731791 h 6858000"/>
              <a:gd name="connsiteX763" fmla="*/ 986118 w 7758545"/>
              <a:gd name="connsiteY763" fmla="*/ 2696339 h 6858000"/>
              <a:gd name="connsiteX764" fmla="*/ 1011789 w 7758545"/>
              <a:gd name="connsiteY764" fmla="*/ 2689819 h 6858000"/>
              <a:gd name="connsiteX765" fmla="*/ 981635 w 7758545"/>
              <a:gd name="connsiteY765" fmla="*/ 2609137 h 6858000"/>
              <a:gd name="connsiteX766" fmla="*/ 987340 w 7758545"/>
              <a:gd name="connsiteY766" fmla="*/ 2697154 h 6858000"/>
              <a:gd name="connsiteX767" fmla="*/ 1453505 w 7758545"/>
              <a:gd name="connsiteY767" fmla="*/ 1816575 h 6858000"/>
              <a:gd name="connsiteX768" fmla="*/ 1424981 w 7758545"/>
              <a:gd name="connsiteY768" fmla="*/ 1798646 h 6858000"/>
              <a:gd name="connsiteX769" fmla="*/ 1363450 w 7758545"/>
              <a:gd name="connsiteY769" fmla="*/ 1723669 h 6858000"/>
              <a:gd name="connsiteX770" fmla="*/ 1352448 w 7758545"/>
              <a:gd name="connsiteY770" fmla="*/ 1750970 h 6858000"/>
              <a:gd name="connsiteX771" fmla="*/ 1394012 w 7758545"/>
              <a:gd name="connsiteY771" fmla="*/ 1778679 h 6858000"/>
              <a:gd name="connsiteX772" fmla="*/ 1440873 w 7758545"/>
              <a:gd name="connsiteY772" fmla="*/ 1830430 h 6858000"/>
              <a:gd name="connsiteX773" fmla="*/ 1498328 w 7758545"/>
              <a:gd name="connsiteY773" fmla="*/ 1867511 h 6858000"/>
              <a:gd name="connsiteX774" fmla="*/ 1453505 w 7758545"/>
              <a:gd name="connsiteY774" fmla="*/ 1816575 h 6858000"/>
              <a:gd name="connsiteX775" fmla="*/ 1463285 w 7758545"/>
              <a:gd name="connsiteY775" fmla="*/ 1779087 h 6858000"/>
              <a:gd name="connsiteX776" fmla="*/ 1466544 w 7758545"/>
              <a:gd name="connsiteY776" fmla="*/ 1737116 h 6858000"/>
              <a:gd name="connsiteX777" fmla="*/ 1473472 w 7758545"/>
              <a:gd name="connsiteY777" fmla="*/ 1711444 h 6858000"/>
              <a:gd name="connsiteX778" fmla="*/ 1418868 w 7758545"/>
              <a:gd name="connsiteY778" fmla="*/ 1684957 h 6858000"/>
              <a:gd name="connsiteX779" fmla="*/ 1431093 w 7758545"/>
              <a:gd name="connsiteY779" fmla="*/ 1749340 h 6858000"/>
              <a:gd name="connsiteX780" fmla="*/ 1442503 w 7758545"/>
              <a:gd name="connsiteY780" fmla="*/ 1777864 h 6858000"/>
              <a:gd name="connsiteX781" fmla="*/ 1453505 w 7758545"/>
              <a:gd name="connsiteY781" fmla="*/ 1816575 h 6858000"/>
              <a:gd name="connsiteX782" fmla="*/ 1246502 w 7758545"/>
              <a:gd name="connsiteY782" fmla="*/ 2945721 h 6858000"/>
              <a:gd name="connsiteX783" fmla="*/ 1120996 w 7758545"/>
              <a:gd name="connsiteY783" fmla="*/ 2992174 h 6858000"/>
              <a:gd name="connsiteX784" fmla="*/ 1198011 w 7758545"/>
              <a:gd name="connsiteY784" fmla="*/ 3042703 h 6858000"/>
              <a:gd name="connsiteX785" fmla="*/ 1222460 w 7758545"/>
              <a:gd name="connsiteY785" fmla="*/ 3039035 h 6858000"/>
              <a:gd name="connsiteX786" fmla="*/ 1246502 w 7758545"/>
              <a:gd name="connsiteY786" fmla="*/ 2945721 h 6858000"/>
              <a:gd name="connsiteX787" fmla="*/ 1316997 w 7758545"/>
              <a:gd name="connsiteY787" fmla="*/ 1423758 h 6858000"/>
              <a:gd name="connsiteX788" fmla="*/ 1395642 w 7758545"/>
              <a:gd name="connsiteY788" fmla="*/ 1438428 h 6858000"/>
              <a:gd name="connsiteX789" fmla="*/ 1451467 w 7758545"/>
              <a:gd name="connsiteY789" fmla="*/ 1411126 h 6858000"/>
              <a:gd name="connsiteX790" fmla="*/ 1370785 w 7758545"/>
              <a:gd name="connsiteY790" fmla="*/ 1351226 h 6858000"/>
              <a:gd name="connsiteX791" fmla="*/ 1316997 w 7758545"/>
              <a:gd name="connsiteY791" fmla="*/ 1423758 h 6858000"/>
              <a:gd name="connsiteX792" fmla="*/ 1022384 w 7758545"/>
              <a:gd name="connsiteY792" fmla="*/ 2130340 h 6858000"/>
              <a:gd name="connsiteX793" fmla="*/ 1124256 w 7758545"/>
              <a:gd name="connsiteY793" fmla="*/ 2102224 h 6858000"/>
              <a:gd name="connsiteX794" fmla="*/ 1107956 w 7758545"/>
              <a:gd name="connsiteY794" fmla="*/ 2052510 h 6858000"/>
              <a:gd name="connsiteX795" fmla="*/ 1054575 w 7758545"/>
              <a:gd name="connsiteY795" fmla="*/ 2107928 h 6858000"/>
              <a:gd name="connsiteX796" fmla="*/ 1022791 w 7758545"/>
              <a:gd name="connsiteY796" fmla="*/ 2079404 h 6858000"/>
              <a:gd name="connsiteX797" fmla="*/ 1019532 w 7758545"/>
              <a:gd name="connsiteY797" fmla="*/ 2107521 h 6858000"/>
              <a:gd name="connsiteX798" fmla="*/ 1022384 w 7758545"/>
              <a:gd name="connsiteY798" fmla="*/ 2130340 h 6858000"/>
              <a:gd name="connsiteX799" fmla="*/ 1364673 w 7758545"/>
              <a:gd name="connsiteY799" fmla="*/ 2074107 h 6858000"/>
              <a:gd name="connsiteX800" fmla="*/ 1322294 w 7758545"/>
              <a:gd name="connsiteY800" fmla="*/ 2098964 h 6858000"/>
              <a:gd name="connsiteX801" fmla="*/ 1284805 w 7758545"/>
              <a:gd name="connsiteY801" fmla="*/ 2065957 h 6858000"/>
              <a:gd name="connsiteX802" fmla="*/ 1323109 w 7758545"/>
              <a:gd name="connsiteY802" fmla="*/ 2153160 h 6858000"/>
              <a:gd name="connsiteX803" fmla="*/ 1364673 w 7758545"/>
              <a:gd name="connsiteY803" fmla="*/ 2074107 h 6858000"/>
              <a:gd name="connsiteX804" fmla="*/ 1186601 w 7758545"/>
              <a:gd name="connsiteY804" fmla="*/ 2706934 h 6858000"/>
              <a:gd name="connsiteX805" fmla="*/ 1090842 w 7758545"/>
              <a:gd name="connsiteY805" fmla="*/ 2693894 h 6858000"/>
              <a:gd name="connsiteX806" fmla="*/ 1103474 w 7758545"/>
              <a:gd name="connsiteY806" fmla="*/ 2759500 h 6858000"/>
              <a:gd name="connsiteX807" fmla="*/ 1144630 w 7758545"/>
              <a:gd name="connsiteY807" fmla="*/ 2712639 h 6858000"/>
              <a:gd name="connsiteX808" fmla="*/ 1171117 w 7758545"/>
              <a:gd name="connsiteY808" fmla="*/ 2779466 h 6858000"/>
              <a:gd name="connsiteX809" fmla="*/ 1186601 w 7758545"/>
              <a:gd name="connsiteY809" fmla="*/ 2706934 h 6858000"/>
              <a:gd name="connsiteX810" fmla="*/ 1073727 w 7758545"/>
              <a:gd name="connsiteY810" fmla="*/ 2498708 h 6858000"/>
              <a:gd name="connsiteX811" fmla="*/ 957594 w 7758545"/>
              <a:gd name="connsiteY811" fmla="*/ 2432695 h 6858000"/>
              <a:gd name="connsiteX812" fmla="*/ 1073727 w 7758545"/>
              <a:gd name="connsiteY812" fmla="*/ 2498708 h 6858000"/>
              <a:gd name="connsiteX813" fmla="*/ 1352041 w 7758545"/>
              <a:gd name="connsiteY813" fmla="*/ 3071634 h 6858000"/>
              <a:gd name="connsiteX814" fmla="*/ 1360190 w 7758545"/>
              <a:gd name="connsiteY814" fmla="*/ 2994619 h 6858000"/>
              <a:gd name="connsiteX815" fmla="*/ 1351226 w 7758545"/>
              <a:gd name="connsiteY815" fmla="*/ 2993397 h 6858000"/>
              <a:gd name="connsiteX816" fmla="*/ 1303142 w 7758545"/>
              <a:gd name="connsiteY816" fmla="*/ 3065930 h 6858000"/>
              <a:gd name="connsiteX817" fmla="*/ 1352041 w 7758545"/>
              <a:gd name="connsiteY817" fmla="*/ 3071634 h 6858000"/>
              <a:gd name="connsiteX818" fmla="*/ 1826762 w 7758545"/>
              <a:gd name="connsiteY818" fmla="*/ 486947 h 6858000"/>
              <a:gd name="connsiteX819" fmla="*/ 1859769 w 7758545"/>
              <a:gd name="connsiteY819" fmla="*/ 513026 h 6858000"/>
              <a:gd name="connsiteX820" fmla="*/ 1899295 w 7758545"/>
              <a:gd name="connsiteY820" fmla="*/ 512211 h 6858000"/>
              <a:gd name="connsiteX821" fmla="*/ 1864659 w 7758545"/>
              <a:gd name="connsiteY821" fmla="*/ 464127 h 6858000"/>
              <a:gd name="connsiteX822" fmla="*/ 1826762 w 7758545"/>
              <a:gd name="connsiteY822" fmla="*/ 486947 h 6858000"/>
              <a:gd name="connsiteX823" fmla="*/ 1328406 w 7758545"/>
              <a:gd name="connsiteY823" fmla="*/ 1334519 h 6858000"/>
              <a:gd name="connsiteX824" fmla="*/ 1420498 w 7758545"/>
              <a:gd name="connsiteY824" fmla="*/ 1334519 h 6858000"/>
              <a:gd name="connsiteX825" fmla="*/ 1328406 w 7758545"/>
              <a:gd name="connsiteY825" fmla="*/ 1334519 h 6858000"/>
              <a:gd name="connsiteX826" fmla="*/ 944961 w 7758545"/>
              <a:gd name="connsiteY826" fmla="*/ 2726086 h 6858000"/>
              <a:gd name="connsiteX827" fmla="*/ 933552 w 7758545"/>
              <a:gd name="connsiteY827" fmla="*/ 2714676 h 6858000"/>
              <a:gd name="connsiteX828" fmla="*/ 880986 w 7758545"/>
              <a:gd name="connsiteY828" fmla="*/ 2744423 h 6858000"/>
              <a:gd name="connsiteX829" fmla="*/ 886283 w 7758545"/>
              <a:gd name="connsiteY829" fmla="*/ 2755017 h 6858000"/>
              <a:gd name="connsiteX830" fmla="*/ 928254 w 7758545"/>
              <a:gd name="connsiteY830" fmla="*/ 2771317 h 6858000"/>
              <a:gd name="connsiteX831" fmla="*/ 944961 w 7758545"/>
              <a:gd name="connsiteY831" fmla="*/ 2726086 h 6858000"/>
              <a:gd name="connsiteX832" fmla="*/ 1197196 w 7758545"/>
              <a:gd name="connsiteY832" fmla="*/ 2725271 h 6858000"/>
              <a:gd name="connsiteX833" fmla="*/ 1216755 w 7758545"/>
              <a:gd name="connsiteY833" fmla="*/ 2737903 h 6858000"/>
              <a:gd name="connsiteX834" fmla="*/ 1244057 w 7758545"/>
              <a:gd name="connsiteY834" fmla="*/ 2686967 h 6858000"/>
              <a:gd name="connsiteX835" fmla="*/ 1228980 w 7758545"/>
              <a:gd name="connsiteY835" fmla="*/ 2673520 h 6858000"/>
              <a:gd name="connsiteX836" fmla="*/ 1197196 w 7758545"/>
              <a:gd name="connsiteY836" fmla="*/ 2725271 h 6858000"/>
              <a:gd name="connsiteX837" fmla="*/ 1447800 w 7758545"/>
              <a:gd name="connsiteY837" fmla="*/ 1300290 h 6858000"/>
              <a:gd name="connsiteX838" fmla="*/ 1456357 w 7758545"/>
              <a:gd name="connsiteY838" fmla="*/ 1255059 h 6858000"/>
              <a:gd name="connsiteX839" fmla="*/ 1446985 w 7758545"/>
              <a:gd name="connsiteY839" fmla="*/ 1223682 h 6858000"/>
              <a:gd name="connsiteX840" fmla="*/ 1447800 w 7758545"/>
              <a:gd name="connsiteY840" fmla="*/ 1300290 h 6858000"/>
              <a:gd name="connsiteX841" fmla="*/ 1581863 w 7758545"/>
              <a:gd name="connsiteY841" fmla="*/ 698840 h 6858000"/>
              <a:gd name="connsiteX842" fmla="*/ 1618537 w 7758545"/>
              <a:gd name="connsiteY842" fmla="*/ 727364 h 6858000"/>
              <a:gd name="connsiteX843" fmla="*/ 1650321 w 7758545"/>
              <a:gd name="connsiteY843" fmla="*/ 684578 h 6858000"/>
              <a:gd name="connsiteX844" fmla="*/ 1581863 w 7758545"/>
              <a:gd name="connsiteY844" fmla="*/ 698840 h 6858000"/>
              <a:gd name="connsiteX845" fmla="*/ 1205753 w 7758545"/>
              <a:gd name="connsiteY845" fmla="*/ 1623427 h 6858000"/>
              <a:gd name="connsiteX846" fmla="*/ 1284805 w 7758545"/>
              <a:gd name="connsiteY846" fmla="*/ 1638096 h 6858000"/>
              <a:gd name="connsiteX847" fmla="*/ 1286843 w 7758545"/>
              <a:gd name="connsiteY847" fmla="*/ 1629947 h 6858000"/>
              <a:gd name="connsiteX848" fmla="*/ 1226535 w 7758545"/>
              <a:gd name="connsiteY848" fmla="*/ 1600607 h 6858000"/>
              <a:gd name="connsiteX849" fmla="*/ 1205753 w 7758545"/>
              <a:gd name="connsiteY849" fmla="*/ 1623427 h 6858000"/>
              <a:gd name="connsiteX850" fmla="*/ 995082 w 7758545"/>
              <a:gd name="connsiteY850" fmla="*/ 2969355 h 6858000"/>
              <a:gd name="connsiteX851" fmla="*/ 1004455 w 7758545"/>
              <a:gd name="connsiteY851" fmla="*/ 2960798 h 6858000"/>
              <a:gd name="connsiteX852" fmla="*/ 983673 w 7758545"/>
              <a:gd name="connsiteY852" fmla="*/ 2931459 h 6858000"/>
              <a:gd name="connsiteX853" fmla="*/ 951889 w 7758545"/>
              <a:gd name="connsiteY853" fmla="*/ 2936756 h 6858000"/>
              <a:gd name="connsiteX854" fmla="*/ 953111 w 7758545"/>
              <a:gd name="connsiteY854" fmla="*/ 2964873 h 6858000"/>
              <a:gd name="connsiteX855" fmla="*/ 995082 w 7758545"/>
              <a:gd name="connsiteY855" fmla="*/ 29693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</a:cxnLst>
            <a:rect l="l" t="t" r="r" b="b"/>
            <a:pathLst>
              <a:path w="7758545" h="6858000">
                <a:moveTo>
                  <a:pt x="2332861" y="0"/>
                </a:moveTo>
                <a:cubicBezTo>
                  <a:pt x="2317784" y="17522"/>
                  <a:pt x="2305559" y="38711"/>
                  <a:pt x="2287223" y="52158"/>
                </a:cubicBezTo>
                <a:cubicBezTo>
                  <a:pt x="2257068" y="74570"/>
                  <a:pt x="2223654" y="92907"/>
                  <a:pt x="2191056" y="111244"/>
                </a:cubicBezTo>
                <a:cubicBezTo>
                  <a:pt x="2175979" y="119394"/>
                  <a:pt x="2156419" y="120616"/>
                  <a:pt x="2143380" y="130803"/>
                </a:cubicBezTo>
                <a:cubicBezTo>
                  <a:pt x="2114856" y="152807"/>
                  <a:pt x="2088776" y="178479"/>
                  <a:pt x="2056178" y="208226"/>
                </a:cubicBezTo>
                <a:cubicBezTo>
                  <a:pt x="2072477" y="203336"/>
                  <a:pt x="2082664" y="200483"/>
                  <a:pt x="2092851" y="197224"/>
                </a:cubicBezTo>
                <a:cubicBezTo>
                  <a:pt x="2061067" y="214745"/>
                  <a:pt x="2066772" y="273424"/>
                  <a:pt x="2015836" y="268534"/>
                </a:cubicBezTo>
                <a:cubicBezTo>
                  <a:pt x="2010946" y="268126"/>
                  <a:pt x="2004834" y="269349"/>
                  <a:pt x="2001167" y="272201"/>
                </a:cubicBezTo>
                <a:cubicBezTo>
                  <a:pt x="1966123" y="301133"/>
                  <a:pt x="1931079" y="330472"/>
                  <a:pt x="1895220" y="360626"/>
                </a:cubicBezTo>
                <a:cubicBezTo>
                  <a:pt x="1890738" y="353291"/>
                  <a:pt x="1885033" y="343511"/>
                  <a:pt x="1878921" y="333324"/>
                </a:cubicBezTo>
                <a:cubicBezTo>
                  <a:pt x="1876476" y="334547"/>
                  <a:pt x="1874031" y="335769"/>
                  <a:pt x="1871586" y="336991"/>
                </a:cubicBezTo>
                <a:cubicBezTo>
                  <a:pt x="1881366" y="365516"/>
                  <a:pt x="1890738" y="394040"/>
                  <a:pt x="1902555" y="428676"/>
                </a:cubicBezTo>
                <a:cubicBezTo>
                  <a:pt x="1900518" y="431936"/>
                  <a:pt x="1893590" y="442938"/>
                  <a:pt x="1886663" y="454348"/>
                </a:cubicBezTo>
                <a:cubicBezTo>
                  <a:pt x="1889108" y="456385"/>
                  <a:pt x="1891553" y="458422"/>
                  <a:pt x="1893998" y="460460"/>
                </a:cubicBezTo>
                <a:cubicBezTo>
                  <a:pt x="1948601" y="419711"/>
                  <a:pt x="2002797" y="379370"/>
                  <a:pt x="2059437" y="337399"/>
                </a:cubicBezTo>
                <a:cubicBezTo>
                  <a:pt x="2056178" y="333732"/>
                  <a:pt x="2049250" y="325989"/>
                  <a:pt x="2042730" y="318247"/>
                </a:cubicBezTo>
                <a:cubicBezTo>
                  <a:pt x="2044360" y="315395"/>
                  <a:pt x="2046398" y="312950"/>
                  <a:pt x="2048028" y="310097"/>
                </a:cubicBezTo>
                <a:cubicBezTo>
                  <a:pt x="2059030" y="315802"/>
                  <a:pt x="2070440" y="321507"/>
                  <a:pt x="2078589" y="325582"/>
                </a:cubicBezTo>
                <a:cubicBezTo>
                  <a:pt x="2106298" y="310505"/>
                  <a:pt x="2132785" y="295835"/>
                  <a:pt x="2154789" y="283611"/>
                </a:cubicBezTo>
                <a:cubicBezTo>
                  <a:pt x="2169866" y="309690"/>
                  <a:pt x="2182498" y="330879"/>
                  <a:pt x="2195945" y="353698"/>
                </a:cubicBezTo>
                <a:cubicBezTo>
                  <a:pt x="2184128" y="362663"/>
                  <a:pt x="2101816" y="365923"/>
                  <a:pt x="2094481" y="359811"/>
                </a:cubicBezTo>
                <a:cubicBezTo>
                  <a:pt x="2076144" y="370813"/>
                  <a:pt x="2056178" y="376925"/>
                  <a:pt x="2047620" y="389965"/>
                </a:cubicBezTo>
                <a:cubicBezTo>
                  <a:pt x="2039063" y="403004"/>
                  <a:pt x="2041916" y="423786"/>
                  <a:pt x="2039471" y="444975"/>
                </a:cubicBezTo>
                <a:cubicBezTo>
                  <a:pt x="2082664" y="414821"/>
                  <a:pt x="2118116" y="389965"/>
                  <a:pt x="2153567" y="364701"/>
                </a:cubicBezTo>
                <a:cubicBezTo>
                  <a:pt x="2160494" y="373665"/>
                  <a:pt x="2159272" y="373258"/>
                  <a:pt x="2139305" y="411562"/>
                </a:cubicBezTo>
                <a:cubicBezTo>
                  <a:pt x="2130340" y="429083"/>
                  <a:pt x="2128303" y="449865"/>
                  <a:pt x="2121783" y="473907"/>
                </a:cubicBezTo>
                <a:cubicBezTo>
                  <a:pt x="2134415" y="471870"/>
                  <a:pt x="2141342" y="470647"/>
                  <a:pt x="2148269" y="469425"/>
                </a:cubicBezTo>
                <a:lnTo>
                  <a:pt x="2147047" y="468610"/>
                </a:lnTo>
                <a:cubicBezTo>
                  <a:pt x="2156419" y="501209"/>
                  <a:pt x="2123820" y="488984"/>
                  <a:pt x="2113226" y="500394"/>
                </a:cubicBezTo>
                <a:cubicBezTo>
                  <a:pt x="2107928" y="445383"/>
                  <a:pt x="2103446" y="433973"/>
                  <a:pt x="2083479" y="429083"/>
                </a:cubicBezTo>
                <a:cubicBezTo>
                  <a:pt x="2081442" y="449458"/>
                  <a:pt x="2079812" y="469832"/>
                  <a:pt x="2077774" y="490206"/>
                </a:cubicBezTo>
                <a:cubicBezTo>
                  <a:pt x="2061067" y="486539"/>
                  <a:pt x="2046805" y="483279"/>
                  <a:pt x="2031728" y="479612"/>
                </a:cubicBezTo>
                <a:cubicBezTo>
                  <a:pt x="2040693" y="498764"/>
                  <a:pt x="2047620" y="513433"/>
                  <a:pt x="2054140" y="528103"/>
                </a:cubicBezTo>
                <a:cubicBezTo>
                  <a:pt x="2038248" y="520360"/>
                  <a:pt x="2022764" y="512211"/>
                  <a:pt x="2016651" y="509358"/>
                </a:cubicBezTo>
                <a:cubicBezTo>
                  <a:pt x="1986497" y="509358"/>
                  <a:pt x="1965715" y="509358"/>
                  <a:pt x="1937191" y="509358"/>
                </a:cubicBezTo>
                <a:cubicBezTo>
                  <a:pt x="1947786" y="495096"/>
                  <a:pt x="1951861" y="489391"/>
                  <a:pt x="1955936" y="483687"/>
                </a:cubicBezTo>
                <a:cubicBezTo>
                  <a:pt x="1953083" y="481649"/>
                  <a:pt x="1950231" y="480019"/>
                  <a:pt x="1947379" y="477982"/>
                </a:cubicBezTo>
                <a:cubicBezTo>
                  <a:pt x="1942896" y="485724"/>
                  <a:pt x="1933524" y="494281"/>
                  <a:pt x="1934339" y="501616"/>
                </a:cubicBezTo>
                <a:cubicBezTo>
                  <a:pt x="1941674" y="565591"/>
                  <a:pt x="1999944" y="535845"/>
                  <a:pt x="2030913" y="555404"/>
                </a:cubicBezTo>
                <a:cubicBezTo>
                  <a:pt x="2039878" y="544810"/>
                  <a:pt x="2046805" y="536252"/>
                  <a:pt x="2053733" y="527695"/>
                </a:cubicBezTo>
                <a:cubicBezTo>
                  <a:pt x="2065142" y="518323"/>
                  <a:pt x="2076959" y="509358"/>
                  <a:pt x="2088369" y="499986"/>
                </a:cubicBezTo>
                <a:cubicBezTo>
                  <a:pt x="2107928" y="547255"/>
                  <a:pt x="2065142" y="557849"/>
                  <a:pt x="2039878" y="577816"/>
                </a:cubicBezTo>
                <a:cubicBezTo>
                  <a:pt x="2050065" y="588003"/>
                  <a:pt x="2059030" y="596968"/>
                  <a:pt x="2067995" y="606340"/>
                </a:cubicBezTo>
                <a:cubicBezTo>
                  <a:pt x="2056992" y="613675"/>
                  <a:pt x="2045583" y="621010"/>
                  <a:pt x="2031728" y="629974"/>
                </a:cubicBezTo>
                <a:cubicBezTo>
                  <a:pt x="2027653" y="618565"/>
                  <a:pt x="2024394" y="608785"/>
                  <a:pt x="2019504" y="594931"/>
                </a:cubicBezTo>
                <a:cubicBezTo>
                  <a:pt x="1974273" y="625084"/>
                  <a:pt x="1918854" y="638124"/>
                  <a:pt x="1891145" y="690690"/>
                </a:cubicBezTo>
                <a:cubicBezTo>
                  <a:pt x="1891145" y="690690"/>
                  <a:pt x="1891960" y="689875"/>
                  <a:pt x="1891960" y="689875"/>
                </a:cubicBezTo>
                <a:cubicBezTo>
                  <a:pt x="1880143" y="695987"/>
                  <a:pt x="1868326" y="702507"/>
                  <a:pt x="1856916" y="708212"/>
                </a:cubicBezTo>
                <a:cubicBezTo>
                  <a:pt x="1861806" y="725326"/>
                  <a:pt x="1866289" y="739996"/>
                  <a:pt x="1871179" y="756295"/>
                </a:cubicBezTo>
                <a:cubicBezTo>
                  <a:pt x="1846322" y="756295"/>
                  <a:pt x="1825948" y="756295"/>
                  <a:pt x="1794979" y="756295"/>
                </a:cubicBezTo>
                <a:cubicBezTo>
                  <a:pt x="1808833" y="771780"/>
                  <a:pt x="1818205" y="782374"/>
                  <a:pt x="1834505" y="800711"/>
                </a:cubicBezTo>
                <a:cubicBezTo>
                  <a:pt x="1821058" y="812936"/>
                  <a:pt x="1805166" y="827198"/>
                  <a:pt x="1785199" y="845127"/>
                </a:cubicBezTo>
                <a:cubicBezTo>
                  <a:pt x="1782346" y="804786"/>
                  <a:pt x="1779902" y="773817"/>
                  <a:pt x="1777457" y="742441"/>
                </a:cubicBezTo>
                <a:cubicBezTo>
                  <a:pt x="1771752" y="741626"/>
                  <a:pt x="1765640" y="740403"/>
                  <a:pt x="1759935" y="739588"/>
                </a:cubicBezTo>
                <a:cubicBezTo>
                  <a:pt x="1773382" y="778299"/>
                  <a:pt x="1774604" y="811713"/>
                  <a:pt x="1726928" y="824345"/>
                </a:cubicBezTo>
                <a:cubicBezTo>
                  <a:pt x="1742005" y="835348"/>
                  <a:pt x="1753822" y="844312"/>
                  <a:pt x="1766047" y="853685"/>
                </a:cubicBezTo>
                <a:cubicBezTo>
                  <a:pt x="1750563" y="870391"/>
                  <a:pt x="1736301" y="885876"/>
                  <a:pt x="1720001" y="903805"/>
                </a:cubicBezTo>
                <a:cubicBezTo>
                  <a:pt x="1714296" y="894433"/>
                  <a:pt x="1709406" y="886283"/>
                  <a:pt x="1704517" y="878134"/>
                </a:cubicBezTo>
                <a:cubicBezTo>
                  <a:pt x="1713481" y="870391"/>
                  <a:pt x="1721223" y="863872"/>
                  <a:pt x="1729373" y="856944"/>
                </a:cubicBezTo>
                <a:cubicBezTo>
                  <a:pt x="1726113" y="853277"/>
                  <a:pt x="1722853" y="849610"/>
                  <a:pt x="1719186" y="845942"/>
                </a:cubicBezTo>
                <a:cubicBezTo>
                  <a:pt x="1683735" y="850832"/>
                  <a:pt x="1683327" y="892803"/>
                  <a:pt x="1664990" y="916845"/>
                </a:cubicBezTo>
                <a:cubicBezTo>
                  <a:pt x="1672325" y="912770"/>
                  <a:pt x="1679660" y="908695"/>
                  <a:pt x="1687402" y="904620"/>
                </a:cubicBezTo>
                <a:cubicBezTo>
                  <a:pt x="1691070" y="907065"/>
                  <a:pt x="1694737" y="909918"/>
                  <a:pt x="1698404" y="912363"/>
                </a:cubicBezTo>
                <a:cubicBezTo>
                  <a:pt x="1687402" y="930699"/>
                  <a:pt x="1676807" y="949444"/>
                  <a:pt x="1665805" y="967781"/>
                </a:cubicBezTo>
                <a:cubicBezTo>
                  <a:pt x="1662545" y="966151"/>
                  <a:pt x="1659285" y="964928"/>
                  <a:pt x="1656026" y="963298"/>
                </a:cubicBezTo>
                <a:cubicBezTo>
                  <a:pt x="1654396" y="956371"/>
                  <a:pt x="1652766" y="949036"/>
                  <a:pt x="1650321" y="938034"/>
                </a:cubicBezTo>
                <a:cubicBezTo>
                  <a:pt x="1629131" y="950666"/>
                  <a:pt x="1609572" y="962483"/>
                  <a:pt x="1589605" y="974301"/>
                </a:cubicBezTo>
                <a:cubicBezTo>
                  <a:pt x="1641356" y="984488"/>
                  <a:pt x="1618129" y="1014642"/>
                  <a:pt x="1614869" y="1037054"/>
                </a:cubicBezTo>
                <a:cubicBezTo>
                  <a:pt x="1604275" y="1028089"/>
                  <a:pt x="1593273" y="1019124"/>
                  <a:pt x="1583086" y="1010567"/>
                </a:cubicBezTo>
                <a:cubicBezTo>
                  <a:pt x="1563526" y="1028904"/>
                  <a:pt x="1615277" y="1046426"/>
                  <a:pt x="1579826" y="1061910"/>
                </a:cubicBezTo>
                <a:cubicBezTo>
                  <a:pt x="1558636" y="1088804"/>
                  <a:pt x="1537447" y="1115291"/>
                  <a:pt x="1516258" y="1142185"/>
                </a:cubicBezTo>
                <a:cubicBezTo>
                  <a:pt x="1522370" y="1145853"/>
                  <a:pt x="1528075" y="1149520"/>
                  <a:pt x="1534187" y="1153187"/>
                </a:cubicBezTo>
                <a:cubicBezTo>
                  <a:pt x="1549264" y="1122626"/>
                  <a:pt x="1564341" y="1092064"/>
                  <a:pt x="1579826" y="1061910"/>
                </a:cubicBezTo>
                <a:cubicBezTo>
                  <a:pt x="1590013" y="1065985"/>
                  <a:pt x="1600200" y="1070060"/>
                  <a:pt x="1614055" y="1075765"/>
                </a:cubicBezTo>
                <a:cubicBezTo>
                  <a:pt x="1614055" y="1058243"/>
                  <a:pt x="1614055" y="1047241"/>
                  <a:pt x="1614055" y="1036239"/>
                </a:cubicBezTo>
                <a:cubicBezTo>
                  <a:pt x="1619759" y="1032571"/>
                  <a:pt x="1628317" y="1030126"/>
                  <a:pt x="1630761" y="1024829"/>
                </a:cubicBezTo>
                <a:cubicBezTo>
                  <a:pt x="1646246" y="990193"/>
                  <a:pt x="1667843" y="979190"/>
                  <a:pt x="1706961" y="1010567"/>
                </a:cubicBezTo>
                <a:cubicBezTo>
                  <a:pt x="1719594" y="985303"/>
                  <a:pt x="1730596" y="963298"/>
                  <a:pt x="1743635" y="936404"/>
                </a:cubicBezTo>
                <a:cubicBezTo>
                  <a:pt x="1744043" y="936404"/>
                  <a:pt x="1755452" y="937627"/>
                  <a:pt x="1758305" y="938034"/>
                </a:cubicBezTo>
                <a:cubicBezTo>
                  <a:pt x="1763195" y="955964"/>
                  <a:pt x="1763195" y="977968"/>
                  <a:pt x="1771752" y="982450"/>
                </a:cubicBezTo>
                <a:cubicBezTo>
                  <a:pt x="1785606" y="989378"/>
                  <a:pt x="1805166" y="984488"/>
                  <a:pt x="1828800" y="984488"/>
                </a:cubicBezTo>
                <a:cubicBezTo>
                  <a:pt x="1819835" y="996712"/>
                  <a:pt x="1815353" y="1002825"/>
                  <a:pt x="1810056" y="1009752"/>
                </a:cubicBezTo>
                <a:cubicBezTo>
                  <a:pt x="1835320" y="1020347"/>
                  <a:pt x="1843877" y="1033386"/>
                  <a:pt x="1812093" y="1051723"/>
                </a:cubicBezTo>
                <a:cubicBezTo>
                  <a:pt x="1819835" y="1058243"/>
                  <a:pt x="1826355" y="1063948"/>
                  <a:pt x="1836542" y="1072505"/>
                </a:cubicBezTo>
                <a:cubicBezTo>
                  <a:pt x="1842654" y="1029719"/>
                  <a:pt x="1848359" y="990193"/>
                  <a:pt x="1852434" y="962891"/>
                </a:cubicBezTo>
                <a:cubicBezTo>
                  <a:pt x="1870364" y="954741"/>
                  <a:pt x="1886256" y="952704"/>
                  <a:pt x="1891145" y="944147"/>
                </a:cubicBezTo>
                <a:cubicBezTo>
                  <a:pt x="1904592" y="920512"/>
                  <a:pt x="1917225" y="909918"/>
                  <a:pt x="1942081" y="929477"/>
                </a:cubicBezTo>
                <a:cubicBezTo>
                  <a:pt x="1944526" y="931514"/>
                  <a:pt x="1954713" y="924587"/>
                  <a:pt x="1960826" y="921735"/>
                </a:cubicBezTo>
                <a:cubicBezTo>
                  <a:pt x="1955936" y="916030"/>
                  <a:pt x="1952268" y="906250"/>
                  <a:pt x="1946564" y="905028"/>
                </a:cubicBezTo>
                <a:cubicBezTo>
                  <a:pt x="1934339" y="902583"/>
                  <a:pt x="1921299" y="904213"/>
                  <a:pt x="1908667" y="904213"/>
                </a:cubicBezTo>
                <a:cubicBezTo>
                  <a:pt x="1907852" y="900953"/>
                  <a:pt x="1907037" y="898101"/>
                  <a:pt x="1906222" y="894841"/>
                </a:cubicBezTo>
                <a:cubicBezTo>
                  <a:pt x="1916410" y="889951"/>
                  <a:pt x="1926597" y="885061"/>
                  <a:pt x="1931079" y="882616"/>
                </a:cubicBezTo>
                <a:cubicBezTo>
                  <a:pt x="1934339" y="859389"/>
                  <a:pt x="1936784" y="838608"/>
                  <a:pt x="1939636" y="817826"/>
                </a:cubicBezTo>
                <a:cubicBezTo>
                  <a:pt x="1945749" y="817011"/>
                  <a:pt x="1951453" y="815788"/>
                  <a:pt x="1957566" y="814973"/>
                </a:cubicBezTo>
                <a:cubicBezTo>
                  <a:pt x="1963271" y="831273"/>
                  <a:pt x="1968975" y="847980"/>
                  <a:pt x="1975495" y="866724"/>
                </a:cubicBezTo>
                <a:cubicBezTo>
                  <a:pt x="1985275" y="857759"/>
                  <a:pt x="1999537" y="843905"/>
                  <a:pt x="2009317" y="834533"/>
                </a:cubicBezTo>
                <a:cubicBezTo>
                  <a:pt x="2026431" y="845127"/>
                  <a:pt x="2041916" y="854499"/>
                  <a:pt x="2061882" y="866724"/>
                </a:cubicBezTo>
                <a:cubicBezTo>
                  <a:pt x="2056992" y="875689"/>
                  <a:pt x="2050880" y="887913"/>
                  <a:pt x="2044360" y="900953"/>
                </a:cubicBezTo>
                <a:cubicBezTo>
                  <a:pt x="2059437" y="913993"/>
                  <a:pt x="2076144" y="928255"/>
                  <a:pt x="2092444" y="942517"/>
                </a:cubicBezTo>
                <a:cubicBezTo>
                  <a:pt x="2089184" y="946591"/>
                  <a:pt x="2085924" y="950666"/>
                  <a:pt x="2082257" y="954741"/>
                </a:cubicBezTo>
                <a:cubicBezTo>
                  <a:pt x="2066365" y="941702"/>
                  <a:pt x="2050065" y="928255"/>
                  <a:pt x="2032543" y="913585"/>
                </a:cubicBezTo>
                <a:cubicBezTo>
                  <a:pt x="2022356" y="927440"/>
                  <a:pt x="2011761" y="938442"/>
                  <a:pt x="2006057" y="951481"/>
                </a:cubicBezTo>
                <a:cubicBezTo>
                  <a:pt x="2003204" y="958409"/>
                  <a:pt x="2006872" y="971448"/>
                  <a:pt x="2012169" y="977153"/>
                </a:cubicBezTo>
                <a:cubicBezTo>
                  <a:pt x="2016651" y="981635"/>
                  <a:pt x="2033358" y="993045"/>
                  <a:pt x="2034173" y="969411"/>
                </a:cubicBezTo>
                <a:cubicBezTo>
                  <a:pt x="2034173" y="967781"/>
                  <a:pt x="2055363" y="966966"/>
                  <a:pt x="2077367" y="964521"/>
                </a:cubicBezTo>
                <a:cubicBezTo>
                  <a:pt x="2057400" y="986118"/>
                  <a:pt x="2044768" y="999565"/>
                  <a:pt x="2028876" y="1016679"/>
                </a:cubicBezTo>
                <a:cubicBezTo>
                  <a:pt x="2009317" y="1002010"/>
                  <a:pt x="1991387" y="984895"/>
                  <a:pt x="1970198" y="973893"/>
                </a:cubicBezTo>
                <a:cubicBezTo>
                  <a:pt x="1932302" y="954334"/>
                  <a:pt x="1915595" y="964521"/>
                  <a:pt x="1908667" y="1004047"/>
                </a:cubicBezTo>
                <a:cubicBezTo>
                  <a:pt x="1895628" y="1004862"/>
                  <a:pt x="1876883" y="1000787"/>
                  <a:pt x="1871994" y="1007307"/>
                </a:cubicBezTo>
                <a:cubicBezTo>
                  <a:pt x="1865066" y="1016679"/>
                  <a:pt x="1868734" y="1033386"/>
                  <a:pt x="1867511" y="1046833"/>
                </a:cubicBezTo>
                <a:cubicBezTo>
                  <a:pt x="1866289" y="1058650"/>
                  <a:pt x="1864251" y="1070467"/>
                  <a:pt x="1863029" y="1082285"/>
                </a:cubicBezTo>
                <a:cubicBezTo>
                  <a:pt x="1861806" y="1093287"/>
                  <a:pt x="1861399" y="1104696"/>
                  <a:pt x="1860991" y="1113661"/>
                </a:cubicBezTo>
                <a:cubicBezTo>
                  <a:pt x="1832060" y="1108771"/>
                  <a:pt x="1804351" y="1104289"/>
                  <a:pt x="1776642" y="1099399"/>
                </a:cubicBezTo>
                <a:cubicBezTo>
                  <a:pt x="1775827" y="1102251"/>
                  <a:pt x="1775012" y="1105511"/>
                  <a:pt x="1774197" y="1108364"/>
                </a:cubicBezTo>
                <a:cubicBezTo>
                  <a:pt x="1784791" y="1119366"/>
                  <a:pt x="1796201" y="1129553"/>
                  <a:pt x="1805573" y="1141778"/>
                </a:cubicBezTo>
                <a:cubicBezTo>
                  <a:pt x="1809241" y="1146667"/>
                  <a:pt x="1810463" y="1161337"/>
                  <a:pt x="1809648" y="1161744"/>
                </a:cubicBezTo>
                <a:cubicBezTo>
                  <a:pt x="1798238" y="1165819"/>
                  <a:pt x="1785606" y="1170709"/>
                  <a:pt x="1773789" y="1170302"/>
                </a:cubicBezTo>
                <a:cubicBezTo>
                  <a:pt x="1764825" y="1169894"/>
                  <a:pt x="1756267" y="1162559"/>
                  <a:pt x="1747303" y="1158077"/>
                </a:cubicBezTo>
                <a:cubicBezTo>
                  <a:pt x="1744858" y="1161337"/>
                  <a:pt x="1742820" y="1165004"/>
                  <a:pt x="1740375" y="1168264"/>
                </a:cubicBezTo>
                <a:cubicBezTo>
                  <a:pt x="1757490" y="1181711"/>
                  <a:pt x="1773382" y="1197603"/>
                  <a:pt x="1791719" y="1208198"/>
                </a:cubicBezTo>
                <a:cubicBezTo>
                  <a:pt x="1809648" y="1218385"/>
                  <a:pt x="1837765" y="1217978"/>
                  <a:pt x="1824725" y="1251392"/>
                </a:cubicBezTo>
                <a:cubicBezTo>
                  <a:pt x="1824318" y="1253021"/>
                  <a:pt x="1838580" y="1263616"/>
                  <a:pt x="1840617" y="1262394"/>
                </a:cubicBezTo>
                <a:cubicBezTo>
                  <a:pt x="1848767" y="1256281"/>
                  <a:pt x="1860584" y="1248132"/>
                  <a:pt x="1861399" y="1239982"/>
                </a:cubicBezTo>
                <a:cubicBezTo>
                  <a:pt x="1863436" y="1219607"/>
                  <a:pt x="1858139" y="1198826"/>
                  <a:pt x="1859361" y="1178044"/>
                </a:cubicBezTo>
                <a:cubicBezTo>
                  <a:pt x="1860991" y="1151965"/>
                  <a:pt x="1861399" y="1123848"/>
                  <a:pt x="1893998" y="1114068"/>
                </a:cubicBezTo>
                <a:lnTo>
                  <a:pt x="1893998" y="1113661"/>
                </a:lnTo>
                <a:cubicBezTo>
                  <a:pt x="1896443" y="1133628"/>
                  <a:pt x="1899295" y="1149927"/>
                  <a:pt x="1924559" y="1157670"/>
                </a:cubicBezTo>
                <a:cubicBezTo>
                  <a:pt x="1946971" y="1165004"/>
                  <a:pt x="1965715" y="1183749"/>
                  <a:pt x="1985682" y="1197603"/>
                </a:cubicBezTo>
                <a:cubicBezTo>
                  <a:pt x="1984867" y="1201271"/>
                  <a:pt x="1984052" y="1204938"/>
                  <a:pt x="1983237" y="1208605"/>
                </a:cubicBezTo>
                <a:cubicBezTo>
                  <a:pt x="1965308" y="1207383"/>
                  <a:pt x="1947379" y="1206568"/>
                  <a:pt x="1927412" y="1205345"/>
                </a:cubicBezTo>
                <a:cubicBezTo>
                  <a:pt x="1932709" y="1221645"/>
                  <a:pt x="1939636" y="1242019"/>
                  <a:pt x="1946971" y="1265246"/>
                </a:cubicBezTo>
                <a:cubicBezTo>
                  <a:pt x="1935154" y="1267283"/>
                  <a:pt x="1925782" y="1268913"/>
                  <a:pt x="1916002" y="1270951"/>
                </a:cubicBezTo>
                <a:cubicBezTo>
                  <a:pt x="1917632" y="1281138"/>
                  <a:pt x="1919262" y="1291325"/>
                  <a:pt x="1921299" y="1303142"/>
                </a:cubicBezTo>
                <a:cubicBezTo>
                  <a:pt x="1873216" y="1295808"/>
                  <a:pt x="1870364" y="1298660"/>
                  <a:pt x="1875661" y="1340631"/>
                </a:cubicBezTo>
                <a:cubicBezTo>
                  <a:pt x="1876476" y="1345928"/>
                  <a:pt x="1873623" y="1356931"/>
                  <a:pt x="1871586" y="1356931"/>
                </a:cubicBezTo>
                <a:cubicBezTo>
                  <a:pt x="1858954" y="1358560"/>
                  <a:pt x="1845914" y="1357746"/>
                  <a:pt x="1823910" y="1357746"/>
                </a:cubicBezTo>
                <a:cubicBezTo>
                  <a:pt x="1788866" y="1401347"/>
                  <a:pt x="1788866" y="1454727"/>
                  <a:pt x="1826355" y="1508108"/>
                </a:cubicBezTo>
                <a:cubicBezTo>
                  <a:pt x="1805981" y="1516258"/>
                  <a:pt x="1796609" y="1469397"/>
                  <a:pt x="1787644" y="1499551"/>
                </a:cubicBezTo>
                <a:cubicBezTo>
                  <a:pt x="1763195" y="1487734"/>
                  <a:pt x="1740375" y="1477139"/>
                  <a:pt x="1717556" y="1466137"/>
                </a:cubicBezTo>
                <a:cubicBezTo>
                  <a:pt x="1714296" y="1470212"/>
                  <a:pt x="1711036" y="1474694"/>
                  <a:pt x="1708184" y="1478769"/>
                </a:cubicBezTo>
                <a:cubicBezTo>
                  <a:pt x="1743228" y="1510553"/>
                  <a:pt x="1778272" y="1542337"/>
                  <a:pt x="1812908" y="1573713"/>
                </a:cubicBezTo>
                <a:cubicBezTo>
                  <a:pt x="1809648" y="1578196"/>
                  <a:pt x="1806796" y="1582271"/>
                  <a:pt x="1803536" y="1586753"/>
                </a:cubicBezTo>
                <a:cubicBezTo>
                  <a:pt x="1785606" y="1579826"/>
                  <a:pt x="1768084" y="1572898"/>
                  <a:pt x="1740783" y="1561896"/>
                </a:cubicBezTo>
                <a:cubicBezTo>
                  <a:pt x="1753415" y="1583901"/>
                  <a:pt x="1762380" y="1600200"/>
                  <a:pt x="1769714" y="1612832"/>
                </a:cubicBezTo>
                <a:cubicBezTo>
                  <a:pt x="1745673" y="1614055"/>
                  <a:pt x="1724076" y="1615277"/>
                  <a:pt x="1702072" y="1616092"/>
                </a:cubicBezTo>
                <a:cubicBezTo>
                  <a:pt x="1686180" y="1616907"/>
                  <a:pt x="1627909" y="1541522"/>
                  <a:pt x="1636466" y="1528482"/>
                </a:cubicBezTo>
                <a:cubicBezTo>
                  <a:pt x="1647468" y="1511368"/>
                  <a:pt x="1666213" y="1499143"/>
                  <a:pt x="1676400" y="1481621"/>
                </a:cubicBezTo>
                <a:cubicBezTo>
                  <a:pt x="1684957" y="1466544"/>
                  <a:pt x="1686180" y="1446578"/>
                  <a:pt x="1692292" y="1421721"/>
                </a:cubicBezTo>
                <a:cubicBezTo>
                  <a:pt x="1707776" y="1421721"/>
                  <a:pt x="1729373" y="1421721"/>
                  <a:pt x="1756267" y="1421721"/>
                </a:cubicBezTo>
                <a:cubicBezTo>
                  <a:pt x="1751377" y="1398087"/>
                  <a:pt x="1746080" y="1369155"/>
                  <a:pt x="1739968" y="1338186"/>
                </a:cubicBezTo>
                <a:cubicBezTo>
                  <a:pt x="1748525" y="1337779"/>
                  <a:pt x="1761157" y="1336964"/>
                  <a:pt x="1776642" y="1336149"/>
                </a:cubicBezTo>
                <a:cubicBezTo>
                  <a:pt x="1779902" y="1330036"/>
                  <a:pt x="1783569" y="1322294"/>
                  <a:pt x="1787236" y="1314552"/>
                </a:cubicBezTo>
                <a:cubicBezTo>
                  <a:pt x="1790496" y="1308032"/>
                  <a:pt x="1793349" y="1301920"/>
                  <a:pt x="1797831" y="1291733"/>
                </a:cubicBezTo>
                <a:cubicBezTo>
                  <a:pt x="1788051" y="1291733"/>
                  <a:pt x="1781939" y="1292140"/>
                  <a:pt x="1776234" y="1291733"/>
                </a:cubicBezTo>
                <a:cubicBezTo>
                  <a:pt x="1768899" y="1291325"/>
                  <a:pt x="1761157" y="1290510"/>
                  <a:pt x="1753822" y="1290103"/>
                </a:cubicBezTo>
                <a:cubicBezTo>
                  <a:pt x="1756675" y="1284398"/>
                  <a:pt x="1760342" y="1278693"/>
                  <a:pt x="1762380" y="1272581"/>
                </a:cubicBezTo>
                <a:cubicBezTo>
                  <a:pt x="1766862" y="1260356"/>
                  <a:pt x="1770937" y="1248132"/>
                  <a:pt x="1775419" y="1235907"/>
                </a:cubicBezTo>
                <a:cubicBezTo>
                  <a:pt x="1770529" y="1233462"/>
                  <a:pt x="1765640" y="1231425"/>
                  <a:pt x="1760750" y="1228980"/>
                </a:cubicBezTo>
                <a:cubicBezTo>
                  <a:pt x="1743228" y="1255059"/>
                  <a:pt x="1725298" y="1281138"/>
                  <a:pt x="1699219" y="1319442"/>
                </a:cubicBezTo>
                <a:cubicBezTo>
                  <a:pt x="1689440" y="1307625"/>
                  <a:pt x="1680882" y="1297437"/>
                  <a:pt x="1670288" y="1284398"/>
                </a:cubicBezTo>
                <a:cubicBezTo>
                  <a:pt x="1618944" y="1305587"/>
                  <a:pt x="1618944" y="1305587"/>
                  <a:pt x="1642171" y="1336556"/>
                </a:cubicBezTo>
                <a:cubicBezTo>
                  <a:pt x="1653173" y="1332074"/>
                  <a:pt x="1663768" y="1328406"/>
                  <a:pt x="1673955" y="1324332"/>
                </a:cubicBezTo>
                <a:cubicBezTo>
                  <a:pt x="1667843" y="1333296"/>
                  <a:pt x="1661323" y="1341853"/>
                  <a:pt x="1656433" y="1351226"/>
                </a:cubicBezTo>
                <a:cubicBezTo>
                  <a:pt x="1646246" y="1371600"/>
                  <a:pt x="1636874" y="1392382"/>
                  <a:pt x="1626687" y="1414386"/>
                </a:cubicBezTo>
                <a:cubicBezTo>
                  <a:pt x="1636059" y="1420091"/>
                  <a:pt x="1644209" y="1424573"/>
                  <a:pt x="1660508" y="1434353"/>
                </a:cubicBezTo>
                <a:cubicBezTo>
                  <a:pt x="1640541" y="1441688"/>
                  <a:pt x="1627909" y="1446578"/>
                  <a:pt x="1619759" y="1449837"/>
                </a:cubicBezTo>
                <a:cubicBezTo>
                  <a:pt x="1619759" y="1470212"/>
                  <a:pt x="1619759" y="1490586"/>
                  <a:pt x="1619759" y="1511368"/>
                </a:cubicBezTo>
                <a:cubicBezTo>
                  <a:pt x="1616907" y="1512183"/>
                  <a:pt x="1613647" y="1512590"/>
                  <a:pt x="1610795" y="1513405"/>
                </a:cubicBezTo>
                <a:cubicBezTo>
                  <a:pt x="1604275" y="1506478"/>
                  <a:pt x="1598162" y="1499143"/>
                  <a:pt x="1593680" y="1494254"/>
                </a:cubicBezTo>
                <a:cubicBezTo>
                  <a:pt x="1573713" y="1503626"/>
                  <a:pt x="1554969" y="1512590"/>
                  <a:pt x="1535002" y="1521963"/>
                </a:cubicBezTo>
                <a:cubicBezTo>
                  <a:pt x="1535410" y="1523185"/>
                  <a:pt x="1539484" y="1531742"/>
                  <a:pt x="1543559" y="1541929"/>
                </a:cubicBezTo>
                <a:cubicBezTo>
                  <a:pt x="1537039" y="1543559"/>
                  <a:pt x="1532965" y="1546412"/>
                  <a:pt x="1530520" y="1545189"/>
                </a:cubicBezTo>
                <a:cubicBezTo>
                  <a:pt x="1504033" y="1532150"/>
                  <a:pt x="1507701" y="1512183"/>
                  <a:pt x="1517073" y="1490586"/>
                </a:cubicBezTo>
                <a:cubicBezTo>
                  <a:pt x="1530520" y="1489771"/>
                  <a:pt x="1542337" y="1488956"/>
                  <a:pt x="1565564" y="1487734"/>
                </a:cubicBezTo>
                <a:cubicBezTo>
                  <a:pt x="1554561" y="1469804"/>
                  <a:pt x="1542744" y="1446578"/>
                  <a:pt x="1540707" y="1446985"/>
                </a:cubicBezTo>
                <a:cubicBezTo>
                  <a:pt x="1516665" y="1457580"/>
                  <a:pt x="1487734" y="1466544"/>
                  <a:pt x="1499958" y="1515443"/>
                </a:cubicBezTo>
                <a:cubicBezTo>
                  <a:pt x="1477547" y="1495068"/>
                  <a:pt x="1464507" y="1483251"/>
                  <a:pt x="1453912" y="1473879"/>
                </a:cubicBezTo>
                <a:cubicBezTo>
                  <a:pt x="1440873" y="1478769"/>
                  <a:pt x="1426611" y="1484066"/>
                  <a:pt x="1412349" y="1489771"/>
                </a:cubicBezTo>
                <a:cubicBezTo>
                  <a:pt x="1411941" y="1491809"/>
                  <a:pt x="1411534" y="1493846"/>
                  <a:pt x="1411126" y="1495884"/>
                </a:cubicBezTo>
                <a:cubicBezTo>
                  <a:pt x="1427426" y="1497921"/>
                  <a:pt x="1446578" y="1495068"/>
                  <a:pt x="1459617" y="1502811"/>
                </a:cubicBezTo>
                <a:cubicBezTo>
                  <a:pt x="1483251" y="1516665"/>
                  <a:pt x="1504441" y="1536225"/>
                  <a:pt x="1524815" y="1554969"/>
                </a:cubicBezTo>
                <a:cubicBezTo>
                  <a:pt x="1528075" y="1558229"/>
                  <a:pt x="1524000" y="1570046"/>
                  <a:pt x="1522777" y="1577788"/>
                </a:cubicBezTo>
                <a:cubicBezTo>
                  <a:pt x="1520740" y="1587976"/>
                  <a:pt x="1512998" y="1604275"/>
                  <a:pt x="1516665" y="1607127"/>
                </a:cubicBezTo>
                <a:cubicBezTo>
                  <a:pt x="1528482" y="1616500"/>
                  <a:pt x="1545597" y="1628724"/>
                  <a:pt x="1557821" y="1626279"/>
                </a:cubicBezTo>
                <a:cubicBezTo>
                  <a:pt x="1584715" y="1620982"/>
                  <a:pt x="1605497" y="1623834"/>
                  <a:pt x="1629131" y="1638504"/>
                </a:cubicBezTo>
                <a:cubicBezTo>
                  <a:pt x="1639319" y="1644616"/>
                  <a:pt x="1658878" y="1636059"/>
                  <a:pt x="1672325" y="1634429"/>
                </a:cubicBezTo>
                <a:cubicBezTo>
                  <a:pt x="1682920" y="1639319"/>
                  <a:pt x="1695959" y="1643394"/>
                  <a:pt x="1707369" y="1650321"/>
                </a:cubicBezTo>
                <a:cubicBezTo>
                  <a:pt x="1717556" y="1656841"/>
                  <a:pt x="1727336" y="1664990"/>
                  <a:pt x="1733041" y="1675178"/>
                </a:cubicBezTo>
                <a:cubicBezTo>
                  <a:pt x="1735893" y="1680475"/>
                  <a:pt x="1729781" y="1690662"/>
                  <a:pt x="1727743" y="1698812"/>
                </a:cubicBezTo>
                <a:cubicBezTo>
                  <a:pt x="1717556" y="1695144"/>
                  <a:pt x="1706961" y="1692292"/>
                  <a:pt x="1697182" y="1688217"/>
                </a:cubicBezTo>
                <a:cubicBezTo>
                  <a:pt x="1683735" y="1682105"/>
                  <a:pt x="1670288" y="1675178"/>
                  <a:pt x="1657248" y="1668658"/>
                </a:cubicBezTo>
                <a:cubicBezTo>
                  <a:pt x="1655211" y="1671510"/>
                  <a:pt x="1653581" y="1674363"/>
                  <a:pt x="1651543" y="1677215"/>
                </a:cubicBezTo>
                <a:cubicBezTo>
                  <a:pt x="1674363" y="1692700"/>
                  <a:pt x="1697182" y="1708184"/>
                  <a:pt x="1722446" y="1725298"/>
                </a:cubicBezTo>
                <a:cubicBezTo>
                  <a:pt x="1701257" y="1744450"/>
                  <a:pt x="1682512" y="1760750"/>
                  <a:pt x="1663360" y="1777864"/>
                </a:cubicBezTo>
                <a:cubicBezTo>
                  <a:pt x="1632799" y="1770937"/>
                  <a:pt x="1601015" y="1761157"/>
                  <a:pt x="1568824" y="1757082"/>
                </a:cubicBezTo>
                <a:cubicBezTo>
                  <a:pt x="1552117" y="1754638"/>
                  <a:pt x="1526852" y="1766455"/>
                  <a:pt x="1529705" y="1738338"/>
                </a:cubicBezTo>
                <a:cubicBezTo>
                  <a:pt x="1531742" y="1718371"/>
                  <a:pt x="1538670" y="1690662"/>
                  <a:pt x="1571676" y="1694329"/>
                </a:cubicBezTo>
                <a:cubicBezTo>
                  <a:pt x="1574121" y="1694737"/>
                  <a:pt x="1576566" y="1693515"/>
                  <a:pt x="1584715" y="1691885"/>
                </a:cubicBezTo>
                <a:cubicBezTo>
                  <a:pt x="1572083" y="1687402"/>
                  <a:pt x="1563526" y="1684550"/>
                  <a:pt x="1553746" y="1681290"/>
                </a:cubicBezTo>
                <a:cubicBezTo>
                  <a:pt x="1556599" y="1673140"/>
                  <a:pt x="1559451" y="1665398"/>
                  <a:pt x="1562304" y="1656433"/>
                </a:cubicBezTo>
                <a:cubicBezTo>
                  <a:pt x="1546004" y="1655211"/>
                  <a:pt x="1531335" y="1654396"/>
                  <a:pt x="1517073" y="1653581"/>
                </a:cubicBezTo>
                <a:cubicBezTo>
                  <a:pt x="1520333" y="1664583"/>
                  <a:pt x="1523185" y="1675993"/>
                  <a:pt x="1526445" y="1686995"/>
                </a:cubicBezTo>
                <a:cubicBezTo>
                  <a:pt x="1524408" y="1686587"/>
                  <a:pt x="1522370" y="1686587"/>
                  <a:pt x="1519925" y="1686180"/>
                </a:cubicBezTo>
                <a:cubicBezTo>
                  <a:pt x="1519925" y="1708999"/>
                  <a:pt x="1511775" y="1737116"/>
                  <a:pt x="1521963" y="1753822"/>
                </a:cubicBezTo>
                <a:cubicBezTo>
                  <a:pt x="1533780" y="1772974"/>
                  <a:pt x="1548449" y="1800683"/>
                  <a:pt x="1585123" y="1793756"/>
                </a:cubicBezTo>
                <a:cubicBezTo>
                  <a:pt x="1598978" y="1791311"/>
                  <a:pt x="1616907" y="1812501"/>
                  <a:pt x="1639726" y="1826763"/>
                </a:cubicBezTo>
                <a:cubicBezTo>
                  <a:pt x="1591643" y="1835727"/>
                  <a:pt x="1552524" y="1843062"/>
                  <a:pt x="1504441" y="1852027"/>
                </a:cubicBezTo>
                <a:cubicBezTo>
                  <a:pt x="1538262" y="1862621"/>
                  <a:pt x="1561081" y="1869956"/>
                  <a:pt x="1587975" y="1878513"/>
                </a:cubicBezTo>
                <a:cubicBezTo>
                  <a:pt x="1590420" y="1874031"/>
                  <a:pt x="1593273" y="1865881"/>
                  <a:pt x="1598570" y="1859769"/>
                </a:cubicBezTo>
                <a:cubicBezTo>
                  <a:pt x="1610387" y="1846730"/>
                  <a:pt x="1620574" y="1841432"/>
                  <a:pt x="1634836" y="1860584"/>
                </a:cubicBezTo>
                <a:cubicBezTo>
                  <a:pt x="1648283" y="1878921"/>
                  <a:pt x="1668658" y="1892775"/>
                  <a:pt x="1686995" y="1909075"/>
                </a:cubicBezTo>
                <a:cubicBezTo>
                  <a:pt x="1667028" y="1911927"/>
                  <a:pt x="1662545" y="1961233"/>
                  <a:pt x="1619759" y="1940859"/>
                </a:cubicBezTo>
                <a:cubicBezTo>
                  <a:pt x="1619352" y="1972643"/>
                  <a:pt x="1600607" y="1984867"/>
                  <a:pt x="1552117" y="1982830"/>
                </a:cubicBezTo>
                <a:cubicBezTo>
                  <a:pt x="1553339" y="1969383"/>
                  <a:pt x="1554154" y="1955936"/>
                  <a:pt x="1555376" y="1940451"/>
                </a:cubicBezTo>
                <a:cubicBezTo>
                  <a:pt x="1540707" y="1940451"/>
                  <a:pt x="1526445" y="1940451"/>
                  <a:pt x="1503626" y="1940451"/>
                </a:cubicBezTo>
                <a:cubicBezTo>
                  <a:pt x="1527260" y="1966938"/>
                  <a:pt x="1547227" y="1987720"/>
                  <a:pt x="1564341" y="2010947"/>
                </a:cubicBezTo>
                <a:cubicBezTo>
                  <a:pt x="1570046" y="2018689"/>
                  <a:pt x="1571268" y="2034173"/>
                  <a:pt x="1567194" y="2042730"/>
                </a:cubicBezTo>
                <a:cubicBezTo>
                  <a:pt x="1562304" y="2052918"/>
                  <a:pt x="1549264" y="2059437"/>
                  <a:pt x="1536225" y="2070440"/>
                </a:cubicBezTo>
                <a:cubicBezTo>
                  <a:pt x="1535817" y="2070032"/>
                  <a:pt x="1537855" y="2078997"/>
                  <a:pt x="1542744" y="2082257"/>
                </a:cubicBezTo>
                <a:cubicBezTo>
                  <a:pt x="1557821" y="2092037"/>
                  <a:pt x="1590013" y="2084294"/>
                  <a:pt x="1580641" y="2117708"/>
                </a:cubicBezTo>
                <a:cubicBezTo>
                  <a:pt x="1575343" y="2136452"/>
                  <a:pt x="1563934" y="2153974"/>
                  <a:pt x="1554969" y="2171904"/>
                </a:cubicBezTo>
                <a:cubicBezTo>
                  <a:pt x="1552117" y="2177201"/>
                  <a:pt x="1547634" y="2182091"/>
                  <a:pt x="1541929" y="2190241"/>
                </a:cubicBezTo>
                <a:cubicBezTo>
                  <a:pt x="1521148" y="2178831"/>
                  <a:pt x="1501588" y="2167829"/>
                  <a:pt x="1482436" y="2157234"/>
                </a:cubicBezTo>
                <a:cubicBezTo>
                  <a:pt x="1471027" y="2166199"/>
                  <a:pt x="1457172" y="2177201"/>
                  <a:pt x="1437613" y="2192278"/>
                </a:cubicBezTo>
                <a:cubicBezTo>
                  <a:pt x="1499551" y="2207355"/>
                  <a:pt x="1516258" y="2270923"/>
                  <a:pt x="1559044" y="2310449"/>
                </a:cubicBezTo>
                <a:cubicBezTo>
                  <a:pt x="1545597" y="2345493"/>
                  <a:pt x="1527260" y="2380129"/>
                  <a:pt x="1485289" y="2396429"/>
                </a:cubicBezTo>
                <a:cubicBezTo>
                  <a:pt x="1479176" y="2398874"/>
                  <a:pt x="1477139" y="2410691"/>
                  <a:pt x="1470619" y="2422508"/>
                </a:cubicBezTo>
                <a:cubicBezTo>
                  <a:pt x="1485696" y="2422508"/>
                  <a:pt x="1495883" y="2420878"/>
                  <a:pt x="1505256" y="2422916"/>
                </a:cubicBezTo>
                <a:cubicBezTo>
                  <a:pt x="1511775" y="2424138"/>
                  <a:pt x="1517480" y="2430250"/>
                  <a:pt x="1523592" y="2434325"/>
                </a:cubicBezTo>
                <a:cubicBezTo>
                  <a:pt x="1518703" y="2440030"/>
                  <a:pt x="1512998" y="2445327"/>
                  <a:pt x="1508515" y="2451440"/>
                </a:cubicBezTo>
                <a:cubicBezTo>
                  <a:pt x="1480399" y="2487706"/>
                  <a:pt x="1417238" y="2499931"/>
                  <a:pt x="1435983" y="2569611"/>
                </a:cubicBezTo>
                <a:cubicBezTo>
                  <a:pt x="1445355" y="2604655"/>
                  <a:pt x="1411534" y="2603840"/>
                  <a:pt x="1385862" y="2602617"/>
                </a:cubicBezTo>
                <a:cubicBezTo>
                  <a:pt x="1369563" y="2601802"/>
                  <a:pt x="1353263" y="2602617"/>
                  <a:pt x="1342261" y="2602617"/>
                </a:cubicBezTo>
                <a:cubicBezTo>
                  <a:pt x="1320257" y="2595690"/>
                  <a:pt x="1301105" y="2591615"/>
                  <a:pt x="1283990" y="2583873"/>
                </a:cubicBezTo>
                <a:cubicBezTo>
                  <a:pt x="1263209" y="2574501"/>
                  <a:pt x="1240797" y="2553311"/>
                  <a:pt x="1254651" y="2534567"/>
                </a:cubicBezTo>
                <a:cubicBezTo>
                  <a:pt x="1271358" y="2512155"/>
                  <a:pt x="1265246" y="2490151"/>
                  <a:pt x="1270951" y="2468962"/>
                </a:cubicBezTo>
                <a:cubicBezTo>
                  <a:pt x="1272173" y="2464479"/>
                  <a:pt x="1275026" y="2459997"/>
                  <a:pt x="1279916" y="2449402"/>
                </a:cubicBezTo>
                <a:cubicBezTo>
                  <a:pt x="1297437" y="2464479"/>
                  <a:pt x="1312514" y="2477111"/>
                  <a:pt x="1327591" y="2489743"/>
                </a:cubicBezTo>
                <a:cubicBezTo>
                  <a:pt x="1349188" y="2472222"/>
                  <a:pt x="1373230" y="2452255"/>
                  <a:pt x="1397679" y="2432695"/>
                </a:cubicBezTo>
                <a:cubicBezTo>
                  <a:pt x="1396864" y="2429843"/>
                  <a:pt x="1396049" y="2426583"/>
                  <a:pt x="1394827" y="2423731"/>
                </a:cubicBezTo>
                <a:cubicBezTo>
                  <a:pt x="1369563" y="2428213"/>
                  <a:pt x="1343483" y="2431065"/>
                  <a:pt x="1318627" y="2437178"/>
                </a:cubicBezTo>
                <a:cubicBezTo>
                  <a:pt x="1294585" y="2443290"/>
                  <a:pt x="1276656" y="2437993"/>
                  <a:pt x="1271358" y="2412728"/>
                </a:cubicBezTo>
                <a:cubicBezTo>
                  <a:pt x="1266061" y="2387057"/>
                  <a:pt x="1282768" y="2377685"/>
                  <a:pt x="1305180" y="2378907"/>
                </a:cubicBezTo>
                <a:cubicBezTo>
                  <a:pt x="1320664" y="2379722"/>
                  <a:pt x="1340631" y="2361385"/>
                  <a:pt x="1351633" y="2388279"/>
                </a:cubicBezTo>
                <a:cubicBezTo>
                  <a:pt x="1352041" y="2389094"/>
                  <a:pt x="1368340" y="2382982"/>
                  <a:pt x="1388307" y="2376055"/>
                </a:cubicBezTo>
                <a:cubicBezTo>
                  <a:pt x="1349596" y="2354865"/>
                  <a:pt x="1320257" y="2338973"/>
                  <a:pt x="1287250" y="2321044"/>
                </a:cubicBezTo>
                <a:cubicBezTo>
                  <a:pt x="1259134" y="2356495"/>
                  <a:pt x="1213903" y="2334491"/>
                  <a:pt x="1173154" y="2337343"/>
                </a:cubicBezTo>
                <a:cubicBezTo>
                  <a:pt x="1161744" y="2338158"/>
                  <a:pt x="1150335" y="2341418"/>
                  <a:pt x="1138925" y="2343863"/>
                </a:cubicBezTo>
                <a:cubicBezTo>
                  <a:pt x="1142593" y="2356903"/>
                  <a:pt x="1142593" y="2372795"/>
                  <a:pt x="1150335" y="2381759"/>
                </a:cubicBezTo>
                <a:cubicBezTo>
                  <a:pt x="1156855" y="2389094"/>
                  <a:pt x="1173562" y="2391132"/>
                  <a:pt x="1184564" y="2389094"/>
                </a:cubicBezTo>
                <a:cubicBezTo>
                  <a:pt x="1208605" y="2385019"/>
                  <a:pt x="1232240" y="2376870"/>
                  <a:pt x="1261171" y="2369127"/>
                </a:cubicBezTo>
                <a:cubicBezTo>
                  <a:pt x="1264838" y="2410284"/>
                  <a:pt x="1227350" y="2424546"/>
                  <a:pt x="1208605" y="2439215"/>
                </a:cubicBezTo>
                <a:cubicBezTo>
                  <a:pt x="1215940" y="2477926"/>
                  <a:pt x="1223275" y="2510118"/>
                  <a:pt x="1226942" y="2543124"/>
                </a:cubicBezTo>
                <a:cubicBezTo>
                  <a:pt x="1227757" y="2549236"/>
                  <a:pt x="1213495" y="2556571"/>
                  <a:pt x="1207383" y="2562276"/>
                </a:cubicBezTo>
                <a:cubicBezTo>
                  <a:pt x="1200048" y="2536197"/>
                  <a:pt x="1193936" y="2515823"/>
                  <a:pt x="1187416" y="2492188"/>
                </a:cubicBezTo>
                <a:cubicBezTo>
                  <a:pt x="1166227" y="2494633"/>
                  <a:pt x="1147890" y="2496671"/>
                  <a:pt x="1134850" y="2498301"/>
                </a:cubicBezTo>
                <a:cubicBezTo>
                  <a:pt x="1150742" y="2526825"/>
                  <a:pt x="1167042" y="2546792"/>
                  <a:pt x="1171932" y="2569203"/>
                </a:cubicBezTo>
                <a:cubicBezTo>
                  <a:pt x="1174376" y="2581021"/>
                  <a:pt x="1156855" y="2597320"/>
                  <a:pt x="1146667" y="2614842"/>
                </a:cubicBezTo>
                <a:cubicBezTo>
                  <a:pt x="1152780" y="2628289"/>
                  <a:pt x="1161744" y="2647848"/>
                  <a:pt x="1174376" y="2675150"/>
                </a:cubicBezTo>
                <a:cubicBezTo>
                  <a:pt x="1179266" y="2645811"/>
                  <a:pt x="1182526" y="2623807"/>
                  <a:pt x="1187009" y="2596505"/>
                </a:cubicBezTo>
                <a:cubicBezTo>
                  <a:pt x="1213495" y="2595283"/>
                  <a:pt x="1242019" y="2594060"/>
                  <a:pt x="1274211" y="2592430"/>
                </a:cubicBezTo>
                <a:cubicBezTo>
                  <a:pt x="1277471" y="2608322"/>
                  <a:pt x="1280730" y="2625029"/>
                  <a:pt x="1284805" y="2644996"/>
                </a:cubicBezTo>
                <a:cubicBezTo>
                  <a:pt x="1321887" y="2641736"/>
                  <a:pt x="1339001" y="2673927"/>
                  <a:pt x="1364673" y="2692264"/>
                </a:cubicBezTo>
                <a:cubicBezTo>
                  <a:pt x="1369563" y="2695524"/>
                  <a:pt x="1374860" y="2697969"/>
                  <a:pt x="1386677" y="2695524"/>
                </a:cubicBezTo>
                <a:cubicBezTo>
                  <a:pt x="1375267" y="2677595"/>
                  <a:pt x="1363858" y="2659665"/>
                  <a:pt x="1352448" y="2641736"/>
                </a:cubicBezTo>
                <a:cubicBezTo>
                  <a:pt x="1388714" y="2618917"/>
                  <a:pt x="1432723" y="2616064"/>
                  <a:pt x="1442503" y="2636846"/>
                </a:cubicBezTo>
                <a:cubicBezTo>
                  <a:pt x="1462877" y="2680447"/>
                  <a:pt x="1426203" y="2687782"/>
                  <a:pt x="1397679" y="2698377"/>
                </a:cubicBezTo>
                <a:cubicBezTo>
                  <a:pt x="1411534" y="2708564"/>
                  <a:pt x="1422943" y="2717529"/>
                  <a:pt x="1438020" y="2728531"/>
                </a:cubicBezTo>
                <a:cubicBezTo>
                  <a:pt x="1409496" y="2737088"/>
                  <a:pt x="1389122" y="2743608"/>
                  <a:pt x="1368340" y="2749312"/>
                </a:cubicBezTo>
                <a:cubicBezTo>
                  <a:pt x="1348781" y="2755017"/>
                  <a:pt x="1328814" y="2759907"/>
                  <a:pt x="1309662" y="2764797"/>
                </a:cubicBezTo>
                <a:cubicBezTo>
                  <a:pt x="1311292" y="2772539"/>
                  <a:pt x="1311292" y="2775391"/>
                  <a:pt x="1312514" y="2777429"/>
                </a:cubicBezTo>
                <a:cubicBezTo>
                  <a:pt x="1322294" y="2789246"/>
                  <a:pt x="1332481" y="2801063"/>
                  <a:pt x="1342668" y="2812473"/>
                </a:cubicBezTo>
                <a:cubicBezTo>
                  <a:pt x="1326777" y="2811658"/>
                  <a:pt x="1310477" y="2807583"/>
                  <a:pt x="1295400" y="2810843"/>
                </a:cubicBezTo>
                <a:cubicBezTo>
                  <a:pt x="1275433" y="2814918"/>
                  <a:pt x="1257096" y="2825105"/>
                  <a:pt x="1233462" y="2834070"/>
                </a:cubicBezTo>
                <a:cubicBezTo>
                  <a:pt x="1243242" y="2816140"/>
                  <a:pt x="1252206" y="2800248"/>
                  <a:pt x="1261171" y="2783541"/>
                </a:cubicBezTo>
                <a:cubicBezTo>
                  <a:pt x="1238352" y="2774984"/>
                  <a:pt x="1220830" y="2742385"/>
                  <a:pt x="1188638" y="2774577"/>
                </a:cubicBezTo>
                <a:cubicBezTo>
                  <a:pt x="1201678" y="2784764"/>
                  <a:pt x="1212273" y="2792914"/>
                  <a:pt x="1222460" y="2801063"/>
                </a:cubicBezTo>
                <a:cubicBezTo>
                  <a:pt x="1215533" y="2816140"/>
                  <a:pt x="1208605" y="2831625"/>
                  <a:pt x="1202086" y="2846294"/>
                </a:cubicBezTo>
                <a:cubicBezTo>
                  <a:pt x="1226127" y="2859741"/>
                  <a:pt x="1246909" y="2871151"/>
                  <a:pt x="1268098" y="2882968"/>
                </a:cubicBezTo>
                <a:cubicBezTo>
                  <a:pt x="1267283" y="2887450"/>
                  <a:pt x="1266468" y="2891933"/>
                  <a:pt x="1265654" y="2896415"/>
                </a:cubicBezTo>
                <a:cubicBezTo>
                  <a:pt x="1248539" y="2900898"/>
                  <a:pt x="1231425" y="2905787"/>
                  <a:pt x="1214310" y="2910270"/>
                </a:cubicBezTo>
                <a:cubicBezTo>
                  <a:pt x="1213903" y="2912715"/>
                  <a:pt x="1213903" y="2915567"/>
                  <a:pt x="1213495" y="2918012"/>
                </a:cubicBezTo>
                <a:cubicBezTo>
                  <a:pt x="1224905" y="2922087"/>
                  <a:pt x="1235907" y="2926569"/>
                  <a:pt x="1248132" y="2930644"/>
                </a:cubicBezTo>
                <a:cubicBezTo>
                  <a:pt x="1253836" y="2921679"/>
                  <a:pt x="1258319" y="2914752"/>
                  <a:pt x="1270136" y="2896823"/>
                </a:cubicBezTo>
                <a:cubicBezTo>
                  <a:pt x="1278693" y="2918827"/>
                  <a:pt x="1283990" y="2932681"/>
                  <a:pt x="1289288" y="2946536"/>
                </a:cubicBezTo>
                <a:cubicBezTo>
                  <a:pt x="1286435" y="2951018"/>
                  <a:pt x="1283583" y="2955501"/>
                  <a:pt x="1281138" y="2959575"/>
                </a:cubicBezTo>
                <a:cubicBezTo>
                  <a:pt x="1308847" y="2961613"/>
                  <a:pt x="1336556" y="2966503"/>
                  <a:pt x="1363858" y="2964873"/>
                </a:cubicBezTo>
                <a:cubicBezTo>
                  <a:pt x="1418461" y="2961613"/>
                  <a:pt x="1436798" y="2975875"/>
                  <a:pt x="1438835" y="3028441"/>
                </a:cubicBezTo>
                <a:cubicBezTo>
                  <a:pt x="1439243" y="3040258"/>
                  <a:pt x="1442503" y="3052075"/>
                  <a:pt x="1442095" y="3063485"/>
                </a:cubicBezTo>
                <a:cubicBezTo>
                  <a:pt x="1441688" y="3075302"/>
                  <a:pt x="1442095" y="3091194"/>
                  <a:pt x="1434760" y="3097714"/>
                </a:cubicBezTo>
                <a:cubicBezTo>
                  <a:pt x="1427833" y="3104233"/>
                  <a:pt x="1411534" y="3103418"/>
                  <a:pt x="1400124" y="3101381"/>
                </a:cubicBezTo>
                <a:cubicBezTo>
                  <a:pt x="1382602" y="3098529"/>
                  <a:pt x="1365488" y="3091601"/>
                  <a:pt x="1338594" y="3083452"/>
                </a:cubicBezTo>
                <a:cubicBezTo>
                  <a:pt x="1366710" y="3114420"/>
                  <a:pt x="1387492" y="3137647"/>
                  <a:pt x="1408681" y="3160466"/>
                </a:cubicBezTo>
                <a:cubicBezTo>
                  <a:pt x="1406644" y="3163319"/>
                  <a:pt x="1404606" y="3166171"/>
                  <a:pt x="1402976" y="3168616"/>
                </a:cubicBezTo>
                <a:cubicBezTo>
                  <a:pt x="1415201" y="3168616"/>
                  <a:pt x="1427833" y="3168616"/>
                  <a:pt x="1440058" y="3168616"/>
                </a:cubicBezTo>
                <a:cubicBezTo>
                  <a:pt x="1437205" y="3170654"/>
                  <a:pt x="1433945" y="3172691"/>
                  <a:pt x="1431093" y="3174728"/>
                </a:cubicBezTo>
                <a:cubicBezTo>
                  <a:pt x="1444540" y="3199993"/>
                  <a:pt x="1460840" y="3224442"/>
                  <a:pt x="1469804" y="3251743"/>
                </a:cubicBezTo>
                <a:cubicBezTo>
                  <a:pt x="1473472" y="3262746"/>
                  <a:pt x="1463285" y="3282712"/>
                  <a:pt x="1453097" y="3292899"/>
                </a:cubicBezTo>
                <a:cubicBezTo>
                  <a:pt x="1439650" y="3306347"/>
                  <a:pt x="1437613" y="3312051"/>
                  <a:pt x="1453097" y="3325498"/>
                </a:cubicBezTo>
                <a:cubicBezTo>
                  <a:pt x="1471842" y="3341798"/>
                  <a:pt x="1487734" y="3362172"/>
                  <a:pt x="1503626" y="3381732"/>
                </a:cubicBezTo>
                <a:cubicBezTo>
                  <a:pt x="1516258" y="3397624"/>
                  <a:pt x="1497513" y="3423703"/>
                  <a:pt x="1473064" y="3426148"/>
                </a:cubicBezTo>
                <a:cubicBezTo>
                  <a:pt x="1458395" y="3427778"/>
                  <a:pt x="1443318" y="3429408"/>
                  <a:pt x="1428648" y="3431445"/>
                </a:cubicBezTo>
                <a:cubicBezTo>
                  <a:pt x="1429056" y="3435112"/>
                  <a:pt x="1429871" y="3438780"/>
                  <a:pt x="1430278" y="3442447"/>
                </a:cubicBezTo>
                <a:cubicBezTo>
                  <a:pt x="1450245" y="3447337"/>
                  <a:pt x="1470212" y="3452227"/>
                  <a:pt x="1490179" y="3457117"/>
                </a:cubicBezTo>
                <a:cubicBezTo>
                  <a:pt x="1484474" y="3475046"/>
                  <a:pt x="1478361" y="3492976"/>
                  <a:pt x="1472657" y="3510905"/>
                </a:cubicBezTo>
                <a:cubicBezTo>
                  <a:pt x="1528482" y="3521907"/>
                  <a:pt x="1530927" y="3526797"/>
                  <a:pt x="1506886" y="3572843"/>
                </a:cubicBezTo>
                <a:cubicBezTo>
                  <a:pt x="1529297" y="3587105"/>
                  <a:pt x="1551302" y="3601367"/>
                  <a:pt x="1574121" y="3615629"/>
                </a:cubicBezTo>
                <a:cubicBezTo>
                  <a:pt x="1568009" y="3617666"/>
                  <a:pt x="1558229" y="3620926"/>
                  <a:pt x="1542744" y="3625816"/>
                </a:cubicBezTo>
                <a:cubicBezTo>
                  <a:pt x="1556599" y="3637633"/>
                  <a:pt x="1565971" y="3645375"/>
                  <a:pt x="1575343" y="3653118"/>
                </a:cubicBezTo>
                <a:cubicBezTo>
                  <a:pt x="1563934" y="3673899"/>
                  <a:pt x="1553746" y="3693459"/>
                  <a:pt x="1589198" y="3702016"/>
                </a:cubicBezTo>
                <a:cubicBezTo>
                  <a:pt x="1595718" y="3703646"/>
                  <a:pt x="1605090" y="3713833"/>
                  <a:pt x="1605090" y="3719946"/>
                </a:cubicBezTo>
                <a:cubicBezTo>
                  <a:pt x="1607535" y="3781883"/>
                  <a:pt x="1652358" y="3818557"/>
                  <a:pt x="1687402" y="3861343"/>
                </a:cubicBezTo>
                <a:cubicBezTo>
                  <a:pt x="1694329" y="3870308"/>
                  <a:pt x="1693514" y="3885793"/>
                  <a:pt x="1695552" y="3898425"/>
                </a:cubicBezTo>
                <a:cubicBezTo>
                  <a:pt x="1696367" y="3904129"/>
                  <a:pt x="1692292" y="3912279"/>
                  <a:pt x="1695144" y="3915539"/>
                </a:cubicBezTo>
                <a:cubicBezTo>
                  <a:pt x="1715519" y="3938766"/>
                  <a:pt x="1736708" y="3960770"/>
                  <a:pt x="1763602" y="3989294"/>
                </a:cubicBezTo>
                <a:cubicBezTo>
                  <a:pt x="1765232" y="4008039"/>
                  <a:pt x="1759935" y="4042268"/>
                  <a:pt x="1803536" y="4047157"/>
                </a:cubicBezTo>
                <a:cubicBezTo>
                  <a:pt x="1804758" y="4047157"/>
                  <a:pt x="1805981" y="4048380"/>
                  <a:pt x="1806796" y="4049195"/>
                </a:cubicBezTo>
                <a:cubicBezTo>
                  <a:pt x="1838172" y="4097278"/>
                  <a:pt x="1869549" y="4145362"/>
                  <a:pt x="1900518" y="4193445"/>
                </a:cubicBezTo>
                <a:cubicBezTo>
                  <a:pt x="1915187" y="4215857"/>
                  <a:pt x="1928634" y="4239084"/>
                  <a:pt x="1943304" y="4261903"/>
                </a:cubicBezTo>
                <a:cubicBezTo>
                  <a:pt x="1944526" y="4263533"/>
                  <a:pt x="1949008" y="4263533"/>
                  <a:pt x="1949824" y="4265163"/>
                </a:cubicBezTo>
                <a:cubicBezTo>
                  <a:pt x="1962863" y="4306727"/>
                  <a:pt x="1970198" y="4314061"/>
                  <a:pt x="1990980" y="4339325"/>
                </a:cubicBezTo>
                <a:cubicBezTo>
                  <a:pt x="2021541" y="4377221"/>
                  <a:pt x="2048028" y="4418785"/>
                  <a:pt x="2077774" y="4457497"/>
                </a:cubicBezTo>
                <a:cubicBezTo>
                  <a:pt x="2086739" y="4469314"/>
                  <a:pt x="2100186" y="4477056"/>
                  <a:pt x="2110373" y="4487651"/>
                </a:cubicBezTo>
                <a:cubicBezTo>
                  <a:pt x="2119338" y="4497430"/>
                  <a:pt x="2134007" y="4509247"/>
                  <a:pt x="2133600" y="4519842"/>
                </a:cubicBezTo>
                <a:cubicBezTo>
                  <a:pt x="2131563" y="4593189"/>
                  <a:pt x="2173126" y="4632308"/>
                  <a:pt x="2233842" y="4661647"/>
                </a:cubicBezTo>
                <a:cubicBezTo>
                  <a:pt x="2268478" y="4678354"/>
                  <a:pt x="2281925" y="4712991"/>
                  <a:pt x="2288037" y="4743959"/>
                </a:cubicBezTo>
                <a:cubicBezTo>
                  <a:pt x="2360978" y="4779818"/>
                  <a:pt x="2431065" y="4814455"/>
                  <a:pt x="2498708" y="4847461"/>
                </a:cubicBezTo>
                <a:cubicBezTo>
                  <a:pt x="2492596" y="4866205"/>
                  <a:pt x="2482408" y="4885358"/>
                  <a:pt x="2486076" y="4889025"/>
                </a:cubicBezTo>
                <a:cubicBezTo>
                  <a:pt x="2495448" y="4897990"/>
                  <a:pt x="2511748" y="4903287"/>
                  <a:pt x="2525195" y="4903287"/>
                </a:cubicBezTo>
                <a:cubicBezTo>
                  <a:pt x="2579390" y="4903287"/>
                  <a:pt x="2613212" y="4935886"/>
                  <a:pt x="2640513" y="4975412"/>
                </a:cubicBezTo>
                <a:cubicBezTo>
                  <a:pt x="2658035" y="5000269"/>
                  <a:pt x="2673927" y="5015346"/>
                  <a:pt x="2706119" y="5004343"/>
                </a:cubicBezTo>
                <a:cubicBezTo>
                  <a:pt x="2723233" y="4998231"/>
                  <a:pt x="2739533" y="4998639"/>
                  <a:pt x="2737088" y="5026755"/>
                </a:cubicBezTo>
                <a:cubicBezTo>
                  <a:pt x="2736273" y="5034905"/>
                  <a:pt x="2749720" y="5043870"/>
                  <a:pt x="2761537" y="5058947"/>
                </a:cubicBezTo>
                <a:cubicBezTo>
                  <a:pt x="2765204" y="5044685"/>
                  <a:pt x="2766834" y="5038165"/>
                  <a:pt x="2770094" y="5024310"/>
                </a:cubicBezTo>
                <a:cubicBezTo>
                  <a:pt x="2788431" y="5034905"/>
                  <a:pt x="2806768" y="5045092"/>
                  <a:pt x="2827142" y="5056909"/>
                </a:cubicBezTo>
                <a:cubicBezTo>
                  <a:pt x="2843034" y="5059762"/>
                  <a:pt x="2866261" y="5058947"/>
                  <a:pt x="2884190" y="5067911"/>
                </a:cubicBezTo>
                <a:cubicBezTo>
                  <a:pt x="2913937" y="5082989"/>
                  <a:pt x="2939201" y="5106623"/>
                  <a:pt x="2968948" y="5122515"/>
                </a:cubicBezTo>
                <a:cubicBezTo>
                  <a:pt x="2980357" y="5128627"/>
                  <a:pt x="2999509" y="5127812"/>
                  <a:pt x="3012549" y="5122515"/>
                </a:cubicBezTo>
                <a:cubicBezTo>
                  <a:pt x="3048407" y="5108253"/>
                  <a:pt x="3063485" y="5116402"/>
                  <a:pt x="3062262" y="5155521"/>
                </a:cubicBezTo>
                <a:cubicBezTo>
                  <a:pt x="3079376" y="5153891"/>
                  <a:pt x="3096898" y="5148186"/>
                  <a:pt x="3112383" y="5151854"/>
                </a:cubicBezTo>
                <a:cubicBezTo>
                  <a:pt x="3126645" y="5155521"/>
                  <a:pt x="3138055" y="5169376"/>
                  <a:pt x="3152724" y="5172636"/>
                </a:cubicBezTo>
                <a:cubicBezTo>
                  <a:pt x="3190620" y="5185268"/>
                  <a:pt x="3228517" y="5199122"/>
                  <a:pt x="3266820" y="5210532"/>
                </a:cubicBezTo>
                <a:cubicBezTo>
                  <a:pt x="3316941" y="5225609"/>
                  <a:pt x="3368284" y="5230906"/>
                  <a:pt x="3419628" y="5220311"/>
                </a:cubicBezTo>
                <a:cubicBezTo>
                  <a:pt x="3440817" y="5215829"/>
                  <a:pt x="3454672" y="5219497"/>
                  <a:pt x="3470971" y="5233351"/>
                </a:cubicBezTo>
                <a:cubicBezTo>
                  <a:pt x="3481973" y="5242316"/>
                  <a:pt x="3499495" y="5245576"/>
                  <a:pt x="3514572" y="5246391"/>
                </a:cubicBezTo>
                <a:cubicBezTo>
                  <a:pt x="3567138" y="5250465"/>
                  <a:pt x="3616851" y="5260653"/>
                  <a:pt x="3657600" y="5295696"/>
                </a:cubicBezTo>
                <a:cubicBezTo>
                  <a:pt x="3673084" y="5295696"/>
                  <a:pt x="3689384" y="5297326"/>
                  <a:pt x="3704868" y="5295289"/>
                </a:cubicBezTo>
                <a:cubicBezTo>
                  <a:pt x="3719538" y="5293252"/>
                  <a:pt x="3738690" y="5291214"/>
                  <a:pt x="3746839" y="5281434"/>
                </a:cubicBezTo>
                <a:cubicBezTo>
                  <a:pt x="3762324" y="5263097"/>
                  <a:pt x="3770474" y="5256985"/>
                  <a:pt x="3786366" y="5280620"/>
                </a:cubicBezTo>
                <a:cubicBezTo>
                  <a:pt x="3790848" y="5287139"/>
                  <a:pt x="3810407" y="5286325"/>
                  <a:pt x="3821817" y="5284287"/>
                </a:cubicBezTo>
                <a:cubicBezTo>
                  <a:pt x="3851563" y="5278990"/>
                  <a:pt x="3880088" y="5292437"/>
                  <a:pt x="3912686" y="5280212"/>
                </a:cubicBezTo>
                <a:cubicBezTo>
                  <a:pt x="3944063" y="5268395"/>
                  <a:pt x="3980737" y="5283879"/>
                  <a:pt x="3993369" y="5320553"/>
                </a:cubicBezTo>
                <a:cubicBezTo>
                  <a:pt x="4019855" y="5301401"/>
                  <a:pt x="4045527" y="5282250"/>
                  <a:pt x="4072014" y="5263913"/>
                </a:cubicBezTo>
                <a:cubicBezTo>
                  <a:pt x="4075681" y="5261467"/>
                  <a:pt x="4083423" y="5263097"/>
                  <a:pt x="4089128" y="5263913"/>
                </a:cubicBezTo>
                <a:cubicBezTo>
                  <a:pt x="4113985" y="5268802"/>
                  <a:pt x="4138434" y="5274100"/>
                  <a:pt x="4160846" y="5278990"/>
                </a:cubicBezTo>
                <a:cubicBezTo>
                  <a:pt x="4152289" y="5260653"/>
                  <a:pt x="4144954" y="5245983"/>
                  <a:pt x="4138027" y="5231314"/>
                </a:cubicBezTo>
                <a:cubicBezTo>
                  <a:pt x="4158808" y="5224386"/>
                  <a:pt x="4183665" y="5206049"/>
                  <a:pt x="4199150" y="5212162"/>
                </a:cubicBezTo>
                <a:cubicBezTo>
                  <a:pt x="4234601" y="5226424"/>
                  <a:pt x="4264347" y="5223164"/>
                  <a:pt x="4298576" y="5210532"/>
                </a:cubicBezTo>
                <a:cubicBezTo>
                  <a:pt x="4318136" y="5203197"/>
                  <a:pt x="4342177" y="5209309"/>
                  <a:pt x="4365404" y="5209309"/>
                </a:cubicBezTo>
                <a:cubicBezTo>
                  <a:pt x="4368257" y="5172228"/>
                  <a:pt x="4387816" y="5150224"/>
                  <a:pt x="4432232" y="5160004"/>
                </a:cubicBezTo>
                <a:cubicBezTo>
                  <a:pt x="4470536" y="5168153"/>
                  <a:pt x="4496207" y="5164079"/>
                  <a:pt x="4523101" y="5135554"/>
                </a:cubicBezTo>
                <a:cubicBezTo>
                  <a:pt x="4538994" y="5118440"/>
                  <a:pt x="4564665" y="5110697"/>
                  <a:pt x="4584224" y="5096435"/>
                </a:cubicBezTo>
                <a:cubicBezTo>
                  <a:pt x="4593597" y="5089508"/>
                  <a:pt x="4599302" y="5077284"/>
                  <a:pt x="4608266" y="5065059"/>
                </a:cubicBezTo>
                <a:cubicBezTo>
                  <a:pt x="4613156" y="5070357"/>
                  <a:pt x="4619676" y="5077284"/>
                  <a:pt x="4624158" y="5082173"/>
                </a:cubicBezTo>
                <a:cubicBezTo>
                  <a:pt x="4636790" y="5075246"/>
                  <a:pt x="4648608" y="5066282"/>
                  <a:pt x="4661647" y="5062614"/>
                </a:cubicBezTo>
                <a:cubicBezTo>
                  <a:pt x="4694246" y="5053649"/>
                  <a:pt x="4729290" y="5050797"/>
                  <a:pt x="4760666" y="5038980"/>
                </a:cubicBezTo>
                <a:cubicBezTo>
                  <a:pt x="4789190" y="5028385"/>
                  <a:pt x="4826272" y="5028385"/>
                  <a:pt x="4838496" y="4988451"/>
                </a:cubicBezTo>
                <a:cubicBezTo>
                  <a:pt x="4840534" y="4982339"/>
                  <a:pt x="4860501" y="4982339"/>
                  <a:pt x="4871910" y="4978264"/>
                </a:cubicBezTo>
                <a:cubicBezTo>
                  <a:pt x="4889432" y="4971745"/>
                  <a:pt x="4906546" y="4964410"/>
                  <a:pt x="4921216" y="4951370"/>
                </a:cubicBezTo>
                <a:cubicBezTo>
                  <a:pt x="4951370" y="4948518"/>
                  <a:pt x="4978264" y="4944851"/>
                  <a:pt x="4985599" y="4905732"/>
                </a:cubicBezTo>
                <a:cubicBezTo>
                  <a:pt x="4986821" y="4900434"/>
                  <a:pt x="5006381" y="4895952"/>
                  <a:pt x="5017383" y="4895952"/>
                </a:cubicBezTo>
                <a:cubicBezTo>
                  <a:pt x="5026347" y="4895952"/>
                  <a:pt x="5035312" y="4902879"/>
                  <a:pt x="5039387" y="4904917"/>
                </a:cubicBezTo>
                <a:cubicBezTo>
                  <a:pt x="5050797" y="4890655"/>
                  <a:pt x="5058132" y="4879245"/>
                  <a:pt x="5067503" y="4870280"/>
                </a:cubicBezTo>
                <a:cubicBezTo>
                  <a:pt x="5081766" y="4856018"/>
                  <a:pt x="5097250" y="4843386"/>
                  <a:pt x="5118439" y="4824642"/>
                </a:cubicBezTo>
                <a:cubicBezTo>
                  <a:pt x="5149816" y="4829532"/>
                  <a:pt x="5168560" y="4816900"/>
                  <a:pt x="5183637" y="4769631"/>
                </a:cubicBezTo>
                <a:cubicBezTo>
                  <a:pt x="5184452" y="4767186"/>
                  <a:pt x="5184860" y="4763519"/>
                  <a:pt x="5186490" y="4762704"/>
                </a:cubicBezTo>
                <a:cubicBezTo>
                  <a:pt x="5218681" y="4744367"/>
                  <a:pt x="5250872" y="4726438"/>
                  <a:pt x="5292029" y="4703619"/>
                </a:cubicBezTo>
                <a:cubicBezTo>
                  <a:pt x="5324220" y="4666945"/>
                  <a:pt x="5384528" y="4658795"/>
                  <a:pt x="5438724" y="4630271"/>
                </a:cubicBezTo>
                <a:cubicBezTo>
                  <a:pt x="5426907" y="4624566"/>
                  <a:pt x="5418757" y="4620491"/>
                  <a:pt x="5413867" y="4618046"/>
                </a:cubicBezTo>
                <a:cubicBezTo>
                  <a:pt x="5426092" y="4586262"/>
                  <a:pt x="5431797" y="4549588"/>
                  <a:pt x="5452578" y="4524732"/>
                </a:cubicBezTo>
                <a:cubicBezTo>
                  <a:pt x="5477435" y="4494985"/>
                  <a:pt x="5495772" y="4454237"/>
                  <a:pt x="5546708" y="4450569"/>
                </a:cubicBezTo>
                <a:cubicBezTo>
                  <a:pt x="5594384" y="4447309"/>
                  <a:pt x="5600904" y="4428565"/>
                  <a:pt x="5576047" y="4384964"/>
                </a:cubicBezTo>
                <a:cubicBezTo>
                  <a:pt x="5592346" y="4377221"/>
                  <a:pt x="5609053" y="4370702"/>
                  <a:pt x="5624538" y="4361737"/>
                </a:cubicBezTo>
                <a:cubicBezTo>
                  <a:pt x="5643690" y="4350735"/>
                  <a:pt x="5667324" y="4343400"/>
                  <a:pt x="5662027" y="4311616"/>
                </a:cubicBezTo>
                <a:cubicBezTo>
                  <a:pt x="5661212" y="4307134"/>
                  <a:pt x="5684031" y="4298984"/>
                  <a:pt x="5701960" y="4288797"/>
                </a:cubicBezTo>
                <a:cubicBezTo>
                  <a:pt x="5716630" y="4258643"/>
                  <a:pt x="5735782" y="4219524"/>
                  <a:pt x="5755341" y="4179183"/>
                </a:cubicBezTo>
                <a:cubicBezTo>
                  <a:pt x="5778976" y="4153919"/>
                  <a:pt x="5804647" y="4126210"/>
                  <a:pt x="5830726" y="4098093"/>
                </a:cubicBezTo>
                <a:cubicBezTo>
                  <a:pt x="5791200" y="4064679"/>
                  <a:pt x="5798535" y="4034933"/>
                  <a:pt x="5841321" y="4005594"/>
                </a:cubicBezTo>
                <a:cubicBezTo>
                  <a:pt x="5860880" y="3992147"/>
                  <a:pt x="5868623" y="3961178"/>
                  <a:pt x="5882885" y="3938766"/>
                </a:cubicBezTo>
                <a:cubicBezTo>
                  <a:pt x="5893479" y="3922059"/>
                  <a:pt x="5906111" y="3906575"/>
                  <a:pt x="5919151" y="3888238"/>
                </a:cubicBezTo>
                <a:cubicBezTo>
                  <a:pt x="5913446" y="3884978"/>
                  <a:pt x="5901629" y="3878458"/>
                  <a:pt x="5882885" y="3867456"/>
                </a:cubicBezTo>
                <a:cubicBezTo>
                  <a:pt x="5905704" y="3836894"/>
                  <a:pt x="5925263" y="3807555"/>
                  <a:pt x="5947675" y="3780661"/>
                </a:cubicBezTo>
                <a:cubicBezTo>
                  <a:pt x="5972532" y="3750915"/>
                  <a:pt x="5969679" y="3713018"/>
                  <a:pt x="5981904" y="3679604"/>
                </a:cubicBezTo>
                <a:cubicBezTo>
                  <a:pt x="5999833" y="3629484"/>
                  <a:pt x="6020207" y="3580585"/>
                  <a:pt x="6037322" y="3530057"/>
                </a:cubicBezTo>
                <a:cubicBezTo>
                  <a:pt x="6043434" y="3511720"/>
                  <a:pt x="6043434" y="3491346"/>
                  <a:pt x="6046287" y="3470564"/>
                </a:cubicBezTo>
                <a:cubicBezTo>
                  <a:pt x="6041804" y="3467711"/>
                  <a:pt x="6034469" y="3463636"/>
                  <a:pt x="6025912" y="3458339"/>
                </a:cubicBezTo>
                <a:cubicBezTo>
                  <a:pt x="6062179" y="3427370"/>
                  <a:pt x="6109040" y="3406588"/>
                  <a:pt x="6096407" y="3347910"/>
                </a:cubicBezTo>
                <a:cubicBezTo>
                  <a:pt x="6058919" y="3338131"/>
                  <a:pt x="6050769" y="3326313"/>
                  <a:pt x="6065031" y="3275378"/>
                </a:cubicBezTo>
                <a:cubicBezTo>
                  <a:pt x="6071958" y="3250521"/>
                  <a:pt x="6067476" y="3232592"/>
                  <a:pt x="6062586" y="3208142"/>
                </a:cubicBezTo>
                <a:cubicBezTo>
                  <a:pt x="6053214" y="3160466"/>
                  <a:pt x="6039359" y="3106678"/>
                  <a:pt x="6076848" y="3060632"/>
                </a:cubicBezTo>
                <a:cubicBezTo>
                  <a:pt x="6086220" y="3048815"/>
                  <a:pt x="6075625" y="2986470"/>
                  <a:pt x="6062586" y="2979950"/>
                </a:cubicBezTo>
                <a:cubicBezTo>
                  <a:pt x="6024282" y="2959983"/>
                  <a:pt x="6038952" y="2931866"/>
                  <a:pt x="6058104" y="2914752"/>
                </a:cubicBezTo>
                <a:cubicBezTo>
                  <a:pt x="6088257" y="2887450"/>
                  <a:pt x="6078886" y="2864631"/>
                  <a:pt x="6064624" y="2836107"/>
                </a:cubicBezTo>
                <a:cubicBezTo>
                  <a:pt x="6058104" y="2822660"/>
                  <a:pt x="6059326" y="2805138"/>
                  <a:pt x="6058919" y="2789654"/>
                </a:cubicBezTo>
                <a:cubicBezTo>
                  <a:pt x="6058511" y="2766834"/>
                  <a:pt x="6065846" y="2741570"/>
                  <a:pt x="6058511" y="2721196"/>
                </a:cubicBezTo>
                <a:cubicBezTo>
                  <a:pt x="6046694" y="2688597"/>
                  <a:pt x="6050769" y="2664555"/>
                  <a:pt x="6076033" y="2643773"/>
                </a:cubicBezTo>
                <a:cubicBezTo>
                  <a:pt x="6060549" y="2613212"/>
                  <a:pt x="6041804" y="2587540"/>
                  <a:pt x="6047917" y="2551274"/>
                </a:cubicBezTo>
                <a:cubicBezTo>
                  <a:pt x="6050361" y="2536197"/>
                  <a:pt x="6038137" y="2516637"/>
                  <a:pt x="6029172" y="2501561"/>
                </a:cubicBezTo>
                <a:cubicBezTo>
                  <a:pt x="6006353" y="2463257"/>
                  <a:pt x="6015318" y="2427805"/>
                  <a:pt x="6036507" y="2393577"/>
                </a:cubicBezTo>
                <a:cubicBezTo>
                  <a:pt x="6010020" y="2372387"/>
                  <a:pt x="5987201" y="2351198"/>
                  <a:pt x="5998203" y="2313709"/>
                </a:cubicBezTo>
                <a:cubicBezTo>
                  <a:pt x="5999833" y="2308005"/>
                  <a:pt x="6001056" y="2300262"/>
                  <a:pt x="5998610" y="2295780"/>
                </a:cubicBezTo>
                <a:cubicBezTo>
                  <a:pt x="5978644" y="2255439"/>
                  <a:pt x="5957454" y="2215912"/>
                  <a:pt x="5929746" y="2179646"/>
                </a:cubicBezTo>
                <a:cubicBezTo>
                  <a:pt x="5922411" y="2138898"/>
                  <a:pt x="5915076" y="2098149"/>
                  <a:pt x="5906519" y="2049658"/>
                </a:cubicBezTo>
                <a:cubicBezTo>
                  <a:pt x="5894701" y="2032543"/>
                  <a:pt x="5875142" y="2007687"/>
                  <a:pt x="5860473" y="1980793"/>
                </a:cubicBezTo>
                <a:cubicBezTo>
                  <a:pt x="5836838" y="1938414"/>
                  <a:pt x="5827466" y="1888293"/>
                  <a:pt x="5771641" y="1867511"/>
                </a:cubicBezTo>
                <a:cubicBezTo>
                  <a:pt x="5740672" y="1855694"/>
                  <a:pt x="5729262" y="1799461"/>
                  <a:pt x="5743931" y="1770937"/>
                </a:cubicBezTo>
                <a:cubicBezTo>
                  <a:pt x="5726002" y="1763602"/>
                  <a:pt x="5708480" y="1753008"/>
                  <a:pt x="5689736" y="1750155"/>
                </a:cubicBezTo>
                <a:cubicBezTo>
                  <a:pt x="5660804" y="1745673"/>
                  <a:pt x="5661212" y="1728151"/>
                  <a:pt x="5668954" y="1709814"/>
                </a:cubicBezTo>
                <a:cubicBezTo>
                  <a:pt x="5686883" y="1666620"/>
                  <a:pt x="5662434" y="1630354"/>
                  <a:pt x="5642060" y="1601015"/>
                </a:cubicBezTo>
                <a:cubicBezTo>
                  <a:pt x="5621685" y="1571676"/>
                  <a:pt x="5583789" y="1554969"/>
                  <a:pt x="5553635" y="1532965"/>
                </a:cubicBezTo>
                <a:cubicBezTo>
                  <a:pt x="5549968" y="1530112"/>
                  <a:pt x="5544671" y="1526445"/>
                  <a:pt x="5543855" y="1522778"/>
                </a:cubicBezTo>
                <a:cubicBezTo>
                  <a:pt x="5538558" y="1492216"/>
                  <a:pt x="5520222" y="1477139"/>
                  <a:pt x="5490067" y="1471027"/>
                </a:cubicBezTo>
                <a:cubicBezTo>
                  <a:pt x="5483955" y="1469804"/>
                  <a:pt x="5480288" y="1455542"/>
                  <a:pt x="5480695" y="1442503"/>
                </a:cubicBezTo>
                <a:cubicBezTo>
                  <a:pt x="5434649" y="1411941"/>
                  <a:pt x="5384121" y="1385455"/>
                  <a:pt x="5322183" y="1398087"/>
                </a:cubicBezTo>
                <a:cubicBezTo>
                  <a:pt x="5318108" y="1398902"/>
                  <a:pt x="5313218" y="1391159"/>
                  <a:pt x="5307921" y="1389937"/>
                </a:cubicBezTo>
                <a:cubicBezTo>
                  <a:pt x="5289584" y="1385862"/>
                  <a:pt x="5263505" y="1374045"/>
                  <a:pt x="5254133" y="1381787"/>
                </a:cubicBezTo>
                <a:cubicBezTo>
                  <a:pt x="5214199" y="1415201"/>
                  <a:pt x="5201974" y="1361820"/>
                  <a:pt x="5173858" y="1360598"/>
                </a:cubicBezTo>
                <a:cubicBezTo>
                  <a:pt x="5162041" y="1360190"/>
                  <a:pt x="5150223" y="1352448"/>
                  <a:pt x="5135554" y="1346743"/>
                </a:cubicBezTo>
                <a:cubicBezTo>
                  <a:pt x="5138406" y="1321887"/>
                  <a:pt x="5138406" y="1321887"/>
                  <a:pt x="5090731" y="1289695"/>
                </a:cubicBezTo>
                <a:cubicBezTo>
                  <a:pt x="5086248" y="1271358"/>
                  <a:pt x="5086248" y="1253021"/>
                  <a:pt x="5080951" y="1251799"/>
                </a:cubicBezTo>
                <a:cubicBezTo>
                  <a:pt x="5056094" y="1244464"/>
                  <a:pt x="5058132" y="1226535"/>
                  <a:pt x="5054872" y="1206568"/>
                </a:cubicBezTo>
                <a:cubicBezTo>
                  <a:pt x="5049574" y="1173562"/>
                  <a:pt x="5041832" y="1140148"/>
                  <a:pt x="5030015" y="1109179"/>
                </a:cubicBezTo>
                <a:cubicBezTo>
                  <a:pt x="5016160" y="1072097"/>
                  <a:pt x="5036127" y="1041536"/>
                  <a:pt x="5043462" y="1008937"/>
                </a:cubicBezTo>
                <a:cubicBezTo>
                  <a:pt x="5056094" y="953111"/>
                  <a:pt x="5074431" y="898508"/>
                  <a:pt x="5093990" y="844720"/>
                </a:cubicBezTo>
                <a:cubicBezTo>
                  <a:pt x="5106623" y="809676"/>
                  <a:pt x="5135147" y="788487"/>
                  <a:pt x="5170598" y="775447"/>
                </a:cubicBezTo>
                <a:cubicBezTo>
                  <a:pt x="5191380" y="767705"/>
                  <a:pt x="5212569" y="757518"/>
                  <a:pt x="5229683" y="743663"/>
                </a:cubicBezTo>
                <a:cubicBezTo>
                  <a:pt x="5236203" y="738366"/>
                  <a:pt x="5235796" y="718399"/>
                  <a:pt x="5232128" y="706989"/>
                </a:cubicBezTo>
                <a:cubicBezTo>
                  <a:pt x="5225201" y="684170"/>
                  <a:pt x="5221534" y="669501"/>
                  <a:pt x="5253318" y="662981"/>
                </a:cubicBezTo>
                <a:cubicBezTo>
                  <a:pt x="5267580" y="660128"/>
                  <a:pt x="5278582" y="638532"/>
                  <a:pt x="5283879" y="632827"/>
                </a:cubicBezTo>
                <a:cubicBezTo>
                  <a:pt x="5286731" y="608785"/>
                  <a:pt x="5289992" y="592078"/>
                  <a:pt x="5289992" y="575779"/>
                </a:cubicBezTo>
                <a:cubicBezTo>
                  <a:pt x="5289992" y="554589"/>
                  <a:pt x="5280619" y="531363"/>
                  <a:pt x="5287139" y="513026"/>
                </a:cubicBezTo>
                <a:cubicBezTo>
                  <a:pt x="5298141" y="480427"/>
                  <a:pt x="5293659" y="434788"/>
                  <a:pt x="5347854" y="429083"/>
                </a:cubicBezTo>
                <a:cubicBezTo>
                  <a:pt x="5327480" y="416859"/>
                  <a:pt x="5311588" y="407079"/>
                  <a:pt x="5295289" y="397299"/>
                </a:cubicBezTo>
                <a:cubicBezTo>
                  <a:pt x="5297326" y="394040"/>
                  <a:pt x="5298956" y="390780"/>
                  <a:pt x="5300994" y="387520"/>
                </a:cubicBezTo>
                <a:cubicBezTo>
                  <a:pt x="5345817" y="387520"/>
                  <a:pt x="5390233" y="387520"/>
                  <a:pt x="5441984" y="387520"/>
                </a:cubicBezTo>
                <a:cubicBezTo>
                  <a:pt x="5453394" y="351253"/>
                  <a:pt x="5448911" y="289723"/>
                  <a:pt x="5523074" y="290945"/>
                </a:cubicBezTo>
                <a:cubicBezTo>
                  <a:pt x="5518591" y="279536"/>
                  <a:pt x="5516554" y="268941"/>
                  <a:pt x="5510849" y="262014"/>
                </a:cubicBezTo>
                <a:cubicBezTo>
                  <a:pt x="5494957" y="242047"/>
                  <a:pt x="5499847" y="234305"/>
                  <a:pt x="5523481" y="228193"/>
                </a:cubicBezTo>
                <a:cubicBezTo>
                  <a:pt x="5540188" y="223710"/>
                  <a:pt x="5555673" y="212708"/>
                  <a:pt x="5576047" y="202521"/>
                </a:cubicBezTo>
                <a:cubicBezTo>
                  <a:pt x="5576454" y="177664"/>
                  <a:pt x="5587864" y="160142"/>
                  <a:pt x="5623315" y="173589"/>
                </a:cubicBezTo>
                <a:cubicBezTo>
                  <a:pt x="5628205" y="175627"/>
                  <a:pt x="5637985" y="170737"/>
                  <a:pt x="5642467" y="166255"/>
                </a:cubicBezTo>
                <a:cubicBezTo>
                  <a:pt x="5681179" y="125913"/>
                  <a:pt x="5725187" y="99019"/>
                  <a:pt x="5782642" y="92499"/>
                </a:cubicBezTo>
                <a:cubicBezTo>
                  <a:pt x="5805054" y="90055"/>
                  <a:pt x="5825021" y="69273"/>
                  <a:pt x="5847840" y="64790"/>
                </a:cubicBezTo>
                <a:cubicBezTo>
                  <a:pt x="5873105" y="59493"/>
                  <a:pt x="5900406" y="61123"/>
                  <a:pt x="5926485" y="62753"/>
                </a:cubicBezTo>
                <a:cubicBezTo>
                  <a:pt x="5949305" y="63975"/>
                  <a:pt x="5972124" y="69273"/>
                  <a:pt x="5994943" y="72940"/>
                </a:cubicBezTo>
                <a:cubicBezTo>
                  <a:pt x="6001056" y="73755"/>
                  <a:pt x="6007575" y="74163"/>
                  <a:pt x="6012872" y="77015"/>
                </a:cubicBezTo>
                <a:cubicBezTo>
                  <a:pt x="6031617" y="86387"/>
                  <a:pt x="6050361" y="96982"/>
                  <a:pt x="6068698" y="106762"/>
                </a:cubicBezTo>
                <a:cubicBezTo>
                  <a:pt x="6070328" y="104317"/>
                  <a:pt x="6072366" y="101464"/>
                  <a:pt x="6073995" y="99019"/>
                </a:cubicBezTo>
                <a:cubicBezTo>
                  <a:pt x="6076033" y="107169"/>
                  <a:pt x="6078070" y="115726"/>
                  <a:pt x="6079700" y="123876"/>
                </a:cubicBezTo>
                <a:cubicBezTo>
                  <a:pt x="6081330" y="120616"/>
                  <a:pt x="6082960" y="117764"/>
                  <a:pt x="6084590" y="114504"/>
                </a:cubicBezTo>
                <a:cubicBezTo>
                  <a:pt x="6155493" y="143843"/>
                  <a:pt x="6226396" y="173182"/>
                  <a:pt x="6286296" y="198039"/>
                </a:cubicBezTo>
                <a:cubicBezTo>
                  <a:pt x="6304225" y="229415"/>
                  <a:pt x="6313598" y="256717"/>
                  <a:pt x="6331935" y="273424"/>
                </a:cubicBezTo>
                <a:cubicBezTo>
                  <a:pt x="6347419" y="287278"/>
                  <a:pt x="6348234" y="332509"/>
                  <a:pt x="6390205" y="302355"/>
                </a:cubicBezTo>
                <a:cubicBezTo>
                  <a:pt x="6392650" y="319062"/>
                  <a:pt x="6394280" y="329657"/>
                  <a:pt x="6396725" y="344326"/>
                </a:cubicBezTo>
                <a:cubicBezTo>
                  <a:pt x="6405690" y="338214"/>
                  <a:pt x="6411802" y="333732"/>
                  <a:pt x="6410172" y="334954"/>
                </a:cubicBezTo>
                <a:cubicBezTo>
                  <a:pt x="6452958" y="351661"/>
                  <a:pt x="6490854" y="365516"/>
                  <a:pt x="6527528" y="381407"/>
                </a:cubicBezTo>
                <a:cubicBezTo>
                  <a:pt x="6556460" y="394040"/>
                  <a:pt x="6586206" y="406264"/>
                  <a:pt x="6612286" y="423786"/>
                </a:cubicBezTo>
                <a:cubicBezTo>
                  <a:pt x="6645699" y="446198"/>
                  <a:pt x="6673409" y="478389"/>
                  <a:pt x="6708860" y="497541"/>
                </a:cubicBezTo>
                <a:cubicBezTo>
                  <a:pt x="6739829" y="514248"/>
                  <a:pt x="6777318" y="518323"/>
                  <a:pt x="6811954" y="528103"/>
                </a:cubicBezTo>
                <a:cubicBezTo>
                  <a:pt x="6815621" y="528918"/>
                  <a:pt x="6821733" y="526880"/>
                  <a:pt x="6822956" y="528918"/>
                </a:cubicBezTo>
                <a:cubicBezTo>
                  <a:pt x="6852703" y="567221"/>
                  <a:pt x="6882449" y="605933"/>
                  <a:pt x="6910973" y="645459"/>
                </a:cubicBezTo>
                <a:cubicBezTo>
                  <a:pt x="6913010" y="648311"/>
                  <a:pt x="6908121" y="656461"/>
                  <a:pt x="6906491" y="662166"/>
                </a:cubicBezTo>
                <a:cubicBezTo>
                  <a:pt x="6958241" y="667871"/>
                  <a:pt x="7015697" y="717584"/>
                  <a:pt x="7014067" y="745701"/>
                </a:cubicBezTo>
                <a:cubicBezTo>
                  <a:pt x="7052779" y="783597"/>
                  <a:pt x="7088230" y="817826"/>
                  <a:pt x="7122459" y="851240"/>
                </a:cubicBezTo>
                <a:cubicBezTo>
                  <a:pt x="7118384" y="865094"/>
                  <a:pt x="7113902" y="878949"/>
                  <a:pt x="7109827" y="892803"/>
                </a:cubicBezTo>
                <a:cubicBezTo>
                  <a:pt x="7114309" y="896063"/>
                  <a:pt x="7119199" y="898916"/>
                  <a:pt x="7123681" y="902175"/>
                </a:cubicBezTo>
                <a:cubicBezTo>
                  <a:pt x="7126534" y="890766"/>
                  <a:pt x="7129386" y="879764"/>
                  <a:pt x="7132238" y="868354"/>
                </a:cubicBezTo>
                <a:cubicBezTo>
                  <a:pt x="7138351" y="869576"/>
                  <a:pt x="7144463" y="870391"/>
                  <a:pt x="7150575" y="871614"/>
                </a:cubicBezTo>
                <a:cubicBezTo>
                  <a:pt x="7185212" y="983673"/>
                  <a:pt x="7261004" y="1071282"/>
                  <a:pt x="7317645" y="1170709"/>
                </a:cubicBezTo>
                <a:cubicBezTo>
                  <a:pt x="7373878" y="1268913"/>
                  <a:pt x="7423184" y="1372822"/>
                  <a:pt x="7500606" y="1461247"/>
                </a:cubicBezTo>
                <a:cubicBezTo>
                  <a:pt x="7465562" y="1484066"/>
                  <a:pt x="7470860" y="1502403"/>
                  <a:pt x="7498976" y="1523185"/>
                </a:cubicBezTo>
                <a:cubicBezTo>
                  <a:pt x="7509164" y="1530520"/>
                  <a:pt x="7518535" y="1552932"/>
                  <a:pt x="7514868" y="1563119"/>
                </a:cubicBezTo>
                <a:cubicBezTo>
                  <a:pt x="7496124" y="1612425"/>
                  <a:pt x="7549097" y="1619759"/>
                  <a:pt x="7554802" y="1651951"/>
                </a:cubicBezTo>
                <a:cubicBezTo>
                  <a:pt x="7557655" y="1663768"/>
                  <a:pt x="7561322" y="1675585"/>
                  <a:pt x="7563359" y="1687402"/>
                </a:cubicBezTo>
                <a:cubicBezTo>
                  <a:pt x="7567434" y="1710629"/>
                  <a:pt x="7570287" y="1734263"/>
                  <a:pt x="7573546" y="1757897"/>
                </a:cubicBezTo>
                <a:cubicBezTo>
                  <a:pt x="7573954" y="1761565"/>
                  <a:pt x="7570287" y="1766047"/>
                  <a:pt x="7571509" y="1768492"/>
                </a:cubicBezTo>
                <a:cubicBezTo>
                  <a:pt x="7590253" y="1803536"/>
                  <a:pt x="7611443" y="1837765"/>
                  <a:pt x="7627335" y="1874031"/>
                </a:cubicBezTo>
                <a:cubicBezTo>
                  <a:pt x="7635484" y="1893183"/>
                  <a:pt x="7637522" y="1916817"/>
                  <a:pt x="7636299" y="1938007"/>
                </a:cubicBezTo>
                <a:cubicBezTo>
                  <a:pt x="7633854" y="1981607"/>
                  <a:pt x="7663193" y="2018281"/>
                  <a:pt x="7655043" y="2065550"/>
                </a:cubicBezTo>
                <a:cubicBezTo>
                  <a:pt x="7650969" y="2088776"/>
                  <a:pt x="7659934" y="2114448"/>
                  <a:pt x="7642819" y="2138490"/>
                </a:cubicBezTo>
                <a:cubicBezTo>
                  <a:pt x="7637114" y="2146232"/>
                  <a:pt x="7638744" y="2166607"/>
                  <a:pt x="7645264" y="2174756"/>
                </a:cubicBezTo>
                <a:cubicBezTo>
                  <a:pt x="7664823" y="2200021"/>
                  <a:pt x="7673380" y="2224877"/>
                  <a:pt x="7662378" y="2255846"/>
                </a:cubicBezTo>
                <a:cubicBezTo>
                  <a:pt x="7659934" y="2262773"/>
                  <a:pt x="7666453" y="2272145"/>
                  <a:pt x="7667268" y="2280295"/>
                </a:cubicBezTo>
                <a:cubicBezTo>
                  <a:pt x="7673380" y="2327156"/>
                  <a:pt x="7703942" y="2367497"/>
                  <a:pt x="7699052" y="2419248"/>
                </a:cubicBezTo>
                <a:cubicBezTo>
                  <a:pt x="7696200" y="2449402"/>
                  <a:pt x="7712907" y="2482816"/>
                  <a:pt x="7724724" y="2513378"/>
                </a:cubicBezTo>
                <a:cubicBezTo>
                  <a:pt x="7750803" y="2578575"/>
                  <a:pt x="7750395" y="2583465"/>
                  <a:pt x="7694977" y="2630734"/>
                </a:cubicBezTo>
                <a:cubicBezTo>
                  <a:pt x="7706795" y="2644588"/>
                  <a:pt x="7718612" y="2658850"/>
                  <a:pt x="7730836" y="2673520"/>
                </a:cubicBezTo>
                <a:cubicBezTo>
                  <a:pt x="7726354" y="2685337"/>
                  <a:pt x="7721057" y="2699192"/>
                  <a:pt x="7716166" y="2712639"/>
                </a:cubicBezTo>
                <a:cubicBezTo>
                  <a:pt x="7741431" y="2729346"/>
                  <a:pt x="7746321" y="2758277"/>
                  <a:pt x="7732466" y="2782726"/>
                </a:cubicBezTo>
                <a:cubicBezTo>
                  <a:pt x="7725539" y="2795358"/>
                  <a:pt x="7721057" y="2813695"/>
                  <a:pt x="7725131" y="2826735"/>
                </a:cubicBezTo>
                <a:cubicBezTo>
                  <a:pt x="7735726" y="2862594"/>
                  <a:pt x="7760175" y="2896415"/>
                  <a:pt x="7761805" y="2932274"/>
                </a:cubicBezTo>
                <a:cubicBezTo>
                  <a:pt x="7763027" y="2963650"/>
                  <a:pt x="7741431" y="2996249"/>
                  <a:pt x="7728799" y="3030886"/>
                </a:cubicBezTo>
                <a:cubicBezTo>
                  <a:pt x="7753656" y="3067152"/>
                  <a:pt x="7762213" y="3110346"/>
                  <a:pt x="7749173" y="3157614"/>
                </a:cubicBezTo>
                <a:cubicBezTo>
                  <a:pt x="7747951" y="3162911"/>
                  <a:pt x="7755693" y="3169839"/>
                  <a:pt x="7755693" y="3175951"/>
                </a:cubicBezTo>
                <a:cubicBezTo>
                  <a:pt x="7756508" y="3188583"/>
                  <a:pt x="7756915" y="3201623"/>
                  <a:pt x="7753656" y="3213440"/>
                </a:cubicBezTo>
                <a:cubicBezTo>
                  <a:pt x="7741024" y="3261523"/>
                  <a:pt x="7725131" y="3308792"/>
                  <a:pt x="7714129" y="3356875"/>
                </a:cubicBezTo>
                <a:cubicBezTo>
                  <a:pt x="7712092" y="3365432"/>
                  <a:pt x="7726761" y="3377657"/>
                  <a:pt x="7732466" y="3388659"/>
                </a:cubicBezTo>
                <a:cubicBezTo>
                  <a:pt x="7753248" y="3428185"/>
                  <a:pt x="7714944" y="3458747"/>
                  <a:pt x="7714944" y="3496235"/>
                </a:cubicBezTo>
                <a:cubicBezTo>
                  <a:pt x="7714944" y="3515387"/>
                  <a:pt x="7688458" y="3533317"/>
                  <a:pt x="7681938" y="3554099"/>
                </a:cubicBezTo>
                <a:cubicBezTo>
                  <a:pt x="7674603" y="3578548"/>
                  <a:pt x="7675010" y="3605849"/>
                  <a:pt x="7673380" y="3631928"/>
                </a:cubicBezTo>
                <a:cubicBezTo>
                  <a:pt x="7670936" y="3666157"/>
                  <a:pt x="7670528" y="3697941"/>
                  <a:pt x="7642411" y="3727280"/>
                </a:cubicBezTo>
                <a:cubicBezTo>
                  <a:pt x="7617147" y="3753359"/>
                  <a:pt x="7606145" y="3791256"/>
                  <a:pt x="7619592" y="3812853"/>
                </a:cubicBezTo>
                <a:cubicBezTo>
                  <a:pt x="7611850" y="3865418"/>
                  <a:pt x="7602478" y="3903722"/>
                  <a:pt x="7601663" y="3942026"/>
                </a:cubicBezTo>
                <a:cubicBezTo>
                  <a:pt x="7600848" y="3977885"/>
                  <a:pt x="7598811" y="4007224"/>
                  <a:pt x="7564582" y="4029228"/>
                </a:cubicBezTo>
                <a:cubicBezTo>
                  <a:pt x="7548690" y="4039415"/>
                  <a:pt x="7528315" y="4069569"/>
                  <a:pt x="7533205" y="4080164"/>
                </a:cubicBezTo>
                <a:cubicBezTo>
                  <a:pt x="7550727" y="4119283"/>
                  <a:pt x="7504681" y="4139657"/>
                  <a:pt x="7512831" y="4179590"/>
                </a:cubicBezTo>
                <a:cubicBezTo>
                  <a:pt x="7518943" y="4208930"/>
                  <a:pt x="7485529" y="4244788"/>
                  <a:pt x="7473712" y="4279425"/>
                </a:cubicBezTo>
                <a:cubicBezTo>
                  <a:pt x="7469637" y="4291242"/>
                  <a:pt x="7436631" y="4304689"/>
                  <a:pt x="7469637" y="4320989"/>
                </a:cubicBezTo>
                <a:cubicBezTo>
                  <a:pt x="7470452" y="4321396"/>
                  <a:pt x="7469637" y="4329546"/>
                  <a:pt x="7468007" y="4330360"/>
                </a:cubicBezTo>
                <a:cubicBezTo>
                  <a:pt x="7438668" y="4345438"/>
                  <a:pt x="7460673" y="4355218"/>
                  <a:pt x="7476972" y="4368664"/>
                </a:cubicBezTo>
                <a:cubicBezTo>
                  <a:pt x="7459450" y="4380482"/>
                  <a:pt x="7440706" y="4387816"/>
                  <a:pt x="7430926" y="4402079"/>
                </a:cubicBezTo>
                <a:cubicBezTo>
                  <a:pt x="7422776" y="4413895"/>
                  <a:pt x="7424814" y="4433455"/>
                  <a:pt x="7428074" y="4449754"/>
                </a:cubicBezTo>
                <a:cubicBezTo>
                  <a:pt x="7411774" y="4477871"/>
                  <a:pt x="7396289" y="4506395"/>
                  <a:pt x="7378768" y="4533289"/>
                </a:cubicBezTo>
                <a:cubicBezTo>
                  <a:pt x="7353096" y="4572815"/>
                  <a:pt x="7325795" y="4611526"/>
                  <a:pt x="7299308" y="4650645"/>
                </a:cubicBezTo>
                <a:cubicBezTo>
                  <a:pt x="7295640" y="4655942"/>
                  <a:pt x="7289528" y="4663277"/>
                  <a:pt x="7290751" y="4667352"/>
                </a:cubicBezTo>
                <a:cubicBezTo>
                  <a:pt x="7307050" y="4717065"/>
                  <a:pt x="7256114" y="4739477"/>
                  <a:pt x="7247149" y="4779004"/>
                </a:cubicBezTo>
                <a:cubicBezTo>
                  <a:pt x="7237778" y="4819752"/>
                  <a:pt x="7223923" y="4859686"/>
                  <a:pt x="7211698" y="4901250"/>
                </a:cubicBezTo>
                <a:cubicBezTo>
                  <a:pt x="7179099" y="4903287"/>
                  <a:pt x="7135498" y="4959927"/>
                  <a:pt x="7124903" y="5018605"/>
                </a:cubicBezTo>
                <a:cubicBezTo>
                  <a:pt x="7067448" y="5024718"/>
                  <a:pt x="7043814" y="5060984"/>
                  <a:pt x="7031182" y="5115995"/>
                </a:cubicBezTo>
                <a:cubicBezTo>
                  <a:pt x="7021402" y="5158781"/>
                  <a:pt x="7000620" y="5201567"/>
                  <a:pt x="6974949" y="5237018"/>
                </a:cubicBezTo>
                <a:cubicBezTo>
                  <a:pt x="6958649" y="5259430"/>
                  <a:pt x="6924420" y="5268395"/>
                  <a:pt x="6898341" y="5283472"/>
                </a:cubicBezTo>
                <a:cubicBezTo>
                  <a:pt x="6893043" y="5286325"/>
                  <a:pt x="6887746" y="5289584"/>
                  <a:pt x="6884079" y="5294066"/>
                </a:cubicBezTo>
                <a:cubicBezTo>
                  <a:pt x="6857185" y="5329111"/>
                  <a:pt x="6829883" y="5363747"/>
                  <a:pt x="6803804" y="5399605"/>
                </a:cubicBezTo>
                <a:cubicBezTo>
                  <a:pt x="6780985" y="5430982"/>
                  <a:pt x="6756128" y="5461951"/>
                  <a:pt x="6739829" y="5496588"/>
                </a:cubicBezTo>
                <a:cubicBezTo>
                  <a:pt x="6727604" y="5522259"/>
                  <a:pt x="6714972" y="5516147"/>
                  <a:pt x="6696228" y="5507997"/>
                </a:cubicBezTo>
                <a:cubicBezTo>
                  <a:pt x="6695005" y="5517369"/>
                  <a:pt x="6695820" y="5527149"/>
                  <a:pt x="6692153" y="5533669"/>
                </a:cubicBezTo>
                <a:cubicBezTo>
                  <a:pt x="6660369" y="5588679"/>
                  <a:pt x="6628992" y="5643690"/>
                  <a:pt x="6594763" y="5696663"/>
                </a:cubicBezTo>
                <a:cubicBezTo>
                  <a:pt x="6582539" y="5715408"/>
                  <a:pt x="6562979" y="5729670"/>
                  <a:pt x="6547495" y="5746377"/>
                </a:cubicBezTo>
                <a:cubicBezTo>
                  <a:pt x="6541383" y="5752897"/>
                  <a:pt x="6538530" y="5762269"/>
                  <a:pt x="6532010" y="5767566"/>
                </a:cubicBezTo>
                <a:cubicBezTo>
                  <a:pt x="6524268" y="5774493"/>
                  <a:pt x="6514489" y="5783050"/>
                  <a:pt x="6505524" y="5783050"/>
                </a:cubicBezTo>
                <a:cubicBezTo>
                  <a:pt x="6479037" y="5783458"/>
                  <a:pt x="6468035" y="5794053"/>
                  <a:pt x="6460700" y="5820132"/>
                </a:cubicBezTo>
                <a:cubicBezTo>
                  <a:pt x="6454588" y="5841321"/>
                  <a:pt x="6439919" y="5863325"/>
                  <a:pt x="6422804" y="5877588"/>
                </a:cubicBezTo>
                <a:cubicBezTo>
                  <a:pt x="6388983" y="5905704"/>
                  <a:pt x="6341714" y="5922004"/>
                  <a:pt x="6317673" y="5955417"/>
                </a:cubicBezTo>
                <a:cubicBezTo>
                  <a:pt x="6287518" y="5997389"/>
                  <a:pt x="6228026" y="5999018"/>
                  <a:pt x="6206836" y="6054437"/>
                </a:cubicBezTo>
                <a:cubicBezTo>
                  <a:pt x="6196649" y="6081331"/>
                  <a:pt x="6151418" y="6094778"/>
                  <a:pt x="6122486" y="6114745"/>
                </a:cubicBezTo>
                <a:cubicBezTo>
                  <a:pt x="6110262" y="6123302"/>
                  <a:pt x="6100482" y="6135526"/>
                  <a:pt x="6087850" y="6143269"/>
                </a:cubicBezTo>
                <a:cubicBezTo>
                  <a:pt x="6042212" y="6171793"/>
                  <a:pt x="5996573" y="6201539"/>
                  <a:pt x="5948490" y="6225989"/>
                </a:cubicBezTo>
                <a:cubicBezTo>
                  <a:pt x="5932598" y="6234138"/>
                  <a:pt x="5908963" y="6227211"/>
                  <a:pt x="5888589" y="6227211"/>
                </a:cubicBezTo>
                <a:cubicBezTo>
                  <a:pt x="5893887" y="6259402"/>
                  <a:pt x="5875957" y="6281407"/>
                  <a:pt x="5843765" y="6294039"/>
                </a:cubicBezTo>
                <a:cubicBezTo>
                  <a:pt x="5822576" y="6302188"/>
                  <a:pt x="5804239" y="6318080"/>
                  <a:pt x="5785088" y="6331528"/>
                </a:cubicBezTo>
                <a:cubicBezTo>
                  <a:pt x="5775308" y="6338455"/>
                  <a:pt x="5767158" y="6347012"/>
                  <a:pt x="5757379" y="6355569"/>
                </a:cubicBezTo>
                <a:cubicBezTo>
                  <a:pt x="5754934" y="6353532"/>
                  <a:pt x="5757379" y="6355569"/>
                  <a:pt x="5760231" y="6358014"/>
                </a:cubicBezTo>
                <a:cubicBezTo>
                  <a:pt x="5748414" y="6371869"/>
                  <a:pt x="5737819" y="6395910"/>
                  <a:pt x="5724372" y="6397540"/>
                </a:cubicBezTo>
                <a:cubicBezTo>
                  <a:pt x="5686068" y="6401615"/>
                  <a:pt x="5655914" y="6415062"/>
                  <a:pt x="5631465" y="6444401"/>
                </a:cubicBezTo>
                <a:cubicBezTo>
                  <a:pt x="5628613" y="6447661"/>
                  <a:pt x="5622093" y="6450514"/>
                  <a:pt x="5618018" y="6450106"/>
                </a:cubicBezTo>
                <a:cubicBezTo>
                  <a:pt x="5565452" y="6440734"/>
                  <a:pt x="5517776" y="6466813"/>
                  <a:pt x="5466840" y="6470888"/>
                </a:cubicBezTo>
                <a:cubicBezTo>
                  <a:pt x="5441576" y="6472925"/>
                  <a:pt x="5429352" y="6484335"/>
                  <a:pt x="5435057" y="6504302"/>
                </a:cubicBezTo>
                <a:cubicBezTo>
                  <a:pt x="5385751" y="6531604"/>
                  <a:pt x="5340927" y="6562165"/>
                  <a:pt x="5292029" y="6582132"/>
                </a:cubicBezTo>
                <a:cubicBezTo>
                  <a:pt x="5232128" y="6606989"/>
                  <a:pt x="5168153" y="6622065"/>
                  <a:pt x="5107030" y="6643662"/>
                </a:cubicBezTo>
                <a:cubicBezTo>
                  <a:pt x="5087470" y="6650589"/>
                  <a:pt x="5071578" y="6668519"/>
                  <a:pt x="5051612" y="6674224"/>
                </a:cubicBezTo>
                <a:cubicBezTo>
                  <a:pt x="4993749" y="6690116"/>
                  <a:pt x="4934663" y="6702341"/>
                  <a:pt x="4868650" y="6717417"/>
                </a:cubicBezTo>
                <a:cubicBezTo>
                  <a:pt x="4862945" y="6753684"/>
                  <a:pt x="4825864" y="6734532"/>
                  <a:pt x="4796118" y="6736162"/>
                </a:cubicBezTo>
                <a:cubicBezTo>
                  <a:pt x="4765556" y="6737792"/>
                  <a:pt x="4734995" y="6741459"/>
                  <a:pt x="4705248" y="6747979"/>
                </a:cubicBezTo>
                <a:cubicBezTo>
                  <a:pt x="4679169" y="6752869"/>
                  <a:pt x="4652682" y="6756943"/>
                  <a:pt x="4626603" y="6763464"/>
                </a:cubicBezTo>
                <a:cubicBezTo>
                  <a:pt x="4611118" y="6767131"/>
                  <a:pt x="4597264" y="6775688"/>
                  <a:pt x="4582187" y="6781393"/>
                </a:cubicBezTo>
                <a:cubicBezTo>
                  <a:pt x="4572000" y="6785060"/>
                  <a:pt x="4558961" y="6792802"/>
                  <a:pt x="4550403" y="6789950"/>
                </a:cubicBezTo>
                <a:cubicBezTo>
                  <a:pt x="4505172" y="6774058"/>
                  <a:pt x="4473388" y="6800952"/>
                  <a:pt x="4439159" y="6820512"/>
                </a:cubicBezTo>
                <a:cubicBezTo>
                  <a:pt x="4437122" y="6821734"/>
                  <a:pt x="4433454" y="6824179"/>
                  <a:pt x="4432232" y="6823364"/>
                </a:cubicBezTo>
                <a:cubicBezTo>
                  <a:pt x="4393113" y="6793210"/>
                  <a:pt x="4361737" y="6848220"/>
                  <a:pt x="4321396" y="6832736"/>
                </a:cubicBezTo>
                <a:cubicBezTo>
                  <a:pt x="4305911" y="6827031"/>
                  <a:pt x="4281870" y="6849443"/>
                  <a:pt x="4261495" y="6849851"/>
                </a:cubicBezTo>
                <a:cubicBezTo>
                  <a:pt x="4231341" y="6850258"/>
                  <a:pt x="4200372" y="6838033"/>
                  <a:pt x="4170218" y="6839256"/>
                </a:cubicBezTo>
                <a:cubicBezTo>
                  <a:pt x="4087906" y="6842923"/>
                  <a:pt x="4006001" y="6827439"/>
                  <a:pt x="3922466" y="6844961"/>
                </a:cubicBezTo>
                <a:cubicBezTo>
                  <a:pt x="3862566" y="6857593"/>
                  <a:pt x="3798998" y="6852295"/>
                  <a:pt x="3737060" y="6855963"/>
                </a:cubicBezTo>
                <a:cubicBezTo>
                  <a:pt x="3728502" y="6856370"/>
                  <a:pt x="3720353" y="6862075"/>
                  <a:pt x="3713018" y="6855555"/>
                </a:cubicBezTo>
                <a:cubicBezTo>
                  <a:pt x="3682864" y="6849443"/>
                  <a:pt x="3652710" y="6842923"/>
                  <a:pt x="3622556" y="6836811"/>
                </a:cubicBezTo>
                <a:cubicBezTo>
                  <a:pt x="3622964" y="6837626"/>
                  <a:pt x="3622964" y="6838849"/>
                  <a:pt x="3623371" y="6839663"/>
                </a:cubicBezTo>
                <a:cubicBezTo>
                  <a:pt x="3598922" y="6839663"/>
                  <a:pt x="3574065" y="6842923"/>
                  <a:pt x="3550431" y="6838849"/>
                </a:cubicBezTo>
                <a:cubicBezTo>
                  <a:pt x="3493790" y="6829884"/>
                  <a:pt x="3439187" y="6814399"/>
                  <a:pt x="3379694" y="6825401"/>
                </a:cubicBezTo>
                <a:cubicBezTo>
                  <a:pt x="3360542" y="6829069"/>
                  <a:pt x="3321831" y="6835588"/>
                  <a:pt x="3303087" y="6803397"/>
                </a:cubicBezTo>
                <a:cubicBezTo>
                  <a:pt x="3301864" y="6800952"/>
                  <a:pt x="3286380" y="6809102"/>
                  <a:pt x="3278230" y="6807879"/>
                </a:cubicBezTo>
                <a:cubicBezTo>
                  <a:pt x="3226479" y="6799729"/>
                  <a:pt x="3175136" y="6789950"/>
                  <a:pt x="3123385" y="6781800"/>
                </a:cubicBezTo>
                <a:cubicBezTo>
                  <a:pt x="3104641" y="6778948"/>
                  <a:pt x="3085081" y="6779763"/>
                  <a:pt x="3065929" y="6779355"/>
                </a:cubicBezTo>
                <a:cubicBezTo>
                  <a:pt x="3056965" y="6779355"/>
                  <a:pt x="3047592" y="6782208"/>
                  <a:pt x="3039443" y="6779763"/>
                </a:cubicBezTo>
                <a:cubicBezTo>
                  <a:pt x="2996657" y="6765908"/>
                  <a:pt x="2953871" y="6751239"/>
                  <a:pt x="2911492" y="6734939"/>
                </a:cubicBezTo>
                <a:cubicBezTo>
                  <a:pt x="2896415" y="6729235"/>
                  <a:pt x="2883783" y="6714565"/>
                  <a:pt x="2868298" y="6710490"/>
                </a:cubicBezTo>
                <a:cubicBezTo>
                  <a:pt x="2807583" y="6695413"/>
                  <a:pt x="2746460" y="6683596"/>
                  <a:pt x="2685744" y="6670149"/>
                </a:cubicBezTo>
                <a:cubicBezTo>
                  <a:pt x="2642551" y="6660369"/>
                  <a:pt x="2596505" y="6660777"/>
                  <a:pt x="2559424" y="6629400"/>
                </a:cubicBezTo>
                <a:cubicBezTo>
                  <a:pt x="2550866" y="6622473"/>
                  <a:pt x="2532122" y="6626956"/>
                  <a:pt x="2518267" y="6627363"/>
                </a:cubicBezTo>
                <a:cubicBezTo>
                  <a:pt x="2484446" y="6627770"/>
                  <a:pt x="2453477" y="6627770"/>
                  <a:pt x="2427398" y="6596801"/>
                </a:cubicBezTo>
                <a:cubicBezTo>
                  <a:pt x="2416396" y="6583762"/>
                  <a:pt x="2388687" y="6580909"/>
                  <a:pt x="2368312" y="6579687"/>
                </a:cubicBezTo>
                <a:cubicBezTo>
                  <a:pt x="2311264" y="6576834"/>
                  <a:pt x="2271738" y="6540568"/>
                  <a:pt x="2226914" y="6513267"/>
                </a:cubicBezTo>
                <a:cubicBezTo>
                  <a:pt x="2217135" y="6507154"/>
                  <a:pt x="2204910" y="6505524"/>
                  <a:pt x="2194315" y="6500635"/>
                </a:cubicBezTo>
                <a:cubicBezTo>
                  <a:pt x="2155604" y="6483520"/>
                  <a:pt x="2118930" y="6459478"/>
                  <a:pt x="2078589" y="6450106"/>
                </a:cubicBezTo>
                <a:cubicBezTo>
                  <a:pt x="2043545" y="6441956"/>
                  <a:pt x="2032136" y="6389798"/>
                  <a:pt x="1986090" y="6407320"/>
                </a:cubicBezTo>
                <a:cubicBezTo>
                  <a:pt x="1978755" y="6410172"/>
                  <a:pt x="1962048" y="6398355"/>
                  <a:pt x="1954713" y="6388983"/>
                </a:cubicBezTo>
                <a:cubicBezTo>
                  <a:pt x="1919262" y="6342530"/>
                  <a:pt x="1871994" y="6319303"/>
                  <a:pt x="1816168" y="6304633"/>
                </a:cubicBezTo>
                <a:cubicBezTo>
                  <a:pt x="1788051" y="6297299"/>
                  <a:pt x="1763602" y="6274072"/>
                  <a:pt x="1737930" y="6257772"/>
                </a:cubicBezTo>
                <a:cubicBezTo>
                  <a:pt x="1695144" y="6230878"/>
                  <a:pt x="1664583" y="6190130"/>
                  <a:pt x="1626279" y="6158753"/>
                </a:cubicBezTo>
                <a:cubicBezTo>
                  <a:pt x="1603867" y="6140416"/>
                  <a:pt x="1573713" y="6131859"/>
                  <a:pt x="1546819" y="6118412"/>
                </a:cubicBezTo>
                <a:cubicBezTo>
                  <a:pt x="1540299" y="6115152"/>
                  <a:pt x="1531742" y="6111892"/>
                  <a:pt x="1528075" y="6106187"/>
                </a:cubicBezTo>
                <a:cubicBezTo>
                  <a:pt x="1500366" y="6063809"/>
                  <a:pt x="1462469" y="6036100"/>
                  <a:pt x="1416831" y="6012873"/>
                </a:cubicBezTo>
                <a:cubicBezTo>
                  <a:pt x="1370377" y="5989239"/>
                  <a:pt x="1323517" y="5958677"/>
                  <a:pt x="1290918" y="5919558"/>
                </a:cubicBezTo>
                <a:cubicBezTo>
                  <a:pt x="1269321" y="5893480"/>
                  <a:pt x="1244872" y="5880847"/>
                  <a:pt x="1219200" y="5864548"/>
                </a:cubicBezTo>
                <a:cubicBezTo>
                  <a:pt x="1214310" y="5861695"/>
                  <a:pt x="1215940" y="5847841"/>
                  <a:pt x="1207790" y="5846211"/>
                </a:cubicBezTo>
                <a:cubicBezTo>
                  <a:pt x="1178859" y="5817687"/>
                  <a:pt x="1150335" y="5789163"/>
                  <a:pt x="1121403" y="5761046"/>
                </a:cubicBezTo>
                <a:cubicBezTo>
                  <a:pt x="1098584" y="5739042"/>
                  <a:pt x="1074542" y="5717852"/>
                  <a:pt x="1052130" y="5695033"/>
                </a:cubicBezTo>
                <a:cubicBezTo>
                  <a:pt x="1042351" y="5685254"/>
                  <a:pt x="1038276" y="5669769"/>
                  <a:pt x="1028496" y="5659990"/>
                </a:cubicBezTo>
                <a:cubicBezTo>
                  <a:pt x="1003640" y="5635540"/>
                  <a:pt x="980413" y="5606202"/>
                  <a:pt x="950666" y="5590309"/>
                </a:cubicBezTo>
                <a:cubicBezTo>
                  <a:pt x="897693" y="5562193"/>
                  <a:pt x="867947" y="5520221"/>
                  <a:pt x="849202" y="5465619"/>
                </a:cubicBezTo>
                <a:cubicBezTo>
                  <a:pt x="843497" y="5448911"/>
                  <a:pt x="828420" y="5432612"/>
                  <a:pt x="813751" y="5421610"/>
                </a:cubicBezTo>
                <a:cubicBezTo>
                  <a:pt x="767297" y="5386974"/>
                  <a:pt x="733476" y="5346225"/>
                  <a:pt x="722474" y="5287139"/>
                </a:cubicBezTo>
                <a:cubicBezTo>
                  <a:pt x="719621" y="5271247"/>
                  <a:pt x="703729" y="5256985"/>
                  <a:pt x="692320" y="5243538"/>
                </a:cubicBezTo>
                <a:cubicBezTo>
                  <a:pt x="659721" y="5204827"/>
                  <a:pt x="622640" y="5169376"/>
                  <a:pt x="593708" y="5128220"/>
                </a:cubicBezTo>
                <a:cubicBezTo>
                  <a:pt x="575779" y="5102548"/>
                  <a:pt x="570481" y="5067911"/>
                  <a:pt x="558257" y="5037758"/>
                </a:cubicBezTo>
                <a:cubicBezTo>
                  <a:pt x="555404" y="5030830"/>
                  <a:pt x="549699" y="5024310"/>
                  <a:pt x="544402" y="5018605"/>
                </a:cubicBezTo>
                <a:cubicBezTo>
                  <a:pt x="528918" y="5001491"/>
                  <a:pt x="510988" y="4986007"/>
                  <a:pt x="497949" y="4967262"/>
                </a:cubicBezTo>
                <a:cubicBezTo>
                  <a:pt x="493466" y="4960743"/>
                  <a:pt x="500394" y="4946073"/>
                  <a:pt x="502431" y="4933441"/>
                </a:cubicBezTo>
                <a:cubicBezTo>
                  <a:pt x="492651" y="4928144"/>
                  <a:pt x="482464" y="4923254"/>
                  <a:pt x="472684" y="4917956"/>
                </a:cubicBezTo>
                <a:cubicBezTo>
                  <a:pt x="475537" y="4915919"/>
                  <a:pt x="478389" y="4913882"/>
                  <a:pt x="481242" y="4911844"/>
                </a:cubicBezTo>
                <a:cubicBezTo>
                  <a:pt x="473907" y="4900434"/>
                  <a:pt x="465350" y="4889840"/>
                  <a:pt x="460052" y="4877615"/>
                </a:cubicBezTo>
                <a:cubicBezTo>
                  <a:pt x="453125" y="4861316"/>
                  <a:pt x="448235" y="4843794"/>
                  <a:pt x="442530" y="4827087"/>
                </a:cubicBezTo>
                <a:cubicBezTo>
                  <a:pt x="439678" y="4818937"/>
                  <a:pt x="438456" y="4810380"/>
                  <a:pt x="433973" y="4803453"/>
                </a:cubicBezTo>
                <a:cubicBezTo>
                  <a:pt x="406264" y="4759851"/>
                  <a:pt x="376518" y="4717065"/>
                  <a:pt x="350031" y="4672649"/>
                </a:cubicBezTo>
                <a:cubicBezTo>
                  <a:pt x="343511" y="4662055"/>
                  <a:pt x="347179" y="4645755"/>
                  <a:pt x="343104" y="4633123"/>
                </a:cubicBezTo>
                <a:cubicBezTo>
                  <a:pt x="322729" y="4570778"/>
                  <a:pt x="308060" y="4506802"/>
                  <a:pt x="276276" y="4448124"/>
                </a:cubicBezTo>
                <a:cubicBezTo>
                  <a:pt x="266089" y="4428973"/>
                  <a:pt x="263236" y="4404931"/>
                  <a:pt x="262014" y="4382519"/>
                </a:cubicBezTo>
                <a:cubicBezTo>
                  <a:pt x="261199" y="4373554"/>
                  <a:pt x="272609" y="4363367"/>
                  <a:pt x="283611" y="4346253"/>
                </a:cubicBezTo>
                <a:cubicBezTo>
                  <a:pt x="260791" y="4316914"/>
                  <a:pt x="231860" y="4285537"/>
                  <a:pt x="210263" y="4249678"/>
                </a:cubicBezTo>
                <a:cubicBezTo>
                  <a:pt x="198853" y="4230526"/>
                  <a:pt x="198446" y="4204040"/>
                  <a:pt x="196001" y="4180406"/>
                </a:cubicBezTo>
                <a:cubicBezTo>
                  <a:pt x="195186" y="4171848"/>
                  <a:pt x="204151" y="4162476"/>
                  <a:pt x="208226" y="4153919"/>
                </a:cubicBezTo>
                <a:cubicBezTo>
                  <a:pt x="147103" y="4116022"/>
                  <a:pt x="137730" y="4089128"/>
                  <a:pt x="169514" y="4042675"/>
                </a:cubicBezTo>
                <a:cubicBezTo>
                  <a:pt x="154437" y="4026375"/>
                  <a:pt x="137730" y="4010484"/>
                  <a:pt x="124283" y="3992554"/>
                </a:cubicBezTo>
                <a:cubicBezTo>
                  <a:pt x="110021" y="3973402"/>
                  <a:pt x="95759" y="3957918"/>
                  <a:pt x="107984" y="3926134"/>
                </a:cubicBezTo>
                <a:cubicBezTo>
                  <a:pt x="117764" y="3900870"/>
                  <a:pt x="119801" y="3868271"/>
                  <a:pt x="101057" y="3836079"/>
                </a:cubicBezTo>
                <a:cubicBezTo>
                  <a:pt x="71310" y="3785144"/>
                  <a:pt x="47676" y="3731763"/>
                  <a:pt x="66013" y="3664935"/>
                </a:cubicBezTo>
                <a:cubicBezTo>
                  <a:pt x="74570" y="3633966"/>
                  <a:pt x="74570" y="3602589"/>
                  <a:pt x="97389" y="3576918"/>
                </a:cubicBezTo>
                <a:cubicBezTo>
                  <a:pt x="100649" y="3573250"/>
                  <a:pt x="95759" y="3556543"/>
                  <a:pt x="90055" y="3552061"/>
                </a:cubicBezTo>
                <a:cubicBezTo>
                  <a:pt x="46046" y="3519462"/>
                  <a:pt x="17929" y="3443670"/>
                  <a:pt x="35451" y="3393141"/>
                </a:cubicBezTo>
                <a:cubicBezTo>
                  <a:pt x="38304" y="3384992"/>
                  <a:pt x="54603" y="3382954"/>
                  <a:pt x="61938" y="3375619"/>
                </a:cubicBezTo>
                <a:cubicBezTo>
                  <a:pt x="72125" y="3365432"/>
                  <a:pt x="80275" y="3353208"/>
                  <a:pt x="89647" y="3341798"/>
                </a:cubicBezTo>
                <a:cubicBezTo>
                  <a:pt x="79052" y="3337723"/>
                  <a:pt x="68458" y="3332018"/>
                  <a:pt x="57048" y="3330388"/>
                </a:cubicBezTo>
                <a:cubicBezTo>
                  <a:pt x="28524" y="3325906"/>
                  <a:pt x="16299" y="3315311"/>
                  <a:pt x="4890" y="3287602"/>
                </a:cubicBezTo>
                <a:cubicBezTo>
                  <a:pt x="22819" y="3239926"/>
                  <a:pt x="37489" y="3201215"/>
                  <a:pt x="53788" y="3157614"/>
                </a:cubicBezTo>
                <a:cubicBezTo>
                  <a:pt x="37081" y="3154762"/>
                  <a:pt x="24042" y="3152317"/>
                  <a:pt x="8965" y="3149464"/>
                </a:cubicBezTo>
                <a:cubicBezTo>
                  <a:pt x="6112" y="3127460"/>
                  <a:pt x="3260" y="3104641"/>
                  <a:pt x="0" y="3080192"/>
                </a:cubicBezTo>
                <a:cubicBezTo>
                  <a:pt x="20374" y="3073264"/>
                  <a:pt x="40341" y="3066337"/>
                  <a:pt x="66013" y="3057372"/>
                </a:cubicBezTo>
                <a:cubicBezTo>
                  <a:pt x="54603" y="3050445"/>
                  <a:pt x="48898" y="3046370"/>
                  <a:pt x="42786" y="3043110"/>
                </a:cubicBezTo>
                <a:cubicBezTo>
                  <a:pt x="-2445" y="3018661"/>
                  <a:pt x="-10595" y="2988100"/>
                  <a:pt x="24857" y="2951018"/>
                </a:cubicBezTo>
                <a:cubicBezTo>
                  <a:pt x="46046" y="2929014"/>
                  <a:pt x="38304" y="2908640"/>
                  <a:pt x="30154" y="2890710"/>
                </a:cubicBezTo>
                <a:cubicBezTo>
                  <a:pt x="10595" y="2847924"/>
                  <a:pt x="17522" y="2826327"/>
                  <a:pt x="65198" y="2811658"/>
                </a:cubicBezTo>
                <a:cubicBezTo>
                  <a:pt x="54196" y="2803101"/>
                  <a:pt x="37081" y="2796581"/>
                  <a:pt x="35859" y="2788024"/>
                </a:cubicBezTo>
                <a:cubicBezTo>
                  <a:pt x="33006" y="2768872"/>
                  <a:pt x="36674" y="2749312"/>
                  <a:pt x="66828" y="2751757"/>
                </a:cubicBezTo>
                <a:cubicBezTo>
                  <a:pt x="76607" y="2752572"/>
                  <a:pt x="90462" y="2740348"/>
                  <a:pt x="96167" y="2730161"/>
                </a:cubicBezTo>
                <a:cubicBezTo>
                  <a:pt x="99427" y="2724863"/>
                  <a:pt x="91684" y="2709786"/>
                  <a:pt x="84757" y="2702452"/>
                </a:cubicBezTo>
                <a:cubicBezTo>
                  <a:pt x="73755" y="2690227"/>
                  <a:pt x="59086" y="2681670"/>
                  <a:pt x="46861" y="2670260"/>
                </a:cubicBezTo>
                <a:cubicBezTo>
                  <a:pt x="42786" y="2666593"/>
                  <a:pt x="42379" y="2659258"/>
                  <a:pt x="40341" y="2653553"/>
                </a:cubicBezTo>
                <a:cubicBezTo>
                  <a:pt x="46861" y="2651516"/>
                  <a:pt x="54603" y="2646218"/>
                  <a:pt x="59493" y="2647848"/>
                </a:cubicBezTo>
                <a:cubicBezTo>
                  <a:pt x="93314" y="2660480"/>
                  <a:pt x="94537" y="2631141"/>
                  <a:pt x="88017" y="2618509"/>
                </a:cubicBezTo>
                <a:cubicBezTo>
                  <a:pt x="68458" y="2580206"/>
                  <a:pt x="88017" y="2554941"/>
                  <a:pt x="113281" y="2527640"/>
                </a:cubicBezTo>
                <a:cubicBezTo>
                  <a:pt x="102687" y="2524380"/>
                  <a:pt x="94537" y="2523565"/>
                  <a:pt x="88832" y="2519490"/>
                </a:cubicBezTo>
                <a:cubicBezTo>
                  <a:pt x="81905" y="2514193"/>
                  <a:pt x="77015" y="2506043"/>
                  <a:pt x="70903" y="2499116"/>
                </a:cubicBezTo>
                <a:cubicBezTo>
                  <a:pt x="78645" y="2495856"/>
                  <a:pt x="86795" y="2492596"/>
                  <a:pt x="94537" y="2489336"/>
                </a:cubicBezTo>
                <a:cubicBezTo>
                  <a:pt x="103502" y="2485669"/>
                  <a:pt x="115726" y="2484039"/>
                  <a:pt x="120616" y="2477111"/>
                </a:cubicBezTo>
                <a:cubicBezTo>
                  <a:pt x="125506" y="2469776"/>
                  <a:pt x="126321" y="2456329"/>
                  <a:pt x="123061" y="2448180"/>
                </a:cubicBezTo>
                <a:cubicBezTo>
                  <a:pt x="110836" y="2418026"/>
                  <a:pt x="128766" y="2389094"/>
                  <a:pt x="161365" y="2386649"/>
                </a:cubicBezTo>
                <a:cubicBezTo>
                  <a:pt x="170329" y="2385834"/>
                  <a:pt x="179294" y="2378500"/>
                  <a:pt x="187851" y="2374425"/>
                </a:cubicBezTo>
                <a:cubicBezTo>
                  <a:pt x="179702" y="2369127"/>
                  <a:pt x="171552" y="2363015"/>
                  <a:pt x="162995" y="2358125"/>
                </a:cubicBezTo>
                <a:cubicBezTo>
                  <a:pt x="152807" y="2352013"/>
                  <a:pt x="142213" y="2346308"/>
                  <a:pt x="128766" y="2339381"/>
                </a:cubicBezTo>
                <a:cubicBezTo>
                  <a:pt x="153622" y="2321859"/>
                  <a:pt x="173997" y="2307189"/>
                  <a:pt x="184591" y="2300262"/>
                </a:cubicBezTo>
                <a:cubicBezTo>
                  <a:pt x="177257" y="2266441"/>
                  <a:pt x="162587" y="2239139"/>
                  <a:pt x="169514" y="2218765"/>
                </a:cubicBezTo>
                <a:cubicBezTo>
                  <a:pt x="175627" y="2199613"/>
                  <a:pt x="204151" y="2187388"/>
                  <a:pt x="224118" y="2171496"/>
                </a:cubicBezTo>
                <a:cubicBezTo>
                  <a:pt x="221265" y="2162939"/>
                  <a:pt x="209856" y="2145417"/>
                  <a:pt x="214338" y="2136045"/>
                </a:cubicBezTo>
                <a:cubicBezTo>
                  <a:pt x="238380" y="2089184"/>
                  <a:pt x="214745" y="2051695"/>
                  <a:pt x="194779" y="2010539"/>
                </a:cubicBezTo>
                <a:cubicBezTo>
                  <a:pt x="205781" y="2001574"/>
                  <a:pt x="217598" y="1991795"/>
                  <a:pt x="229007" y="1982423"/>
                </a:cubicBezTo>
                <a:cubicBezTo>
                  <a:pt x="194779" y="1937599"/>
                  <a:pt x="228600" y="1867104"/>
                  <a:pt x="290538" y="1854472"/>
                </a:cubicBezTo>
                <a:cubicBezTo>
                  <a:pt x="292575" y="1840210"/>
                  <a:pt x="294613" y="1825540"/>
                  <a:pt x="296650" y="1809241"/>
                </a:cubicBezTo>
                <a:cubicBezTo>
                  <a:pt x="288093" y="1805573"/>
                  <a:pt x="279128" y="1801498"/>
                  <a:pt x="266496" y="1796201"/>
                </a:cubicBezTo>
                <a:cubicBezTo>
                  <a:pt x="279536" y="1756675"/>
                  <a:pt x="292168" y="1717556"/>
                  <a:pt x="305207" y="1677215"/>
                </a:cubicBezTo>
                <a:cubicBezTo>
                  <a:pt x="289723" y="1671510"/>
                  <a:pt x="277498" y="1667028"/>
                  <a:pt x="263236" y="1661323"/>
                </a:cubicBezTo>
                <a:cubicBezTo>
                  <a:pt x="303985" y="1629947"/>
                  <a:pt x="304800" y="1612832"/>
                  <a:pt x="286871" y="1574936"/>
                </a:cubicBezTo>
                <a:cubicBezTo>
                  <a:pt x="278313" y="1556599"/>
                  <a:pt x="275868" y="1519110"/>
                  <a:pt x="286056" y="1511775"/>
                </a:cubicBezTo>
                <a:cubicBezTo>
                  <a:pt x="303985" y="1498736"/>
                  <a:pt x="312135" y="1456357"/>
                  <a:pt x="350031" y="1477547"/>
                </a:cubicBezTo>
                <a:cubicBezTo>
                  <a:pt x="354921" y="1480399"/>
                  <a:pt x="363886" y="1475509"/>
                  <a:pt x="360218" y="1476324"/>
                </a:cubicBezTo>
                <a:cubicBezTo>
                  <a:pt x="369183" y="1452690"/>
                  <a:pt x="375295" y="1436390"/>
                  <a:pt x="381407" y="1420498"/>
                </a:cubicBezTo>
                <a:cubicBezTo>
                  <a:pt x="392410" y="1391974"/>
                  <a:pt x="405042" y="1363858"/>
                  <a:pt x="414414" y="1334519"/>
                </a:cubicBezTo>
                <a:cubicBezTo>
                  <a:pt x="417266" y="1325962"/>
                  <a:pt x="412784" y="1314552"/>
                  <a:pt x="411154" y="1304772"/>
                </a:cubicBezTo>
                <a:cubicBezTo>
                  <a:pt x="408709" y="1291733"/>
                  <a:pt x="405857" y="1279101"/>
                  <a:pt x="401782" y="1258726"/>
                </a:cubicBezTo>
                <a:cubicBezTo>
                  <a:pt x="405449" y="1259134"/>
                  <a:pt x="397707" y="1258319"/>
                  <a:pt x="385890" y="1257096"/>
                </a:cubicBezTo>
                <a:cubicBezTo>
                  <a:pt x="418489" y="1213495"/>
                  <a:pt x="427861" y="1160115"/>
                  <a:pt x="486947" y="1132813"/>
                </a:cubicBezTo>
                <a:cubicBezTo>
                  <a:pt x="519545" y="1117736"/>
                  <a:pt x="548885" y="1072912"/>
                  <a:pt x="552959" y="1026459"/>
                </a:cubicBezTo>
                <a:cubicBezTo>
                  <a:pt x="553774" y="1016679"/>
                  <a:pt x="547255" y="1006084"/>
                  <a:pt x="542365" y="989785"/>
                </a:cubicBezTo>
                <a:cubicBezTo>
                  <a:pt x="590041" y="969411"/>
                  <a:pt x="612045" y="901768"/>
                  <a:pt x="687430" y="903805"/>
                </a:cubicBezTo>
                <a:cubicBezTo>
                  <a:pt x="654831" y="864687"/>
                  <a:pt x="678873" y="838200"/>
                  <a:pt x="698025" y="806416"/>
                </a:cubicBezTo>
                <a:cubicBezTo>
                  <a:pt x="720029" y="769742"/>
                  <a:pt x="752220" y="771780"/>
                  <a:pt x="788487" y="773002"/>
                </a:cubicBezTo>
                <a:cubicBezTo>
                  <a:pt x="792562" y="779929"/>
                  <a:pt x="799489" y="791339"/>
                  <a:pt x="810083" y="808861"/>
                </a:cubicBezTo>
                <a:cubicBezTo>
                  <a:pt x="852869" y="763223"/>
                  <a:pt x="895248" y="724919"/>
                  <a:pt x="893211" y="658906"/>
                </a:cubicBezTo>
                <a:cubicBezTo>
                  <a:pt x="891581" y="618157"/>
                  <a:pt x="906658" y="607970"/>
                  <a:pt x="945776" y="611637"/>
                </a:cubicBezTo>
                <a:cubicBezTo>
                  <a:pt x="983673" y="614897"/>
                  <a:pt x="1016679" y="598598"/>
                  <a:pt x="1045611" y="574149"/>
                </a:cubicBezTo>
                <a:cubicBezTo>
                  <a:pt x="1066800" y="556219"/>
                  <a:pt x="1087174" y="537067"/>
                  <a:pt x="1103474" y="522398"/>
                </a:cubicBezTo>
                <a:cubicBezTo>
                  <a:pt x="1119366" y="530955"/>
                  <a:pt x="1137295" y="540735"/>
                  <a:pt x="1155632" y="550514"/>
                </a:cubicBezTo>
                <a:cubicBezTo>
                  <a:pt x="1158077" y="546847"/>
                  <a:pt x="1160522" y="543180"/>
                  <a:pt x="1162967" y="539105"/>
                </a:cubicBezTo>
                <a:cubicBezTo>
                  <a:pt x="1154002" y="527288"/>
                  <a:pt x="1144630" y="515878"/>
                  <a:pt x="1134035" y="502024"/>
                </a:cubicBezTo>
                <a:cubicBezTo>
                  <a:pt x="1156855" y="473092"/>
                  <a:pt x="1175191" y="438456"/>
                  <a:pt x="1210235" y="421341"/>
                </a:cubicBezTo>
                <a:cubicBezTo>
                  <a:pt x="1214310" y="425009"/>
                  <a:pt x="1217978" y="428268"/>
                  <a:pt x="1222052" y="431936"/>
                </a:cubicBezTo>
                <a:cubicBezTo>
                  <a:pt x="1204938" y="452718"/>
                  <a:pt x="1187824" y="473907"/>
                  <a:pt x="1170709" y="494689"/>
                </a:cubicBezTo>
                <a:cubicBezTo>
                  <a:pt x="1202493" y="522398"/>
                  <a:pt x="1209828" y="520768"/>
                  <a:pt x="1240797" y="480019"/>
                </a:cubicBezTo>
                <a:cubicBezTo>
                  <a:pt x="1254244" y="462497"/>
                  <a:pt x="1315774" y="477574"/>
                  <a:pt x="1325961" y="501616"/>
                </a:cubicBezTo>
                <a:cubicBezTo>
                  <a:pt x="1328814" y="508543"/>
                  <a:pt x="1329221" y="516693"/>
                  <a:pt x="1330444" y="524435"/>
                </a:cubicBezTo>
                <a:cubicBezTo>
                  <a:pt x="1367118" y="504061"/>
                  <a:pt x="1375675" y="507321"/>
                  <a:pt x="1376082" y="543995"/>
                </a:cubicBezTo>
                <a:cubicBezTo>
                  <a:pt x="1358968" y="541957"/>
                  <a:pt x="1341853" y="539512"/>
                  <a:pt x="1328406" y="537882"/>
                </a:cubicBezTo>
                <a:cubicBezTo>
                  <a:pt x="1330444" y="553367"/>
                  <a:pt x="1332481" y="567221"/>
                  <a:pt x="1335741" y="590448"/>
                </a:cubicBezTo>
                <a:cubicBezTo>
                  <a:pt x="1315367" y="574964"/>
                  <a:pt x="1305587" y="567629"/>
                  <a:pt x="1295807" y="560294"/>
                </a:cubicBezTo>
                <a:cubicBezTo>
                  <a:pt x="1299475" y="564777"/>
                  <a:pt x="1303142" y="569259"/>
                  <a:pt x="1306810" y="573741"/>
                </a:cubicBezTo>
                <a:cubicBezTo>
                  <a:pt x="1290918" y="590448"/>
                  <a:pt x="1275026" y="606748"/>
                  <a:pt x="1259541" y="623455"/>
                </a:cubicBezTo>
                <a:cubicBezTo>
                  <a:pt x="1253021" y="620195"/>
                  <a:pt x="1246909" y="616527"/>
                  <a:pt x="1240389" y="613267"/>
                </a:cubicBezTo>
                <a:cubicBezTo>
                  <a:pt x="1249761" y="624677"/>
                  <a:pt x="1259541" y="636494"/>
                  <a:pt x="1268913" y="647904"/>
                </a:cubicBezTo>
                <a:cubicBezTo>
                  <a:pt x="1267283" y="650349"/>
                  <a:pt x="1265654" y="652794"/>
                  <a:pt x="1264023" y="655239"/>
                </a:cubicBezTo>
                <a:cubicBezTo>
                  <a:pt x="1255874" y="649534"/>
                  <a:pt x="1248132" y="643421"/>
                  <a:pt x="1239982" y="638532"/>
                </a:cubicBezTo>
                <a:cubicBezTo>
                  <a:pt x="1229795" y="632419"/>
                  <a:pt x="1219200" y="627122"/>
                  <a:pt x="1208605" y="621417"/>
                </a:cubicBezTo>
                <a:cubicBezTo>
                  <a:pt x="1207383" y="624270"/>
                  <a:pt x="1205753" y="627122"/>
                  <a:pt x="1204531" y="630382"/>
                </a:cubicBezTo>
                <a:cubicBezTo>
                  <a:pt x="1213903" y="641791"/>
                  <a:pt x="1230202" y="653201"/>
                  <a:pt x="1230202" y="664611"/>
                </a:cubicBezTo>
                <a:cubicBezTo>
                  <a:pt x="1230202" y="676020"/>
                  <a:pt x="1211865" y="686207"/>
                  <a:pt x="1204531" y="698432"/>
                </a:cubicBezTo>
                <a:cubicBezTo>
                  <a:pt x="1195566" y="713102"/>
                  <a:pt x="1184971" y="728994"/>
                  <a:pt x="1182526" y="745701"/>
                </a:cubicBezTo>
                <a:cubicBezTo>
                  <a:pt x="1180081" y="761593"/>
                  <a:pt x="1192713" y="764445"/>
                  <a:pt x="1208198" y="753035"/>
                </a:cubicBezTo>
                <a:cubicBezTo>
                  <a:pt x="1236722" y="731846"/>
                  <a:pt x="1268098" y="714324"/>
                  <a:pt x="1280730" y="676835"/>
                </a:cubicBezTo>
                <a:cubicBezTo>
                  <a:pt x="1283583" y="668278"/>
                  <a:pt x="1301920" y="665833"/>
                  <a:pt x="1311292" y="657683"/>
                </a:cubicBezTo>
                <a:cubicBezTo>
                  <a:pt x="1329629" y="641384"/>
                  <a:pt x="1346743" y="623455"/>
                  <a:pt x="1368748" y="601858"/>
                </a:cubicBezTo>
                <a:cubicBezTo>
                  <a:pt x="1370785" y="618972"/>
                  <a:pt x="1372415" y="629159"/>
                  <a:pt x="1374452" y="646274"/>
                </a:cubicBezTo>
                <a:cubicBezTo>
                  <a:pt x="1382602" y="636087"/>
                  <a:pt x="1387899" y="629567"/>
                  <a:pt x="1393197" y="623047"/>
                </a:cubicBezTo>
                <a:cubicBezTo>
                  <a:pt x="1396457" y="624677"/>
                  <a:pt x="1399309" y="626307"/>
                  <a:pt x="1402569" y="627937"/>
                </a:cubicBezTo>
                <a:cubicBezTo>
                  <a:pt x="1392382" y="644644"/>
                  <a:pt x="1381787" y="661758"/>
                  <a:pt x="1369970" y="680503"/>
                </a:cubicBezTo>
                <a:cubicBezTo>
                  <a:pt x="1401347" y="681318"/>
                  <a:pt x="1431093" y="645051"/>
                  <a:pt x="1415609" y="626714"/>
                </a:cubicBezTo>
                <a:cubicBezTo>
                  <a:pt x="1401754" y="610415"/>
                  <a:pt x="1382602" y="598190"/>
                  <a:pt x="1374452" y="591671"/>
                </a:cubicBezTo>
                <a:cubicBezTo>
                  <a:pt x="1396457" y="563147"/>
                  <a:pt x="1413164" y="537067"/>
                  <a:pt x="1434353" y="516286"/>
                </a:cubicBezTo>
                <a:cubicBezTo>
                  <a:pt x="1454727" y="496726"/>
                  <a:pt x="1480806" y="483687"/>
                  <a:pt x="1503218" y="466165"/>
                </a:cubicBezTo>
                <a:cubicBezTo>
                  <a:pt x="1519518" y="453125"/>
                  <a:pt x="1537855" y="439271"/>
                  <a:pt x="1548042" y="421749"/>
                </a:cubicBezTo>
                <a:cubicBezTo>
                  <a:pt x="1568824" y="386297"/>
                  <a:pt x="1592865" y="382630"/>
                  <a:pt x="1623019" y="414006"/>
                </a:cubicBezTo>
                <a:cubicBezTo>
                  <a:pt x="1632799" y="424194"/>
                  <a:pt x="1645431" y="432343"/>
                  <a:pt x="1658471" y="442530"/>
                </a:cubicBezTo>
                <a:cubicBezTo>
                  <a:pt x="1673140" y="409524"/>
                  <a:pt x="1685772" y="381407"/>
                  <a:pt x="1699219" y="350846"/>
                </a:cubicBezTo>
                <a:cubicBezTo>
                  <a:pt x="1689440" y="347994"/>
                  <a:pt x="1676807" y="344326"/>
                  <a:pt x="1655211" y="338214"/>
                </a:cubicBezTo>
                <a:cubicBezTo>
                  <a:pt x="1681697" y="317025"/>
                  <a:pt x="1702887" y="299910"/>
                  <a:pt x="1720001" y="286056"/>
                </a:cubicBezTo>
                <a:cubicBezTo>
                  <a:pt x="1736708" y="298688"/>
                  <a:pt x="1748933" y="308060"/>
                  <a:pt x="1761157" y="317025"/>
                </a:cubicBezTo>
                <a:cubicBezTo>
                  <a:pt x="1764010" y="313765"/>
                  <a:pt x="1767269" y="310912"/>
                  <a:pt x="1770122" y="307652"/>
                </a:cubicBezTo>
                <a:cubicBezTo>
                  <a:pt x="1762787" y="297465"/>
                  <a:pt x="1755860" y="287278"/>
                  <a:pt x="1746895" y="274646"/>
                </a:cubicBezTo>
                <a:cubicBezTo>
                  <a:pt x="1753822" y="272609"/>
                  <a:pt x="1763602" y="267311"/>
                  <a:pt x="1766455" y="269349"/>
                </a:cubicBezTo>
                <a:cubicBezTo>
                  <a:pt x="1792126" y="293390"/>
                  <a:pt x="1812093" y="287686"/>
                  <a:pt x="1830022" y="259161"/>
                </a:cubicBezTo>
                <a:cubicBezTo>
                  <a:pt x="1841025" y="241640"/>
                  <a:pt x="1844692" y="213523"/>
                  <a:pt x="1885033" y="219635"/>
                </a:cubicBezTo>
                <a:cubicBezTo>
                  <a:pt x="1908667" y="222895"/>
                  <a:pt x="1938414" y="187444"/>
                  <a:pt x="1964493" y="168699"/>
                </a:cubicBezTo>
                <a:cubicBezTo>
                  <a:pt x="1995055" y="147103"/>
                  <a:pt x="2024394" y="124283"/>
                  <a:pt x="2054547" y="101872"/>
                </a:cubicBezTo>
                <a:cubicBezTo>
                  <a:pt x="2057400" y="104317"/>
                  <a:pt x="2059845" y="106762"/>
                  <a:pt x="2062697" y="109206"/>
                </a:cubicBezTo>
                <a:cubicBezTo>
                  <a:pt x="2059030" y="118986"/>
                  <a:pt x="2055363" y="129173"/>
                  <a:pt x="2052103" y="138953"/>
                </a:cubicBezTo>
                <a:cubicBezTo>
                  <a:pt x="2055363" y="140990"/>
                  <a:pt x="2059030" y="143028"/>
                  <a:pt x="2062290" y="145065"/>
                </a:cubicBezTo>
                <a:cubicBezTo>
                  <a:pt x="2072069" y="129988"/>
                  <a:pt x="2081849" y="114911"/>
                  <a:pt x="2092444" y="98612"/>
                </a:cubicBezTo>
                <a:cubicBezTo>
                  <a:pt x="2134822" y="108799"/>
                  <a:pt x="2136860" y="101872"/>
                  <a:pt x="2160087" y="59086"/>
                </a:cubicBezTo>
                <a:cubicBezTo>
                  <a:pt x="2170681" y="39526"/>
                  <a:pt x="2204503" y="29339"/>
                  <a:pt x="2229767" y="20782"/>
                </a:cubicBezTo>
                <a:cubicBezTo>
                  <a:pt x="2260328" y="10595"/>
                  <a:pt x="2292927" y="6927"/>
                  <a:pt x="2324711" y="815"/>
                </a:cubicBezTo>
                <a:lnTo>
                  <a:pt x="2332861" y="0"/>
                </a:lnTo>
                <a:close/>
                <a:moveTo>
                  <a:pt x="987340" y="2697154"/>
                </a:moveTo>
                <a:cubicBezTo>
                  <a:pt x="982858" y="2702452"/>
                  <a:pt x="973078" y="2710601"/>
                  <a:pt x="973893" y="2713046"/>
                </a:cubicBezTo>
                <a:cubicBezTo>
                  <a:pt x="985710" y="2735458"/>
                  <a:pt x="999565" y="2756647"/>
                  <a:pt x="1012197" y="2777022"/>
                </a:cubicBezTo>
                <a:cubicBezTo>
                  <a:pt x="1025644" y="2771317"/>
                  <a:pt x="1035831" y="2769687"/>
                  <a:pt x="1041536" y="2763982"/>
                </a:cubicBezTo>
                <a:cubicBezTo>
                  <a:pt x="1046833" y="2758685"/>
                  <a:pt x="1048871" y="2748497"/>
                  <a:pt x="1048871" y="2740755"/>
                </a:cubicBezTo>
                <a:cubicBezTo>
                  <a:pt x="1048871" y="2737495"/>
                  <a:pt x="1037868" y="2730161"/>
                  <a:pt x="1034609" y="2731791"/>
                </a:cubicBezTo>
                <a:cubicBezTo>
                  <a:pt x="997935" y="2747275"/>
                  <a:pt x="997120" y="2715083"/>
                  <a:pt x="986118" y="2696339"/>
                </a:cubicBezTo>
                <a:cubicBezTo>
                  <a:pt x="994675" y="2694302"/>
                  <a:pt x="1003232" y="2691857"/>
                  <a:pt x="1011789" y="2689819"/>
                </a:cubicBezTo>
                <a:cubicBezTo>
                  <a:pt x="956371" y="2679225"/>
                  <a:pt x="1005270" y="2633994"/>
                  <a:pt x="981635" y="2609137"/>
                </a:cubicBezTo>
                <a:cubicBezTo>
                  <a:pt x="966558" y="2643366"/>
                  <a:pt x="960853" y="2671075"/>
                  <a:pt x="987340" y="2697154"/>
                </a:cubicBezTo>
                <a:close/>
                <a:moveTo>
                  <a:pt x="1453505" y="1816575"/>
                </a:moveTo>
                <a:cubicBezTo>
                  <a:pt x="1443725" y="1810871"/>
                  <a:pt x="1432316" y="1806796"/>
                  <a:pt x="1424981" y="1798646"/>
                </a:cubicBezTo>
                <a:cubicBezTo>
                  <a:pt x="1403384" y="1774604"/>
                  <a:pt x="1383825" y="1748933"/>
                  <a:pt x="1363450" y="1723669"/>
                </a:cubicBezTo>
                <a:cubicBezTo>
                  <a:pt x="1353263" y="1735893"/>
                  <a:pt x="1348781" y="1748118"/>
                  <a:pt x="1352448" y="1750970"/>
                </a:cubicBezTo>
                <a:cubicBezTo>
                  <a:pt x="1364673" y="1761972"/>
                  <a:pt x="1380972" y="1768492"/>
                  <a:pt x="1394012" y="1778679"/>
                </a:cubicBezTo>
                <a:cubicBezTo>
                  <a:pt x="1413164" y="1793349"/>
                  <a:pt x="1437613" y="1818613"/>
                  <a:pt x="1440873" y="1830430"/>
                </a:cubicBezTo>
                <a:cubicBezTo>
                  <a:pt x="1450652" y="1866289"/>
                  <a:pt x="1477547" y="1858954"/>
                  <a:pt x="1498328" y="1867511"/>
                </a:cubicBezTo>
                <a:cubicBezTo>
                  <a:pt x="1483251" y="1850804"/>
                  <a:pt x="1467767" y="1833690"/>
                  <a:pt x="1453505" y="1816575"/>
                </a:cubicBezTo>
                <a:cubicBezTo>
                  <a:pt x="1484474" y="1811686"/>
                  <a:pt x="1482844" y="1794164"/>
                  <a:pt x="1463285" y="1779087"/>
                </a:cubicBezTo>
                <a:cubicBezTo>
                  <a:pt x="1440058" y="1760750"/>
                  <a:pt x="1428241" y="1749748"/>
                  <a:pt x="1466544" y="1737116"/>
                </a:cubicBezTo>
                <a:cubicBezTo>
                  <a:pt x="1471842" y="1735486"/>
                  <a:pt x="1471842" y="1717556"/>
                  <a:pt x="1473472" y="1711444"/>
                </a:cubicBezTo>
                <a:cubicBezTo>
                  <a:pt x="1452282" y="1701257"/>
                  <a:pt x="1435575" y="1693107"/>
                  <a:pt x="1418868" y="1684957"/>
                </a:cubicBezTo>
                <a:cubicBezTo>
                  <a:pt x="1440873" y="1704517"/>
                  <a:pt x="1455135" y="1721631"/>
                  <a:pt x="1431093" y="1749340"/>
                </a:cubicBezTo>
                <a:cubicBezTo>
                  <a:pt x="1427833" y="1753008"/>
                  <a:pt x="1439243" y="1767677"/>
                  <a:pt x="1442503" y="1777864"/>
                </a:cubicBezTo>
                <a:cubicBezTo>
                  <a:pt x="1446985" y="1790496"/>
                  <a:pt x="1449837" y="1803536"/>
                  <a:pt x="1453505" y="1816575"/>
                </a:cubicBezTo>
                <a:close/>
                <a:moveTo>
                  <a:pt x="1246502" y="2945721"/>
                </a:moveTo>
                <a:cubicBezTo>
                  <a:pt x="1201678" y="2962428"/>
                  <a:pt x="1162967" y="2976690"/>
                  <a:pt x="1120996" y="2992174"/>
                </a:cubicBezTo>
                <a:cubicBezTo>
                  <a:pt x="1149520" y="3011326"/>
                  <a:pt x="1173154" y="3028441"/>
                  <a:pt x="1198011" y="3042703"/>
                </a:cubicBezTo>
                <a:cubicBezTo>
                  <a:pt x="1204123" y="3045963"/>
                  <a:pt x="1221237" y="3043110"/>
                  <a:pt x="1222460" y="3039035"/>
                </a:cubicBezTo>
                <a:cubicBezTo>
                  <a:pt x="1231017" y="3012549"/>
                  <a:pt x="1236722" y="2984840"/>
                  <a:pt x="1246502" y="2945721"/>
                </a:cubicBezTo>
                <a:close/>
                <a:moveTo>
                  <a:pt x="1316997" y="1423758"/>
                </a:moveTo>
                <a:cubicBezTo>
                  <a:pt x="1352448" y="1431093"/>
                  <a:pt x="1374860" y="1440465"/>
                  <a:pt x="1395642" y="1438428"/>
                </a:cubicBezTo>
                <a:cubicBezTo>
                  <a:pt x="1414794" y="1436390"/>
                  <a:pt x="1432316" y="1420906"/>
                  <a:pt x="1451467" y="1411126"/>
                </a:cubicBezTo>
                <a:cubicBezTo>
                  <a:pt x="1427426" y="1393197"/>
                  <a:pt x="1401754" y="1374452"/>
                  <a:pt x="1370785" y="1351226"/>
                </a:cubicBezTo>
                <a:cubicBezTo>
                  <a:pt x="1353671" y="1373638"/>
                  <a:pt x="1337371" y="1396049"/>
                  <a:pt x="1316997" y="1423758"/>
                </a:cubicBezTo>
                <a:close/>
                <a:moveTo>
                  <a:pt x="1022384" y="2130340"/>
                </a:moveTo>
                <a:cubicBezTo>
                  <a:pt x="1059058" y="2120153"/>
                  <a:pt x="1091249" y="2111596"/>
                  <a:pt x="1124256" y="2102224"/>
                </a:cubicBezTo>
                <a:cubicBezTo>
                  <a:pt x="1118143" y="2083887"/>
                  <a:pt x="1112846" y="2067995"/>
                  <a:pt x="1107956" y="2052510"/>
                </a:cubicBezTo>
                <a:cubicBezTo>
                  <a:pt x="1067207" y="2047213"/>
                  <a:pt x="1062318" y="2078182"/>
                  <a:pt x="1054575" y="2107928"/>
                </a:cubicBezTo>
                <a:cubicBezTo>
                  <a:pt x="1042758" y="2097334"/>
                  <a:pt x="1034609" y="2089999"/>
                  <a:pt x="1022791" y="2079404"/>
                </a:cubicBezTo>
                <a:cubicBezTo>
                  <a:pt x="1021161" y="2092851"/>
                  <a:pt x="1019532" y="2100186"/>
                  <a:pt x="1019532" y="2107521"/>
                </a:cubicBezTo>
                <a:cubicBezTo>
                  <a:pt x="1018717" y="2112411"/>
                  <a:pt x="1020346" y="2117301"/>
                  <a:pt x="1022384" y="2130340"/>
                </a:cubicBezTo>
                <a:close/>
                <a:moveTo>
                  <a:pt x="1364673" y="2074107"/>
                </a:moveTo>
                <a:cubicBezTo>
                  <a:pt x="1349188" y="2083479"/>
                  <a:pt x="1333296" y="2092851"/>
                  <a:pt x="1322294" y="2098964"/>
                </a:cubicBezTo>
                <a:cubicBezTo>
                  <a:pt x="1307625" y="2086332"/>
                  <a:pt x="1298660" y="2078182"/>
                  <a:pt x="1284805" y="2065957"/>
                </a:cubicBezTo>
                <a:cubicBezTo>
                  <a:pt x="1284805" y="2109558"/>
                  <a:pt x="1305587" y="2152345"/>
                  <a:pt x="1323109" y="2153160"/>
                </a:cubicBezTo>
                <a:cubicBezTo>
                  <a:pt x="1346336" y="2154382"/>
                  <a:pt x="1364673" y="2119338"/>
                  <a:pt x="1364673" y="2074107"/>
                </a:cubicBezTo>
                <a:close/>
                <a:moveTo>
                  <a:pt x="1186601" y="2706934"/>
                </a:moveTo>
                <a:cubicBezTo>
                  <a:pt x="1151965" y="2702044"/>
                  <a:pt x="1122218" y="2697969"/>
                  <a:pt x="1090842" y="2693894"/>
                </a:cubicBezTo>
                <a:cubicBezTo>
                  <a:pt x="1094102" y="2710601"/>
                  <a:pt x="1098176" y="2732605"/>
                  <a:pt x="1103474" y="2759500"/>
                </a:cubicBezTo>
                <a:cubicBezTo>
                  <a:pt x="1118958" y="2741978"/>
                  <a:pt x="1129960" y="2729346"/>
                  <a:pt x="1144630" y="2712639"/>
                </a:cubicBezTo>
                <a:cubicBezTo>
                  <a:pt x="1153187" y="2734235"/>
                  <a:pt x="1160114" y="2751757"/>
                  <a:pt x="1171117" y="2779466"/>
                </a:cubicBezTo>
                <a:cubicBezTo>
                  <a:pt x="1177636" y="2747682"/>
                  <a:pt x="1182526" y="2726086"/>
                  <a:pt x="1186601" y="2706934"/>
                </a:cubicBezTo>
                <a:close/>
                <a:moveTo>
                  <a:pt x="1073727" y="2498708"/>
                </a:moveTo>
                <a:cubicBezTo>
                  <a:pt x="1059058" y="2449810"/>
                  <a:pt x="1019939" y="2424953"/>
                  <a:pt x="957594" y="2432695"/>
                </a:cubicBezTo>
                <a:cubicBezTo>
                  <a:pt x="1001602" y="2457552"/>
                  <a:pt x="1037461" y="2477926"/>
                  <a:pt x="1073727" y="2498708"/>
                </a:cubicBezTo>
                <a:close/>
                <a:moveTo>
                  <a:pt x="1352041" y="3071634"/>
                </a:moveTo>
                <a:cubicBezTo>
                  <a:pt x="1354893" y="3043925"/>
                  <a:pt x="1357745" y="3019476"/>
                  <a:pt x="1360190" y="2994619"/>
                </a:cubicBezTo>
                <a:cubicBezTo>
                  <a:pt x="1357338" y="2994212"/>
                  <a:pt x="1354078" y="2993804"/>
                  <a:pt x="1351226" y="2993397"/>
                </a:cubicBezTo>
                <a:cubicBezTo>
                  <a:pt x="1335334" y="3017439"/>
                  <a:pt x="1319034" y="3041480"/>
                  <a:pt x="1303142" y="3065930"/>
                </a:cubicBezTo>
                <a:cubicBezTo>
                  <a:pt x="1318627" y="3067559"/>
                  <a:pt x="1334519" y="3069189"/>
                  <a:pt x="1352041" y="3071634"/>
                </a:cubicBezTo>
                <a:close/>
                <a:moveTo>
                  <a:pt x="1826762" y="486947"/>
                </a:moveTo>
                <a:cubicBezTo>
                  <a:pt x="1839395" y="496726"/>
                  <a:pt x="1849989" y="504468"/>
                  <a:pt x="1859769" y="513026"/>
                </a:cubicBezTo>
                <a:cubicBezTo>
                  <a:pt x="1883811" y="533400"/>
                  <a:pt x="1883811" y="533400"/>
                  <a:pt x="1899295" y="512211"/>
                </a:cubicBezTo>
                <a:cubicBezTo>
                  <a:pt x="1886663" y="494689"/>
                  <a:pt x="1876068" y="480019"/>
                  <a:pt x="1864659" y="464127"/>
                </a:cubicBezTo>
                <a:cubicBezTo>
                  <a:pt x="1855694" y="469425"/>
                  <a:pt x="1843062" y="477167"/>
                  <a:pt x="1826762" y="486947"/>
                </a:cubicBezTo>
                <a:close/>
                <a:moveTo>
                  <a:pt x="1328406" y="1334519"/>
                </a:moveTo>
                <a:cubicBezTo>
                  <a:pt x="1358560" y="1334519"/>
                  <a:pt x="1388714" y="1334519"/>
                  <a:pt x="1420498" y="1334519"/>
                </a:cubicBezTo>
                <a:cubicBezTo>
                  <a:pt x="1407459" y="1308032"/>
                  <a:pt x="1376490" y="1306402"/>
                  <a:pt x="1328406" y="1334519"/>
                </a:cubicBezTo>
                <a:close/>
                <a:moveTo>
                  <a:pt x="944961" y="2726086"/>
                </a:moveTo>
                <a:cubicBezTo>
                  <a:pt x="941294" y="2722418"/>
                  <a:pt x="937627" y="2718343"/>
                  <a:pt x="933552" y="2714676"/>
                </a:cubicBezTo>
                <a:cubicBezTo>
                  <a:pt x="916030" y="2724456"/>
                  <a:pt x="898508" y="2734235"/>
                  <a:pt x="880986" y="2744423"/>
                </a:cubicBezTo>
                <a:cubicBezTo>
                  <a:pt x="882616" y="2748090"/>
                  <a:pt x="884653" y="2751350"/>
                  <a:pt x="886283" y="2755017"/>
                </a:cubicBezTo>
                <a:cubicBezTo>
                  <a:pt x="899730" y="2760315"/>
                  <a:pt x="913585" y="2765612"/>
                  <a:pt x="928254" y="2771317"/>
                </a:cubicBezTo>
                <a:cubicBezTo>
                  <a:pt x="934774" y="2755017"/>
                  <a:pt x="939664" y="2740348"/>
                  <a:pt x="944961" y="2726086"/>
                </a:cubicBezTo>
                <a:close/>
                <a:moveTo>
                  <a:pt x="1197196" y="2725271"/>
                </a:moveTo>
                <a:cubicBezTo>
                  <a:pt x="1203715" y="2729346"/>
                  <a:pt x="1210235" y="2733828"/>
                  <a:pt x="1216755" y="2737903"/>
                </a:cubicBezTo>
                <a:cubicBezTo>
                  <a:pt x="1226127" y="2721196"/>
                  <a:pt x="1235907" y="2704489"/>
                  <a:pt x="1244057" y="2686967"/>
                </a:cubicBezTo>
                <a:cubicBezTo>
                  <a:pt x="1244872" y="2685337"/>
                  <a:pt x="1234277" y="2678410"/>
                  <a:pt x="1228980" y="2673520"/>
                </a:cubicBezTo>
                <a:cubicBezTo>
                  <a:pt x="1218385" y="2691042"/>
                  <a:pt x="1207790" y="2708156"/>
                  <a:pt x="1197196" y="2725271"/>
                </a:cubicBezTo>
                <a:close/>
                <a:moveTo>
                  <a:pt x="1447800" y="1300290"/>
                </a:moveTo>
                <a:cubicBezTo>
                  <a:pt x="1441688" y="1281546"/>
                  <a:pt x="1424573" y="1267283"/>
                  <a:pt x="1456357" y="1255059"/>
                </a:cubicBezTo>
                <a:cubicBezTo>
                  <a:pt x="1477139" y="1246909"/>
                  <a:pt x="1470619" y="1228980"/>
                  <a:pt x="1446985" y="1223682"/>
                </a:cubicBezTo>
                <a:cubicBezTo>
                  <a:pt x="1416424" y="1295400"/>
                  <a:pt x="1416424" y="1295400"/>
                  <a:pt x="1447800" y="1300290"/>
                </a:cubicBezTo>
                <a:close/>
                <a:moveTo>
                  <a:pt x="1581863" y="698840"/>
                </a:moveTo>
                <a:cubicBezTo>
                  <a:pt x="1599793" y="712694"/>
                  <a:pt x="1609165" y="720029"/>
                  <a:pt x="1618537" y="727364"/>
                </a:cubicBezTo>
                <a:cubicBezTo>
                  <a:pt x="1627094" y="715954"/>
                  <a:pt x="1635651" y="704544"/>
                  <a:pt x="1650321" y="684578"/>
                </a:cubicBezTo>
                <a:cubicBezTo>
                  <a:pt x="1623834" y="689875"/>
                  <a:pt x="1609980" y="693135"/>
                  <a:pt x="1581863" y="698840"/>
                </a:cubicBezTo>
                <a:close/>
                <a:moveTo>
                  <a:pt x="1205753" y="1623427"/>
                </a:moveTo>
                <a:cubicBezTo>
                  <a:pt x="1236722" y="1629132"/>
                  <a:pt x="1260764" y="1633614"/>
                  <a:pt x="1284805" y="1638096"/>
                </a:cubicBezTo>
                <a:cubicBezTo>
                  <a:pt x="1285620" y="1635244"/>
                  <a:pt x="1286028" y="1632799"/>
                  <a:pt x="1286843" y="1629947"/>
                </a:cubicBezTo>
                <a:cubicBezTo>
                  <a:pt x="1267283" y="1620574"/>
                  <a:pt x="1248132" y="1611202"/>
                  <a:pt x="1226535" y="1600607"/>
                </a:cubicBezTo>
                <a:cubicBezTo>
                  <a:pt x="1222867" y="1605090"/>
                  <a:pt x="1216348" y="1612017"/>
                  <a:pt x="1205753" y="1623427"/>
                </a:cubicBezTo>
                <a:close/>
                <a:moveTo>
                  <a:pt x="995082" y="2969355"/>
                </a:moveTo>
                <a:cubicBezTo>
                  <a:pt x="998342" y="2966503"/>
                  <a:pt x="1001602" y="2963650"/>
                  <a:pt x="1004455" y="2960798"/>
                </a:cubicBezTo>
                <a:cubicBezTo>
                  <a:pt x="997935" y="2950611"/>
                  <a:pt x="993045" y="2936349"/>
                  <a:pt x="983673" y="2931459"/>
                </a:cubicBezTo>
                <a:cubicBezTo>
                  <a:pt x="975523" y="2927384"/>
                  <a:pt x="960038" y="2931051"/>
                  <a:pt x="951889" y="2936756"/>
                </a:cubicBezTo>
                <a:cubicBezTo>
                  <a:pt x="947814" y="2939609"/>
                  <a:pt x="952296" y="2955093"/>
                  <a:pt x="953111" y="2964873"/>
                </a:cubicBezTo>
                <a:cubicBezTo>
                  <a:pt x="971041" y="2938794"/>
                  <a:pt x="983265" y="2944498"/>
                  <a:pt x="995082" y="2969355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FA1C0E6-12CF-B02C-8618-A1B974AFCF75}"/>
              </a:ext>
            </a:extLst>
          </p:cNvPr>
          <p:cNvCxnSpPr/>
          <p:nvPr/>
        </p:nvCxnSpPr>
        <p:spPr>
          <a:xfrm>
            <a:off x="3060700" y="2432515"/>
            <a:ext cx="1320800" cy="632221"/>
          </a:xfrm>
          <a:prstGeom prst="line">
            <a:avLst/>
          </a:prstGeom>
          <a:ln>
            <a:solidFill>
              <a:srgbClr val="70ACA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5B5BF12-BBE7-70C7-DB3E-66E9296696B2}"/>
              </a:ext>
            </a:extLst>
          </p:cNvPr>
          <p:cNvCxnSpPr>
            <a:cxnSpLocks/>
          </p:cNvCxnSpPr>
          <p:nvPr/>
        </p:nvCxnSpPr>
        <p:spPr>
          <a:xfrm flipV="1">
            <a:off x="3162300" y="4453207"/>
            <a:ext cx="1320800" cy="546099"/>
          </a:xfrm>
          <a:prstGeom prst="line">
            <a:avLst/>
          </a:prstGeom>
          <a:ln>
            <a:solidFill>
              <a:srgbClr val="70ACA4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87D1CE-B50E-452B-400A-1DD112F38CFC}"/>
              </a:ext>
            </a:extLst>
          </p:cNvPr>
          <p:cNvCxnSpPr>
            <a:cxnSpLocks/>
          </p:cNvCxnSpPr>
          <p:nvPr/>
        </p:nvCxnSpPr>
        <p:spPr>
          <a:xfrm flipH="1" flipV="1">
            <a:off x="7632701" y="4453207"/>
            <a:ext cx="1168400" cy="546099"/>
          </a:xfrm>
          <a:prstGeom prst="line">
            <a:avLst/>
          </a:prstGeom>
          <a:ln>
            <a:solidFill>
              <a:srgbClr val="33748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0A31515-23FC-5662-489E-0577D2D65DDF}"/>
              </a:ext>
            </a:extLst>
          </p:cNvPr>
          <p:cNvCxnSpPr>
            <a:cxnSpLocks/>
          </p:cNvCxnSpPr>
          <p:nvPr/>
        </p:nvCxnSpPr>
        <p:spPr>
          <a:xfrm flipH="1">
            <a:off x="7658101" y="2598312"/>
            <a:ext cx="1143000" cy="453030"/>
          </a:xfrm>
          <a:prstGeom prst="line">
            <a:avLst/>
          </a:prstGeom>
          <a:ln>
            <a:solidFill>
              <a:srgbClr val="337488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E755A62E-82AE-7FCC-59F9-9F56A621C21F}"/>
              </a:ext>
            </a:extLst>
          </p:cNvPr>
          <p:cNvSpPr/>
          <p:nvPr/>
        </p:nvSpPr>
        <p:spPr>
          <a:xfrm>
            <a:off x="4673600" y="1894156"/>
            <a:ext cx="2844800" cy="2844800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-1035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671C36-4F8C-E46D-EF2A-BE75A37F6CBE}"/>
              </a:ext>
            </a:extLst>
          </p:cNvPr>
          <p:cNvGrpSpPr/>
          <p:nvPr/>
        </p:nvGrpSpPr>
        <p:grpSpPr>
          <a:xfrm>
            <a:off x="8915402" y="2354448"/>
            <a:ext cx="2411465" cy="1370285"/>
            <a:chOff x="8688335" y="2241577"/>
            <a:chExt cx="2411465" cy="137028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9792EAA-1886-A6AB-A5B1-F30E7749D7B3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64E8EC3-177B-72F5-0A75-33EB9AB63645}"/>
                </a:ext>
              </a:extLst>
            </p:cNvPr>
            <p:cNvSpPr txBox="1"/>
            <p:nvPr/>
          </p:nvSpPr>
          <p:spPr>
            <a:xfrm>
              <a:off x="8701035" y="2532079"/>
              <a:ext cx="2398765" cy="1079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 灯片演示模板及素材免 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唯一访问网址：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0E79AD-B7CD-FEA2-7176-190FEB2622A6}"/>
              </a:ext>
            </a:extLst>
          </p:cNvPr>
          <p:cNvGrpSpPr/>
          <p:nvPr/>
        </p:nvGrpSpPr>
        <p:grpSpPr>
          <a:xfrm>
            <a:off x="515885" y="2195698"/>
            <a:ext cx="2398765" cy="1120858"/>
            <a:chOff x="8701035" y="2241577"/>
            <a:chExt cx="2398765" cy="11208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87BBC4A-ACDD-89FA-2909-F51A6A9AE518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6C6279-D1A5-3F48-C58B-8C8B18261A22}"/>
                </a:ext>
              </a:extLst>
            </p:cNvPr>
            <p:cNvSpPr txBox="1"/>
            <p:nvPr/>
          </p:nvSpPr>
          <p:spPr>
            <a:xfrm>
              <a:off x="8701035" y="2532079"/>
              <a:ext cx="239876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E232E56-7F5B-FB42-410F-55EBC12C9053}"/>
              </a:ext>
            </a:extLst>
          </p:cNvPr>
          <p:cNvGrpSpPr/>
          <p:nvPr/>
        </p:nvGrpSpPr>
        <p:grpSpPr>
          <a:xfrm>
            <a:off x="706384" y="4738956"/>
            <a:ext cx="2398765" cy="1120858"/>
            <a:chOff x="8701035" y="2241577"/>
            <a:chExt cx="2398765" cy="11208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8449062-7048-63EA-A871-93057378E9BA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E1769B-337C-BF40-70C9-63D61492EEFE}"/>
                </a:ext>
              </a:extLst>
            </p:cNvPr>
            <p:cNvSpPr txBox="1"/>
            <p:nvPr/>
          </p:nvSpPr>
          <p:spPr>
            <a:xfrm>
              <a:off x="8701035" y="2532079"/>
              <a:ext cx="239876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A4B2A85-2D6F-BEA1-3490-B25BE46E3824}"/>
              </a:ext>
            </a:extLst>
          </p:cNvPr>
          <p:cNvGrpSpPr/>
          <p:nvPr/>
        </p:nvGrpSpPr>
        <p:grpSpPr>
          <a:xfrm>
            <a:off x="8858251" y="4678548"/>
            <a:ext cx="2411465" cy="1120858"/>
            <a:chOff x="8688335" y="2241577"/>
            <a:chExt cx="2411465" cy="112085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FFCE36F-97A8-CE7D-5664-70741DA4415A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D85905-8AD6-D1BE-FDD0-F0C169D19D82}"/>
                </a:ext>
              </a:extLst>
            </p:cNvPr>
            <p:cNvSpPr txBox="1"/>
            <p:nvPr/>
          </p:nvSpPr>
          <p:spPr>
            <a:xfrm>
              <a:off x="8701035" y="2532079"/>
              <a:ext cx="239876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295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D2D20F4-D318-B036-94DF-BF30580A8DE3}"/>
              </a:ext>
            </a:extLst>
          </p:cNvPr>
          <p:cNvGrpSpPr/>
          <p:nvPr/>
        </p:nvGrpSpPr>
        <p:grpSpPr>
          <a:xfrm>
            <a:off x="3940656" y="1442413"/>
            <a:ext cx="4310688" cy="4310688"/>
            <a:chOff x="4189485" y="1893763"/>
            <a:chExt cx="3825268" cy="3825269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B706FAE9-755E-D53F-B5FE-D0D72C741EBF}"/>
                </a:ext>
              </a:extLst>
            </p:cNvPr>
            <p:cNvSpPr/>
            <p:nvPr/>
          </p:nvSpPr>
          <p:spPr bwMode="auto">
            <a:xfrm>
              <a:off x="4189485" y="3471992"/>
              <a:ext cx="2238883" cy="2247040"/>
            </a:xfrm>
            <a:custGeom>
              <a:avLst/>
              <a:gdLst>
                <a:gd name="T0" fmla="*/ 0 w 285"/>
                <a:gd name="T1" fmla="*/ 83 h 286"/>
                <a:gd name="T2" fmla="*/ 0 w 285"/>
                <a:gd name="T3" fmla="*/ 0 h 286"/>
                <a:gd name="T4" fmla="*/ 285 w 285"/>
                <a:gd name="T5" fmla="*/ 286 h 286"/>
                <a:gd name="T6" fmla="*/ 202 w 285"/>
                <a:gd name="T7" fmla="*/ 286 h 286"/>
                <a:gd name="T8" fmla="*/ 0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285" y="128"/>
                    <a:pt x="285" y="286"/>
                  </a:cubicBezTo>
                  <a:cubicBezTo>
                    <a:pt x="202" y="286"/>
                    <a:pt x="202" y="286"/>
                    <a:pt x="202" y="286"/>
                  </a:cubicBezTo>
                  <a:cubicBezTo>
                    <a:pt x="202" y="174"/>
                    <a:pt x="111" y="83"/>
                    <a:pt x="0" y="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70ACA4"/>
                </a:gs>
                <a:gs pos="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503B0E4-75EF-9789-B5C4-F6086E921EB2}"/>
                </a:ext>
              </a:extLst>
            </p:cNvPr>
            <p:cNvSpPr/>
            <p:nvPr/>
          </p:nvSpPr>
          <p:spPr bwMode="auto">
            <a:xfrm>
              <a:off x="4189485" y="1893763"/>
              <a:ext cx="2238883" cy="2238883"/>
            </a:xfrm>
            <a:custGeom>
              <a:avLst/>
              <a:gdLst>
                <a:gd name="T0" fmla="*/ 0 w 285"/>
                <a:gd name="T1" fmla="*/ 202 h 285"/>
                <a:gd name="T2" fmla="*/ 0 w 285"/>
                <a:gd name="T3" fmla="*/ 285 h 285"/>
                <a:gd name="T4" fmla="*/ 285 w 285"/>
                <a:gd name="T5" fmla="*/ 0 h 285"/>
                <a:gd name="T6" fmla="*/ 202 w 285"/>
                <a:gd name="T7" fmla="*/ 0 h 285"/>
                <a:gd name="T8" fmla="*/ 0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0" y="202"/>
                  </a:moveTo>
                  <a:cubicBezTo>
                    <a:pt x="0" y="285"/>
                    <a:pt x="0" y="285"/>
                    <a:pt x="0" y="285"/>
                  </a:cubicBezTo>
                  <a:cubicBezTo>
                    <a:pt x="157" y="285"/>
                    <a:pt x="285" y="157"/>
                    <a:pt x="285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111"/>
                    <a:pt x="111" y="202"/>
                    <a:pt x="0" y="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DF804E2E-840E-6810-72E0-BB3553C59778}"/>
                </a:ext>
              </a:extLst>
            </p:cNvPr>
            <p:cNvSpPr/>
            <p:nvPr/>
          </p:nvSpPr>
          <p:spPr bwMode="auto">
            <a:xfrm>
              <a:off x="5775870" y="3471992"/>
              <a:ext cx="2238883" cy="2247040"/>
            </a:xfrm>
            <a:custGeom>
              <a:avLst/>
              <a:gdLst>
                <a:gd name="T0" fmla="*/ 285 w 285"/>
                <a:gd name="T1" fmla="*/ 83 h 286"/>
                <a:gd name="T2" fmla="*/ 285 w 285"/>
                <a:gd name="T3" fmla="*/ 0 h 286"/>
                <a:gd name="T4" fmla="*/ 0 w 285"/>
                <a:gd name="T5" fmla="*/ 286 h 286"/>
                <a:gd name="T6" fmla="*/ 83 w 285"/>
                <a:gd name="T7" fmla="*/ 286 h 286"/>
                <a:gd name="T8" fmla="*/ 285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285" y="83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128" y="0"/>
                    <a:pt x="0" y="128"/>
                    <a:pt x="0" y="286"/>
                  </a:cubicBezTo>
                  <a:cubicBezTo>
                    <a:pt x="83" y="286"/>
                    <a:pt x="83" y="286"/>
                    <a:pt x="83" y="286"/>
                  </a:cubicBezTo>
                  <a:cubicBezTo>
                    <a:pt x="83" y="174"/>
                    <a:pt x="174" y="83"/>
                    <a:pt x="285" y="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70ACA4"/>
                </a:gs>
                <a:gs pos="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ADFCF241-9503-793B-4C38-43B5FAAA2882}"/>
                </a:ext>
              </a:extLst>
            </p:cNvPr>
            <p:cNvSpPr/>
            <p:nvPr/>
          </p:nvSpPr>
          <p:spPr bwMode="auto">
            <a:xfrm>
              <a:off x="5775870" y="1893763"/>
              <a:ext cx="2238883" cy="2238883"/>
            </a:xfrm>
            <a:custGeom>
              <a:avLst/>
              <a:gdLst>
                <a:gd name="T0" fmla="*/ 285 w 285"/>
                <a:gd name="T1" fmla="*/ 202 h 285"/>
                <a:gd name="T2" fmla="*/ 285 w 285"/>
                <a:gd name="T3" fmla="*/ 285 h 285"/>
                <a:gd name="T4" fmla="*/ 0 w 285"/>
                <a:gd name="T5" fmla="*/ 0 h 285"/>
                <a:gd name="T6" fmla="*/ 83 w 285"/>
                <a:gd name="T7" fmla="*/ 0 h 285"/>
                <a:gd name="T8" fmla="*/ 285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285" y="202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128" y="285"/>
                    <a:pt x="0" y="157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111"/>
                    <a:pt x="174" y="202"/>
                    <a:pt x="285" y="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996981" y="202347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2" name="图形 4" descr="书籍 纯色填充">
            <a:extLst>
              <a:ext uri="{FF2B5EF4-FFF2-40B4-BE49-F238E27FC236}">
                <a16:creationId xmlns:a16="http://schemas.microsoft.com/office/drawing/2014/main" id="{4FC39311-2798-C7CC-CF70-186AA8077229}"/>
              </a:ext>
            </a:extLst>
          </p:cNvPr>
          <p:cNvSpPr/>
          <p:nvPr/>
        </p:nvSpPr>
        <p:spPr>
          <a:xfrm>
            <a:off x="5747146" y="3220916"/>
            <a:ext cx="697707" cy="651029"/>
          </a:xfrm>
          <a:custGeom>
            <a:avLst/>
            <a:gdLst>
              <a:gd name="connsiteX0" fmla="*/ 1014413 w 1014412"/>
              <a:gd name="connsiteY0" fmla="*/ 333375 h 946546"/>
              <a:gd name="connsiteX1" fmla="*/ 952500 w 1014412"/>
              <a:gd name="connsiteY1" fmla="*/ 310753 h 946546"/>
              <a:gd name="connsiteX2" fmla="*/ 952500 w 1014412"/>
              <a:gd name="connsiteY2" fmla="*/ 180975 h 946546"/>
              <a:gd name="connsiteX3" fmla="*/ 1014413 w 1014412"/>
              <a:gd name="connsiteY3" fmla="*/ 154781 h 946546"/>
              <a:gd name="connsiteX4" fmla="*/ 595313 w 1014412"/>
              <a:gd name="connsiteY4" fmla="*/ 0 h 946546"/>
              <a:gd name="connsiteX5" fmla="*/ 85725 w 1014412"/>
              <a:gd name="connsiteY5" fmla="*/ 178594 h 946546"/>
              <a:gd name="connsiteX6" fmla="*/ 35719 w 1014412"/>
              <a:gd name="connsiteY6" fmla="*/ 321469 h 946546"/>
              <a:gd name="connsiteX7" fmla="*/ 41672 w 1014412"/>
              <a:gd name="connsiteY7" fmla="*/ 373856 h 946546"/>
              <a:gd name="connsiteX8" fmla="*/ 0 w 1014412"/>
              <a:gd name="connsiteY8" fmla="*/ 511969 h 946546"/>
              <a:gd name="connsiteX9" fmla="*/ 35719 w 1014412"/>
              <a:gd name="connsiteY9" fmla="*/ 615553 h 946546"/>
              <a:gd name="connsiteX10" fmla="*/ 33337 w 1014412"/>
              <a:gd name="connsiteY10" fmla="*/ 690563 h 946546"/>
              <a:gd name="connsiteX11" fmla="*/ 95250 w 1014412"/>
              <a:gd name="connsiteY11" fmla="*/ 809625 h 946546"/>
              <a:gd name="connsiteX12" fmla="*/ 426244 w 1014412"/>
              <a:gd name="connsiteY12" fmla="*/ 946547 h 946546"/>
              <a:gd name="connsiteX13" fmla="*/ 1012031 w 1014412"/>
              <a:gd name="connsiteY13" fmla="*/ 703659 h 946546"/>
              <a:gd name="connsiteX14" fmla="*/ 950119 w 1014412"/>
              <a:gd name="connsiteY14" fmla="*/ 681038 h 946546"/>
              <a:gd name="connsiteX15" fmla="*/ 950119 w 1014412"/>
              <a:gd name="connsiteY15" fmla="*/ 550069 h 946546"/>
              <a:gd name="connsiteX16" fmla="*/ 1012031 w 1014412"/>
              <a:gd name="connsiteY16" fmla="*/ 523875 h 946546"/>
              <a:gd name="connsiteX17" fmla="*/ 916781 w 1014412"/>
              <a:gd name="connsiteY17" fmla="*/ 488156 h 946546"/>
              <a:gd name="connsiteX18" fmla="*/ 916781 w 1014412"/>
              <a:gd name="connsiteY18" fmla="*/ 373856 h 946546"/>
              <a:gd name="connsiteX19" fmla="*/ 1014413 w 1014412"/>
              <a:gd name="connsiteY19" fmla="*/ 333375 h 946546"/>
              <a:gd name="connsiteX20" fmla="*/ 100013 w 1014412"/>
              <a:gd name="connsiteY20" fmla="*/ 261937 h 946546"/>
              <a:gd name="connsiteX21" fmla="*/ 431006 w 1014412"/>
              <a:gd name="connsiteY21" fmla="*/ 391716 h 946546"/>
              <a:gd name="connsiteX22" fmla="*/ 906066 w 1014412"/>
              <a:gd name="connsiteY22" fmla="*/ 200025 h 946546"/>
              <a:gd name="connsiteX23" fmla="*/ 906066 w 1014412"/>
              <a:gd name="connsiteY23" fmla="*/ 302419 h 946546"/>
              <a:gd name="connsiteX24" fmla="*/ 431006 w 1014412"/>
              <a:gd name="connsiteY24" fmla="*/ 500063 h 946546"/>
              <a:gd name="connsiteX25" fmla="*/ 100013 w 1014412"/>
              <a:gd name="connsiteY25" fmla="*/ 369094 h 946546"/>
              <a:gd name="connsiteX26" fmla="*/ 100013 w 1014412"/>
              <a:gd name="connsiteY26" fmla="*/ 261937 h 946546"/>
              <a:gd name="connsiteX27" fmla="*/ 903684 w 1014412"/>
              <a:gd name="connsiteY27" fmla="*/ 672703 h 946546"/>
              <a:gd name="connsiteX28" fmla="*/ 428625 w 1014412"/>
              <a:gd name="connsiteY28" fmla="*/ 869156 h 946546"/>
              <a:gd name="connsiteX29" fmla="*/ 96441 w 1014412"/>
              <a:gd name="connsiteY29" fmla="*/ 738188 h 946546"/>
              <a:gd name="connsiteX30" fmla="*/ 96441 w 1014412"/>
              <a:gd name="connsiteY30" fmla="*/ 645319 h 946546"/>
              <a:gd name="connsiteX31" fmla="*/ 392906 w 1014412"/>
              <a:gd name="connsiteY31" fmla="*/ 766762 h 946546"/>
              <a:gd name="connsiteX32" fmla="*/ 904875 w 1014412"/>
              <a:gd name="connsiteY32" fmla="*/ 564356 h 946546"/>
              <a:gd name="connsiteX33" fmla="*/ 903684 w 1014412"/>
              <a:gd name="connsiteY33" fmla="*/ 672703 h 946546"/>
              <a:gd name="connsiteX34" fmla="*/ 870347 w 1014412"/>
              <a:gd name="connsiteY34" fmla="*/ 494109 h 946546"/>
              <a:gd name="connsiteX35" fmla="*/ 395287 w 1014412"/>
              <a:gd name="connsiteY35" fmla="*/ 690563 h 946546"/>
              <a:gd name="connsiteX36" fmla="*/ 64294 w 1014412"/>
              <a:gd name="connsiteY36" fmla="*/ 559594 h 946546"/>
              <a:gd name="connsiteX37" fmla="*/ 64294 w 1014412"/>
              <a:gd name="connsiteY37" fmla="*/ 452438 h 946546"/>
              <a:gd name="connsiteX38" fmla="*/ 404813 w 1014412"/>
              <a:gd name="connsiteY38" fmla="*/ 588169 h 946546"/>
              <a:gd name="connsiteX39" fmla="*/ 871538 w 1014412"/>
              <a:gd name="connsiteY39" fmla="*/ 392906 h 946546"/>
              <a:gd name="connsiteX40" fmla="*/ 871538 w 1014412"/>
              <a:gd name="connsiteY40" fmla="*/ 494109 h 94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14412" h="946546">
                <a:moveTo>
                  <a:pt x="1014413" y="333375"/>
                </a:moveTo>
                <a:lnTo>
                  <a:pt x="952500" y="310753"/>
                </a:lnTo>
                <a:lnTo>
                  <a:pt x="952500" y="180975"/>
                </a:lnTo>
                <a:lnTo>
                  <a:pt x="1014413" y="154781"/>
                </a:lnTo>
                <a:lnTo>
                  <a:pt x="595313" y="0"/>
                </a:lnTo>
                <a:lnTo>
                  <a:pt x="85725" y="178594"/>
                </a:lnTo>
                <a:cubicBezTo>
                  <a:pt x="36909" y="202406"/>
                  <a:pt x="35719" y="267891"/>
                  <a:pt x="35719" y="321469"/>
                </a:cubicBezTo>
                <a:cubicBezTo>
                  <a:pt x="35719" y="339328"/>
                  <a:pt x="38100" y="357188"/>
                  <a:pt x="41672" y="373856"/>
                </a:cubicBezTo>
                <a:cubicBezTo>
                  <a:pt x="1191" y="400050"/>
                  <a:pt x="0" y="460772"/>
                  <a:pt x="0" y="511969"/>
                </a:cubicBezTo>
                <a:cubicBezTo>
                  <a:pt x="0" y="553641"/>
                  <a:pt x="9525" y="591741"/>
                  <a:pt x="35719" y="615553"/>
                </a:cubicBezTo>
                <a:cubicBezTo>
                  <a:pt x="29766" y="635794"/>
                  <a:pt x="33337" y="660797"/>
                  <a:pt x="33337" y="690563"/>
                </a:cubicBezTo>
                <a:cubicBezTo>
                  <a:pt x="33337" y="744141"/>
                  <a:pt x="47625" y="792956"/>
                  <a:pt x="95250" y="809625"/>
                </a:cubicBezTo>
                <a:lnTo>
                  <a:pt x="426244" y="946547"/>
                </a:lnTo>
                <a:lnTo>
                  <a:pt x="1012031" y="703659"/>
                </a:lnTo>
                <a:lnTo>
                  <a:pt x="950119" y="681038"/>
                </a:lnTo>
                <a:lnTo>
                  <a:pt x="950119" y="550069"/>
                </a:lnTo>
                <a:lnTo>
                  <a:pt x="1012031" y="523875"/>
                </a:lnTo>
                <a:lnTo>
                  <a:pt x="916781" y="488156"/>
                </a:lnTo>
                <a:lnTo>
                  <a:pt x="916781" y="373856"/>
                </a:lnTo>
                <a:lnTo>
                  <a:pt x="1014413" y="333375"/>
                </a:lnTo>
                <a:close/>
                <a:moveTo>
                  <a:pt x="100013" y="261937"/>
                </a:moveTo>
                <a:lnTo>
                  <a:pt x="431006" y="391716"/>
                </a:lnTo>
                <a:lnTo>
                  <a:pt x="906066" y="200025"/>
                </a:lnTo>
                <a:lnTo>
                  <a:pt x="906066" y="302419"/>
                </a:lnTo>
                <a:lnTo>
                  <a:pt x="431006" y="500063"/>
                </a:lnTo>
                <a:lnTo>
                  <a:pt x="100013" y="369094"/>
                </a:lnTo>
                <a:lnTo>
                  <a:pt x="100013" y="261937"/>
                </a:lnTo>
                <a:close/>
                <a:moveTo>
                  <a:pt x="903684" y="672703"/>
                </a:moveTo>
                <a:lnTo>
                  <a:pt x="428625" y="869156"/>
                </a:lnTo>
                <a:lnTo>
                  <a:pt x="96441" y="738188"/>
                </a:lnTo>
                <a:lnTo>
                  <a:pt x="96441" y="645319"/>
                </a:lnTo>
                <a:lnTo>
                  <a:pt x="392906" y="766762"/>
                </a:lnTo>
                <a:lnTo>
                  <a:pt x="904875" y="564356"/>
                </a:lnTo>
                <a:lnTo>
                  <a:pt x="903684" y="672703"/>
                </a:lnTo>
                <a:close/>
                <a:moveTo>
                  <a:pt x="870347" y="494109"/>
                </a:moveTo>
                <a:lnTo>
                  <a:pt x="395287" y="690563"/>
                </a:lnTo>
                <a:lnTo>
                  <a:pt x="64294" y="559594"/>
                </a:lnTo>
                <a:lnTo>
                  <a:pt x="64294" y="452438"/>
                </a:lnTo>
                <a:lnTo>
                  <a:pt x="404813" y="588169"/>
                </a:lnTo>
                <a:lnTo>
                  <a:pt x="871538" y="392906"/>
                </a:lnTo>
                <a:lnTo>
                  <a:pt x="871538" y="494109"/>
                </a:ln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CA8963F-51D4-5371-586D-7882BF275893}"/>
              </a:ext>
            </a:extLst>
          </p:cNvPr>
          <p:cNvGrpSpPr/>
          <p:nvPr/>
        </p:nvGrpSpPr>
        <p:grpSpPr>
          <a:xfrm>
            <a:off x="6962093" y="1399122"/>
            <a:ext cx="3181037" cy="1116369"/>
            <a:chOff x="8688335" y="2241577"/>
            <a:chExt cx="3181037" cy="111636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B5D958C-F9AB-45DD-82E9-875345B644D5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FEAC618-F83E-5BBD-92CD-1F84775096ED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模板网，幻灯片演示模 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 一访问网址：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 oban.com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201201-BD2B-1A98-F87C-CBA667C94430}"/>
              </a:ext>
            </a:extLst>
          </p:cNvPr>
          <p:cNvGrpSpPr/>
          <p:nvPr/>
        </p:nvGrpSpPr>
        <p:grpSpPr>
          <a:xfrm>
            <a:off x="634131" y="3189556"/>
            <a:ext cx="3117850" cy="866942"/>
            <a:chOff x="7981951" y="2241577"/>
            <a:chExt cx="3117850" cy="86694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5F2C757-022B-2C9F-5E52-6CF66B25CE05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238DC13-E5A1-AC48-1A99-9B3E28283ADE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3313818-C250-9B9A-D4C7-89096E415427}"/>
              </a:ext>
            </a:extLst>
          </p:cNvPr>
          <p:cNvGrpSpPr/>
          <p:nvPr/>
        </p:nvGrpSpPr>
        <p:grpSpPr>
          <a:xfrm>
            <a:off x="8448520" y="3189556"/>
            <a:ext cx="3181037" cy="866942"/>
            <a:chOff x="8688335" y="2241577"/>
            <a:chExt cx="3181037" cy="8669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79363E-6D8D-ECAF-344F-F57CEC4C4B8A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FD2B0BF-0282-0517-3D98-C74D06F68D7C}"/>
                </a:ext>
              </a:extLst>
            </p:cNvPr>
            <p:cNvSpPr txBox="1"/>
            <p:nvPr/>
          </p:nvSpPr>
          <p:spPr>
            <a:xfrm>
              <a:off x="8701035" y="253207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6F8C8C-1622-124C-8BC5-752E983CD942}"/>
              </a:ext>
            </a:extLst>
          </p:cNvPr>
          <p:cNvGrpSpPr/>
          <p:nvPr/>
        </p:nvGrpSpPr>
        <p:grpSpPr>
          <a:xfrm>
            <a:off x="2159481" y="4964215"/>
            <a:ext cx="3117850" cy="866942"/>
            <a:chOff x="7981951" y="2241577"/>
            <a:chExt cx="3117850" cy="86694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3D43E8E-E949-FD72-2FFE-0F07768F1701}"/>
                </a:ext>
              </a:extLst>
            </p:cNvPr>
            <p:cNvSpPr txBox="1"/>
            <p:nvPr/>
          </p:nvSpPr>
          <p:spPr>
            <a:xfrm>
              <a:off x="9549376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269E66-B05F-6C8E-23B0-BC6196901280}"/>
                </a:ext>
              </a:extLst>
            </p:cNvPr>
            <p:cNvSpPr txBox="1"/>
            <p:nvPr/>
          </p:nvSpPr>
          <p:spPr>
            <a:xfrm>
              <a:off x="7981951" y="2532079"/>
              <a:ext cx="31178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7562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49F9858-6A6D-E7E6-2792-3E9F2396EF87}"/>
              </a:ext>
            </a:extLst>
          </p:cNvPr>
          <p:cNvSpPr/>
          <p:nvPr/>
        </p:nvSpPr>
        <p:spPr>
          <a:xfrm>
            <a:off x="1433869" y="1958825"/>
            <a:ext cx="2013904" cy="2945209"/>
          </a:xfrm>
          <a:custGeom>
            <a:avLst/>
            <a:gdLst>
              <a:gd name="connsiteX0" fmla="*/ 167325 w 2013904"/>
              <a:gd name="connsiteY0" fmla="*/ 0 h 2945209"/>
              <a:gd name="connsiteX1" fmla="*/ 1846579 w 2013904"/>
              <a:gd name="connsiteY1" fmla="*/ 0 h 2945209"/>
              <a:gd name="connsiteX2" fmla="*/ 2013904 w 2013904"/>
              <a:gd name="connsiteY2" fmla="*/ 167325 h 2945209"/>
              <a:gd name="connsiteX3" fmla="*/ 2013904 w 2013904"/>
              <a:gd name="connsiteY3" fmla="*/ 2777885 h 2945209"/>
              <a:gd name="connsiteX4" fmla="*/ 1846579 w 2013904"/>
              <a:gd name="connsiteY4" fmla="*/ 2945209 h 2945209"/>
              <a:gd name="connsiteX5" fmla="*/ 167325 w 2013904"/>
              <a:gd name="connsiteY5" fmla="*/ 2945209 h 2945209"/>
              <a:gd name="connsiteX6" fmla="*/ 0 w 2013904"/>
              <a:gd name="connsiteY6" fmla="*/ 2777885 h 2945209"/>
              <a:gd name="connsiteX7" fmla="*/ 0 w 2013904"/>
              <a:gd name="connsiteY7" fmla="*/ 167325 h 2945209"/>
              <a:gd name="connsiteX8" fmla="*/ 167325 w 2013904"/>
              <a:gd name="connsiteY8" fmla="*/ 0 h 294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04" h="2945209">
                <a:moveTo>
                  <a:pt x="167325" y="0"/>
                </a:moveTo>
                <a:lnTo>
                  <a:pt x="1846579" y="0"/>
                </a:lnTo>
                <a:cubicBezTo>
                  <a:pt x="1851589" y="90175"/>
                  <a:pt x="1924230" y="162315"/>
                  <a:pt x="2013904" y="167325"/>
                </a:cubicBezTo>
                <a:lnTo>
                  <a:pt x="2013904" y="2777885"/>
                </a:lnTo>
                <a:cubicBezTo>
                  <a:pt x="1923729" y="2782894"/>
                  <a:pt x="1851589" y="2855535"/>
                  <a:pt x="1846579" y="2945209"/>
                </a:cubicBezTo>
                <a:lnTo>
                  <a:pt x="167325" y="2945209"/>
                </a:lnTo>
                <a:cubicBezTo>
                  <a:pt x="162315" y="2855034"/>
                  <a:pt x="89674" y="2782894"/>
                  <a:pt x="0" y="2777885"/>
                </a:cubicBezTo>
                <a:lnTo>
                  <a:pt x="0" y="167325"/>
                </a:lnTo>
                <a:cubicBezTo>
                  <a:pt x="90175" y="162315"/>
                  <a:pt x="162315" y="89674"/>
                  <a:pt x="167325" y="0"/>
                </a:cubicBez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996981" y="202347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C0B8940-CE07-A8E7-6B81-D754B7C47183}"/>
              </a:ext>
            </a:extLst>
          </p:cNvPr>
          <p:cNvSpPr/>
          <p:nvPr/>
        </p:nvSpPr>
        <p:spPr>
          <a:xfrm>
            <a:off x="1346200" y="1865970"/>
            <a:ext cx="2189243" cy="3126059"/>
          </a:xfrm>
          <a:custGeom>
            <a:avLst/>
            <a:gdLst>
              <a:gd name="connsiteX0" fmla="*/ 2002381 w 2189243"/>
              <a:gd name="connsiteY0" fmla="*/ 20039 h 3126059"/>
              <a:gd name="connsiteX1" fmla="*/ 2169204 w 2189243"/>
              <a:gd name="connsiteY1" fmla="*/ 186862 h 3126059"/>
              <a:gd name="connsiteX2" fmla="*/ 2169204 w 2189243"/>
              <a:gd name="connsiteY2" fmla="*/ 2939197 h 3126059"/>
              <a:gd name="connsiteX3" fmla="*/ 2002381 w 2189243"/>
              <a:gd name="connsiteY3" fmla="*/ 3106020 h 3126059"/>
              <a:gd name="connsiteX4" fmla="*/ 186862 w 2189243"/>
              <a:gd name="connsiteY4" fmla="*/ 3106020 h 3126059"/>
              <a:gd name="connsiteX5" fmla="*/ 20039 w 2189243"/>
              <a:gd name="connsiteY5" fmla="*/ 2939197 h 3126059"/>
              <a:gd name="connsiteX6" fmla="*/ 20039 w 2189243"/>
              <a:gd name="connsiteY6" fmla="*/ 186862 h 3126059"/>
              <a:gd name="connsiteX7" fmla="*/ 186862 w 2189243"/>
              <a:gd name="connsiteY7" fmla="*/ 20039 h 3126059"/>
              <a:gd name="connsiteX8" fmla="*/ 2002381 w 2189243"/>
              <a:gd name="connsiteY8" fmla="*/ 20039 h 3126059"/>
              <a:gd name="connsiteX9" fmla="*/ 2021418 w 2189243"/>
              <a:gd name="connsiteY9" fmla="*/ 0 h 3126059"/>
              <a:gd name="connsiteX10" fmla="*/ 167825 w 2189243"/>
              <a:gd name="connsiteY10" fmla="*/ 0 h 3126059"/>
              <a:gd name="connsiteX11" fmla="*/ 0 w 2189243"/>
              <a:gd name="connsiteY11" fmla="*/ 167825 h 3126059"/>
              <a:gd name="connsiteX12" fmla="*/ 0 w 2189243"/>
              <a:gd name="connsiteY12" fmla="*/ 2958234 h 3126059"/>
              <a:gd name="connsiteX13" fmla="*/ 167825 w 2189243"/>
              <a:gd name="connsiteY13" fmla="*/ 3126059 h 3126059"/>
              <a:gd name="connsiteX14" fmla="*/ 2021418 w 2189243"/>
              <a:gd name="connsiteY14" fmla="*/ 3126059 h 3126059"/>
              <a:gd name="connsiteX15" fmla="*/ 2189243 w 2189243"/>
              <a:gd name="connsiteY15" fmla="*/ 2958234 h 3126059"/>
              <a:gd name="connsiteX16" fmla="*/ 2189243 w 2189243"/>
              <a:gd name="connsiteY16" fmla="*/ 167825 h 3126059"/>
              <a:gd name="connsiteX17" fmla="*/ 2021418 w 2189243"/>
              <a:gd name="connsiteY17" fmla="*/ 0 h 3126059"/>
              <a:gd name="connsiteX18" fmla="*/ 2021418 w 2189243"/>
              <a:gd name="connsiteY18" fmla="*/ 0 h 312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89243" h="3126059">
                <a:moveTo>
                  <a:pt x="2002381" y="20039"/>
                </a:moveTo>
                <a:cubicBezTo>
                  <a:pt x="2011899" y="107709"/>
                  <a:pt x="2081534" y="177344"/>
                  <a:pt x="2169204" y="186862"/>
                </a:cubicBezTo>
                <a:lnTo>
                  <a:pt x="2169204" y="2939197"/>
                </a:lnTo>
                <a:cubicBezTo>
                  <a:pt x="2081534" y="2948715"/>
                  <a:pt x="2011899" y="3018350"/>
                  <a:pt x="2002381" y="3106020"/>
                </a:cubicBezTo>
                <a:lnTo>
                  <a:pt x="186862" y="3106020"/>
                </a:lnTo>
                <a:cubicBezTo>
                  <a:pt x="177344" y="3018350"/>
                  <a:pt x="107709" y="2948715"/>
                  <a:pt x="20039" y="2939197"/>
                </a:cubicBezTo>
                <a:lnTo>
                  <a:pt x="20039" y="186862"/>
                </a:lnTo>
                <a:cubicBezTo>
                  <a:pt x="107709" y="177344"/>
                  <a:pt x="177344" y="107709"/>
                  <a:pt x="186862" y="20039"/>
                </a:cubicBezTo>
                <a:lnTo>
                  <a:pt x="2002381" y="20039"/>
                </a:lnTo>
                <a:moveTo>
                  <a:pt x="2021418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958234"/>
                </a:lnTo>
                <a:cubicBezTo>
                  <a:pt x="92680" y="2958234"/>
                  <a:pt x="167825" y="3033379"/>
                  <a:pt x="167825" y="3126059"/>
                </a:cubicBezTo>
                <a:lnTo>
                  <a:pt x="2021418" y="3126059"/>
                </a:lnTo>
                <a:cubicBezTo>
                  <a:pt x="2021418" y="3033379"/>
                  <a:pt x="2096563" y="2958234"/>
                  <a:pt x="2189243" y="2958234"/>
                </a:cubicBezTo>
                <a:lnTo>
                  <a:pt x="2189243" y="167825"/>
                </a:lnTo>
                <a:cubicBezTo>
                  <a:pt x="2096563" y="167825"/>
                  <a:pt x="2021418" y="92680"/>
                  <a:pt x="2021418" y="0"/>
                </a:cubicBezTo>
                <a:lnTo>
                  <a:pt x="2021418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99569D7-3F4D-9336-4001-5EBCB5667D5A}"/>
              </a:ext>
            </a:extLst>
          </p:cNvPr>
          <p:cNvSpPr/>
          <p:nvPr/>
        </p:nvSpPr>
        <p:spPr>
          <a:xfrm>
            <a:off x="1423850" y="1946125"/>
            <a:ext cx="2033942" cy="2965748"/>
          </a:xfrm>
          <a:custGeom>
            <a:avLst/>
            <a:gdLst>
              <a:gd name="connsiteX0" fmla="*/ 1856598 w 2033942"/>
              <a:gd name="connsiteY0" fmla="*/ 10019 h 2965748"/>
              <a:gd name="connsiteX1" fmla="*/ 2023923 w 2033942"/>
              <a:gd name="connsiteY1" fmla="*/ 177344 h 2965748"/>
              <a:gd name="connsiteX2" fmla="*/ 2023923 w 2033942"/>
              <a:gd name="connsiteY2" fmla="*/ 2787904 h 2965748"/>
              <a:gd name="connsiteX3" fmla="*/ 1856598 w 2033942"/>
              <a:gd name="connsiteY3" fmla="*/ 2955228 h 2965748"/>
              <a:gd name="connsiteX4" fmla="*/ 177344 w 2033942"/>
              <a:gd name="connsiteY4" fmla="*/ 2955228 h 2965748"/>
              <a:gd name="connsiteX5" fmla="*/ 10019 w 2033942"/>
              <a:gd name="connsiteY5" fmla="*/ 2787904 h 2965748"/>
              <a:gd name="connsiteX6" fmla="*/ 10019 w 2033942"/>
              <a:gd name="connsiteY6" fmla="*/ 177344 h 2965748"/>
              <a:gd name="connsiteX7" fmla="*/ 177344 w 2033942"/>
              <a:gd name="connsiteY7" fmla="*/ 10019 h 2965748"/>
              <a:gd name="connsiteX8" fmla="*/ 1856598 w 2033942"/>
              <a:gd name="connsiteY8" fmla="*/ 10019 h 2965748"/>
              <a:gd name="connsiteX9" fmla="*/ 1866117 w 2033942"/>
              <a:gd name="connsiteY9" fmla="*/ 0 h 2965748"/>
              <a:gd name="connsiteX10" fmla="*/ 167825 w 2033942"/>
              <a:gd name="connsiteY10" fmla="*/ 0 h 2965748"/>
              <a:gd name="connsiteX11" fmla="*/ 0 w 2033942"/>
              <a:gd name="connsiteY11" fmla="*/ 167825 h 2965748"/>
              <a:gd name="connsiteX12" fmla="*/ 0 w 2033942"/>
              <a:gd name="connsiteY12" fmla="*/ 2797923 h 2965748"/>
              <a:gd name="connsiteX13" fmla="*/ 167825 w 2033942"/>
              <a:gd name="connsiteY13" fmla="*/ 2965748 h 2965748"/>
              <a:gd name="connsiteX14" fmla="*/ 1866117 w 2033942"/>
              <a:gd name="connsiteY14" fmla="*/ 2965748 h 2965748"/>
              <a:gd name="connsiteX15" fmla="*/ 2033942 w 2033942"/>
              <a:gd name="connsiteY15" fmla="*/ 2797923 h 2965748"/>
              <a:gd name="connsiteX16" fmla="*/ 2033942 w 2033942"/>
              <a:gd name="connsiteY16" fmla="*/ 167825 h 2965748"/>
              <a:gd name="connsiteX17" fmla="*/ 1866117 w 2033942"/>
              <a:gd name="connsiteY17" fmla="*/ 0 h 2965748"/>
              <a:gd name="connsiteX18" fmla="*/ 1866117 w 2033942"/>
              <a:gd name="connsiteY18" fmla="*/ 0 h 29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33942" h="2965748">
                <a:moveTo>
                  <a:pt x="1856598" y="10019"/>
                </a:moveTo>
                <a:cubicBezTo>
                  <a:pt x="1861608" y="100194"/>
                  <a:pt x="1934249" y="172334"/>
                  <a:pt x="2023923" y="177344"/>
                </a:cubicBezTo>
                <a:lnTo>
                  <a:pt x="2023923" y="2787904"/>
                </a:lnTo>
                <a:cubicBezTo>
                  <a:pt x="1933748" y="2792913"/>
                  <a:pt x="1861608" y="2865554"/>
                  <a:pt x="1856598" y="2955228"/>
                </a:cubicBezTo>
                <a:lnTo>
                  <a:pt x="177344" y="2955228"/>
                </a:lnTo>
                <a:cubicBezTo>
                  <a:pt x="172334" y="2865053"/>
                  <a:pt x="99693" y="2792913"/>
                  <a:pt x="10019" y="2787904"/>
                </a:cubicBezTo>
                <a:lnTo>
                  <a:pt x="10019" y="177344"/>
                </a:lnTo>
                <a:cubicBezTo>
                  <a:pt x="100194" y="172334"/>
                  <a:pt x="172334" y="99693"/>
                  <a:pt x="177344" y="10019"/>
                </a:cubicBezTo>
                <a:lnTo>
                  <a:pt x="1856598" y="10019"/>
                </a:lnTo>
                <a:moveTo>
                  <a:pt x="1866117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797923"/>
                </a:lnTo>
                <a:cubicBezTo>
                  <a:pt x="92680" y="2797923"/>
                  <a:pt x="167825" y="2873069"/>
                  <a:pt x="167825" y="2965748"/>
                </a:cubicBezTo>
                <a:lnTo>
                  <a:pt x="1866117" y="2965748"/>
                </a:lnTo>
                <a:cubicBezTo>
                  <a:pt x="1866117" y="2873069"/>
                  <a:pt x="1941262" y="2797923"/>
                  <a:pt x="2033942" y="2797923"/>
                </a:cubicBezTo>
                <a:lnTo>
                  <a:pt x="2033942" y="167825"/>
                </a:lnTo>
                <a:cubicBezTo>
                  <a:pt x="1941262" y="167825"/>
                  <a:pt x="1866117" y="92680"/>
                  <a:pt x="1866117" y="0"/>
                </a:cubicBezTo>
                <a:lnTo>
                  <a:pt x="1866117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6C3765E-3565-6DA2-8195-F9032D743FC6}"/>
              </a:ext>
            </a:extLst>
          </p:cNvPr>
          <p:cNvGrpSpPr/>
          <p:nvPr/>
        </p:nvGrpSpPr>
        <p:grpSpPr>
          <a:xfrm>
            <a:off x="1334753" y="1456561"/>
            <a:ext cx="2212136" cy="4445979"/>
            <a:chOff x="9179136" y="2172403"/>
            <a:chExt cx="2212136" cy="444597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10F8578-016E-DDF7-D10B-EA33CF1CF2B0}"/>
                </a:ext>
              </a:extLst>
            </p:cNvPr>
            <p:cNvSpPr txBox="1"/>
            <p:nvPr/>
          </p:nvSpPr>
          <p:spPr>
            <a:xfrm>
              <a:off x="9509991" y="217240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D626CD9-3510-08AD-B838-1FC40B339C51}"/>
                </a:ext>
              </a:extLst>
            </p:cNvPr>
            <p:cNvSpPr txBox="1"/>
            <p:nvPr/>
          </p:nvSpPr>
          <p:spPr>
            <a:xfrm>
              <a:off x="9179136" y="5788026"/>
              <a:ext cx="2212136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7404022-353E-390A-E6C3-B35A86D0252C}"/>
              </a:ext>
            </a:extLst>
          </p:cNvPr>
          <p:cNvSpPr/>
          <p:nvPr/>
        </p:nvSpPr>
        <p:spPr>
          <a:xfrm>
            <a:off x="3872269" y="1958825"/>
            <a:ext cx="2013904" cy="2945209"/>
          </a:xfrm>
          <a:custGeom>
            <a:avLst/>
            <a:gdLst>
              <a:gd name="connsiteX0" fmla="*/ 167325 w 2013904"/>
              <a:gd name="connsiteY0" fmla="*/ 0 h 2945209"/>
              <a:gd name="connsiteX1" fmla="*/ 1846579 w 2013904"/>
              <a:gd name="connsiteY1" fmla="*/ 0 h 2945209"/>
              <a:gd name="connsiteX2" fmla="*/ 2013904 w 2013904"/>
              <a:gd name="connsiteY2" fmla="*/ 167325 h 2945209"/>
              <a:gd name="connsiteX3" fmla="*/ 2013904 w 2013904"/>
              <a:gd name="connsiteY3" fmla="*/ 2777885 h 2945209"/>
              <a:gd name="connsiteX4" fmla="*/ 1846579 w 2013904"/>
              <a:gd name="connsiteY4" fmla="*/ 2945209 h 2945209"/>
              <a:gd name="connsiteX5" fmla="*/ 167325 w 2013904"/>
              <a:gd name="connsiteY5" fmla="*/ 2945209 h 2945209"/>
              <a:gd name="connsiteX6" fmla="*/ 0 w 2013904"/>
              <a:gd name="connsiteY6" fmla="*/ 2777885 h 2945209"/>
              <a:gd name="connsiteX7" fmla="*/ 0 w 2013904"/>
              <a:gd name="connsiteY7" fmla="*/ 167325 h 2945209"/>
              <a:gd name="connsiteX8" fmla="*/ 167325 w 2013904"/>
              <a:gd name="connsiteY8" fmla="*/ 0 h 294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04" h="2945209">
                <a:moveTo>
                  <a:pt x="167325" y="0"/>
                </a:moveTo>
                <a:lnTo>
                  <a:pt x="1846579" y="0"/>
                </a:lnTo>
                <a:cubicBezTo>
                  <a:pt x="1851589" y="90175"/>
                  <a:pt x="1924230" y="162315"/>
                  <a:pt x="2013904" y="167325"/>
                </a:cubicBezTo>
                <a:lnTo>
                  <a:pt x="2013904" y="2777885"/>
                </a:lnTo>
                <a:cubicBezTo>
                  <a:pt x="1923729" y="2782894"/>
                  <a:pt x="1851589" y="2855535"/>
                  <a:pt x="1846579" y="2945209"/>
                </a:cubicBezTo>
                <a:lnTo>
                  <a:pt x="167325" y="2945209"/>
                </a:lnTo>
                <a:cubicBezTo>
                  <a:pt x="162315" y="2855034"/>
                  <a:pt x="89674" y="2782894"/>
                  <a:pt x="0" y="2777885"/>
                </a:cubicBezTo>
                <a:lnTo>
                  <a:pt x="0" y="167325"/>
                </a:lnTo>
                <a:cubicBezTo>
                  <a:pt x="90175" y="162315"/>
                  <a:pt x="162315" y="89674"/>
                  <a:pt x="167325" y="0"/>
                </a:cubicBezTo>
                <a:close/>
              </a:path>
            </a:pathLst>
          </a:cu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D5597FB-759A-F9C9-070D-1325CD23E59A}"/>
              </a:ext>
            </a:extLst>
          </p:cNvPr>
          <p:cNvSpPr/>
          <p:nvPr/>
        </p:nvSpPr>
        <p:spPr>
          <a:xfrm>
            <a:off x="3784600" y="1865970"/>
            <a:ext cx="2189243" cy="3126059"/>
          </a:xfrm>
          <a:custGeom>
            <a:avLst/>
            <a:gdLst>
              <a:gd name="connsiteX0" fmla="*/ 2002381 w 2189243"/>
              <a:gd name="connsiteY0" fmla="*/ 20039 h 3126059"/>
              <a:gd name="connsiteX1" fmla="*/ 2169204 w 2189243"/>
              <a:gd name="connsiteY1" fmla="*/ 186862 h 3126059"/>
              <a:gd name="connsiteX2" fmla="*/ 2169204 w 2189243"/>
              <a:gd name="connsiteY2" fmla="*/ 2939197 h 3126059"/>
              <a:gd name="connsiteX3" fmla="*/ 2002381 w 2189243"/>
              <a:gd name="connsiteY3" fmla="*/ 3106020 h 3126059"/>
              <a:gd name="connsiteX4" fmla="*/ 186862 w 2189243"/>
              <a:gd name="connsiteY4" fmla="*/ 3106020 h 3126059"/>
              <a:gd name="connsiteX5" fmla="*/ 20039 w 2189243"/>
              <a:gd name="connsiteY5" fmla="*/ 2939197 h 3126059"/>
              <a:gd name="connsiteX6" fmla="*/ 20039 w 2189243"/>
              <a:gd name="connsiteY6" fmla="*/ 186862 h 3126059"/>
              <a:gd name="connsiteX7" fmla="*/ 186862 w 2189243"/>
              <a:gd name="connsiteY7" fmla="*/ 20039 h 3126059"/>
              <a:gd name="connsiteX8" fmla="*/ 2002381 w 2189243"/>
              <a:gd name="connsiteY8" fmla="*/ 20039 h 3126059"/>
              <a:gd name="connsiteX9" fmla="*/ 2021418 w 2189243"/>
              <a:gd name="connsiteY9" fmla="*/ 0 h 3126059"/>
              <a:gd name="connsiteX10" fmla="*/ 167825 w 2189243"/>
              <a:gd name="connsiteY10" fmla="*/ 0 h 3126059"/>
              <a:gd name="connsiteX11" fmla="*/ 0 w 2189243"/>
              <a:gd name="connsiteY11" fmla="*/ 167825 h 3126059"/>
              <a:gd name="connsiteX12" fmla="*/ 0 w 2189243"/>
              <a:gd name="connsiteY12" fmla="*/ 2958234 h 3126059"/>
              <a:gd name="connsiteX13" fmla="*/ 167825 w 2189243"/>
              <a:gd name="connsiteY13" fmla="*/ 3126059 h 3126059"/>
              <a:gd name="connsiteX14" fmla="*/ 2021418 w 2189243"/>
              <a:gd name="connsiteY14" fmla="*/ 3126059 h 3126059"/>
              <a:gd name="connsiteX15" fmla="*/ 2189243 w 2189243"/>
              <a:gd name="connsiteY15" fmla="*/ 2958234 h 3126059"/>
              <a:gd name="connsiteX16" fmla="*/ 2189243 w 2189243"/>
              <a:gd name="connsiteY16" fmla="*/ 167825 h 3126059"/>
              <a:gd name="connsiteX17" fmla="*/ 2021418 w 2189243"/>
              <a:gd name="connsiteY17" fmla="*/ 0 h 3126059"/>
              <a:gd name="connsiteX18" fmla="*/ 2021418 w 2189243"/>
              <a:gd name="connsiteY18" fmla="*/ 0 h 312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89243" h="3126059">
                <a:moveTo>
                  <a:pt x="2002381" y="20039"/>
                </a:moveTo>
                <a:cubicBezTo>
                  <a:pt x="2011899" y="107709"/>
                  <a:pt x="2081534" y="177344"/>
                  <a:pt x="2169204" y="186862"/>
                </a:cubicBezTo>
                <a:lnTo>
                  <a:pt x="2169204" y="2939197"/>
                </a:lnTo>
                <a:cubicBezTo>
                  <a:pt x="2081534" y="2948715"/>
                  <a:pt x="2011899" y="3018350"/>
                  <a:pt x="2002381" y="3106020"/>
                </a:cubicBezTo>
                <a:lnTo>
                  <a:pt x="186862" y="3106020"/>
                </a:lnTo>
                <a:cubicBezTo>
                  <a:pt x="177344" y="3018350"/>
                  <a:pt x="107709" y="2948715"/>
                  <a:pt x="20039" y="2939197"/>
                </a:cubicBezTo>
                <a:lnTo>
                  <a:pt x="20039" y="186862"/>
                </a:lnTo>
                <a:cubicBezTo>
                  <a:pt x="107709" y="177344"/>
                  <a:pt x="177344" y="107709"/>
                  <a:pt x="186862" y="20039"/>
                </a:cubicBezTo>
                <a:lnTo>
                  <a:pt x="2002381" y="20039"/>
                </a:lnTo>
                <a:moveTo>
                  <a:pt x="2021418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958234"/>
                </a:lnTo>
                <a:cubicBezTo>
                  <a:pt x="92680" y="2958234"/>
                  <a:pt x="167825" y="3033379"/>
                  <a:pt x="167825" y="3126059"/>
                </a:cubicBezTo>
                <a:lnTo>
                  <a:pt x="2021418" y="3126059"/>
                </a:lnTo>
                <a:cubicBezTo>
                  <a:pt x="2021418" y="3033379"/>
                  <a:pt x="2096563" y="2958234"/>
                  <a:pt x="2189243" y="2958234"/>
                </a:cubicBezTo>
                <a:lnTo>
                  <a:pt x="2189243" y="167825"/>
                </a:lnTo>
                <a:cubicBezTo>
                  <a:pt x="2096563" y="167825"/>
                  <a:pt x="2021418" y="92680"/>
                  <a:pt x="2021418" y="0"/>
                </a:cubicBezTo>
                <a:lnTo>
                  <a:pt x="2021418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C56E485-7756-9B5B-A58B-6A4A093665ED}"/>
              </a:ext>
            </a:extLst>
          </p:cNvPr>
          <p:cNvSpPr/>
          <p:nvPr/>
        </p:nvSpPr>
        <p:spPr>
          <a:xfrm>
            <a:off x="3862250" y="1946125"/>
            <a:ext cx="2033942" cy="2965748"/>
          </a:xfrm>
          <a:custGeom>
            <a:avLst/>
            <a:gdLst>
              <a:gd name="connsiteX0" fmla="*/ 1856598 w 2033942"/>
              <a:gd name="connsiteY0" fmla="*/ 10019 h 2965748"/>
              <a:gd name="connsiteX1" fmla="*/ 2023923 w 2033942"/>
              <a:gd name="connsiteY1" fmla="*/ 177344 h 2965748"/>
              <a:gd name="connsiteX2" fmla="*/ 2023923 w 2033942"/>
              <a:gd name="connsiteY2" fmla="*/ 2787904 h 2965748"/>
              <a:gd name="connsiteX3" fmla="*/ 1856598 w 2033942"/>
              <a:gd name="connsiteY3" fmla="*/ 2955228 h 2965748"/>
              <a:gd name="connsiteX4" fmla="*/ 177344 w 2033942"/>
              <a:gd name="connsiteY4" fmla="*/ 2955228 h 2965748"/>
              <a:gd name="connsiteX5" fmla="*/ 10019 w 2033942"/>
              <a:gd name="connsiteY5" fmla="*/ 2787904 h 2965748"/>
              <a:gd name="connsiteX6" fmla="*/ 10019 w 2033942"/>
              <a:gd name="connsiteY6" fmla="*/ 177344 h 2965748"/>
              <a:gd name="connsiteX7" fmla="*/ 177344 w 2033942"/>
              <a:gd name="connsiteY7" fmla="*/ 10019 h 2965748"/>
              <a:gd name="connsiteX8" fmla="*/ 1856598 w 2033942"/>
              <a:gd name="connsiteY8" fmla="*/ 10019 h 2965748"/>
              <a:gd name="connsiteX9" fmla="*/ 1866117 w 2033942"/>
              <a:gd name="connsiteY9" fmla="*/ 0 h 2965748"/>
              <a:gd name="connsiteX10" fmla="*/ 167825 w 2033942"/>
              <a:gd name="connsiteY10" fmla="*/ 0 h 2965748"/>
              <a:gd name="connsiteX11" fmla="*/ 0 w 2033942"/>
              <a:gd name="connsiteY11" fmla="*/ 167825 h 2965748"/>
              <a:gd name="connsiteX12" fmla="*/ 0 w 2033942"/>
              <a:gd name="connsiteY12" fmla="*/ 2797923 h 2965748"/>
              <a:gd name="connsiteX13" fmla="*/ 167825 w 2033942"/>
              <a:gd name="connsiteY13" fmla="*/ 2965748 h 2965748"/>
              <a:gd name="connsiteX14" fmla="*/ 1866117 w 2033942"/>
              <a:gd name="connsiteY14" fmla="*/ 2965748 h 2965748"/>
              <a:gd name="connsiteX15" fmla="*/ 2033942 w 2033942"/>
              <a:gd name="connsiteY15" fmla="*/ 2797923 h 2965748"/>
              <a:gd name="connsiteX16" fmla="*/ 2033942 w 2033942"/>
              <a:gd name="connsiteY16" fmla="*/ 167825 h 2965748"/>
              <a:gd name="connsiteX17" fmla="*/ 1866117 w 2033942"/>
              <a:gd name="connsiteY17" fmla="*/ 0 h 2965748"/>
              <a:gd name="connsiteX18" fmla="*/ 1866117 w 2033942"/>
              <a:gd name="connsiteY18" fmla="*/ 0 h 29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33942" h="2965748">
                <a:moveTo>
                  <a:pt x="1856598" y="10019"/>
                </a:moveTo>
                <a:cubicBezTo>
                  <a:pt x="1861608" y="100194"/>
                  <a:pt x="1934249" y="172334"/>
                  <a:pt x="2023923" y="177344"/>
                </a:cubicBezTo>
                <a:lnTo>
                  <a:pt x="2023923" y="2787904"/>
                </a:lnTo>
                <a:cubicBezTo>
                  <a:pt x="1933748" y="2792913"/>
                  <a:pt x="1861608" y="2865554"/>
                  <a:pt x="1856598" y="2955228"/>
                </a:cubicBezTo>
                <a:lnTo>
                  <a:pt x="177344" y="2955228"/>
                </a:lnTo>
                <a:cubicBezTo>
                  <a:pt x="172334" y="2865053"/>
                  <a:pt x="99693" y="2792913"/>
                  <a:pt x="10019" y="2787904"/>
                </a:cubicBezTo>
                <a:lnTo>
                  <a:pt x="10019" y="177344"/>
                </a:lnTo>
                <a:cubicBezTo>
                  <a:pt x="100194" y="172334"/>
                  <a:pt x="172334" y="99693"/>
                  <a:pt x="177344" y="10019"/>
                </a:cubicBezTo>
                <a:lnTo>
                  <a:pt x="1856598" y="10019"/>
                </a:lnTo>
                <a:moveTo>
                  <a:pt x="1866117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797923"/>
                </a:lnTo>
                <a:cubicBezTo>
                  <a:pt x="92680" y="2797923"/>
                  <a:pt x="167825" y="2873069"/>
                  <a:pt x="167825" y="2965748"/>
                </a:cubicBezTo>
                <a:lnTo>
                  <a:pt x="1866117" y="2965748"/>
                </a:lnTo>
                <a:cubicBezTo>
                  <a:pt x="1866117" y="2873069"/>
                  <a:pt x="1941262" y="2797923"/>
                  <a:pt x="2033942" y="2797923"/>
                </a:cubicBezTo>
                <a:lnTo>
                  <a:pt x="2033942" y="167825"/>
                </a:lnTo>
                <a:cubicBezTo>
                  <a:pt x="1941262" y="167825"/>
                  <a:pt x="1866117" y="92680"/>
                  <a:pt x="1866117" y="0"/>
                </a:cubicBezTo>
                <a:lnTo>
                  <a:pt x="1866117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89511E-4456-2A75-F37B-181C37B1FC4A}"/>
              </a:ext>
            </a:extLst>
          </p:cNvPr>
          <p:cNvGrpSpPr/>
          <p:nvPr/>
        </p:nvGrpSpPr>
        <p:grpSpPr>
          <a:xfrm>
            <a:off x="3773153" y="1456561"/>
            <a:ext cx="2212136" cy="4445979"/>
            <a:chOff x="9179136" y="2172403"/>
            <a:chExt cx="2212136" cy="444597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37A737F-F67A-5A87-16D2-13A21BE25BE2}"/>
                </a:ext>
              </a:extLst>
            </p:cNvPr>
            <p:cNvSpPr txBox="1"/>
            <p:nvPr/>
          </p:nvSpPr>
          <p:spPr>
            <a:xfrm>
              <a:off x="9509991" y="217240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94A0FF-8050-5777-C8E8-178BF7F37437}"/>
                </a:ext>
              </a:extLst>
            </p:cNvPr>
            <p:cNvSpPr txBox="1"/>
            <p:nvPr/>
          </p:nvSpPr>
          <p:spPr>
            <a:xfrm>
              <a:off x="9179136" y="5788026"/>
              <a:ext cx="2212136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5BDF340-EC65-2C45-0EF4-C78BCB0437DC}"/>
              </a:ext>
            </a:extLst>
          </p:cNvPr>
          <p:cNvSpPr/>
          <p:nvPr/>
        </p:nvSpPr>
        <p:spPr>
          <a:xfrm>
            <a:off x="6310669" y="1958825"/>
            <a:ext cx="2013904" cy="2945209"/>
          </a:xfrm>
          <a:custGeom>
            <a:avLst/>
            <a:gdLst>
              <a:gd name="connsiteX0" fmla="*/ 167325 w 2013904"/>
              <a:gd name="connsiteY0" fmla="*/ 0 h 2945209"/>
              <a:gd name="connsiteX1" fmla="*/ 1846579 w 2013904"/>
              <a:gd name="connsiteY1" fmla="*/ 0 h 2945209"/>
              <a:gd name="connsiteX2" fmla="*/ 2013904 w 2013904"/>
              <a:gd name="connsiteY2" fmla="*/ 167325 h 2945209"/>
              <a:gd name="connsiteX3" fmla="*/ 2013904 w 2013904"/>
              <a:gd name="connsiteY3" fmla="*/ 2777885 h 2945209"/>
              <a:gd name="connsiteX4" fmla="*/ 1846579 w 2013904"/>
              <a:gd name="connsiteY4" fmla="*/ 2945209 h 2945209"/>
              <a:gd name="connsiteX5" fmla="*/ 167325 w 2013904"/>
              <a:gd name="connsiteY5" fmla="*/ 2945209 h 2945209"/>
              <a:gd name="connsiteX6" fmla="*/ 0 w 2013904"/>
              <a:gd name="connsiteY6" fmla="*/ 2777885 h 2945209"/>
              <a:gd name="connsiteX7" fmla="*/ 0 w 2013904"/>
              <a:gd name="connsiteY7" fmla="*/ 167325 h 2945209"/>
              <a:gd name="connsiteX8" fmla="*/ 167325 w 2013904"/>
              <a:gd name="connsiteY8" fmla="*/ 0 h 294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04" h="2945209">
                <a:moveTo>
                  <a:pt x="167325" y="0"/>
                </a:moveTo>
                <a:lnTo>
                  <a:pt x="1846579" y="0"/>
                </a:lnTo>
                <a:cubicBezTo>
                  <a:pt x="1851589" y="90175"/>
                  <a:pt x="1924230" y="162315"/>
                  <a:pt x="2013904" y="167325"/>
                </a:cubicBezTo>
                <a:lnTo>
                  <a:pt x="2013904" y="2777885"/>
                </a:lnTo>
                <a:cubicBezTo>
                  <a:pt x="1923729" y="2782894"/>
                  <a:pt x="1851589" y="2855535"/>
                  <a:pt x="1846579" y="2945209"/>
                </a:cubicBezTo>
                <a:lnTo>
                  <a:pt x="167325" y="2945209"/>
                </a:lnTo>
                <a:cubicBezTo>
                  <a:pt x="162315" y="2855034"/>
                  <a:pt x="89674" y="2782894"/>
                  <a:pt x="0" y="2777885"/>
                </a:cubicBezTo>
                <a:lnTo>
                  <a:pt x="0" y="167325"/>
                </a:lnTo>
                <a:cubicBezTo>
                  <a:pt x="90175" y="162315"/>
                  <a:pt x="162315" y="89674"/>
                  <a:pt x="167325" y="0"/>
                </a:cubicBezTo>
                <a:close/>
              </a:path>
            </a:pathLst>
          </a:cu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718B800-1684-B6CC-E3B4-2A084A09304F}"/>
              </a:ext>
            </a:extLst>
          </p:cNvPr>
          <p:cNvSpPr/>
          <p:nvPr/>
        </p:nvSpPr>
        <p:spPr>
          <a:xfrm>
            <a:off x="6223000" y="1865970"/>
            <a:ext cx="2189243" cy="3126059"/>
          </a:xfrm>
          <a:custGeom>
            <a:avLst/>
            <a:gdLst>
              <a:gd name="connsiteX0" fmla="*/ 2002381 w 2189243"/>
              <a:gd name="connsiteY0" fmla="*/ 20039 h 3126059"/>
              <a:gd name="connsiteX1" fmla="*/ 2169204 w 2189243"/>
              <a:gd name="connsiteY1" fmla="*/ 186862 h 3126059"/>
              <a:gd name="connsiteX2" fmla="*/ 2169204 w 2189243"/>
              <a:gd name="connsiteY2" fmla="*/ 2939197 h 3126059"/>
              <a:gd name="connsiteX3" fmla="*/ 2002381 w 2189243"/>
              <a:gd name="connsiteY3" fmla="*/ 3106020 h 3126059"/>
              <a:gd name="connsiteX4" fmla="*/ 186862 w 2189243"/>
              <a:gd name="connsiteY4" fmla="*/ 3106020 h 3126059"/>
              <a:gd name="connsiteX5" fmla="*/ 20039 w 2189243"/>
              <a:gd name="connsiteY5" fmla="*/ 2939197 h 3126059"/>
              <a:gd name="connsiteX6" fmla="*/ 20039 w 2189243"/>
              <a:gd name="connsiteY6" fmla="*/ 186862 h 3126059"/>
              <a:gd name="connsiteX7" fmla="*/ 186862 w 2189243"/>
              <a:gd name="connsiteY7" fmla="*/ 20039 h 3126059"/>
              <a:gd name="connsiteX8" fmla="*/ 2002381 w 2189243"/>
              <a:gd name="connsiteY8" fmla="*/ 20039 h 3126059"/>
              <a:gd name="connsiteX9" fmla="*/ 2021418 w 2189243"/>
              <a:gd name="connsiteY9" fmla="*/ 0 h 3126059"/>
              <a:gd name="connsiteX10" fmla="*/ 167825 w 2189243"/>
              <a:gd name="connsiteY10" fmla="*/ 0 h 3126059"/>
              <a:gd name="connsiteX11" fmla="*/ 0 w 2189243"/>
              <a:gd name="connsiteY11" fmla="*/ 167825 h 3126059"/>
              <a:gd name="connsiteX12" fmla="*/ 0 w 2189243"/>
              <a:gd name="connsiteY12" fmla="*/ 2958234 h 3126059"/>
              <a:gd name="connsiteX13" fmla="*/ 167825 w 2189243"/>
              <a:gd name="connsiteY13" fmla="*/ 3126059 h 3126059"/>
              <a:gd name="connsiteX14" fmla="*/ 2021418 w 2189243"/>
              <a:gd name="connsiteY14" fmla="*/ 3126059 h 3126059"/>
              <a:gd name="connsiteX15" fmla="*/ 2189243 w 2189243"/>
              <a:gd name="connsiteY15" fmla="*/ 2958234 h 3126059"/>
              <a:gd name="connsiteX16" fmla="*/ 2189243 w 2189243"/>
              <a:gd name="connsiteY16" fmla="*/ 167825 h 3126059"/>
              <a:gd name="connsiteX17" fmla="*/ 2021418 w 2189243"/>
              <a:gd name="connsiteY17" fmla="*/ 0 h 3126059"/>
              <a:gd name="connsiteX18" fmla="*/ 2021418 w 2189243"/>
              <a:gd name="connsiteY18" fmla="*/ 0 h 312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89243" h="3126059">
                <a:moveTo>
                  <a:pt x="2002381" y="20039"/>
                </a:moveTo>
                <a:cubicBezTo>
                  <a:pt x="2011899" y="107709"/>
                  <a:pt x="2081534" y="177344"/>
                  <a:pt x="2169204" y="186862"/>
                </a:cubicBezTo>
                <a:lnTo>
                  <a:pt x="2169204" y="2939197"/>
                </a:lnTo>
                <a:cubicBezTo>
                  <a:pt x="2081534" y="2948715"/>
                  <a:pt x="2011899" y="3018350"/>
                  <a:pt x="2002381" y="3106020"/>
                </a:cubicBezTo>
                <a:lnTo>
                  <a:pt x="186862" y="3106020"/>
                </a:lnTo>
                <a:cubicBezTo>
                  <a:pt x="177344" y="3018350"/>
                  <a:pt x="107709" y="2948715"/>
                  <a:pt x="20039" y="2939197"/>
                </a:cubicBezTo>
                <a:lnTo>
                  <a:pt x="20039" y="186862"/>
                </a:lnTo>
                <a:cubicBezTo>
                  <a:pt x="107709" y="177344"/>
                  <a:pt x="177344" y="107709"/>
                  <a:pt x="186862" y="20039"/>
                </a:cubicBezTo>
                <a:lnTo>
                  <a:pt x="2002381" y="20039"/>
                </a:lnTo>
                <a:moveTo>
                  <a:pt x="2021418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958234"/>
                </a:lnTo>
                <a:cubicBezTo>
                  <a:pt x="92680" y="2958234"/>
                  <a:pt x="167825" y="3033379"/>
                  <a:pt x="167825" y="3126059"/>
                </a:cubicBezTo>
                <a:lnTo>
                  <a:pt x="2021418" y="3126059"/>
                </a:lnTo>
                <a:cubicBezTo>
                  <a:pt x="2021418" y="3033379"/>
                  <a:pt x="2096563" y="2958234"/>
                  <a:pt x="2189243" y="2958234"/>
                </a:cubicBezTo>
                <a:lnTo>
                  <a:pt x="2189243" y="167825"/>
                </a:lnTo>
                <a:cubicBezTo>
                  <a:pt x="2096563" y="167825"/>
                  <a:pt x="2021418" y="92680"/>
                  <a:pt x="2021418" y="0"/>
                </a:cubicBezTo>
                <a:lnTo>
                  <a:pt x="2021418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13E0E46-B05B-0664-130F-1ACB9AEB9C1A}"/>
              </a:ext>
            </a:extLst>
          </p:cNvPr>
          <p:cNvSpPr/>
          <p:nvPr/>
        </p:nvSpPr>
        <p:spPr>
          <a:xfrm>
            <a:off x="6300650" y="1946125"/>
            <a:ext cx="2033942" cy="2965748"/>
          </a:xfrm>
          <a:custGeom>
            <a:avLst/>
            <a:gdLst>
              <a:gd name="connsiteX0" fmla="*/ 1856598 w 2033942"/>
              <a:gd name="connsiteY0" fmla="*/ 10019 h 2965748"/>
              <a:gd name="connsiteX1" fmla="*/ 2023923 w 2033942"/>
              <a:gd name="connsiteY1" fmla="*/ 177344 h 2965748"/>
              <a:gd name="connsiteX2" fmla="*/ 2023923 w 2033942"/>
              <a:gd name="connsiteY2" fmla="*/ 2787904 h 2965748"/>
              <a:gd name="connsiteX3" fmla="*/ 1856598 w 2033942"/>
              <a:gd name="connsiteY3" fmla="*/ 2955228 h 2965748"/>
              <a:gd name="connsiteX4" fmla="*/ 177344 w 2033942"/>
              <a:gd name="connsiteY4" fmla="*/ 2955228 h 2965748"/>
              <a:gd name="connsiteX5" fmla="*/ 10019 w 2033942"/>
              <a:gd name="connsiteY5" fmla="*/ 2787904 h 2965748"/>
              <a:gd name="connsiteX6" fmla="*/ 10019 w 2033942"/>
              <a:gd name="connsiteY6" fmla="*/ 177344 h 2965748"/>
              <a:gd name="connsiteX7" fmla="*/ 177344 w 2033942"/>
              <a:gd name="connsiteY7" fmla="*/ 10019 h 2965748"/>
              <a:gd name="connsiteX8" fmla="*/ 1856598 w 2033942"/>
              <a:gd name="connsiteY8" fmla="*/ 10019 h 2965748"/>
              <a:gd name="connsiteX9" fmla="*/ 1866117 w 2033942"/>
              <a:gd name="connsiteY9" fmla="*/ 0 h 2965748"/>
              <a:gd name="connsiteX10" fmla="*/ 167825 w 2033942"/>
              <a:gd name="connsiteY10" fmla="*/ 0 h 2965748"/>
              <a:gd name="connsiteX11" fmla="*/ 0 w 2033942"/>
              <a:gd name="connsiteY11" fmla="*/ 167825 h 2965748"/>
              <a:gd name="connsiteX12" fmla="*/ 0 w 2033942"/>
              <a:gd name="connsiteY12" fmla="*/ 2797923 h 2965748"/>
              <a:gd name="connsiteX13" fmla="*/ 167825 w 2033942"/>
              <a:gd name="connsiteY13" fmla="*/ 2965748 h 2965748"/>
              <a:gd name="connsiteX14" fmla="*/ 1866117 w 2033942"/>
              <a:gd name="connsiteY14" fmla="*/ 2965748 h 2965748"/>
              <a:gd name="connsiteX15" fmla="*/ 2033942 w 2033942"/>
              <a:gd name="connsiteY15" fmla="*/ 2797923 h 2965748"/>
              <a:gd name="connsiteX16" fmla="*/ 2033942 w 2033942"/>
              <a:gd name="connsiteY16" fmla="*/ 167825 h 2965748"/>
              <a:gd name="connsiteX17" fmla="*/ 1866117 w 2033942"/>
              <a:gd name="connsiteY17" fmla="*/ 0 h 2965748"/>
              <a:gd name="connsiteX18" fmla="*/ 1866117 w 2033942"/>
              <a:gd name="connsiteY18" fmla="*/ 0 h 29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33942" h="2965748">
                <a:moveTo>
                  <a:pt x="1856598" y="10019"/>
                </a:moveTo>
                <a:cubicBezTo>
                  <a:pt x="1861608" y="100194"/>
                  <a:pt x="1934249" y="172334"/>
                  <a:pt x="2023923" y="177344"/>
                </a:cubicBezTo>
                <a:lnTo>
                  <a:pt x="2023923" y="2787904"/>
                </a:lnTo>
                <a:cubicBezTo>
                  <a:pt x="1933748" y="2792913"/>
                  <a:pt x="1861608" y="2865554"/>
                  <a:pt x="1856598" y="2955228"/>
                </a:cubicBezTo>
                <a:lnTo>
                  <a:pt x="177344" y="2955228"/>
                </a:lnTo>
                <a:cubicBezTo>
                  <a:pt x="172334" y="2865053"/>
                  <a:pt x="99693" y="2792913"/>
                  <a:pt x="10019" y="2787904"/>
                </a:cubicBezTo>
                <a:lnTo>
                  <a:pt x="10019" y="177344"/>
                </a:lnTo>
                <a:cubicBezTo>
                  <a:pt x="100194" y="172334"/>
                  <a:pt x="172334" y="99693"/>
                  <a:pt x="177344" y="10019"/>
                </a:cubicBezTo>
                <a:lnTo>
                  <a:pt x="1856598" y="10019"/>
                </a:lnTo>
                <a:moveTo>
                  <a:pt x="1866117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797923"/>
                </a:lnTo>
                <a:cubicBezTo>
                  <a:pt x="92680" y="2797923"/>
                  <a:pt x="167825" y="2873069"/>
                  <a:pt x="167825" y="2965748"/>
                </a:cubicBezTo>
                <a:lnTo>
                  <a:pt x="1866117" y="2965748"/>
                </a:lnTo>
                <a:cubicBezTo>
                  <a:pt x="1866117" y="2873069"/>
                  <a:pt x="1941262" y="2797923"/>
                  <a:pt x="2033942" y="2797923"/>
                </a:cubicBezTo>
                <a:lnTo>
                  <a:pt x="2033942" y="167825"/>
                </a:lnTo>
                <a:cubicBezTo>
                  <a:pt x="1941262" y="167825"/>
                  <a:pt x="1866117" y="92680"/>
                  <a:pt x="1866117" y="0"/>
                </a:cubicBezTo>
                <a:lnTo>
                  <a:pt x="1866117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76AD4C9-55F7-98F2-7914-E332E4DD591F}"/>
              </a:ext>
            </a:extLst>
          </p:cNvPr>
          <p:cNvGrpSpPr/>
          <p:nvPr/>
        </p:nvGrpSpPr>
        <p:grpSpPr>
          <a:xfrm>
            <a:off x="6211553" y="1456561"/>
            <a:ext cx="2212136" cy="4445979"/>
            <a:chOff x="9179136" y="2172403"/>
            <a:chExt cx="2212136" cy="444597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020AE3-9110-A33C-94F9-1548FEAEA1EF}"/>
                </a:ext>
              </a:extLst>
            </p:cNvPr>
            <p:cNvSpPr txBox="1"/>
            <p:nvPr/>
          </p:nvSpPr>
          <p:spPr>
            <a:xfrm>
              <a:off x="9509991" y="217240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04FBEC3-D0CF-FD41-97FC-64A135B44A70}"/>
                </a:ext>
              </a:extLst>
            </p:cNvPr>
            <p:cNvSpPr txBox="1"/>
            <p:nvPr/>
          </p:nvSpPr>
          <p:spPr>
            <a:xfrm>
              <a:off x="9179136" y="5788026"/>
              <a:ext cx="2212136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8" name="任意多边形: 形状 27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6CD4A8D1-48B1-D47A-D9E8-C5D61CFF18A1}"/>
              </a:ext>
            </a:extLst>
          </p:cNvPr>
          <p:cNvSpPr/>
          <p:nvPr/>
        </p:nvSpPr>
        <p:spPr>
          <a:xfrm>
            <a:off x="8749069" y="1958825"/>
            <a:ext cx="2013904" cy="2945209"/>
          </a:xfrm>
          <a:custGeom>
            <a:avLst/>
            <a:gdLst>
              <a:gd name="connsiteX0" fmla="*/ 167325 w 2013904"/>
              <a:gd name="connsiteY0" fmla="*/ 0 h 2945209"/>
              <a:gd name="connsiteX1" fmla="*/ 1846579 w 2013904"/>
              <a:gd name="connsiteY1" fmla="*/ 0 h 2945209"/>
              <a:gd name="connsiteX2" fmla="*/ 2013904 w 2013904"/>
              <a:gd name="connsiteY2" fmla="*/ 167325 h 2945209"/>
              <a:gd name="connsiteX3" fmla="*/ 2013904 w 2013904"/>
              <a:gd name="connsiteY3" fmla="*/ 2777885 h 2945209"/>
              <a:gd name="connsiteX4" fmla="*/ 1846579 w 2013904"/>
              <a:gd name="connsiteY4" fmla="*/ 2945209 h 2945209"/>
              <a:gd name="connsiteX5" fmla="*/ 167325 w 2013904"/>
              <a:gd name="connsiteY5" fmla="*/ 2945209 h 2945209"/>
              <a:gd name="connsiteX6" fmla="*/ 0 w 2013904"/>
              <a:gd name="connsiteY6" fmla="*/ 2777885 h 2945209"/>
              <a:gd name="connsiteX7" fmla="*/ 0 w 2013904"/>
              <a:gd name="connsiteY7" fmla="*/ 167325 h 2945209"/>
              <a:gd name="connsiteX8" fmla="*/ 167325 w 2013904"/>
              <a:gd name="connsiteY8" fmla="*/ 0 h 294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04" h="2945209">
                <a:moveTo>
                  <a:pt x="167325" y="0"/>
                </a:moveTo>
                <a:lnTo>
                  <a:pt x="1846579" y="0"/>
                </a:lnTo>
                <a:cubicBezTo>
                  <a:pt x="1851589" y="90175"/>
                  <a:pt x="1924230" y="162315"/>
                  <a:pt x="2013904" y="167325"/>
                </a:cubicBezTo>
                <a:lnTo>
                  <a:pt x="2013904" y="2777885"/>
                </a:lnTo>
                <a:cubicBezTo>
                  <a:pt x="1923729" y="2782894"/>
                  <a:pt x="1851589" y="2855535"/>
                  <a:pt x="1846579" y="2945209"/>
                </a:cubicBezTo>
                <a:lnTo>
                  <a:pt x="167325" y="2945209"/>
                </a:lnTo>
                <a:cubicBezTo>
                  <a:pt x="162315" y="2855034"/>
                  <a:pt x="89674" y="2782894"/>
                  <a:pt x="0" y="2777885"/>
                </a:cubicBezTo>
                <a:lnTo>
                  <a:pt x="0" y="167325"/>
                </a:lnTo>
                <a:cubicBezTo>
                  <a:pt x="90175" y="162315"/>
                  <a:pt x="162315" y="89674"/>
                  <a:pt x="167325" y="0"/>
                </a:cubicBezTo>
                <a:close/>
              </a:path>
            </a:pathLst>
          </a:custGeom>
          <a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4D8EDD4-8F58-A859-B5B0-A93AC357C5AB}"/>
              </a:ext>
            </a:extLst>
          </p:cNvPr>
          <p:cNvSpPr/>
          <p:nvPr/>
        </p:nvSpPr>
        <p:spPr>
          <a:xfrm>
            <a:off x="8661400" y="1865970"/>
            <a:ext cx="2189243" cy="3126059"/>
          </a:xfrm>
          <a:custGeom>
            <a:avLst/>
            <a:gdLst>
              <a:gd name="connsiteX0" fmla="*/ 2002381 w 2189243"/>
              <a:gd name="connsiteY0" fmla="*/ 20039 h 3126059"/>
              <a:gd name="connsiteX1" fmla="*/ 2169204 w 2189243"/>
              <a:gd name="connsiteY1" fmla="*/ 186862 h 3126059"/>
              <a:gd name="connsiteX2" fmla="*/ 2169204 w 2189243"/>
              <a:gd name="connsiteY2" fmla="*/ 2939197 h 3126059"/>
              <a:gd name="connsiteX3" fmla="*/ 2002381 w 2189243"/>
              <a:gd name="connsiteY3" fmla="*/ 3106020 h 3126059"/>
              <a:gd name="connsiteX4" fmla="*/ 186862 w 2189243"/>
              <a:gd name="connsiteY4" fmla="*/ 3106020 h 3126059"/>
              <a:gd name="connsiteX5" fmla="*/ 20039 w 2189243"/>
              <a:gd name="connsiteY5" fmla="*/ 2939197 h 3126059"/>
              <a:gd name="connsiteX6" fmla="*/ 20039 w 2189243"/>
              <a:gd name="connsiteY6" fmla="*/ 186862 h 3126059"/>
              <a:gd name="connsiteX7" fmla="*/ 186862 w 2189243"/>
              <a:gd name="connsiteY7" fmla="*/ 20039 h 3126059"/>
              <a:gd name="connsiteX8" fmla="*/ 2002381 w 2189243"/>
              <a:gd name="connsiteY8" fmla="*/ 20039 h 3126059"/>
              <a:gd name="connsiteX9" fmla="*/ 2021418 w 2189243"/>
              <a:gd name="connsiteY9" fmla="*/ 0 h 3126059"/>
              <a:gd name="connsiteX10" fmla="*/ 167825 w 2189243"/>
              <a:gd name="connsiteY10" fmla="*/ 0 h 3126059"/>
              <a:gd name="connsiteX11" fmla="*/ 0 w 2189243"/>
              <a:gd name="connsiteY11" fmla="*/ 167825 h 3126059"/>
              <a:gd name="connsiteX12" fmla="*/ 0 w 2189243"/>
              <a:gd name="connsiteY12" fmla="*/ 2958234 h 3126059"/>
              <a:gd name="connsiteX13" fmla="*/ 167825 w 2189243"/>
              <a:gd name="connsiteY13" fmla="*/ 3126059 h 3126059"/>
              <a:gd name="connsiteX14" fmla="*/ 2021418 w 2189243"/>
              <a:gd name="connsiteY14" fmla="*/ 3126059 h 3126059"/>
              <a:gd name="connsiteX15" fmla="*/ 2189243 w 2189243"/>
              <a:gd name="connsiteY15" fmla="*/ 2958234 h 3126059"/>
              <a:gd name="connsiteX16" fmla="*/ 2189243 w 2189243"/>
              <a:gd name="connsiteY16" fmla="*/ 167825 h 3126059"/>
              <a:gd name="connsiteX17" fmla="*/ 2021418 w 2189243"/>
              <a:gd name="connsiteY17" fmla="*/ 0 h 3126059"/>
              <a:gd name="connsiteX18" fmla="*/ 2021418 w 2189243"/>
              <a:gd name="connsiteY18" fmla="*/ 0 h 312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89243" h="3126059">
                <a:moveTo>
                  <a:pt x="2002381" y="20039"/>
                </a:moveTo>
                <a:cubicBezTo>
                  <a:pt x="2011899" y="107709"/>
                  <a:pt x="2081534" y="177344"/>
                  <a:pt x="2169204" y="186862"/>
                </a:cubicBezTo>
                <a:lnTo>
                  <a:pt x="2169204" y="2939197"/>
                </a:lnTo>
                <a:cubicBezTo>
                  <a:pt x="2081534" y="2948715"/>
                  <a:pt x="2011899" y="3018350"/>
                  <a:pt x="2002381" y="3106020"/>
                </a:cubicBezTo>
                <a:lnTo>
                  <a:pt x="186862" y="3106020"/>
                </a:lnTo>
                <a:cubicBezTo>
                  <a:pt x="177344" y="3018350"/>
                  <a:pt x="107709" y="2948715"/>
                  <a:pt x="20039" y="2939197"/>
                </a:cubicBezTo>
                <a:lnTo>
                  <a:pt x="20039" y="186862"/>
                </a:lnTo>
                <a:cubicBezTo>
                  <a:pt x="107709" y="177344"/>
                  <a:pt x="177344" y="107709"/>
                  <a:pt x="186862" y="20039"/>
                </a:cubicBezTo>
                <a:lnTo>
                  <a:pt x="2002381" y="20039"/>
                </a:lnTo>
                <a:moveTo>
                  <a:pt x="2021418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958234"/>
                </a:lnTo>
                <a:cubicBezTo>
                  <a:pt x="92680" y="2958234"/>
                  <a:pt x="167825" y="3033379"/>
                  <a:pt x="167825" y="3126059"/>
                </a:cubicBezTo>
                <a:lnTo>
                  <a:pt x="2021418" y="3126059"/>
                </a:lnTo>
                <a:cubicBezTo>
                  <a:pt x="2021418" y="3033379"/>
                  <a:pt x="2096563" y="2958234"/>
                  <a:pt x="2189243" y="2958234"/>
                </a:cubicBezTo>
                <a:lnTo>
                  <a:pt x="2189243" y="167825"/>
                </a:lnTo>
                <a:cubicBezTo>
                  <a:pt x="2096563" y="167825"/>
                  <a:pt x="2021418" y="92680"/>
                  <a:pt x="2021418" y="0"/>
                </a:cubicBezTo>
                <a:lnTo>
                  <a:pt x="2021418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9BAF46B-8667-1120-AB5C-0DE6D304765D}"/>
              </a:ext>
            </a:extLst>
          </p:cNvPr>
          <p:cNvSpPr/>
          <p:nvPr/>
        </p:nvSpPr>
        <p:spPr>
          <a:xfrm>
            <a:off x="8739050" y="1946125"/>
            <a:ext cx="2033942" cy="2965748"/>
          </a:xfrm>
          <a:custGeom>
            <a:avLst/>
            <a:gdLst>
              <a:gd name="connsiteX0" fmla="*/ 1856598 w 2033942"/>
              <a:gd name="connsiteY0" fmla="*/ 10019 h 2965748"/>
              <a:gd name="connsiteX1" fmla="*/ 2023923 w 2033942"/>
              <a:gd name="connsiteY1" fmla="*/ 177344 h 2965748"/>
              <a:gd name="connsiteX2" fmla="*/ 2023923 w 2033942"/>
              <a:gd name="connsiteY2" fmla="*/ 2787904 h 2965748"/>
              <a:gd name="connsiteX3" fmla="*/ 1856598 w 2033942"/>
              <a:gd name="connsiteY3" fmla="*/ 2955228 h 2965748"/>
              <a:gd name="connsiteX4" fmla="*/ 177344 w 2033942"/>
              <a:gd name="connsiteY4" fmla="*/ 2955228 h 2965748"/>
              <a:gd name="connsiteX5" fmla="*/ 10019 w 2033942"/>
              <a:gd name="connsiteY5" fmla="*/ 2787904 h 2965748"/>
              <a:gd name="connsiteX6" fmla="*/ 10019 w 2033942"/>
              <a:gd name="connsiteY6" fmla="*/ 177344 h 2965748"/>
              <a:gd name="connsiteX7" fmla="*/ 177344 w 2033942"/>
              <a:gd name="connsiteY7" fmla="*/ 10019 h 2965748"/>
              <a:gd name="connsiteX8" fmla="*/ 1856598 w 2033942"/>
              <a:gd name="connsiteY8" fmla="*/ 10019 h 2965748"/>
              <a:gd name="connsiteX9" fmla="*/ 1866117 w 2033942"/>
              <a:gd name="connsiteY9" fmla="*/ 0 h 2965748"/>
              <a:gd name="connsiteX10" fmla="*/ 167825 w 2033942"/>
              <a:gd name="connsiteY10" fmla="*/ 0 h 2965748"/>
              <a:gd name="connsiteX11" fmla="*/ 0 w 2033942"/>
              <a:gd name="connsiteY11" fmla="*/ 167825 h 2965748"/>
              <a:gd name="connsiteX12" fmla="*/ 0 w 2033942"/>
              <a:gd name="connsiteY12" fmla="*/ 2797923 h 2965748"/>
              <a:gd name="connsiteX13" fmla="*/ 167825 w 2033942"/>
              <a:gd name="connsiteY13" fmla="*/ 2965748 h 2965748"/>
              <a:gd name="connsiteX14" fmla="*/ 1866117 w 2033942"/>
              <a:gd name="connsiteY14" fmla="*/ 2965748 h 2965748"/>
              <a:gd name="connsiteX15" fmla="*/ 2033942 w 2033942"/>
              <a:gd name="connsiteY15" fmla="*/ 2797923 h 2965748"/>
              <a:gd name="connsiteX16" fmla="*/ 2033942 w 2033942"/>
              <a:gd name="connsiteY16" fmla="*/ 167825 h 2965748"/>
              <a:gd name="connsiteX17" fmla="*/ 1866117 w 2033942"/>
              <a:gd name="connsiteY17" fmla="*/ 0 h 2965748"/>
              <a:gd name="connsiteX18" fmla="*/ 1866117 w 2033942"/>
              <a:gd name="connsiteY18" fmla="*/ 0 h 296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33942" h="2965748">
                <a:moveTo>
                  <a:pt x="1856598" y="10019"/>
                </a:moveTo>
                <a:cubicBezTo>
                  <a:pt x="1861608" y="100194"/>
                  <a:pt x="1934249" y="172334"/>
                  <a:pt x="2023923" y="177344"/>
                </a:cubicBezTo>
                <a:lnTo>
                  <a:pt x="2023923" y="2787904"/>
                </a:lnTo>
                <a:cubicBezTo>
                  <a:pt x="1933748" y="2792913"/>
                  <a:pt x="1861608" y="2865554"/>
                  <a:pt x="1856598" y="2955228"/>
                </a:cubicBezTo>
                <a:lnTo>
                  <a:pt x="177344" y="2955228"/>
                </a:lnTo>
                <a:cubicBezTo>
                  <a:pt x="172334" y="2865053"/>
                  <a:pt x="99693" y="2792913"/>
                  <a:pt x="10019" y="2787904"/>
                </a:cubicBezTo>
                <a:lnTo>
                  <a:pt x="10019" y="177344"/>
                </a:lnTo>
                <a:cubicBezTo>
                  <a:pt x="100194" y="172334"/>
                  <a:pt x="172334" y="99693"/>
                  <a:pt x="177344" y="10019"/>
                </a:cubicBezTo>
                <a:lnTo>
                  <a:pt x="1856598" y="10019"/>
                </a:lnTo>
                <a:moveTo>
                  <a:pt x="1866117" y="0"/>
                </a:moveTo>
                <a:lnTo>
                  <a:pt x="167825" y="0"/>
                </a:lnTo>
                <a:cubicBezTo>
                  <a:pt x="167825" y="92680"/>
                  <a:pt x="92680" y="167825"/>
                  <a:pt x="0" y="167825"/>
                </a:cubicBezTo>
                <a:lnTo>
                  <a:pt x="0" y="2797923"/>
                </a:lnTo>
                <a:cubicBezTo>
                  <a:pt x="92680" y="2797923"/>
                  <a:pt x="167825" y="2873069"/>
                  <a:pt x="167825" y="2965748"/>
                </a:cubicBezTo>
                <a:lnTo>
                  <a:pt x="1866117" y="2965748"/>
                </a:lnTo>
                <a:cubicBezTo>
                  <a:pt x="1866117" y="2873069"/>
                  <a:pt x="1941262" y="2797923"/>
                  <a:pt x="2033942" y="2797923"/>
                </a:cubicBezTo>
                <a:lnTo>
                  <a:pt x="2033942" y="167825"/>
                </a:lnTo>
                <a:cubicBezTo>
                  <a:pt x="1941262" y="167825"/>
                  <a:pt x="1866117" y="92680"/>
                  <a:pt x="1866117" y="0"/>
                </a:cubicBezTo>
                <a:lnTo>
                  <a:pt x="1866117" y="0"/>
                </a:lnTo>
                <a:close/>
              </a:path>
            </a:pathLst>
          </a:custGeom>
          <a:gradFill flip="none" rotWithShape="1">
            <a:gsLst>
              <a:gs pos="100000">
                <a:srgbClr val="70ACA4"/>
              </a:gs>
              <a:gs pos="0">
                <a:srgbClr val="337488"/>
              </a:gs>
            </a:gsLst>
            <a:lin ang="16200000" scaled="1"/>
            <a:tileRect/>
          </a:gradFill>
          <a:ln w="12700" cap="flat">
            <a:noFill/>
            <a:prstDash val="dash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437F7F0-E4D5-92A9-AD7D-3B4125D7EC20}"/>
              </a:ext>
            </a:extLst>
          </p:cNvPr>
          <p:cNvGrpSpPr/>
          <p:nvPr/>
        </p:nvGrpSpPr>
        <p:grpSpPr>
          <a:xfrm>
            <a:off x="8649953" y="1456561"/>
            <a:ext cx="2212136" cy="4445979"/>
            <a:chOff x="9179136" y="2172403"/>
            <a:chExt cx="2212136" cy="44459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B39C141-1ABF-B27D-31A4-E75E345BFDC4}"/>
                </a:ext>
              </a:extLst>
            </p:cNvPr>
            <p:cNvSpPr txBox="1"/>
            <p:nvPr/>
          </p:nvSpPr>
          <p:spPr>
            <a:xfrm>
              <a:off x="9509991" y="217240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11D1EEE-665F-8103-6EBA-D4B6F0C90E0A}"/>
                </a:ext>
              </a:extLst>
            </p:cNvPr>
            <p:cNvSpPr txBox="1"/>
            <p:nvPr/>
          </p:nvSpPr>
          <p:spPr>
            <a:xfrm>
              <a:off x="9179136" y="5788026"/>
              <a:ext cx="2212136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6360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6EB0E93-953A-51ED-BF96-A4A5F34EAE11}"/>
              </a:ext>
            </a:extLst>
          </p:cNvPr>
          <p:cNvSpPr/>
          <p:nvPr/>
        </p:nvSpPr>
        <p:spPr>
          <a:xfrm>
            <a:off x="5266288" y="91791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9201A8-07F4-3F24-F896-599275FC6CC2}"/>
              </a:ext>
            </a:extLst>
          </p:cNvPr>
          <p:cNvGrpSpPr/>
          <p:nvPr/>
        </p:nvGrpSpPr>
        <p:grpSpPr>
          <a:xfrm>
            <a:off x="3244183" y="2590891"/>
            <a:ext cx="5703632" cy="378146"/>
            <a:chOff x="615529" y="2762166"/>
            <a:chExt cx="8430387" cy="55892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751F312-8E6A-6FB2-EC09-23AEF4C8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5529" y="2762166"/>
              <a:ext cx="3696542" cy="55892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8D31BFDE-0BB5-E697-CCF4-D5E5BB58B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5349374" y="2762166"/>
              <a:ext cx="3696542" cy="558927"/>
            </a:xfrm>
            <a:prstGeom prst="rect">
              <a:avLst/>
            </a:prstGeom>
          </p:spPr>
        </p:pic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1768513-FB7C-FBA0-2FA0-A0DD90678700}"/>
              </a:ext>
            </a:extLst>
          </p:cNvPr>
          <p:cNvSpPr/>
          <p:nvPr/>
        </p:nvSpPr>
        <p:spPr>
          <a:xfrm>
            <a:off x="4249550" y="3241896"/>
            <a:ext cx="3692900" cy="568104"/>
          </a:xfrm>
          <a:custGeom>
            <a:avLst/>
            <a:gdLst>
              <a:gd name="connsiteX0" fmla="*/ 202904 w 3692900"/>
              <a:gd name="connsiteY0" fmla="*/ 0 h 568104"/>
              <a:gd name="connsiteX1" fmla="*/ 887223 w 3692900"/>
              <a:gd name="connsiteY1" fmla="*/ 0 h 568104"/>
              <a:gd name="connsiteX2" fmla="*/ 1142261 w 3692900"/>
              <a:gd name="connsiteY2" fmla="*/ 0 h 568104"/>
              <a:gd name="connsiteX3" fmla="*/ 1382523 w 3692900"/>
              <a:gd name="connsiteY3" fmla="*/ 0 h 568104"/>
              <a:gd name="connsiteX4" fmla="*/ 1637561 w 3692900"/>
              <a:gd name="connsiteY4" fmla="*/ 0 h 568104"/>
              <a:gd name="connsiteX5" fmla="*/ 1787511 w 3692900"/>
              <a:gd name="connsiteY5" fmla="*/ 0 h 568104"/>
              <a:gd name="connsiteX6" fmla="*/ 2282811 w 3692900"/>
              <a:gd name="connsiteY6" fmla="*/ 0 h 568104"/>
              <a:gd name="connsiteX7" fmla="*/ 2310377 w 3692900"/>
              <a:gd name="connsiteY7" fmla="*/ 0 h 568104"/>
              <a:gd name="connsiteX8" fmla="*/ 2805677 w 3692900"/>
              <a:gd name="connsiteY8" fmla="*/ 0 h 568104"/>
              <a:gd name="connsiteX9" fmla="*/ 3489997 w 3692900"/>
              <a:gd name="connsiteY9" fmla="*/ 0 h 568104"/>
              <a:gd name="connsiteX10" fmla="*/ 3551648 w 3692900"/>
              <a:gd name="connsiteY10" fmla="*/ 61651 h 568104"/>
              <a:gd name="connsiteX11" fmla="*/ 3551648 w 3692900"/>
              <a:gd name="connsiteY11" fmla="*/ 123330 h 568104"/>
              <a:gd name="connsiteX12" fmla="*/ 3562827 w 3692900"/>
              <a:gd name="connsiteY12" fmla="*/ 124457 h 568104"/>
              <a:gd name="connsiteX13" fmla="*/ 3692900 w 3692900"/>
              <a:gd name="connsiteY13" fmla="*/ 284052 h 568104"/>
              <a:gd name="connsiteX14" fmla="*/ 3562827 w 3692900"/>
              <a:gd name="connsiteY14" fmla="*/ 443647 h 568104"/>
              <a:gd name="connsiteX15" fmla="*/ 3551648 w 3692900"/>
              <a:gd name="connsiteY15" fmla="*/ 444774 h 568104"/>
              <a:gd name="connsiteX16" fmla="*/ 3551648 w 3692900"/>
              <a:gd name="connsiteY16" fmla="*/ 506453 h 568104"/>
              <a:gd name="connsiteX17" fmla="*/ 3489997 w 3692900"/>
              <a:gd name="connsiteY17" fmla="*/ 568104 h 568104"/>
              <a:gd name="connsiteX18" fmla="*/ 2805677 w 3692900"/>
              <a:gd name="connsiteY18" fmla="*/ 568104 h 568104"/>
              <a:gd name="connsiteX19" fmla="*/ 2310377 w 3692900"/>
              <a:gd name="connsiteY19" fmla="*/ 568104 h 568104"/>
              <a:gd name="connsiteX20" fmla="*/ 2282811 w 3692900"/>
              <a:gd name="connsiteY20" fmla="*/ 568104 h 568104"/>
              <a:gd name="connsiteX21" fmla="*/ 1787511 w 3692900"/>
              <a:gd name="connsiteY21" fmla="*/ 568104 h 568104"/>
              <a:gd name="connsiteX22" fmla="*/ 1637561 w 3692900"/>
              <a:gd name="connsiteY22" fmla="*/ 568104 h 568104"/>
              <a:gd name="connsiteX23" fmla="*/ 1382523 w 3692900"/>
              <a:gd name="connsiteY23" fmla="*/ 568104 h 568104"/>
              <a:gd name="connsiteX24" fmla="*/ 1142261 w 3692900"/>
              <a:gd name="connsiteY24" fmla="*/ 568104 h 568104"/>
              <a:gd name="connsiteX25" fmla="*/ 887223 w 3692900"/>
              <a:gd name="connsiteY25" fmla="*/ 568104 h 568104"/>
              <a:gd name="connsiteX26" fmla="*/ 202904 w 3692900"/>
              <a:gd name="connsiteY26" fmla="*/ 568104 h 568104"/>
              <a:gd name="connsiteX27" fmla="*/ 141252 w 3692900"/>
              <a:gd name="connsiteY27" fmla="*/ 506453 h 568104"/>
              <a:gd name="connsiteX28" fmla="*/ 141252 w 3692900"/>
              <a:gd name="connsiteY28" fmla="*/ 444774 h 568104"/>
              <a:gd name="connsiteX29" fmla="*/ 130073 w 3692900"/>
              <a:gd name="connsiteY29" fmla="*/ 443647 h 568104"/>
              <a:gd name="connsiteX30" fmla="*/ 0 w 3692900"/>
              <a:gd name="connsiteY30" fmla="*/ 284052 h 568104"/>
              <a:gd name="connsiteX31" fmla="*/ 130073 w 3692900"/>
              <a:gd name="connsiteY31" fmla="*/ 124457 h 568104"/>
              <a:gd name="connsiteX32" fmla="*/ 141252 w 3692900"/>
              <a:gd name="connsiteY32" fmla="*/ 123330 h 568104"/>
              <a:gd name="connsiteX33" fmla="*/ 141252 w 3692900"/>
              <a:gd name="connsiteY33" fmla="*/ 61651 h 568104"/>
              <a:gd name="connsiteX34" fmla="*/ 202904 w 3692900"/>
              <a:gd name="connsiteY34" fmla="*/ 0 h 56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692900" h="568104">
                <a:moveTo>
                  <a:pt x="202904" y="0"/>
                </a:moveTo>
                <a:lnTo>
                  <a:pt x="887223" y="0"/>
                </a:lnTo>
                <a:lnTo>
                  <a:pt x="1142261" y="0"/>
                </a:lnTo>
                <a:lnTo>
                  <a:pt x="1382523" y="0"/>
                </a:lnTo>
                <a:lnTo>
                  <a:pt x="1637561" y="0"/>
                </a:lnTo>
                <a:lnTo>
                  <a:pt x="1787511" y="0"/>
                </a:lnTo>
                <a:lnTo>
                  <a:pt x="2282811" y="0"/>
                </a:lnTo>
                <a:lnTo>
                  <a:pt x="2310377" y="0"/>
                </a:lnTo>
                <a:lnTo>
                  <a:pt x="2805677" y="0"/>
                </a:lnTo>
                <a:lnTo>
                  <a:pt x="3489997" y="0"/>
                </a:lnTo>
                <a:cubicBezTo>
                  <a:pt x="3524046" y="0"/>
                  <a:pt x="3551648" y="27602"/>
                  <a:pt x="3551648" y="61651"/>
                </a:cubicBezTo>
                <a:lnTo>
                  <a:pt x="3551648" y="123330"/>
                </a:lnTo>
                <a:lnTo>
                  <a:pt x="3562827" y="124457"/>
                </a:lnTo>
                <a:cubicBezTo>
                  <a:pt x="3637060" y="139647"/>
                  <a:pt x="3692900" y="205329"/>
                  <a:pt x="3692900" y="284052"/>
                </a:cubicBezTo>
                <a:cubicBezTo>
                  <a:pt x="3692900" y="362775"/>
                  <a:pt x="3637060" y="428458"/>
                  <a:pt x="3562827" y="443647"/>
                </a:cubicBezTo>
                <a:lnTo>
                  <a:pt x="3551648" y="444774"/>
                </a:lnTo>
                <a:lnTo>
                  <a:pt x="3551648" y="506453"/>
                </a:lnTo>
                <a:cubicBezTo>
                  <a:pt x="3551648" y="540502"/>
                  <a:pt x="3524046" y="568104"/>
                  <a:pt x="3489997" y="568104"/>
                </a:cubicBezTo>
                <a:lnTo>
                  <a:pt x="2805677" y="568104"/>
                </a:lnTo>
                <a:lnTo>
                  <a:pt x="2310377" y="568104"/>
                </a:lnTo>
                <a:lnTo>
                  <a:pt x="2282811" y="568104"/>
                </a:lnTo>
                <a:lnTo>
                  <a:pt x="1787511" y="568104"/>
                </a:lnTo>
                <a:lnTo>
                  <a:pt x="1637561" y="568104"/>
                </a:lnTo>
                <a:lnTo>
                  <a:pt x="1382523" y="568104"/>
                </a:lnTo>
                <a:lnTo>
                  <a:pt x="1142261" y="568104"/>
                </a:lnTo>
                <a:lnTo>
                  <a:pt x="887223" y="568104"/>
                </a:lnTo>
                <a:lnTo>
                  <a:pt x="202904" y="568104"/>
                </a:lnTo>
                <a:cubicBezTo>
                  <a:pt x="168856" y="568104"/>
                  <a:pt x="141252" y="540502"/>
                  <a:pt x="141252" y="506453"/>
                </a:cubicBezTo>
                <a:lnTo>
                  <a:pt x="141252" y="444774"/>
                </a:lnTo>
                <a:lnTo>
                  <a:pt x="130073" y="443647"/>
                </a:lnTo>
                <a:cubicBezTo>
                  <a:pt x="55841" y="428458"/>
                  <a:pt x="0" y="362775"/>
                  <a:pt x="0" y="284052"/>
                </a:cubicBezTo>
                <a:cubicBezTo>
                  <a:pt x="0" y="205329"/>
                  <a:pt x="55841" y="139647"/>
                  <a:pt x="130073" y="124457"/>
                </a:cubicBezTo>
                <a:lnTo>
                  <a:pt x="141252" y="123330"/>
                </a:lnTo>
                <a:lnTo>
                  <a:pt x="141252" y="61651"/>
                </a:lnTo>
                <a:cubicBezTo>
                  <a:pt x="141252" y="27602"/>
                  <a:pt x="168856" y="0"/>
                  <a:pt x="202904" y="0"/>
                </a:cubicBezTo>
                <a:close/>
              </a:path>
            </a:pathLst>
          </a:custGeom>
          <a:gradFill flip="none" rotWithShape="1">
            <a:gsLst>
              <a:gs pos="0">
                <a:srgbClr val="70ACA4"/>
              </a:gs>
              <a:gs pos="100000">
                <a:srgbClr val="33748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3AC2C7-39C4-F3EB-C6ED-9F4150264865}"/>
              </a:ext>
            </a:extLst>
          </p:cNvPr>
          <p:cNvSpPr txBox="1"/>
          <p:nvPr/>
        </p:nvSpPr>
        <p:spPr>
          <a:xfrm>
            <a:off x="4979348" y="3336038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研究成果展示及应用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2F95E-CF4E-2A42-82A2-9874FB36A872}"/>
              </a:ext>
            </a:extLst>
          </p:cNvPr>
          <p:cNvSpPr txBox="1"/>
          <p:nvPr/>
        </p:nvSpPr>
        <p:spPr>
          <a:xfrm>
            <a:off x="2489200" y="4201102"/>
            <a:ext cx="72136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72451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39A62F9E-E6B5-E493-E761-B92799F015B0}"/>
              </a:ext>
            </a:extLst>
          </p:cNvPr>
          <p:cNvGrpSpPr/>
          <p:nvPr/>
        </p:nvGrpSpPr>
        <p:grpSpPr>
          <a:xfrm>
            <a:off x="1968500" y="3860800"/>
            <a:ext cx="8229602" cy="711200"/>
            <a:chOff x="1968500" y="2120900"/>
            <a:chExt cx="8229602" cy="711200"/>
          </a:xfrm>
        </p:grpSpPr>
        <p:sp>
          <p:nvSpPr>
            <p:cNvPr id="19" name="箭头: 五边形 18">
              <a:extLst>
                <a:ext uri="{FF2B5EF4-FFF2-40B4-BE49-F238E27FC236}">
                  <a16:creationId xmlns:a16="http://schemas.microsoft.com/office/drawing/2014/main" id="{A2C82A84-702A-FC70-901A-2288C5F5B470}"/>
                </a:ext>
              </a:extLst>
            </p:cNvPr>
            <p:cNvSpPr/>
            <p:nvPr/>
          </p:nvSpPr>
          <p:spPr>
            <a:xfrm>
              <a:off x="6819902" y="2120900"/>
              <a:ext cx="3378200" cy="711200"/>
            </a:xfrm>
            <a:prstGeom prst="homePlate">
              <a:avLst/>
            </a:pr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箭头: 五边形 19">
              <a:extLst>
                <a:ext uri="{FF2B5EF4-FFF2-40B4-BE49-F238E27FC236}">
                  <a16:creationId xmlns:a16="http://schemas.microsoft.com/office/drawing/2014/main" id="{3FBC28CF-5592-8FF7-E58F-6E870666E9B1}"/>
                </a:ext>
              </a:extLst>
            </p:cNvPr>
            <p:cNvSpPr/>
            <p:nvPr/>
          </p:nvSpPr>
          <p:spPr>
            <a:xfrm flipH="1">
              <a:off x="1968500" y="2120900"/>
              <a:ext cx="3403600" cy="711200"/>
            </a:xfrm>
            <a:prstGeom prst="homePlate">
              <a:avLst/>
            </a:pr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039082C-381E-7FFE-A36D-54282C98A614}"/>
              </a:ext>
            </a:extLst>
          </p:cNvPr>
          <p:cNvGrpSpPr/>
          <p:nvPr/>
        </p:nvGrpSpPr>
        <p:grpSpPr>
          <a:xfrm>
            <a:off x="1968500" y="1955800"/>
            <a:ext cx="8229602" cy="711200"/>
            <a:chOff x="1968500" y="2120900"/>
            <a:chExt cx="8229602" cy="711200"/>
          </a:xfrm>
        </p:grpSpPr>
        <p:sp>
          <p:nvSpPr>
            <p:cNvPr id="3" name="箭头: 五边形 2">
              <a:extLst>
                <a:ext uri="{FF2B5EF4-FFF2-40B4-BE49-F238E27FC236}">
                  <a16:creationId xmlns:a16="http://schemas.microsoft.com/office/drawing/2014/main" id="{FB4BBFC1-9322-4363-44F8-9D89EE385F43}"/>
                </a:ext>
              </a:extLst>
            </p:cNvPr>
            <p:cNvSpPr/>
            <p:nvPr/>
          </p:nvSpPr>
          <p:spPr>
            <a:xfrm>
              <a:off x="6819902" y="2120900"/>
              <a:ext cx="3378200" cy="711200"/>
            </a:xfrm>
            <a:prstGeom prst="homePlate">
              <a:avLst/>
            </a:pr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箭头: 五边形 8">
              <a:extLst>
                <a:ext uri="{FF2B5EF4-FFF2-40B4-BE49-F238E27FC236}">
                  <a16:creationId xmlns:a16="http://schemas.microsoft.com/office/drawing/2014/main" id="{7FFE1271-7E8E-D7AF-9068-2D36AEC0CD53}"/>
                </a:ext>
              </a:extLst>
            </p:cNvPr>
            <p:cNvSpPr/>
            <p:nvPr/>
          </p:nvSpPr>
          <p:spPr>
            <a:xfrm flipH="1">
              <a:off x="1968500" y="2120900"/>
              <a:ext cx="3403600" cy="711200"/>
            </a:xfrm>
            <a:prstGeom prst="homePlate">
              <a:avLst/>
            </a:prstGeom>
            <a:gradFill flip="none" rotWithShape="1">
              <a:gsLst>
                <a:gs pos="0">
                  <a:srgbClr val="70ACA4"/>
                </a:gs>
                <a:gs pos="100000">
                  <a:srgbClr val="337488"/>
                </a:gs>
              </a:gsLst>
              <a:lin ang="10800000" scaled="1"/>
              <a:tileRect/>
            </a:gra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9338-D176-1794-58A6-1B6A22CBE1DC}"/>
              </a:ext>
            </a:extLst>
          </p:cNvPr>
          <p:cNvSpPr txBox="1"/>
          <p:nvPr/>
        </p:nvSpPr>
        <p:spPr>
          <a:xfrm>
            <a:off x="4871145" y="202347"/>
            <a:ext cx="2449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研究成果展示及应用</a:t>
            </a:r>
          </a:p>
        </p:txBody>
      </p:sp>
      <p:pic>
        <p:nvPicPr>
          <p:cNvPr id="2" name="图片 1" descr="51PPT模板网，幻灯片演示模板及素材免费下载！&#10;51PPT模板网 唯一访问网址：www.51pptmoban.com&#10;">
            <a:extLst>
              <a:ext uri="{FF2B5EF4-FFF2-40B4-BE49-F238E27FC236}">
                <a16:creationId xmlns:a16="http://schemas.microsoft.com/office/drawing/2014/main" id="{C14B74CC-4233-16E5-2A9E-8C85A14D96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304" y="1148340"/>
            <a:ext cx="2779392" cy="5080000"/>
          </a:xfrm>
          <a:prstGeom prst="rect">
            <a:avLst/>
          </a:prstGeom>
          <a:effectLst>
            <a:outerShdw blurRad="127000" dir="2700000" sx="101000" sy="101000" algn="tl" rotWithShape="0">
              <a:srgbClr val="F2C26B">
                <a:alpha val="28000"/>
              </a:srgbClr>
            </a:outerShdw>
          </a:effec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C9AB2B1F-339C-0E71-A05F-88EF51396015}"/>
              </a:ext>
            </a:extLst>
          </p:cNvPr>
          <p:cNvGrpSpPr/>
          <p:nvPr/>
        </p:nvGrpSpPr>
        <p:grpSpPr>
          <a:xfrm>
            <a:off x="7622493" y="2130258"/>
            <a:ext cx="4206650" cy="1197502"/>
            <a:chOff x="8688335" y="2241577"/>
            <a:chExt cx="4206650" cy="119750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A2FD4D-4D8D-9665-0628-6F354BFF449C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F8A8395-B9C7-97F6-6A27-1455212ED85A}"/>
                </a:ext>
              </a:extLst>
            </p:cNvPr>
            <p:cNvSpPr txBox="1"/>
            <p:nvPr/>
          </p:nvSpPr>
          <p:spPr>
            <a:xfrm>
              <a:off x="8701035" y="2862639"/>
              <a:ext cx="41939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模板网，幻 灯片演 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51PPT</a:t>
              </a: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模板网 唯一访 问网址：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www.51pptmo ban.com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06F85D1-2294-C769-1594-A9AB9E3B8D6A}"/>
              </a:ext>
            </a:extLst>
          </p:cNvPr>
          <p:cNvGrpSpPr/>
          <p:nvPr/>
        </p:nvGrpSpPr>
        <p:grpSpPr>
          <a:xfrm>
            <a:off x="1449067" y="2142214"/>
            <a:ext cx="3168337" cy="1197502"/>
            <a:chOff x="8701035" y="2241577"/>
            <a:chExt cx="3168337" cy="119750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6755AC9-29F6-51CF-1E4C-151EA4250FCB}"/>
                </a:ext>
              </a:extLst>
            </p:cNvPr>
            <p:cNvSpPr txBox="1"/>
            <p:nvPr/>
          </p:nvSpPr>
          <p:spPr>
            <a:xfrm>
              <a:off x="10318948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7FD1610-3488-E4CF-43A1-331260731998}"/>
                </a:ext>
              </a:extLst>
            </p:cNvPr>
            <p:cNvSpPr txBox="1"/>
            <p:nvPr/>
          </p:nvSpPr>
          <p:spPr>
            <a:xfrm>
              <a:off x="8701035" y="286263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E6A1253-683F-2439-F0C5-B4084F69D2E2}"/>
              </a:ext>
            </a:extLst>
          </p:cNvPr>
          <p:cNvGrpSpPr/>
          <p:nvPr/>
        </p:nvGrpSpPr>
        <p:grpSpPr>
          <a:xfrm>
            <a:off x="7622493" y="4038601"/>
            <a:ext cx="3181037" cy="1197502"/>
            <a:chOff x="8688335" y="2241577"/>
            <a:chExt cx="3181037" cy="119750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B05C96-240C-48E7-02A2-4DDA17325815}"/>
                </a:ext>
              </a:extLst>
            </p:cNvPr>
            <p:cNvSpPr txBox="1"/>
            <p:nvPr/>
          </p:nvSpPr>
          <p:spPr>
            <a:xfrm>
              <a:off x="8688335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B6F851-8688-C670-B2BA-4BF2C31A02B2}"/>
                </a:ext>
              </a:extLst>
            </p:cNvPr>
            <p:cNvSpPr txBox="1"/>
            <p:nvPr/>
          </p:nvSpPr>
          <p:spPr>
            <a:xfrm>
              <a:off x="8701035" y="286263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1F32357-5C0F-2D1E-152E-9884B55B14D3}"/>
              </a:ext>
            </a:extLst>
          </p:cNvPr>
          <p:cNvGrpSpPr/>
          <p:nvPr/>
        </p:nvGrpSpPr>
        <p:grpSpPr>
          <a:xfrm>
            <a:off x="1449067" y="4050557"/>
            <a:ext cx="3168337" cy="1197502"/>
            <a:chOff x="8701035" y="2241577"/>
            <a:chExt cx="3168337" cy="119750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8AE965C-D71E-93A5-3220-423CE1E40011}"/>
                </a:ext>
              </a:extLst>
            </p:cNvPr>
            <p:cNvSpPr txBox="1"/>
            <p:nvPr/>
          </p:nvSpPr>
          <p:spPr>
            <a:xfrm>
              <a:off x="10318948" y="224157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CE6872E-1588-F7CA-DC54-01889EB91CAA}"/>
                </a:ext>
              </a:extLst>
            </p:cNvPr>
            <p:cNvSpPr txBox="1"/>
            <p:nvPr/>
          </p:nvSpPr>
          <p:spPr>
            <a:xfrm>
              <a:off x="8701035" y="2862639"/>
              <a:ext cx="316833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</a:rPr>
                <a:t>... ...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3DF9B90-A260-0665-7025-EC312F2137CC}"/>
              </a:ext>
            </a:extLst>
          </p:cNvPr>
          <p:cNvSpPr txBox="1"/>
          <p:nvPr/>
        </p:nvSpPr>
        <p:spPr>
          <a:xfrm>
            <a:off x="5723628" y="2496250"/>
            <a:ext cx="800219" cy="21634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成果展示</a:t>
            </a:r>
          </a:p>
        </p:txBody>
      </p:sp>
      <p:sp>
        <p:nvSpPr>
          <p:cNvPr id="58" name="图形 34" descr="书籍 纯色填充">
            <a:extLst>
              <a:ext uri="{FF2B5EF4-FFF2-40B4-BE49-F238E27FC236}">
                <a16:creationId xmlns:a16="http://schemas.microsoft.com/office/drawing/2014/main" id="{1F15B732-B9AD-03B8-49D9-4633742A6969}"/>
              </a:ext>
            </a:extLst>
          </p:cNvPr>
          <p:cNvSpPr/>
          <p:nvPr/>
        </p:nvSpPr>
        <p:spPr>
          <a:xfrm>
            <a:off x="2472880" y="4016138"/>
            <a:ext cx="414889" cy="387133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F2AD01-7FFA-858F-F4A2-718BAAE55D9D}"/>
              </a:ext>
            </a:extLst>
          </p:cNvPr>
          <p:cNvGrpSpPr/>
          <p:nvPr/>
        </p:nvGrpSpPr>
        <p:grpSpPr>
          <a:xfrm>
            <a:off x="9354915" y="2093434"/>
            <a:ext cx="443871" cy="443871"/>
            <a:chOff x="9254806" y="2004820"/>
            <a:chExt cx="752475" cy="752475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678DF70-12EA-D8ED-DCAB-321097E1267F}"/>
                </a:ext>
              </a:extLst>
            </p:cNvPr>
            <p:cNvSpPr/>
            <p:nvPr/>
          </p:nvSpPr>
          <p:spPr>
            <a:xfrm>
              <a:off x="9520554" y="2004820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CF26D74-5C52-0245-A440-C7FAD55E8A07}"/>
                </a:ext>
              </a:extLst>
            </p:cNvPr>
            <p:cNvSpPr/>
            <p:nvPr/>
          </p:nvSpPr>
          <p:spPr>
            <a:xfrm>
              <a:off x="9254806" y="2033395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1FEE3A0-18E6-9377-E432-AA4340E2162F}"/>
                </a:ext>
              </a:extLst>
            </p:cNvPr>
            <p:cNvSpPr/>
            <p:nvPr/>
          </p:nvSpPr>
          <p:spPr>
            <a:xfrm>
              <a:off x="9388156" y="2166745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图形 41" descr="文凭卷筒 纯色填充">
            <a:extLst>
              <a:ext uri="{FF2B5EF4-FFF2-40B4-BE49-F238E27FC236}">
                <a16:creationId xmlns:a16="http://schemas.microsoft.com/office/drawing/2014/main" id="{86F46D91-680D-E0EB-B935-7C50E7092EBF}"/>
              </a:ext>
            </a:extLst>
          </p:cNvPr>
          <p:cNvSpPr/>
          <p:nvPr/>
        </p:nvSpPr>
        <p:spPr>
          <a:xfrm>
            <a:off x="9309714" y="4107159"/>
            <a:ext cx="481677" cy="300774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17BDAEE-5B2D-CD69-144B-1D92E717560A}"/>
              </a:ext>
            </a:extLst>
          </p:cNvPr>
          <p:cNvGrpSpPr/>
          <p:nvPr/>
        </p:nvGrpSpPr>
        <p:grpSpPr>
          <a:xfrm>
            <a:off x="2518497" y="2102591"/>
            <a:ext cx="323653" cy="417617"/>
            <a:chOff x="2314505" y="1856357"/>
            <a:chExt cx="590550" cy="762000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92CD9EF-119F-A0F4-9753-0DB44B5F126B}"/>
                </a:ext>
              </a:extLst>
            </p:cNvPr>
            <p:cNvSpPr/>
            <p:nvPr/>
          </p:nvSpPr>
          <p:spPr>
            <a:xfrm>
              <a:off x="2314505" y="1856357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34F8FE0-8680-D0C5-F903-8BAD39995552}"/>
                </a:ext>
              </a:extLst>
            </p:cNvPr>
            <p:cNvSpPr/>
            <p:nvPr/>
          </p:nvSpPr>
          <p:spPr>
            <a:xfrm>
              <a:off x="2428805" y="22087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026316F-B87C-7CC3-20C9-593E53160E8E}"/>
                </a:ext>
              </a:extLst>
            </p:cNvPr>
            <p:cNvSpPr/>
            <p:nvPr/>
          </p:nvSpPr>
          <p:spPr>
            <a:xfrm>
              <a:off x="2428805" y="2132582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72FD649-F28B-D1D8-66E5-99C39DB66683}"/>
                </a:ext>
              </a:extLst>
            </p:cNvPr>
            <p:cNvSpPr/>
            <p:nvPr/>
          </p:nvSpPr>
          <p:spPr>
            <a:xfrm>
              <a:off x="2428805" y="22849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96E8447-FF4F-691E-7528-8D3FFC032C28}"/>
                </a:ext>
              </a:extLst>
            </p:cNvPr>
            <p:cNvSpPr/>
            <p:nvPr/>
          </p:nvSpPr>
          <p:spPr>
            <a:xfrm>
              <a:off x="2428805" y="23611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CA448BA-AEB6-D9F1-337E-0C8130A89AF7}"/>
                </a:ext>
              </a:extLst>
            </p:cNvPr>
            <p:cNvSpPr/>
            <p:nvPr/>
          </p:nvSpPr>
          <p:spPr>
            <a:xfrm>
              <a:off x="2428805" y="24373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3484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2373</Words>
  <Application>Microsoft Office PowerPoint</Application>
  <PresentationFormat>宽屏</PresentationFormat>
  <Paragraphs>201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HarmonyOS Sans SC Light</vt:lpstr>
      <vt:lpstr>MiSans Medium</vt:lpstr>
      <vt:lpstr>阿里巴巴普惠体 2.0 55 Regular</vt:lpstr>
      <vt:lpstr>阿里巴巴普惠体 2.0 65 Medium</vt:lpstr>
      <vt:lpstr>等线</vt:lpstr>
      <vt:lpstr>三极行楷简体-粗</vt:lpstr>
      <vt:lpstr>Arial</vt:lpstr>
      <vt:lpstr>Helvetica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简约国风论文答辩ppt模板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87</cp:revision>
  <dcterms:created xsi:type="dcterms:W3CDTF">2023-06-08T00:58:25Z</dcterms:created>
  <dcterms:modified xsi:type="dcterms:W3CDTF">2023-06-08T14:01:35Z</dcterms:modified>
</cp:coreProperties>
</file>