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436" r:id="rId3"/>
    <p:sldId id="437" r:id="rId4"/>
    <p:sldId id="438" r:id="rId5"/>
    <p:sldId id="439" r:id="rId6"/>
    <p:sldId id="440" r:id="rId7"/>
    <p:sldId id="441" r:id="rId8"/>
    <p:sldId id="442" r:id="rId9"/>
    <p:sldId id="444" r:id="rId10"/>
    <p:sldId id="443" r:id="rId11"/>
    <p:sldId id="445" r:id="rId12"/>
    <p:sldId id="446" r:id="rId13"/>
    <p:sldId id="447" r:id="rId14"/>
    <p:sldId id="449" r:id="rId15"/>
    <p:sldId id="448" r:id="rId16"/>
    <p:sldId id="450" r:id="rId17"/>
    <p:sldId id="451" r:id="rId18"/>
    <p:sldId id="452" r:id="rId19"/>
    <p:sldId id="454" r:id="rId20"/>
    <p:sldId id="453" r:id="rId21"/>
    <p:sldId id="455" r:id="rId22"/>
    <p:sldId id="456" r:id="rId23"/>
    <p:sldId id="457" r:id="rId24"/>
    <p:sldId id="458" r:id="rId25"/>
    <p:sldId id="33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AEF1"/>
    <a:srgbClr val="2A57E8"/>
    <a:srgbClr val="F86364"/>
    <a:srgbClr val="D723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95" autoAdjust="0"/>
  </p:normalViewPr>
  <p:slideViewPr>
    <p:cSldViewPr snapToGrid="0" showGuides="1">
      <p:cViewPr varScale="1">
        <p:scale>
          <a:sx n="81" d="100"/>
          <a:sy n="81" d="100"/>
        </p:scale>
        <p:origin x="102" y="120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2A57E8"/>
            </a:solidFill>
            <a:ln>
              <a:noFill/>
            </a:ln>
            <a:effectLst/>
          </c:spPr>
          <c:invertIfNegative val="0"/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ECEB-4AEF-945E-6788F2B9E02C}"/>
            </c:ext>
          </c:extLst>
        </c:ser>
        <c:ser>
          <c:idx val="1"/>
          <c:order val="1"/>
          <c:spPr>
            <a:solidFill>
              <a:srgbClr val="69AEF1"/>
            </a:solidFill>
            <a:ln>
              <a:noFill/>
            </a:ln>
            <a:effectLst/>
          </c:spPr>
          <c:invertIfNegative val="0"/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ECEB-4AEF-945E-6788F2B9E02C}"/>
            </c:ext>
          </c:extLst>
        </c:ser>
        <c:ser>
          <c:idx val="2"/>
          <c:order val="2"/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ECEB-4AEF-945E-6788F2B9E0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2281728"/>
        <c:axId val="142361344"/>
      </c:barChart>
      <c:catAx>
        <c:axId val="142281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42361344"/>
        <c:crosses val="autoZero"/>
        <c:auto val="1"/>
        <c:lblAlgn val="ctr"/>
        <c:lblOffset val="100"/>
        <c:noMultiLvlLbl val="0"/>
      </c:catAx>
      <c:valAx>
        <c:axId val="1423613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4228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33982-A5EB-42D2-9530-7296A41C57B1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10AF5-D352-41F3-AED2-FDC742099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381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64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094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214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51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50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957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986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0863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964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020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07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9338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0333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1128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3810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80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97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513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54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194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19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342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10AF5-D352-41F3-AED2-FDC742099DB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351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4C162E-D807-4524-013A-B97F72FE4F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46E82F1-A0AD-420D-9ED5-9EA797D188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5EC38E-9A7A-61B9-F2BA-56E3F6F64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DAD77-5A69-4833-9171-2501939642BD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EA0852-3BAE-D463-C170-303CA10BC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128AC1-E516-AAD8-E364-CFA98087F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1E6-8F7E-40DD-974B-4193E68668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989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630884"/>
      </p:ext>
    </p:extLst>
  </p:cSld>
  <p:clrMapOvr>
    <a:masterClrMapping/>
  </p:clrMapOvr>
  <p:transition advTm="2000">
    <p:wedg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BACE40-E157-8D47-067C-0375EFD0AC18}"/>
              </a:ext>
            </a:extLst>
          </p:cNvPr>
          <p:cNvSpPr txBox="1"/>
          <p:nvPr userDrawn="1"/>
        </p:nvSpPr>
        <p:spPr>
          <a:xfrm rot="5400000">
            <a:off x="11681147" y="6615498"/>
            <a:ext cx="775486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ECA3D0D-68E3-01B1-F76C-C2BCF32D58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12DB113-B383-62A1-7703-AE36564A24DF}"/>
              </a:ext>
            </a:extLst>
          </p:cNvPr>
          <p:cNvSpPr/>
          <p:nvPr userDrawn="1"/>
        </p:nvSpPr>
        <p:spPr>
          <a:xfrm>
            <a:off x="0" y="0"/>
            <a:ext cx="1815574" cy="933630"/>
          </a:xfrm>
          <a:custGeom>
            <a:avLst/>
            <a:gdLst>
              <a:gd name="connsiteX0" fmla="*/ 0 w 1815574"/>
              <a:gd name="connsiteY0" fmla="*/ 0 h 933630"/>
              <a:gd name="connsiteX1" fmla="*/ 1348759 w 1815574"/>
              <a:gd name="connsiteY1" fmla="*/ 0 h 933630"/>
              <a:gd name="connsiteX2" fmla="*/ 1815574 w 1815574"/>
              <a:gd name="connsiteY2" fmla="*/ 466815 h 933630"/>
              <a:gd name="connsiteX3" fmla="*/ 1348759 w 1815574"/>
              <a:gd name="connsiteY3" fmla="*/ 933630 h 933630"/>
              <a:gd name="connsiteX4" fmla="*/ 0 w 1815574"/>
              <a:gd name="connsiteY4" fmla="*/ 933630 h 93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5574" h="933630">
                <a:moveTo>
                  <a:pt x="0" y="0"/>
                </a:moveTo>
                <a:lnTo>
                  <a:pt x="1348759" y="0"/>
                </a:lnTo>
                <a:cubicBezTo>
                  <a:pt x="1606574" y="0"/>
                  <a:pt x="1815574" y="209000"/>
                  <a:pt x="1815574" y="466815"/>
                </a:cubicBezTo>
                <a:cubicBezTo>
                  <a:pt x="1815574" y="724630"/>
                  <a:pt x="1606574" y="933630"/>
                  <a:pt x="1348759" y="933630"/>
                </a:cubicBezTo>
                <a:lnTo>
                  <a:pt x="0" y="933630"/>
                </a:ln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94E9C18-E54A-31A2-C460-662DEA0265AE}"/>
              </a:ext>
            </a:extLst>
          </p:cNvPr>
          <p:cNvSpPr/>
          <p:nvPr userDrawn="1"/>
        </p:nvSpPr>
        <p:spPr>
          <a:xfrm>
            <a:off x="11825344" y="4695715"/>
            <a:ext cx="366656" cy="2037344"/>
          </a:xfrm>
          <a:custGeom>
            <a:avLst/>
            <a:gdLst>
              <a:gd name="connsiteX0" fmla="*/ 366656 w 366656"/>
              <a:gd name="connsiteY0" fmla="*/ 0 h 2037344"/>
              <a:gd name="connsiteX1" fmla="*/ 366656 w 366656"/>
              <a:gd name="connsiteY1" fmla="*/ 2037344 h 2037344"/>
              <a:gd name="connsiteX2" fmla="*/ 348286 w 366656"/>
              <a:gd name="connsiteY2" fmla="*/ 2027373 h 2037344"/>
              <a:gd name="connsiteX3" fmla="*/ 0 w 366656"/>
              <a:gd name="connsiteY3" fmla="*/ 1372326 h 2037344"/>
              <a:gd name="connsiteX4" fmla="*/ 0 w 366656"/>
              <a:gd name="connsiteY4" fmla="*/ 665017 h 2037344"/>
              <a:gd name="connsiteX5" fmla="*/ 348286 w 366656"/>
              <a:gd name="connsiteY5" fmla="*/ 9971 h 203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656" h="2037344">
                <a:moveTo>
                  <a:pt x="366656" y="0"/>
                </a:moveTo>
                <a:lnTo>
                  <a:pt x="366656" y="2037344"/>
                </a:lnTo>
                <a:lnTo>
                  <a:pt x="348286" y="2027373"/>
                </a:lnTo>
                <a:cubicBezTo>
                  <a:pt x="138155" y="1885411"/>
                  <a:pt x="0" y="1645003"/>
                  <a:pt x="0" y="1372326"/>
                </a:cubicBez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C2344A1-6148-25FF-502E-874823FE947E}"/>
              </a:ext>
            </a:extLst>
          </p:cNvPr>
          <p:cNvSpPr/>
          <p:nvPr userDrawn="1"/>
        </p:nvSpPr>
        <p:spPr>
          <a:xfrm>
            <a:off x="0" y="1"/>
            <a:ext cx="965986" cy="595937"/>
          </a:xfrm>
          <a:custGeom>
            <a:avLst/>
            <a:gdLst>
              <a:gd name="connsiteX0" fmla="*/ 0 w 965986"/>
              <a:gd name="connsiteY0" fmla="*/ 0 h 595937"/>
              <a:gd name="connsiteX1" fmla="*/ 945624 w 965986"/>
              <a:gd name="connsiteY1" fmla="*/ 0 h 595937"/>
              <a:gd name="connsiteX2" fmla="*/ 956502 w 965986"/>
              <a:gd name="connsiteY2" fmla="*/ 35043 h 595937"/>
              <a:gd name="connsiteX3" fmla="*/ 965986 w 965986"/>
              <a:gd name="connsiteY3" fmla="*/ 129122 h 595937"/>
              <a:gd name="connsiteX4" fmla="*/ 499171 w 965986"/>
              <a:gd name="connsiteY4" fmla="*/ 595937 h 595937"/>
              <a:gd name="connsiteX5" fmla="*/ 0 w 965986"/>
              <a:gd name="connsiteY5" fmla="*/ 595937 h 595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5986" h="595937">
                <a:moveTo>
                  <a:pt x="0" y="0"/>
                </a:moveTo>
                <a:lnTo>
                  <a:pt x="945624" y="0"/>
                </a:lnTo>
                <a:lnTo>
                  <a:pt x="956502" y="35043"/>
                </a:lnTo>
                <a:cubicBezTo>
                  <a:pt x="962721" y="65431"/>
                  <a:pt x="965986" y="96895"/>
                  <a:pt x="965986" y="129122"/>
                </a:cubicBezTo>
                <a:cubicBezTo>
                  <a:pt x="965986" y="386937"/>
                  <a:pt x="756986" y="595937"/>
                  <a:pt x="499171" y="595937"/>
                </a:cubicBezTo>
                <a:lnTo>
                  <a:pt x="0" y="595937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1E918FD-47A3-AF40-5EEF-43C9928FCF51}"/>
              </a:ext>
            </a:extLst>
          </p:cNvPr>
          <p:cNvSpPr/>
          <p:nvPr userDrawn="1"/>
        </p:nvSpPr>
        <p:spPr>
          <a:xfrm>
            <a:off x="11825344" y="5720622"/>
            <a:ext cx="366656" cy="1137378"/>
          </a:xfrm>
          <a:custGeom>
            <a:avLst/>
            <a:gdLst>
              <a:gd name="connsiteX0" fmla="*/ 366656 w 366656"/>
              <a:gd name="connsiteY0" fmla="*/ 0 h 1137378"/>
              <a:gd name="connsiteX1" fmla="*/ 366656 w 366656"/>
              <a:gd name="connsiteY1" fmla="*/ 1137378 h 1137378"/>
              <a:gd name="connsiteX2" fmla="*/ 0 w 366656"/>
              <a:gd name="connsiteY2" fmla="*/ 1137378 h 1137378"/>
              <a:gd name="connsiteX3" fmla="*/ 0 w 366656"/>
              <a:gd name="connsiteY3" fmla="*/ 665017 h 1137378"/>
              <a:gd name="connsiteX4" fmla="*/ 348286 w 366656"/>
              <a:gd name="connsiteY4" fmla="*/ 9971 h 113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656" h="1137378">
                <a:moveTo>
                  <a:pt x="366656" y="0"/>
                </a:moveTo>
                <a:lnTo>
                  <a:pt x="366656" y="1137378"/>
                </a:lnTo>
                <a:lnTo>
                  <a:pt x="0" y="1137378"/>
                </a:ln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37612"/>
      </p:ext>
    </p:extLst>
  </p:cSld>
  <p:clrMapOvr>
    <a:masterClrMapping/>
  </p:clrMapOvr>
  <p:transition advTm="2000">
    <p:wedg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CEAE03A-FB22-18F3-1731-3C511D9EE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DAD77-5A69-4833-9171-2501939642BD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911419A-67B2-1A60-B75F-A3076F333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DE85847-0B88-5C28-BCC6-F52EA023F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1E6-8F7E-40DD-974B-4193E686681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EDE164F-2D44-9E3F-4F40-BBC6FC33806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785ACFD-A32F-CDC9-0D35-29C6F1A399D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9DC6C27D-6328-2B12-5DCE-1BC241445F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5742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AE0BF5A-AF30-6354-0ECD-165A769A3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4800D9-8602-51CB-CFF7-E14FC3E41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4EA388-3695-6F1A-5312-098E54BE12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DAD77-5A69-4833-9171-2501939642BD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34F1BB-B684-0448-6099-779CBD3F7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FAD513-D150-5B9A-023E-A1BE4D5E51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191E6-8F7E-40DD-974B-4193E68668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12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6884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5" Type="http://schemas.openxmlformats.org/officeDocument/2006/relationships/image" Target="../media/image11.jp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812F5F35-9126-950A-ED9B-B68A7740EBF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61B968F3-F031-CB68-A524-D053A05DBAF8}"/>
              </a:ext>
            </a:extLst>
          </p:cNvPr>
          <p:cNvSpPr/>
          <p:nvPr/>
        </p:nvSpPr>
        <p:spPr>
          <a:xfrm>
            <a:off x="11825344" y="4695715"/>
            <a:ext cx="366656" cy="2037344"/>
          </a:xfrm>
          <a:custGeom>
            <a:avLst/>
            <a:gdLst>
              <a:gd name="connsiteX0" fmla="*/ 366656 w 366656"/>
              <a:gd name="connsiteY0" fmla="*/ 0 h 2037344"/>
              <a:gd name="connsiteX1" fmla="*/ 366656 w 366656"/>
              <a:gd name="connsiteY1" fmla="*/ 2037344 h 2037344"/>
              <a:gd name="connsiteX2" fmla="*/ 348286 w 366656"/>
              <a:gd name="connsiteY2" fmla="*/ 2027373 h 2037344"/>
              <a:gd name="connsiteX3" fmla="*/ 0 w 366656"/>
              <a:gd name="connsiteY3" fmla="*/ 1372326 h 2037344"/>
              <a:gd name="connsiteX4" fmla="*/ 0 w 366656"/>
              <a:gd name="connsiteY4" fmla="*/ 665017 h 2037344"/>
              <a:gd name="connsiteX5" fmla="*/ 348286 w 366656"/>
              <a:gd name="connsiteY5" fmla="*/ 9971 h 203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656" h="2037344">
                <a:moveTo>
                  <a:pt x="366656" y="0"/>
                </a:moveTo>
                <a:lnTo>
                  <a:pt x="366656" y="2037344"/>
                </a:lnTo>
                <a:lnTo>
                  <a:pt x="348286" y="2027373"/>
                </a:lnTo>
                <a:cubicBezTo>
                  <a:pt x="138155" y="1885411"/>
                  <a:pt x="0" y="1645003"/>
                  <a:pt x="0" y="1372326"/>
                </a:cubicBez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EBFAE6C-AF72-179E-FED4-34F105EFD51E}"/>
              </a:ext>
            </a:extLst>
          </p:cNvPr>
          <p:cNvSpPr/>
          <p:nvPr/>
        </p:nvSpPr>
        <p:spPr>
          <a:xfrm rot="2510371">
            <a:off x="8335032" y="-1441319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C47AA96-9385-06F0-6B37-B47CC5029780}"/>
              </a:ext>
            </a:extLst>
          </p:cNvPr>
          <p:cNvSpPr/>
          <p:nvPr/>
        </p:nvSpPr>
        <p:spPr>
          <a:xfrm rot="2510371">
            <a:off x="5189975" y="1555945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1D8AA65-E16F-0578-5B1E-C0F1C42DCBF4}"/>
              </a:ext>
            </a:extLst>
          </p:cNvPr>
          <p:cNvSpPr/>
          <p:nvPr/>
        </p:nvSpPr>
        <p:spPr>
          <a:xfrm>
            <a:off x="1247775" y="2567446"/>
            <a:ext cx="4090286" cy="307777"/>
          </a:xfrm>
          <a:prstGeom prst="roundRect">
            <a:avLst/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图形"/>
          <p:cNvSpPr txBox="1"/>
          <p:nvPr/>
        </p:nvSpPr>
        <p:spPr>
          <a:xfrm>
            <a:off x="1123860" y="1356811"/>
            <a:ext cx="5146312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chemeClr val="bg1"/>
                  </a:glow>
                </a:effectLst>
                <a:uLnTx/>
                <a:uFillTx/>
                <a:latin typeface="得意黑" pitchFamily="2" charset="-122"/>
                <a:ea typeface="得意黑" pitchFamily="2" charset="-122"/>
                <a:cs typeface="+mn-ea"/>
                <a:sym typeface="+mn-lt"/>
              </a:rPr>
              <a:t>项目工作汇报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731EB9B-6218-329F-EBC4-76B7BD915E3B}"/>
              </a:ext>
            </a:extLst>
          </p:cNvPr>
          <p:cNvSpPr/>
          <p:nvPr/>
        </p:nvSpPr>
        <p:spPr>
          <a:xfrm rot="2510371">
            <a:off x="8826849" y="-1202550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65B7681-B297-F74B-3AD8-86255FD2E172}"/>
              </a:ext>
            </a:extLst>
          </p:cNvPr>
          <p:cNvSpPr/>
          <p:nvPr/>
        </p:nvSpPr>
        <p:spPr>
          <a:xfrm rot="2510371">
            <a:off x="4903495" y="1141566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tl"/>
          </a:blipFill>
          <a:ln w="25400">
            <a:solidFill>
              <a:srgbClr val="2A57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8074D8-8E12-AA63-0BB0-8C78919B6309}"/>
              </a:ext>
            </a:extLst>
          </p:cNvPr>
          <p:cNvGrpSpPr/>
          <p:nvPr/>
        </p:nvGrpSpPr>
        <p:grpSpPr>
          <a:xfrm>
            <a:off x="9246020" y="720760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FC4535E-8913-24E3-55D8-B32AAA6F85D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59264FC-2AEF-6A22-6A26-AF92791D9A3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文本框-2_矢量">
              <a:extLst>
                <a:ext uri="{FF2B5EF4-FFF2-40B4-BE49-F238E27FC236}">
                  <a16:creationId xmlns:a16="http://schemas.microsoft.com/office/drawing/2014/main" id="{421708EB-442D-9A27-9E19-AB92E0A6340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C02EF4-6E8D-114D-432E-A875DE8CC78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320B4B3-276D-9A7A-A6A4-20471A5425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7BF289-46E3-B16B-23CB-2D50D8153BA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2" name="图形">
            <a:extLst>
              <a:ext uri="{FF2B5EF4-FFF2-40B4-BE49-F238E27FC236}">
                <a16:creationId xmlns:a16="http://schemas.microsoft.com/office/drawing/2014/main" id="{4DD459E5-7632-62F6-4ACC-41937ED654EE}"/>
              </a:ext>
            </a:extLst>
          </p:cNvPr>
          <p:cNvSpPr txBox="1"/>
          <p:nvPr/>
        </p:nvSpPr>
        <p:spPr>
          <a:xfrm>
            <a:off x="1627802" y="2567446"/>
            <a:ext cx="345378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dist" defTabSz="457200">
              <a:defRPr/>
            </a:pPr>
            <a:r>
              <a:rPr lang="en-US" altLang="zh-CN" sz="1400" spc="300" dirty="0">
                <a:solidFill>
                  <a:schemeClr val="bg1"/>
                </a:solidFill>
                <a:effectLst>
                  <a:glow>
                    <a:schemeClr val="bg1"/>
                  </a:glow>
                </a:effectLst>
                <a:ea typeface="得意黑" pitchFamily="2" charset="-122"/>
                <a:cs typeface="+mn-ea"/>
                <a:sym typeface="+mn-lt"/>
              </a:rPr>
              <a:t>PROJECT WORK REPORT</a:t>
            </a:r>
            <a:endParaRPr kumimoji="0" lang="zh-CN" altLang="en-US" sz="140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glow>
                  <a:schemeClr val="bg1"/>
                </a:glow>
              </a:effectLst>
              <a:uLnTx/>
              <a:uFillTx/>
              <a:ea typeface="得意黑" pitchFamily="2" charset="-122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6CEC051-C652-AA71-EF67-3A5695BF0D63}"/>
              </a:ext>
            </a:extLst>
          </p:cNvPr>
          <p:cNvGrpSpPr/>
          <p:nvPr/>
        </p:nvGrpSpPr>
        <p:grpSpPr>
          <a:xfrm>
            <a:off x="8309835" y="5939446"/>
            <a:ext cx="3425177" cy="280989"/>
            <a:chOff x="4289813" y="5868701"/>
            <a:chExt cx="1849019" cy="28098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33FF2E9-AEDC-0680-3EF2-B4C422D7ACC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5434F36-EDFC-1032-927A-8BBF2A0E84DB}"/>
                </a:ext>
              </a:extLst>
            </p:cNvPr>
            <p:cNvSpPr txBox="1"/>
            <p:nvPr/>
          </p:nvSpPr>
          <p:spPr>
            <a:xfrm>
              <a:off x="5288214" y="5872691"/>
              <a:ext cx="8506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2023.06.12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C48D92FB-112F-351F-A80F-A10D623210FE}"/>
              </a:ext>
            </a:extLst>
          </p:cNvPr>
          <p:cNvSpPr txBox="1"/>
          <p:nvPr/>
        </p:nvSpPr>
        <p:spPr>
          <a:xfrm>
            <a:off x="1138374" y="3086502"/>
            <a:ext cx="3601713" cy="1025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931C236-702B-47FC-0526-A2628B59B3B7}"/>
              </a:ext>
            </a:extLst>
          </p:cNvPr>
          <p:cNvSpPr/>
          <p:nvPr/>
        </p:nvSpPr>
        <p:spPr>
          <a:xfrm>
            <a:off x="0" y="1"/>
            <a:ext cx="417412" cy="2367415"/>
          </a:xfrm>
          <a:custGeom>
            <a:avLst/>
            <a:gdLst>
              <a:gd name="connsiteX0" fmla="*/ 0 w 417412"/>
              <a:gd name="connsiteY0" fmla="*/ 0 h 2367415"/>
              <a:gd name="connsiteX1" fmla="*/ 414492 w 417412"/>
              <a:gd name="connsiteY1" fmla="*/ 0 h 2367415"/>
              <a:gd name="connsiteX2" fmla="*/ 417412 w 417412"/>
              <a:gd name="connsiteY2" fmla="*/ 28966 h 2367415"/>
              <a:gd name="connsiteX3" fmla="*/ 417412 w 417412"/>
              <a:gd name="connsiteY3" fmla="*/ 1674848 h 2367415"/>
              <a:gd name="connsiteX4" fmla="*/ 69127 w 417412"/>
              <a:gd name="connsiteY4" fmla="*/ 2329894 h 2367415"/>
              <a:gd name="connsiteX5" fmla="*/ 0 w 417412"/>
              <a:gd name="connsiteY5" fmla="*/ 2367415 h 236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2367415">
                <a:moveTo>
                  <a:pt x="0" y="0"/>
                </a:moveTo>
                <a:lnTo>
                  <a:pt x="414492" y="0"/>
                </a:lnTo>
                <a:lnTo>
                  <a:pt x="417412" y="28966"/>
                </a:lnTo>
                <a:lnTo>
                  <a:pt x="417412" y="1674848"/>
                </a:lnTo>
                <a:cubicBezTo>
                  <a:pt x="417412" y="1947524"/>
                  <a:pt x="279257" y="2187933"/>
                  <a:pt x="69127" y="2329894"/>
                </a:cubicBezTo>
                <a:lnTo>
                  <a:pt x="0" y="2367415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C8E2F39D-F882-02BA-93A0-504BA2DC4124}"/>
              </a:ext>
            </a:extLst>
          </p:cNvPr>
          <p:cNvSpPr/>
          <p:nvPr/>
        </p:nvSpPr>
        <p:spPr>
          <a:xfrm>
            <a:off x="0" y="983952"/>
            <a:ext cx="417412" cy="3031016"/>
          </a:xfrm>
          <a:custGeom>
            <a:avLst/>
            <a:gdLst>
              <a:gd name="connsiteX0" fmla="*/ 0 w 417412"/>
              <a:gd name="connsiteY0" fmla="*/ 0 h 3031016"/>
              <a:gd name="connsiteX1" fmla="*/ 69127 w 417412"/>
              <a:gd name="connsiteY1" fmla="*/ 37521 h 3031016"/>
              <a:gd name="connsiteX2" fmla="*/ 417412 w 417412"/>
              <a:gd name="connsiteY2" fmla="*/ 692567 h 3031016"/>
              <a:gd name="connsiteX3" fmla="*/ 417412 w 417412"/>
              <a:gd name="connsiteY3" fmla="*/ 2338449 h 3031016"/>
              <a:gd name="connsiteX4" fmla="*/ 69127 w 417412"/>
              <a:gd name="connsiteY4" fmla="*/ 2993495 h 3031016"/>
              <a:gd name="connsiteX5" fmla="*/ 0 w 417412"/>
              <a:gd name="connsiteY5" fmla="*/ 3031016 h 303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3031016">
                <a:moveTo>
                  <a:pt x="0" y="0"/>
                </a:moveTo>
                <a:lnTo>
                  <a:pt x="69127" y="37521"/>
                </a:lnTo>
                <a:cubicBezTo>
                  <a:pt x="279257" y="179482"/>
                  <a:pt x="417412" y="419891"/>
                  <a:pt x="417412" y="692567"/>
                </a:cubicBezTo>
                <a:lnTo>
                  <a:pt x="417412" y="2338449"/>
                </a:lnTo>
                <a:cubicBezTo>
                  <a:pt x="417412" y="2611125"/>
                  <a:pt x="279257" y="2851534"/>
                  <a:pt x="69127" y="2993495"/>
                </a:cubicBezTo>
                <a:lnTo>
                  <a:pt x="0" y="3031016"/>
                </a:ln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0758F8BE-AB76-80CC-ACB0-E23A6D910A6E}"/>
              </a:ext>
            </a:extLst>
          </p:cNvPr>
          <p:cNvSpPr/>
          <p:nvPr/>
        </p:nvSpPr>
        <p:spPr>
          <a:xfrm>
            <a:off x="11825344" y="5720622"/>
            <a:ext cx="366656" cy="1137378"/>
          </a:xfrm>
          <a:custGeom>
            <a:avLst/>
            <a:gdLst>
              <a:gd name="connsiteX0" fmla="*/ 366656 w 366656"/>
              <a:gd name="connsiteY0" fmla="*/ 0 h 1137378"/>
              <a:gd name="connsiteX1" fmla="*/ 366656 w 366656"/>
              <a:gd name="connsiteY1" fmla="*/ 1137378 h 1137378"/>
              <a:gd name="connsiteX2" fmla="*/ 0 w 366656"/>
              <a:gd name="connsiteY2" fmla="*/ 1137378 h 1137378"/>
              <a:gd name="connsiteX3" fmla="*/ 0 w 366656"/>
              <a:gd name="connsiteY3" fmla="*/ 665017 h 1137378"/>
              <a:gd name="connsiteX4" fmla="*/ 348286 w 366656"/>
              <a:gd name="connsiteY4" fmla="*/ 9971 h 113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656" h="1137378">
                <a:moveTo>
                  <a:pt x="366656" y="0"/>
                </a:moveTo>
                <a:lnTo>
                  <a:pt x="366656" y="1137378"/>
                </a:lnTo>
                <a:lnTo>
                  <a:pt x="0" y="1137378"/>
                </a:ln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5344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业绩数据展示</a:t>
            </a:r>
          </a:p>
        </p:txBody>
      </p:sp>
      <p:grpSp>
        <p:nvGrpSpPr>
          <p:cNvPr id="3" name="图形">
            <a:extLst>
              <a:ext uri="{FF2B5EF4-FFF2-40B4-BE49-F238E27FC236}">
                <a16:creationId xmlns:a16="http://schemas.microsoft.com/office/drawing/2014/main" id="{BA4DFB68-BE42-4BC1-CCC8-A7EECC9619B5}"/>
              </a:ext>
            </a:extLst>
          </p:cNvPr>
          <p:cNvGrpSpPr/>
          <p:nvPr/>
        </p:nvGrpSpPr>
        <p:grpSpPr>
          <a:xfrm>
            <a:off x="875030" y="1757680"/>
            <a:ext cx="1024890" cy="3828415"/>
            <a:chOff x="1378" y="2912"/>
            <a:chExt cx="1800" cy="672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941D5DA-770C-4E23-E0D0-6CF1937DF9B9}"/>
                </a:ext>
              </a:extLst>
            </p:cNvPr>
            <p:cNvGrpSpPr/>
            <p:nvPr/>
          </p:nvGrpSpPr>
          <p:grpSpPr>
            <a:xfrm>
              <a:off x="1378" y="2912"/>
              <a:ext cx="1800" cy="1800"/>
              <a:chOff x="1319052" y="1848757"/>
              <a:chExt cx="1143000" cy="1143000"/>
            </a:xfrm>
          </p:grpSpPr>
          <p:sp>
            <p:nvSpPr>
              <p:cNvPr id="22" name="图形">
                <a:extLst>
                  <a:ext uri="{FF2B5EF4-FFF2-40B4-BE49-F238E27FC236}">
                    <a16:creationId xmlns:a16="http://schemas.microsoft.com/office/drawing/2014/main" id="{3713FBBE-28AA-D4EE-5E22-7A45BC2F5698}"/>
                  </a:ext>
                </a:extLst>
              </p:cNvPr>
              <p:cNvSpPr/>
              <p:nvPr/>
            </p:nvSpPr>
            <p:spPr>
              <a:xfrm>
                <a:off x="1319052" y="1848757"/>
                <a:ext cx="1143000" cy="1143000"/>
              </a:xfrm>
              <a:prstGeom prst="ellipse">
                <a:avLst/>
              </a:prstGeom>
              <a:solidFill>
                <a:srgbClr val="2A57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5" name="图形">
                <a:extLst>
                  <a:ext uri="{FF2B5EF4-FFF2-40B4-BE49-F238E27FC236}">
                    <a16:creationId xmlns:a16="http://schemas.microsoft.com/office/drawing/2014/main" id="{7AB63098-BB07-0D6C-4802-54BEF59439CF}"/>
                  </a:ext>
                </a:extLst>
              </p:cNvPr>
              <p:cNvSpPr/>
              <p:nvPr/>
            </p:nvSpPr>
            <p:spPr>
              <a:xfrm>
                <a:off x="1658011" y="2180774"/>
                <a:ext cx="465082" cy="478966"/>
              </a:xfrm>
              <a:custGeom>
                <a:avLst/>
                <a:gdLst>
                  <a:gd name="connsiteX0" fmla="*/ 140277 w 319088"/>
                  <a:gd name="connsiteY0" fmla="*/ 225425 h 328613"/>
                  <a:gd name="connsiteX1" fmla="*/ 101311 w 319088"/>
                  <a:gd name="connsiteY1" fmla="*/ 229351 h 328613"/>
                  <a:gd name="connsiteX2" fmla="*/ 100012 w 319088"/>
                  <a:gd name="connsiteY2" fmla="*/ 230660 h 328613"/>
                  <a:gd name="connsiteX3" fmla="*/ 100012 w 319088"/>
                  <a:gd name="connsiteY3" fmla="*/ 319646 h 328613"/>
                  <a:gd name="connsiteX4" fmla="*/ 100012 w 319088"/>
                  <a:gd name="connsiteY4" fmla="*/ 322263 h 328613"/>
                  <a:gd name="connsiteX5" fmla="*/ 101311 w 319088"/>
                  <a:gd name="connsiteY5" fmla="*/ 322263 h 328613"/>
                  <a:gd name="connsiteX6" fmla="*/ 102610 w 319088"/>
                  <a:gd name="connsiteY6" fmla="*/ 322263 h 328613"/>
                  <a:gd name="connsiteX7" fmla="*/ 140277 w 319088"/>
                  <a:gd name="connsiteY7" fmla="*/ 311794 h 328613"/>
                  <a:gd name="connsiteX8" fmla="*/ 142875 w 319088"/>
                  <a:gd name="connsiteY8" fmla="*/ 310485 h 328613"/>
                  <a:gd name="connsiteX9" fmla="*/ 142875 w 319088"/>
                  <a:gd name="connsiteY9" fmla="*/ 228042 h 328613"/>
                  <a:gd name="connsiteX10" fmla="*/ 141576 w 319088"/>
                  <a:gd name="connsiteY10" fmla="*/ 226734 h 328613"/>
                  <a:gd name="connsiteX11" fmla="*/ 140277 w 319088"/>
                  <a:gd name="connsiteY11" fmla="*/ 225425 h 328613"/>
                  <a:gd name="connsiteX12" fmla="*/ 49212 w 319088"/>
                  <a:gd name="connsiteY12" fmla="*/ 223838 h 328613"/>
                  <a:gd name="connsiteX13" fmla="*/ 49212 w 319088"/>
                  <a:gd name="connsiteY13" fmla="*/ 226378 h 328613"/>
                  <a:gd name="connsiteX14" fmla="*/ 49212 w 319088"/>
                  <a:gd name="connsiteY14" fmla="*/ 263208 h 328613"/>
                  <a:gd name="connsiteX15" fmla="*/ 50497 w 319088"/>
                  <a:gd name="connsiteY15" fmla="*/ 265748 h 328613"/>
                  <a:gd name="connsiteX16" fmla="*/ 74915 w 319088"/>
                  <a:gd name="connsiteY16" fmla="*/ 274638 h 328613"/>
                  <a:gd name="connsiteX17" fmla="*/ 76200 w 319088"/>
                  <a:gd name="connsiteY17" fmla="*/ 273368 h 328613"/>
                  <a:gd name="connsiteX18" fmla="*/ 76200 w 319088"/>
                  <a:gd name="connsiteY18" fmla="*/ 272098 h 328613"/>
                  <a:gd name="connsiteX19" fmla="*/ 76200 w 319088"/>
                  <a:gd name="connsiteY19" fmla="*/ 230188 h 328613"/>
                  <a:gd name="connsiteX20" fmla="*/ 74915 w 319088"/>
                  <a:gd name="connsiteY20" fmla="*/ 228918 h 328613"/>
                  <a:gd name="connsiteX21" fmla="*/ 50497 w 319088"/>
                  <a:gd name="connsiteY21" fmla="*/ 223838 h 328613"/>
                  <a:gd name="connsiteX22" fmla="*/ 49212 w 319088"/>
                  <a:gd name="connsiteY22" fmla="*/ 223838 h 328613"/>
                  <a:gd name="connsiteX23" fmla="*/ 189206 w 319088"/>
                  <a:gd name="connsiteY23" fmla="*/ 222250 h 328613"/>
                  <a:gd name="connsiteX24" fmla="*/ 156868 w 319088"/>
                  <a:gd name="connsiteY24" fmla="*/ 224848 h 328613"/>
                  <a:gd name="connsiteX25" fmla="*/ 155575 w 319088"/>
                  <a:gd name="connsiteY25" fmla="*/ 226147 h 328613"/>
                  <a:gd name="connsiteX26" fmla="*/ 155575 w 319088"/>
                  <a:gd name="connsiteY26" fmla="*/ 305377 h 328613"/>
                  <a:gd name="connsiteX27" fmla="*/ 156868 w 319088"/>
                  <a:gd name="connsiteY27" fmla="*/ 307975 h 328613"/>
                  <a:gd name="connsiteX28" fmla="*/ 158162 w 319088"/>
                  <a:gd name="connsiteY28" fmla="*/ 307975 h 328613"/>
                  <a:gd name="connsiteX29" fmla="*/ 189206 w 319088"/>
                  <a:gd name="connsiteY29" fmla="*/ 300182 h 328613"/>
                  <a:gd name="connsiteX30" fmla="*/ 190500 w 319088"/>
                  <a:gd name="connsiteY30" fmla="*/ 297584 h 328613"/>
                  <a:gd name="connsiteX31" fmla="*/ 190500 w 319088"/>
                  <a:gd name="connsiteY31" fmla="*/ 223549 h 328613"/>
                  <a:gd name="connsiteX32" fmla="*/ 190500 w 319088"/>
                  <a:gd name="connsiteY32" fmla="*/ 222250 h 328613"/>
                  <a:gd name="connsiteX33" fmla="*/ 189206 w 319088"/>
                  <a:gd name="connsiteY33" fmla="*/ 222250 h 328613"/>
                  <a:gd name="connsiteX34" fmla="*/ 12700 w 319088"/>
                  <a:gd name="connsiteY34" fmla="*/ 217488 h 328613"/>
                  <a:gd name="connsiteX35" fmla="*/ 12700 w 319088"/>
                  <a:gd name="connsiteY35" fmla="*/ 218778 h 328613"/>
                  <a:gd name="connsiteX36" fmla="*/ 12700 w 319088"/>
                  <a:gd name="connsiteY36" fmla="*/ 251024 h 328613"/>
                  <a:gd name="connsiteX37" fmla="*/ 13970 w 319088"/>
                  <a:gd name="connsiteY37" fmla="*/ 252314 h 328613"/>
                  <a:gd name="connsiteX38" fmla="*/ 29210 w 319088"/>
                  <a:gd name="connsiteY38" fmla="*/ 258763 h 328613"/>
                  <a:gd name="connsiteX39" fmla="*/ 30480 w 319088"/>
                  <a:gd name="connsiteY39" fmla="*/ 258763 h 328613"/>
                  <a:gd name="connsiteX40" fmla="*/ 31750 w 319088"/>
                  <a:gd name="connsiteY40" fmla="*/ 258763 h 328613"/>
                  <a:gd name="connsiteX41" fmla="*/ 31750 w 319088"/>
                  <a:gd name="connsiteY41" fmla="*/ 257473 h 328613"/>
                  <a:gd name="connsiteX42" fmla="*/ 31750 w 319088"/>
                  <a:gd name="connsiteY42" fmla="*/ 222647 h 328613"/>
                  <a:gd name="connsiteX43" fmla="*/ 30480 w 319088"/>
                  <a:gd name="connsiteY43" fmla="*/ 220068 h 328613"/>
                  <a:gd name="connsiteX44" fmla="*/ 13970 w 319088"/>
                  <a:gd name="connsiteY44" fmla="*/ 217488 h 328613"/>
                  <a:gd name="connsiteX45" fmla="*/ 12700 w 319088"/>
                  <a:gd name="connsiteY45" fmla="*/ 217488 h 328613"/>
                  <a:gd name="connsiteX46" fmla="*/ 280105 w 319088"/>
                  <a:gd name="connsiteY46" fmla="*/ 214313 h 328613"/>
                  <a:gd name="connsiteX47" fmla="*/ 261584 w 319088"/>
                  <a:gd name="connsiteY47" fmla="*/ 215595 h 328613"/>
                  <a:gd name="connsiteX48" fmla="*/ 260350 w 319088"/>
                  <a:gd name="connsiteY48" fmla="*/ 216877 h 328613"/>
                  <a:gd name="connsiteX49" fmla="*/ 260350 w 319088"/>
                  <a:gd name="connsiteY49" fmla="*/ 278424 h 328613"/>
                  <a:gd name="connsiteX50" fmla="*/ 260350 w 319088"/>
                  <a:gd name="connsiteY50" fmla="*/ 279706 h 328613"/>
                  <a:gd name="connsiteX51" fmla="*/ 261584 w 319088"/>
                  <a:gd name="connsiteY51" fmla="*/ 280988 h 328613"/>
                  <a:gd name="connsiteX52" fmla="*/ 262819 w 319088"/>
                  <a:gd name="connsiteY52" fmla="*/ 280988 h 328613"/>
                  <a:gd name="connsiteX53" fmla="*/ 280105 w 319088"/>
                  <a:gd name="connsiteY53" fmla="*/ 275859 h 328613"/>
                  <a:gd name="connsiteX54" fmla="*/ 282575 w 319088"/>
                  <a:gd name="connsiteY54" fmla="*/ 273295 h 328613"/>
                  <a:gd name="connsiteX55" fmla="*/ 282575 w 319088"/>
                  <a:gd name="connsiteY55" fmla="*/ 215595 h 328613"/>
                  <a:gd name="connsiteX56" fmla="*/ 281340 w 319088"/>
                  <a:gd name="connsiteY56" fmla="*/ 214313 h 328613"/>
                  <a:gd name="connsiteX57" fmla="*/ 280105 w 319088"/>
                  <a:gd name="connsiteY57" fmla="*/ 214313 h 328613"/>
                  <a:gd name="connsiteX58" fmla="*/ 306983 w 319088"/>
                  <a:gd name="connsiteY58" fmla="*/ 211138 h 328613"/>
                  <a:gd name="connsiteX59" fmla="*/ 290215 w 319088"/>
                  <a:gd name="connsiteY59" fmla="*/ 212428 h 328613"/>
                  <a:gd name="connsiteX60" fmla="*/ 288925 w 319088"/>
                  <a:gd name="connsiteY60" fmla="*/ 215008 h 328613"/>
                  <a:gd name="connsiteX61" fmla="*/ 288925 w 319088"/>
                  <a:gd name="connsiteY61" fmla="*/ 271761 h 328613"/>
                  <a:gd name="connsiteX62" fmla="*/ 288925 w 319088"/>
                  <a:gd name="connsiteY62" fmla="*/ 273051 h 328613"/>
                  <a:gd name="connsiteX63" fmla="*/ 290215 w 319088"/>
                  <a:gd name="connsiteY63" fmla="*/ 273051 h 328613"/>
                  <a:gd name="connsiteX64" fmla="*/ 308273 w 319088"/>
                  <a:gd name="connsiteY64" fmla="*/ 269181 h 328613"/>
                  <a:gd name="connsiteX65" fmla="*/ 309563 w 319088"/>
                  <a:gd name="connsiteY65" fmla="*/ 266602 h 328613"/>
                  <a:gd name="connsiteX66" fmla="*/ 308273 w 319088"/>
                  <a:gd name="connsiteY66" fmla="*/ 212428 h 328613"/>
                  <a:gd name="connsiteX67" fmla="*/ 308273 w 319088"/>
                  <a:gd name="connsiteY67" fmla="*/ 211138 h 328613"/>
                  <a:gd name="connsiteX68" fmla="*/ 306983 w 319088"/>
                  <a:gd name="connsiteY68" fmla="*/ 211138 h 328613"/>
                  <a:gd name="connsiteX69" fmla="*/ 290195 w 319088"/>
                  <a:gd name="connsiteY69" fmla="*/ 169863 h 328613"/>
                  <a:gd name="connsiteX70" fmla="*/ 288925 w 319088"/>
                  <a:gd name="connsiteY70" fmla="*/ 171196 h 328613"/>
                  <a:gd name="connsiteX71" fmla="*/ 288925 w 319088"/>
                  <a:gd name="connsiteY71" fmla="*/ 172530 h 328613"/>
                  <a:gd name="connsiteX72" fmla="*/ 288925 w 319088"/>
                  <a:gd name="connsiteY72" fmla="*/ 201867 h 328613"/>
                  <a:gd name="connsiteX73" fmla="*/ 288925 w 319088"/>
                  <a:gd name="connsiteY73" fmla="*/ 203201 h 328613"/>
                  <a:gd name="connsiteX74" fmla="*/ 290195 w 319088"/>
                  <a:gd name="connsiteY74" fmla="*/ 203201 h 328613"/>
                  <a:gd name="connsiteX75" fmla="*/ 306705 w 319088"/>
                  <a:gd name="connsiteY75" fmla="*/ 201867 h 328613"/>
                  <a:gd name="connsiteX76" fmla="*/ 307975 w 319088"/>
                  <a:gd name="connsiteY76" fmla="*/ 200534 h 328613"/>
                  <a:gd name="connsiteX77" fmla="*/ 307975 w 319088"/>
                  <a:gd name="connsiteY77" fmla="*/ 172530 h 328613"/>
                  <a:gd name="connsiteX78" fmla="*/ 306705 w 319088"/>
                  <a:gd name="connsiteY78" fmla="*/ 171196 h 328613"/>
                  <a:gd name="connsiteX79" fmla="*/ 290195 w 319088"/>
                  <a:gd name="connsiteY79" fmla="*/ 169863 h 328613"/>
                  <a:gd name="connsiteX80" fmla="*/ 261584 w 319088"/>
                  <a:gd name="connsiteY80" fmla="*/ 168275 h 328613"/>
                  <a:gd name="connsiteX81" fmla="*/ 260350 w 319088"/>
                  <a:gd name="connsiteY81" fmla="*/ 169568 h 328613"/>
                  <a:gd name="connsiteX82" fmla="*/ 260350 w 319088"/>
                  <a:gd name="connsiteY82" fmla="*/ 170862 h 328613"/>
                  <a:gd name="connsiteX83" fmla="*/ 260350 w 319088"/>
                  <a:gd name="connsiteY83" fmla="*/ 201906 h 328613"/>
                  <a:gd name="connsiteX84" fmla="*/ 260350 w 319088"/>
                  <a:gd name="connsiteY84" fmla="*/ 203200 h 328613"/>
                  <a:gd name="connsiteX85" fmla="*/ 261584 w 319088"/>
                  <a:gd name="connsiteY85" fmla="*/ 203200 h 328613"/>
                  <a:gd name="connsiteX86" fmla="*/ 280105 w 319088"/>
                  <a:gd name="connsiteY86" fmla="*/ 201906 h 328613"/>
                  <a:gd name="connsiteX87" fmla="*/ 282575 w 319088"/>
                  <a:gd name="connsiteY87" fmla="*/ 200613 h 328613"/>
                  <a:gd name="connsiteX88" fmla="*/ 282575 w 319088"/>
                  <a:gd name="connsiteY88" fmla="*/ 170862 h 328613"/>
                  <a:gd name="connsiteX89" fmla="*/ 280105 w 319088"/>
                  <a:gd name="connsiteY89" fmla="*/ 169568 h 328613"/>
                  <a:gd name="connsiteX90" fmla="*/ 261584 w 319088"/>
                  <a:gd name="connsiteY90" fmla="*/ 168275 h 328613"/>
                  <a:gd name="connsiteX91" fmla="*/ 214024 w 319088"/>
                  <a:gd name="connsiteY91" fmla="*/ 168275 h 328613"/>
                  <a:gd name="connsiteX92" fmla="*/ 212725 w 319088"/>
                  <a:gd name="connsiteY92" fmla="*/ 169567 h 328613"/>
                  <a:gd name="connsiteX93" fmla="*/ 212725 w 319088"/>
                  <a:gd name="connsiteY93" fmla="*/ 222546 h 328613"/>
                  <a:gd name="connsiteX94" fmla="*/ 214024 w 319088"/>
                  <a:gd name="connsiteY94" fmla="*/ 223838 h 328613"/>
                  <a:gd name="connsiteX95" fmla="*/ 215322 w 319088"/>
                  <a:gd name="connsiteY95" fmla="*/ 223838 h 328613"/>
                  <a:gd name="connsiteX96" fmla="*/ 240001 w 319088"/>
                  <a:gd name="connsiteY96" fmla="*/ 221254 h 328613"/>
                  <a:gd name="connsiteX97" fmla="*/ 241300 w 319088"/>
                  <a:gd name="connsiteY97" fmla="*/ 219962 h 328613"/>
                  <a:gd name="connsiteX98" fmla="*/ 241300 w 319088"/>
                  <a:gd name="connsiteY98" fmla="*/ 170859 h 328613"/>
                  <a:gd name="connsiteX99" fmla="*/ 240001 w 319088"/>
                  <a:gd name="connsiteY99" fmla="*/ 169567 h 328613"/>
                  <a:gd name="connsiteX100" fmla="*/ 215322 w 319088"/>
                  <a:gd name="connsiteY100" fmla="*/ 168275 h 328613"/>
                  <a:gd name="connsiteX101" fmla="*/ 214024 w 319088"/>
                  <a:gd name="connsiteY101" fmla="*/ 168275 h 328613"/>
                  <a:gd name="connsiteX102" fmla="*/ 30480 w 319088"/>
                  <a:gd name="connsiteY102" fmla="*/ 168275 h 328613"/>
                  <a:gd name="connsiteX103" fmla="*/ 13970 w 319088"/>
                  <a:gd name="connsiteY103" fmla="*/ 169545 h 328613"/>
                  <a:gd name="connsiteX104" fmla="*/ 12700 w 319088"/>
                  <a:gd name="connsiteY104" fmla="*/ 170815 h 328613"/>
                  <a:gd name="connsiteX105" fmla="*/ 12700 w 319088"/>
                  <a:gd name="connsiteY105" fmla="*/ 202565 h 328613"/>
                  <a:gd name="connsiteX106" fmla="*/ 13970 w 319088"/>
                  <a:gd name="connsiteY106" fmla="*/ 203835 h 328613"/>
                  <a:gd name="connsiteX107" fmla="*/ 30480 w 319088"/>
                  <a:gd name="connsiteY107" fmla="*/ 206375 h 328613"/>
                  <a:gd name="connsiteX108" fmla="*/ 31750 w 319088"/>
                  <a:gd name="connsiteY108" fmla="*/ 205105 h 328613"/>
                  <a:gd name="connsiteX109" fmla="*/ 31750 w 319088"/>
                  <a:gd name="connsiteY109" fmla="*/ 203835 h 328613"/>
                  <a:gd name="connsiteX110" fmla="*/ 31750 w 319088"/>
                  <a:gd name="connsiteY110" fmla="*/ 169545 h 328613"/>
                  <a:gd name="connsiteX111" fmla="*/ 31750 w 319088"/>
                  <a:gd name="connsiteY111" fmla="*/ 168275 h 328613"/>
                  <a:gd name="connsiteX112" fmla="*/ 30480 w 319088"/>
                  <a:gd name="connsiteY112" fmla="*/ 168275 h 328613"/>
                  <a:gd name="connsiteX113" fmla="*/ 158162 w 319088"/>
                  <a:gd name="connsiteY113" fmla="*/ 165100 h 328613"/>
                  <a:gd name="connsiteX114" fmla="*/ 156868 w 319088"/>
                  <a:gd name="connsiteY114" fmla="*/ 166407 h 328613"/>
                  <a:gd name="connsiteX115" fmla="*/ 155575 w 319088"/>
                  <a:gd name="connsiteY115" fmla="*/ 167715 h 328613"/>
                  <a:gd name="connsiteX116" fmla="*/ 155575 w 319088"/>
                  <a:gd name="connsiteY116" fmla="*/ 206935 h 328613"/>
                  <a:gd name="connsiteX117" fmla="*/ 156868 w 319088"/>
                  <a:gd name="connsiteY117" fmla="*/ 208243 h 328613"/>
                  <a:gd name="connsiteX118" fmla="*/ 158162 w 319088"/>
                  <a:gd name="connsiteY118" fmla="*/ 209550 h 328613"/>
                  <a:gd name="connsiteX119" fmla="*/ 189206 w 319088"/>
                  <a:gd name="connsiteY119" fmla="*/ 208243 h 328613"/>
                  <a:gd name="connsiteX120" fmla="*/ 190500 w 319088"/>
                  <a:gd name="connsiteY120" fmla="*/ 205628 h 328613"/>
                  <a:gd name="connsiteX121" fmla="*/ 190500 w 319088"/>
                  <a:gd name="connsiteY121" fmla="*/ 169022 h 328613"/>
                  <a:gd name="connsiteX122" fmla="*/ 189206 w 319088"/>
                  <a:gd name="connsiteY122" fmla="*/ 166407 h 328613"/>
                  <a:gd name="connsiteX123" fmla="*/ 158162 w 319088"/>
                  <a:gd name="connsiteY123" fmla="*/ 165100 h 328613"/>
                  <a:gd name="connsiteX124" fmla="*/ 100012 w 319088"/>
                  <a:gd name="connsiteY124" fmla="*/ 163513 h 328613"/>
                  <a:gd name="connsiteX125" fmla="*/ 100012 w 319088"/>
                  <a:gd name="connsiteY125" fmla="*/ 164800 h 328613"/>
                  <a:gd name="connsiteX126" fmla="*/ 100012 w 319088"/>
                  <a:gd name="connsiteY126" fmla="*/ 208564 h 328613"/>
                  <a:gd name="connsiteX127" fmla="*/ 100012 w 319088"/>
                  <a:gd name="connsiteY127" fmla="*/ 209851 h 328613"/>
                  <a:gd name="connsiteX128" fmla="*/ 101311 w 319088"/>
                  <a:gd name="connsiteY128" fmla="*/ 211138 h 328613"/>
                  <a:gd name="connsiteX129" fmla="*/ 140277 w 319088"/>
                  <a:gd name="connsiteY129" fmla="*/ 208564 h 328613"/>
                  <a:gd name="connsiteX130" fmla="*/ 142875 w 319088"/>
                  <a:gd name="connsiteY130" fmla="*/ 207276 h 328613"/>
                  <a:gd name="connsiteX131" fmla="*/ 142875 w 319088"/>
                  <a:gd name="connsiteY131" fmla="*/ 166087 h 328613"/>
                  <a:gd name="connsiteX132" fmla="*/ 140277 w 319088"/>
                  <a:gd name="connsiteY132" fmla="*/ 164800 h 328613"/>
                  <a:gd name="connsiteX133" fmla="*/ 101311 w 319088"/>
                  <a:gd name="connsiteY133" fmla="*/ 163513 h 328613"/>
                  <a:gd name="connsiteX134" fmla="*/ 100012 w 319088"/>
                  <a:gd name="connsiteY134" fmla="*/ 163513 h 328613"/>
                  <a:gd name="connsiteX135" fmla="*/ 74915 w 319088"/>
                  <a:gd name="connsiteY135" fmla="*/ 163513 h 328613"/>
                  <a:gd name="connsiteX136" fmla="*/ 50497 w 319088"/>
                  <a:gd name="connsiteY136" fmla="*/ 166159 h 328613"/>
                  <a:gd name="connsiteX137" fmla="*/ 49212 w 319088"/>
                  <a:gd name="connsiteY137" fmla="*/ 167482 h 328613"/>
                  <a:gd name="connsiteX138" fmla="*/ 49212 w 319088"/>
                  <a:gd name="connsiteY138" fmla="*/ 207169 h 328613"/>
                  <a:gd name="connsiteX139" fmla="*/ 50497 w 319088"/>
                  <a:gd name="connsiteY139" fmla="*/ 208492 h 328613"/>
                  <a:gd name="connsiteX140" fmla="*/ 74915 w 319088"/>
                  <a:gd name="connsiteY140" fmla="*/ 211138 h 328613"/>
                  <a:gd name="connsiteX141" fmla="*/ 76200 w 319088"/>
                  <a:gd name="connsiteY141" fmla="*/ 211138 h 328613"/>
                  <a:gd name="connsiteX142" fmla="*/ 76200 w 319088"/>
                  <a:gd name="connsiteY142" fmla="*/ 209815 h 328613"/>
                  <a:gd name="connsiteX143" fmla="*/ 76200 w 319088"/>
                  <a:gd name="connsiteY143" fmla="*/ 164836 h 328613"/>
                  <a:gd name="connsiteX144" fmla="*/ 76200 w 319088"/>
                  <a:gd name="connsiteY144" fmla="*/ 163513 h 328613"/>
                  <a:gd name="connsiteX145" fmla="*/ 74915 w 319088"/>
                  <a:gd name="connsiteY145" fmla="*/ 163513 h 328613"/>
                  <a:gd name="connsiteX146" fmla="*/ 288925 w 319088"/>
                  <a:gd name="connsiteY146" fmla="*/ 127000 h 328613"/>
                  <a:gd name="connsiteX147" fmla="*/ 288925 w 319088"/>
                  <a:gd name="connsiteY147" fmla="*/ 129687 h 328613"/>
                  <a:gd name="connsiteX148" fmla="*/ 288925 w 319088"/>
                  <a:gd name="connsiteY148" fmla="*/ 159238 h 328613"/>
                  <a:gd name="connsiteX149" fmla="*/ 290195 w 319088"/>
                  <a:gd name="connsiteY149" fmla="*/ 160582 h 328613"/>
                  <a:gd name="connsiteX150" fmla="*/ 306705 w 319088"/>
                  <a:gd name="connsiteY150" fmla="*/ 161925 h 328613"/>
                  <a:gd name="connsiteX151" fmla="*/ 307975 w 319088"/>
                  <a:gd name="connsiteY151" fmla="*/ 161925 h 328613"/>
                  <a:gd name="connsiteX152" fmla="*/ 307975 w 319088"/>
                  <a:gd name="connsiteY152" fmla="*/ 160582 h 328613"/>
                  <a:gd name="connsiteX153" fmla="*/ 307975 w 319088"/>
                  <a:gd name="connsiteY153" fmla="*/ 132373 h 328613"/>
                  <a:gd name="connsiteX154" fmla="*/ 306705 w 319088"/>
                  <a:gd name="connsiteY154" fmla="*/ 129687 h 328613"/>
                  <a:gd name="connsiteX155" fmla="*/ 290195 w 319088"/>
                  <a:gd name="connsiteY155" fmla="*/ 127000 h 328613"/>
                  <a:gd name="connsiteX156" fmla="*/ 288925 w 319088"/>
                  <a:gd name="connsiteY156" fmla="*/ 127000 h 328613"/>
                  <a:gd name="connsiteX157" fmla="*/ 260350 w 319088"/>
                  <a:gd name="connsiteY157" fmla="*/ 123542 h 328613"/>
                  <a:gd name="connsiteX158" fmla="*/ 260350 w 319088"/>
                  <a:gd name="connsiteY158" fmla="*/ 124846 h 328613"/>
                  <a:gd name="connsiteX159" fmla="*/ 260350 w 319088"/>
                  <a:gd name="connsiteY159" fmla="*/ 156143 h 328613"/>
                  <a:gd name="connsiteX160" fmla="*/ 261584 w 319088"/>
                  <a:gd name="connsiteY160" fmla="*/ 157447 h 328613"/>
                  <a:gd name="connsiteX161" fmla="*/ 280105 w 319088"/>
                  <a:gd name="connsiteY161" fmla="*/ 158751 h 328613"/>
                  <a:gd name="connsiteX162" fmla="*/ 281340 w 319088"/>
                  <a:gd name="connsiteY162" fmla="*/ 158751 h 328613"/>
                  <a:gd name="connsiteX163" fmla="*/ 282575 w 319088"/>
                  <a:gd name="connsiteY163" fmla="*/ 157447 h 328613"/>
                  <a:gd name="connsiteX164" fmla="*/ 282575 w 319088"/>
                  <a:gd name="connsiteY164" fmla="*/ 127454 h 328613"/>
                  <a:gd name="connsiteX165" fmla="*/ 280105 w 319088"/>
                  <a:gd name="connsiteY165" fmla="*/ 126150 h 328613"/>
                  <a:gd name="connsiteX166" fmla="*/ 261584 w 319088"/>
                  <a:gd name="connsiteY166" fmla="*/ 123542 h 328613"/>
                  <a:gd name="connsiteX167" fmla="*/ 260350 w 319088"/>
                  <a:gd name="connsiteY167" fmla="*/ 123542 h 328613"/>
                  <a:gd name="connsiteX168" fmla="*/ 29210 w 319088"/>
                  <a:gd name="connsiteY168" fmla="*/ 115590 h 328613"/>
                  <a:gd name="connsiteX169" fmla="*/ 13970 w 319088"/>
                  <a:gd name="connsiteY169" fmla="*/ 120749 h 328613"/>
                  <a:gd name="connsiteX170" fmla="*/ 12700 w 319088"/>
                  <a:gd name="connsiteY170" fmla="*/ 122039 h 328613"/>
                  <a:gd name="connsiteX171" fmla="*/ 12700 w 319088"/>
                  <a:gd name="connsiteY171" fmla="*/ 154285 h 328613"/>
                  <a:gd name="connsiteX172" fmla="*/ 12700 w 319088"/>
                  <a:gd name="connsiteY172" fmla="*/ 155575 h 328613"/>
                  <a:gd name="connsiteX173" fmla="*/ 13970 w 319088"/>
                  <a:gd name="connsiteY173" fmla="*/ 155575 h 328613"/>
                  <a:gd name="connsiteX174" fmla="*/ 30480 w 319088"/>
                  <a:gd name="connsiteY174" fmla="*/ 152995 h 328613"/>
                  <a:gd name="connsiteX175" fmla="*/ 31750 w 319088"/>
                  <a:gd name="connsiteY175" fmla="*/ 151705 h 328613"/>
                  <a:gd name="connsiteX176" fmla="*/ 31750 w 319088"/>
                  <a:gd name="connsiteY176" fmla="*/ 116880 h 328613"/>
                  <a:gd name="connsiteX177" fmla="*/ 31750 w 319088"/>
                  <a:gd name="connsiteY177" fmla="*/ 115590 h 328613"/>
                  <a:gd name="connsiteX178" fmla="*/ 29210 w 319088"/>
                  <a:gd name="connsiteY178" fmla="*/ 115590 h 328613"/>
                  <a:gd name="connsiteX179" fmla="*/ 158162 w 319088"/>
                  <a:gd name="connsiteY179" fmla="*/ 104775 h 328613"/>
                  <a:gd name="connsiteX180" fmla="*/ 156868 w 319088"/>
                  <a:gd name="connsiteY180" fmla="*/ 106098 h 328613"/>
                  <a:gd name="connsiteX181" fmla="*/ 155575 w 319088"/>
                  <a:gd name="connsiteY181" fmla="*/ 107421 h 328613"/>
                  <a:gd name="connsiteX182" fmla="*/ 155575 w 319088"/>
                  <a:gd name="connsiteY182" fmla="*/ 147108 h 328613"/>
                  <a:gd name="connsiteX183" fmla="*/ 156868 w 319088"/>
                  <a:gd name="connsiteY183" fmla="*/ 149754 h 328613"/>
                  <a:gd name="connsiteX184" fmla="*/ 189206 w 319088"/>
                  <a:gd name="connsiteY184" fmla="*/ 152400 h 328613"/>
                  <a:gd name="connsiteX185" fmla="*/ 190500 w 319088"/>
                  <a:gd name="connsiteY185" fmla="*/ 151077 h 328613"/>
                  <a:gd name="connsiteX186" fmla="*/ 190500 w 319088"/>
                  <a:gd name="connsiteY186" fmla="*/ 149754 h 328613"/>
                  <a:gd name="connsiteX187" fmla="*/ 190500 w 319088"/>
                  <a:gd name="connsiteY187" fmla="*/ 112712 h 328613"/>
                  <a:gd name="connsiteX188" fmla="*/ 189206 w 319088"/>
                  <a:gd name="connsiteY188" fmla="*/ 110067 h 328613"/>
                  <a:gd name="connsiteX189" fmla="*/ 158162 w 319088"/>
                  <a:gd name="connsiteY189" fmla="*/ 104775 h 328613"/>
                  <a:gd name="connsiteX190" fmla="*/ 74915 w 319088"/>
                  <a:gd name="connsiteY190" fmla="*/ 99735 h 328613"/>
                  <a:gd name="connsiteX191" fmla="*/ 50497 w 319088"/>
                  <a:gd name="connsiteY191" fmla="*/ 107593 h 328613"/>
                  <a:gd name="connsiteX192" fmla="*/ 49212 w 319088"/>
                  <a:gd name="connsiteY192" fmla="*/ 110212 h 328613"/>
                  <a:gd name="connsiteX193" fmla="*/ 49212 w 319088"/>
                  <a:gd name="connsiteY193" fmla="*/ 148194 h 328613"/>
                  <a:gd name="connsiteX194" fmla="*/ 49212 w 319088"/>
                  <a:gd name="connsiteY194" fmla="*/ 149503 h 328613"/>
                  <a:gd name="connsiteX195" fmla="*/ 50497 w 319088"/>
                  <a:gd name="connsiteY195" fmla="*/ 150813 h 328613"/>
                  <a:gd name="connsiteX196" fmla="*/ 74915 w 319088"/>
                  <a:gd name="connsiteY196" fmla="*/ 145574 h 328613"/>
                  <a:gd name="connsiteX197" fmla="*/ 76200 w 319088"/>
                  <a:gd name="connsiteY197" fmla="*/ 144264 h 328613"/>
                  <a:gd name="connsiteX198" fmla="*/ 76200 w 319088"/>
                  <a:gd name="connsiteY198" fmla="*/ 101044 h 328613"/>
                  <a:gd name="connsiteX199" fmla="*/ 76200 w 319088"/>
                  <a:gd name="connsiteY199" fmla="*/ 99735 h 328613"/>
                  <a:gd name="connsiteX200" fmla="*/ 74915 w 319088"/>
                  <a:gd name="connsiteY200" fmla="*/ 99735 h 328613"/>
                  <a:gd name="connsiteX201" fmla="*/ 215322 w 319088"/>
                  <a:gd name="connsiteY201" fmla="*/ 98425 h 328613"/>
                  <a:gd name="connsiteX202" fmla="*/ 214024 w 319088"/>
                  <a:gd name="connsiteY202" fmla="*/ 99695 h 328613"/>
                  <a:gd name="connsiteX203" fmla="*/ 212725 w 319088"/>
                  <a:gd name="connsiteY203" fmla="*/ 100965 h 328613"/>
                  <a:gd name="connsiteX204" fmla="*/ 212725 w 319088"/>
                  <a:gd name="connsiteY204" fmla="*/ 151765 h 328613"/>
                  <a:gd name="connsiteX205" fmla="*/ 215322 w 319088"/>
                  <a:gd name="connsiteY205" fmla="*/ 153035 h 328613"/>
                  <a:gd name="connsiteX206" fmla="*/ 238702 w 319088"/>
                  <a:gd name="connsiteY206" fmla="*/ 155575 h 328613"/>
                  <a:gd name="connsiteX207" fmla="*/ 240001 w 319088"/>
                  <a:gd name="connsiteY207" fmla="*/ 155575 h 328613"/>
                  <a:gd name="connsiteX208" fmla="*/ 241300 w 319088"/>
                  <a:gd name="connsiteY208" fmla="*/ 155575 h 328613"/>
                  <a:gd name="connsiteX209" fmla="*/ 241300 w 319088"/>
                  <a:gd name="connsiteY209" fmla="*/ 153035 h 328613"/>
                  <a:gd name="connsiteX210" fmla="*/ 241300 w 319088"/>
                  <a:gd name="connsiteY210" fmla="*/ 106045 h 328613"/>
                  <a:gd name="connsiteX211" fmla="*/ 240001 w 319088"/>
                  <a:gd name="connsiteY211" fmla="*/ 103505 h 328613"/>
                  <a:gd name="connsiteX212" fmla="*/ 215322 w 319088"/>
                  <a:gd name="connsiteY212" fmla="*/ 98425 h 328613"/>
                  <a:gd name="connsiteX213" fmla="*/ 101311 w 319088"/>
                  <a:gd name="connsiteY213" fmla="*/ 96838 h 328613"/>
                  <a:gd name="connsiteX214" fmla="*/ 100012 w 319088"/>
                  <a:gd name="connsiteY214" fmla="*/ 98108 h 328613"/>
                  <a:gd name="connsiteX215" fmla="*/ 100012 w 319088"/>
                  <a:gd name="connsiteY215" fmla="*/ 99378 h 328613"/>
                  <a:gd name="connsiteX216" fmla="*/ 100012 w 319088"/>
                  <a:gd name="connsiteY216" fmla="*/ 142558 h 328613"/>
                  <a:gd name="connsiteX217" fmla="*/ 101311 w 319088"/>
                  <a:gd name="connsiteY217" fmla="*/ 143828 h 328613"/>
                  <a:gd name="connsiteX218" fmla="*/ 140277 w 319088"/>
                  <a:gd name="connsiteY218" fmla="*/ 147638 h 328613"/>
                  <a:gd name="connsiteX219" fmla="*/ 141576 w 319088"/>
                  <a:gd name="connsiteY219" fmla="*/ 146368 h 328613"/>
                  <a:gd name="connsiteX220" fmla="*/ 142875 w 319088"/>
                  <a:gd name="connsiteY220" fmla="*/ 145098 h 328613"/>
                  <a:gd name="connsiteX221" fmla="*/ 142875 w 319088"/>
                  <a:gd name="connsiteY221" fmla="*/ 105728 h 328613"/>
                  <a:gd name="connsiteX222" fmla="*/ 140277 w 319088"/>
                  <a:gd name="connsiteY222" fmla="*/ 103188 h 328613"/>
                  <a:gd name="connsiteX223" fmla="*/ 101311 w 319088"/>
                  <a:gd name="connsiteY223" fmla="*/ 96838 h 328613"/>
                  <a:gd name="connsiteX224" fmla="*/ 288925 w 319088"/>
                  <a:gd name="connsiteY224" fmla="*/ 84138 h 328613"/>
                  <a:gd name="connsiteX225" fmla="*/ 288925 w 319088"/>
                  <a:gd name="connsiteY225" fmla="*/ 85442 h 328613"/>
                  <a:gd name="connsiteX226" fmla="*/ 288925 w 319088"/>
                  <a:gd name="connsiteY226" fmla="*/ 115435 h 328613"/>
                  <a:gd name="connsiteX227" fmla="*/ 290195 w 319088"/>
                  <a:gd name="connsiteY227" fmla="*/ 116739 h 328613"/>
                  <a:gd name="connsiteX228" fmla="*/ 305435 w 319088"/>
                  <a:gd name="connsiteY228" fmla="*/ 120651 h 328613"/>
                  <a:gd name="connsiteX229" fmla="*/ 306705 w 319088"/>
                  <a:gd name="connsiteY229" fmla="*/ 120651 h 328613"/>
                  <a:gd name="connsiteX230" fmla="*/ 307975 w 319088"/>
                  <a:gd name="connsiteY230" fmla="*/ 119347 h 328613"/>
                  <a:gd name="connsiteX231" fmla="*/ 307975 w 319088"/>
                  <a:gd name="connsiteY231" fmla="*/ 118043 h 328613"/>
                  <a:gd name="connsiteX232" fmla="*/ 307975 w 319088"/>
                  <a:gd name="connsiteY232" fmla="*/ 90658 h 328613"/>
                  <a:gd name="connsiteX233" fmla="*/ 306705 w 319088"/>
                  <a:gd name="connsiteY233" fmla="*/ 89354 h 328613"/>
                  <a:gd name="connsiteX234" fmla="*/ 290195 w 319088"/>
                  <a:gd name="connsiteY234" fmla="*/ 84138 h 328613"/>
                  <a:gd name="connsiteX235" fmla="*/ 288925 w 319088"/>
                  <a:gd name="connsiteY235" fmla="*/ 84138 h 328613"/>
                  <a:gd name="connsiteX236" fmla="*/ 260350 w 319088"/>
                  <a:gd name="connsiteY236" fmla="*/ 77788 h 328613"/>
                  <a:gd name="connsiteX237" fmla="*/ 260350 w 319088"/>
                  <a:gd name="connsiteY237" fmla="*/ 79058 h 328613"/>
                  <a:gd name="connsiteX238" fmla="*/ 260350 w 319088"/>
                  <a:gd name="connsiteY238" fmla="*/ 109538 h 328613"/>
                  <a:gd name="connsiteX239" fmla="*/ 261584 w 319088"/>
                  <a:gd name="connsiteY239" fmla="*/ 110808 h 328613"/>
                  <a:gd name="connsiteX240" fmla="*/ 280105 w 319088"/>
                  <a:gd name="connsiteY240" fmla="*/ 115888 h 328613"/>
                  <a:gd name="connsiteX241" fmla="*/ 281340 w 319088"/>
                  <a:gd name="connsiteY241" fmla="*/ 114618 h 328613"/>
                  <a:gd name="connsiteX242" fmla="*/ 282575 w 319088"/>
                  <a:gd name="connsiteY242" fmla="*/ 113348 h 328613"/>
                  <a:gd name="connsiteX243" fmla="*/ 282575 w 319088"/>
                  <a:gd name="connsiteY243" fmla="*/ 85408 h 328613"/>
                  <a:gd name="connsiteX244" fmla="*/ 281340 w 319088"/>
                  <a:gd name="connsiteY244" fmla="*/ 82868 h 328613"/>
                  <a:gd name="connsiteX245" fmla="*/ 262819 w 319088"/>
                  <a:gd name="connsiteY245" fmla="*/ 77788 h 328613"/>
                  <a:gd name="connsiteX246" fmla="*/ 260350 w 319088"/>
                  <a:gd name="connsiteY246" fmla="*/ 77788 h 328613"/>
                  <a:gd name="connsiteX247" fmla="*/ 29210 w 319088"/>
                  <a:gd name="connsiteY247" fmla="*/ 63500 h 328613"/>
                  <a:gd name="connsiteX248" fmla="*/ 12700 w 319088"/>
                  <a:gd name="connsiteY248" fmla="*/ 73731 h 328613"/>
                  <a:gd name="connsiteX249" fmla="*/ 12700 w 319088"/>
                  <a:gd name="connsiteY249" fmla="*/ 75009 h 328613"/>
                  <a:gd name="connsiteX250" fmla="*/ 12700 w 319088"/>
                  <a:gd name="connsiteY250" fmla="*/ 106980 h 328613"/>
                  <a:gd name="connsiteX251" fmla="*/ 12700 w 319088"/>
                  <a:gd name="connsiteY251" fmla="*/ 108259 h 328613"/>
                  <a:gd name="connsiteX252" fmla="*/ 13970 w 319088"/>
                  <a:gd name="connsiteY252" fmla="*/ 109538 h 328613"/>
                  <a:gd name="connsiteX253" fmla="*/ 15240 w 319088"/>
                  <a:gd name="connsiteY253" fmla="*/ 108259 h 328613"/>
                  <a:gd name="connsiteX254" fmla="*/ 31750 w 319088"/>
                  <a:gd name="connsiteY254" fmla="*/ 101865 h 328613"/>
                  <a:gd name="connsiteX255" fmla="*/ 31750 w 319088"/>
                  <a:gd name="connsiteY255" fmla="*/ 99307 h 328613"/>
                  <a:gd name="connsiteX256" fmla="*/ 31750 w 319088"/>
                  <a:gd name="connsiteY256" fmla="*/ 66058 h 328613"/>
                  <a:gd name="connsiteX257" fmla="*/ 31750 w 319088"/>
                  <a:gd name="connsiteY257" fmla="*/ 63500 h 328613"/>
                  <a:gd name="connsiteX258" fmla="*/ 29210 w 319088"/>
                  <a:gd name="connsiteY258" fmla="*/ 63500 h 328613"/>
                  <a:gd name="connsiteX259" fmla="*/ 156868 w 319088"/>
                  <a:gd name="connsiteY259" fmla="*/ 47625 h 328613"/>
                  <a:gd name="connsiteX260" fmla="*/ 155575 w 319088"/>
                  <a:gd name="connsiteY260" fmla="*/ 48920 h 328613"/>
                  <a:gd name="connsiteX261" fmla="*/ 155575 w 319088"/>
                  <a:gd name="connsiteY261" fmla="*/ 89067 h 328613"/>
                  <a:gd name="connsiteX262" fmla="*/ 156868 w 319088"/>
                  <a:gd name="connsiteY262" fmla="*/ 90363 h 328613"/>
                  <a:gd name="connsiteX263" fmla="*/ 187913 w 319088"/>
                  <a:gd name="connsiteY263" fmla="*/ 96838 h 328613"/>
                  <a:gd name="connsiteX264" fmla="*/ 189206 w 319088"/>
                  <a:gd name="connsiteY264" fmla="*/ 96838 h 328613"/>
                  <a:gd name="connsiteX265" fmla="*/ 190500 w 319088"/>
                  <a:gd name="connsiteY265" fmla="*/ 96838 h 328613"/>
                  <a:gd name="connsiteX266" fmla="*/ 190500 w 319088"/>
                  <a:gd name="connsiteY266" fmla="*/ 95543 h 328613"/>
                  <a:gd name="connsiteX267" fmla="*/ 190500 w 319088"/>
                  <a:gd name="connsiteY267" fmla="*/ 57986 h 328613"/>
                  <a:gd name="connsiteX268" fmla="*/ 189206 w 319088"/>
                  <a:gd name="connsiteY268" fmla="*/ 56691 h 328613"/>
                  <a:gd name="connsiteX269" fmla="*/ 158162 w 319088"/>
                  <a:gd name="connsiteY269" fmla="*/ 47625 h 328613"/>
                  <a:gd name="connsiteX270" fmla="*/ 156868 w 319088"/>
                  <a:gd name="connsiteY270" fmla="*/ 47625 h 328613"/>
                  <a:gd name="connsiteX271" fmla="*/ 73629 w 319088"/>
                  <a:gd name="connsiteY271" fmla="*/ 34925 h 328613"/>
                  <a:gd name="connsiteX272" fmla="*/ 49212 w 319088"/>
                  <a:gd name="connsiteY272" fmla="*/ 50511 h 328613"/>
                  <a:gd name="connsiteX273" fmla="*/ 49212 w 319088"/>
                  <a:gd name="connsiteY273" fmla="*/ 51810 h 328613"/>
                  <a:gd name="connsiteX274" fmla="*/ 49212 w 319088"/>
                  <a:gd name="connsiteY274" fmla="*/ 90776 h 328613"/>
                  <a:gd name="connsiteX275" fmla="*/ 49212 w 319088"/>
                  <a:gd name="connsiteY275" fmla="*/ 92075 h 328613"/>
                  <a:gd name="connsiteX276" fmla="*/ 50497 w 319088"/>
                  <a:gd name="connsiteY276" fmla="*/ 92075 h 328613"/>
                  <a:gd name="connsiteX277" fmla="*/ 51782 w 319088"/>
                  <a:gd name="connsiteY277" fmla="*/ 92075 h 328613"/>
                  <a:gd name="connsiteX278" fmla="*/ 76200 w 319088"/>
                  <a:gd name="connsiteY278" fmla="*/ 81684 h 328613"/>
                  <a:gd name="connsiteX279" fmla="*/ 76200 w 319088"/>
                  <a:gd name="connsiteY279" fmla="*/ 79086 h 328613"/>
                  <a:gd name="connsiteX280" fmla="*/ 76200 w 319088"/>
                  <a:gd name="connsiteY280" fmla="*/ 36224 h 328613"/>
                  <a:gd name="connsiteX281" fmla="*/ 76200 w 319088"/>
                  <a:gd name="connsiteY281" fmla="*/ 34925 h 328613"/>
                  <a:gd name="connsiteX282" fmla="*/ 73629 w 319088"/>
                  <a:gd name="connsiteY282" fmla="*/ 34925 h 328613"/>
                  <a:gd name="connsiteX283" fmla="*/ 100012 w 319088"/>
                  <a:gd name="connsiteY283" fmla="*/ 30163 h 328613"/>
                  <a:gd name="connsiteX284" fmla="*/ 100012 w 319088"/>
                  <a:gd name="connsiteY284" fmla="*/ 32747 h 328613"/>
                  <a:gd name="connsiteX285" fmla="*/ 100012 w 319088"/>
                  <a:gd name="connsiteY285" fmla="*/ 76681 h 328613"/>
                  <a:gd name="connsiteX286" fmla="*/ 101311 w 319088"/>
                  <a:gd name="connsiteY286" fmla="*/ 77973 h 328613"/>
                  <a:gd name="connsiteX287" fmla="*/ 140277 w 319088"/>
                  <a:gd name="connsiteY287" fmla="*/ 85726 h 328613"/>
                  <a:gd name="connsiteX288" fmla="*/ 141576 w 319088"/>
                  <a:gd name="connsiteY288" fmla="*/ 85726 h 328613"/>
                  <a:gd name="connsiteX289" fmla="*/ 142875 w 319088"/>
                  <a:gd name="connsiteY289" fmla="*/ 84434 h 328613"/>
                  <a:gd name="connsiteX290" fmla="*/ 142875 w 319088"/>
                  <a:gd name="connsiteY290" fmla="*/ 43085 h 328613"/>
                  <a:gd name="connsiteX291" fmla="*/ 141576 w 319088"/>
                  <a:gd name="connsiteY291" fmla="*/ 41792 h 328613"/>
                  <a:gd name="connsiteX292" fmla="*/ 102610 w 319088"/>
                  <a:gd name="connsiteY292" fmla="*/ 30163 h 328613"/>
                  <a:gd name="connsiteX293" fmla="*/ 100012 w 319088"/>
                  <a:gd name="connsiteY293" fmla="*/ 30163 h 328613"/>
                  <a:gd name="connsiteX294" fmla="*/ 87846 w 319088"/>
                  <a:gd name="connsiteY294" fmla="*/ 0 h 328613"/>
                  <a:gd name="connsiteX295" fmla="*/ 90430 w 319088"/>
                  <a:gd name="connsiteY295" fmla="*/ 0 h 328613"/>
                  <a:gd name="connsiteX296" fmla="*/ 204113 w 319088"/>
                  <a:gd name="connsiteY296" fmla="*/ 37667 h 328613"/>
                  <a:gd name="connsiteX297" fmla="*/ 207988 w 319088"/>
                  <a:gd name="connsiteY297" fmla="*/ 42863 h 328613"/>
                  <a:gd name="connsiteX298" fmla="*/ 207988 w 319088"/>
                  <a:gd name="connsiteY298" fmla="*/ 70139 h 328613"/>
                  <a:gd name="connsiteX299" fmla="*/ 248036 w 319088"/>
                  <a:gd name="connsiteY299" fmla="*/ 54552 h 328613"/>
                  <a:gd name="connsiteX300" fmla="*/ 250619 w 319088"/>
                  <a:gd name="connsiteY300" fmla="*/ 53253 h 328613"/>
                  <a:gd name="connsiteX301" fmla="*/ 251911 w 319088"/>
                  <a:gd name="connsiteY301" fmla="*/ 53253 h 328613"/>
                  <a:gd name="connsiteX302" fmla="*/ 315213 w 319088"/>
                  <a:gd name="connsiteY302" fmla="*/ 74035 h 328613"/>
                  <a:gd name="connsiteX303" fmla="*/ 319088 w 319088"/>
                  <a:gd name="connsiteY303" fmla="*/ 80530 h 328613"/>
                  <a:gd name="connsiteX304" fmla="*/ 319088 w 319088"/>
                  <a:gd name="connsiteY304" fmla="*/ 266267 h 328613"/>
                  <a:gd name="connsiteX305" fmla="*/ 315213 w 319088"/>
                  <a:gd name="connsiteY305" fmla="*/ 271463 h 328613"/>
                  <a:gd name="connsiteX306" fmla="*/ 251911 w 319088"/>
                  <a:gd name="connsiteY306" fmla="*/ 287049 h 328613"/>
                  <a:gd name="connsiteX307" fmla="*/ 204113 w 319088"/>
                  <a:gd name="connsiteY307" fmla="*/ 300038 h 328613"/>
                  <a:gd name="connsiteX308" fmla="*/ 89138 w 319088"/>
                  <a:gd name="connsiteY308" fmla="*/ 328613 h 328613"/>
                  <a:gd name="connsiteX309" fmla="*/ 87846 w 319088"/>
                  <a:gd name="connsiteY309" fmla="*/ 328613 h 328613"/>
                  <a:gd name="connsiteX310" fmla="*/ 85262 w 319088"/>
                  <a:gd name="connsiteY310" fmla="*/ 328613 h 328613"/>
                  <a:gd name="connsiteX311" fmla="*/ 2583 w 319088"/>
                  <a:gd name="connsiteY311" fmla="*/ 281854 h 328613"/>
                  <a:gd name="connsiteX312" fmla="*/ 0 w 319088"/>
                  <a:gd name="connsiteY312" fmla="*/ 277957 h 328613"/>
                  <a:gd name="connsiteX313" fmla="*/ 0 w 319088"/>
                  <a:gd name="connsiteY313" fmla="*/ 64943 h 328613"/>
                  <a:gd name="connsiteX314" fmla="*/ 1292 w 319088"/>
                  <a:gd name="connsiteY314" fmla="*/ 61047 h 328613"/>
                  <a:gd name="connsiteX315" fmla="*/ 85262 w 319088"/>
                  <a:gd name="connsiteY315" fmla="*/ 1299 h 328613"/>
                  <a:gd name="connsiteX316" fmla="*/ 87846 w 319088"/>
                  <a:gd name="connsiteY316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</a:cxnLst>
                <a:rect l="l" t="t" r="r" b="b"/>
                <a:pathLst>
                  <a:path w="319088" h="328613">
                    <a:moveTo>
                      <a:pt x="140277" y="225425"/>
                    </a:moveTo>
                    <a:cubicBezTo>
                      <a:pt x="140277" y="225425"/>
                      <a:pt x="140277" y="225425"/>
                      <a:pt x="101311" y="229351"/>
                    </a:cubicBezTo>
                    <a:cubicBezTo>
                      <a:pt x="100012" y="229351"/>
                      <a:pt x="100012" y="229351"/>
                      <a:pt x="100012" y="230660"/>
                    </a:cubicBezTo>
                    <a:cubicBezTo>
                      <a:pt x="100012" y="230660"/>
                      <a:pt x="100012" y="230660"/>
                      <a:pt x="100012" y="319646"/>
                    </a:cubicBezTo>
                    <a:cubicBezTo>
                      <a:pt x="100012" y="320954"/>
                      <a:pt x="100012" y="320954"/>
                      <a:pt x="100012" y="322263"/>
                    </a:cubicBezTo>
                    <a:cubicBezTo>
                      <a:pt x="101311" y="322263"/>
                      <a:pt x="101311" y="322263"/>
                      <a:pt x="101311" y="322263"/>
                    </a:cubicBezTo>
                    <a:cubicBezTo>
                      <a:pt x="101311" y="322263"/>
                      <a:pt x="101311" y="322263"/>
                      <a:pt x="102610" y="322263"/>
                    </a:cubicBezTo>
                    <a:cubicBezTo>
                      <a:pt x="102610" y="322263"/>
                      <a:pt x="102610" y="322263"/>
                      <a:pt x="140277" y="311794"/>
                    </a:cubicBezTo>
                    <a:cubicBezTo>
                      <a:pt x="141576" y="311794"/>
                      <a:pt x="142875" y="311794"/>
                      <a:pt x="142875" y="310485"/>
                    </a:cubicBezTo>
                    <a:lnTo>
                      <a:pt x="142875" y="228042"/>
                    </a:lnTo>
                    <a:cubicBezTo>
                      <a:pt x="142875" y="226734"/>
                      <a:pt x="141576" y="226734"/>
                      <a:pt x="141576" y="226734"/>
                    </a:cubicBezTo>
                    <a:cubicBezTo>
                      <a:pt x="141576" y="225425"/>
                      <a:pt x="140277" y="225425"/>
                      <a:pt x="140277" y="225425"/>
                    </a:cubicBezTo>
                    <a:close/>
                    <a:moveTo>
                      <a:pt x="49212" y="223838"/>
                    </a:moveTo>
                    <a:cubicBezTo>
                      <a:pt x="49212" y="225108"/>
                      <a:pt x="49212" y="225108"/>
                      <a:pt x="49212" y="226378"/>
                    </a:cubicBezTo>
                    <a:cubicBezTo>
                      <a:pt x="49212" y="226378"/>
                      <a:pt x="49212" y="226378"/>
                      <a:pt x="49212" y="263208"/>
                    </a:cubicBezTo>
                    <a:cubicBezTo>
                      <a:pt x="49212" y="264478"/>
                      <a:pt x="49212" y="264478"/>
                      <a:pt x="50497" y="265748"/>
                    </a:cubicBezTo>
                    <a:cubicBezTo>
                      <a:pt x="50497" y="265748"/>
                      <a:pt x="50497" y="265748"/>
                      <a:pt x="74915" y="274638"/>
                    </a:cubicBezTo>
                    <a:cubicBezTo>
                      <a:pt x="74915" y="274638"/>
                      <a:pt x="76200" y="274638"/>
                      <a:pt x="76200" y="273368"/>
                    </a:cubicBezTo>
                    <a:cubicBezTo>
                      <a:pt x="76200" y="273368"/>
                      <a:pt x="76200" y="273368"/>
                      <a:pt x="76200" y="272098"/>
                    </a:cubicBezTo>
                    <a:lnTo>
                      <a:pt x="76200" y="230188"/>
                    </a:lnTo>
                    <a:cubicBezTo>
                      <a:pt x="76200" y="228918"/>
                      <a:pt x="76200" y="228918"/>
                      <a:pt x="74915" y="228918"/>
                    </a:cubicBezTo>
                    <a:cubicBezTo>
                      <a:pt x="74915" y="228918"/>
                      <a:pt x="74915" y="228918"/>
                      <a:pt x="50497" y="223838"/>
                    </a:cubicBezTo>
                    <a:cubicBezTo>
                      <a:pt x="50497" y="223838"/>
                      <a:pt x="50497" y="223838"/>
                      <a:pt x="49212" y="223838"/>
                    </a:cubicBezTo>
                    <a:close/>
                    <a:moveTo>
                      <a:pt x="189206" y="222250"/>
                    </a:moveTo>
                    <a:cubicBezTo>
                      <a:pt x="189206" y="222250"/>
                      <a:pt x="189206" y="222250"/>
                      <a:pt x="156868" y="224848"/>
                    </a:cubicBezTo>
                    <a:cubicBezTo>
                      <a:pt x="156868" y="224848"/>
                      <a:pt x="155575" y="226147"/>
                      <a:pt x="155575" y="226147"/>
                    </a:cubicBezTo>
                    <a:cubicBezTo>
                      <a:pt x="155575" y="226147"/>
                      <a:pt x="155575" y="226147"/>
                      <a:pt x="155575" y="305377"/>
                    </a:cubicBezTo>
                    <a:cubicBezTo>
                      <a:pt x="155575" y="306676"/>
                      <a:pt x="155575" y="306676"/>
                      <a:pt x="156868" y="307975"/>
                    </a:cubicBezTo>
                    <a:cubicBezTo>
                      <a:pt x="156868" y="307975"/>
                      <a:pt x="156868" y="307975"/>
                      <a:pt x="158162" y="307975"/>
                    </a:cubicBezTo>
                    <a:cubicBezTo>
                      <a:pt x="158162" y="307975"/>
                      <a:pt x="158162" y="307975"/>
                      <a:pt x="189206" y="300182"/>
                    </a:cubicBezTo>
                    <a:cubicBezTo>
                      <a:pt x="190500" y="300182"/>
                      <a:pt x="190500" y="298883"/>
                      <a:pt x="190500" y="297584"/>
                    </a:cubicBezTo>
                    <a:lnTo>
                      <a:pt x="190500" y="223549"/>
                    </a:lnTo>
                    <a:cubicBezTo>
                      <a:pt x="190500" y="223549"/>
                      <a:pt x="190500" y="223549"/>
                      <a:pt x="190500" y="222250"/>
                    </a:cubicBezTo>
                    <a:cubicBezTo>
                      <a:pt x="189206" y="222250"/>
                      <a:pt x="189206" y="222250"/>
                      <a:pt x="189206" y="222250"/>
                    </a:cubicBezTo>
                    <a:close/>
                    <a:moveTo>
                      <a:pt x="12700" y="217488"/>
                    </a:moveTo>
                    <a:cubicBezTo>
                      <a:pt x="12700" y="217488"/>
                      <a:pt x="12700" y="218778"/>
                      <a:pt x="12700" y="218778"/>
                    </a:cubicBezTo>
                    <a:cubicBezTo>
                      <a:pt x="12700" y="218778"/>
                      <a:pt x="12700" y="218778"/>
                      <a:pt x="12700" y="251024"/>
                    </a:cubicBezTo>
                    <a:cubicBezTo>
                      <a:pt x="12700" y="252314"/>
                      <a:pt x="12700" y="252314"/>
                      <a:pt x="13970" y="252314"/>
                    </a:cubicBezTo>
                    <a:cubicBezTo>
                      <a:pt x="13970" y="252314"/>
                      <a:pt x="13970" y="252314"/>
                      <a:pt x="29210" y="258763"/>
                    </a:cubicBezTo>
                    <a:cubicBezTo>
                      <a:pt x="30480" y="258763"/>
                      <a:pt x="30480" y="258763"/>
                      <a:pt x="30480" y="258763"/>
                    </a:cubicBezTo>
                    <a:cubicBezTo>
                      <a:pt x="30480" y="258763"/>
                      <a:pt x="31750" y="258763"/>
                      <a:pt x="31750" y="258763"/>
                    </a:cubicBezTo>
                    <a:cubicBezTo>
                      <a:pt x="31750" y="258763"/>
                      <a:pt x="31750" y="257473"/>
                      <a:pt x="31750" y="257473"/>
                    </a:cubicBezTo>
                    <a:lnTo>
                      <a:pt x="31750" y="222647"/>
                    </a:lnTo>
                    <a:cubicBezTo>
                      <a:pt x="31750" y="221358"/>
                      <a:pt x="31750" y="220068"/>
                      <a:pt x="30480" y="220068"/>
                    </a:cubicBezTo>
                    <a:cubicBezTo>
                      <a:pt x="30480" y="220068"/>
                      <a:pt x="30480" y="220068"/>
                      <a:pt x="13970" y="217488"/>
                    </a:cubicBezTo>
                    <a:cubicBezTo>
                      <a:pt x="13970" y="217488"/>
                      <a:pt x="13970" y="217488"/>
                      <a:pt x="12700" y="217488"/>
                    </a:cubicBezTo>
                    <a:close/>
                    <a:moveTo>
                      <a:pt x="280105" y="214313"/>
                    </a:moveTo>
                    <a:cubicBezTo>
                      <a:pt x="280105" y="214313"/>
                      <a:pt x="280105" y="214313"/>
                      <a:pt x="261584" y="215595"/>
                    </a:cubicBezTo>
                    <a:cubicBezTo>
                      <a:pt x="260350" y="215595"/>
                      <a:pt x="260350" y="216877"/>
                      <a:pt x="260350" y="216877"/>
                    </a:cubicBezTo>
                    <a:cubicBezTo>
                      <a:pt x="260350" y="216877"/>
                      <a:pt x="260350" y="216877"/>
                      <a:pt x="260350" y="278424"/>
                    </a:cubicBezTo>
                    <a:cubicBezTo>
                      <a:pt x="260350" y="279706"/>
                      <a:pt x="260350" y="279706"/>
                      <a:pt x="260350" y="279706"/>
                    </a:cubicBezTo>
                    <a:cubicBezTo>
                      <a:pt x="261584" y="279706"/>
                      <a:pt x="261584" y="280988"/>
                      <a:pt x="261584" y="280988"/>
                    </a:cubicBezTo>
                    <a:cubicBezTo>
                      <a:pt x="261584" y="280988"/>
                      <a:pt x="261584" y="280988"/>
                      <a:pt x="262819" y="280988"/>
                    </a:cubicBezTo>
                    <a:cubicBezTo>
                      <a:pt x="262819" y="280988"/>
                      <a:pt x="262819" y="280988"/>
                      <a:pt x="280105" y="275859"/>
                    </a:cubicBezTo>
                    <a:cubicBezTo>
                      <a:pt x="281340" y="275859"/>
                      <a:pt x="282575" y="274577"/>
                      <a:pt x="282575" y="273295"/>
                    </a:cubicBezTo>
                    <a:lnTo>
                      <a:pt x="282575" y="215595"/>
                    </a:lnTo>
                    <a:cubicBezTo>
                      <a:pt x="282575" y="215595"/>
                      <a:pt x="281340" y="214313"/>
                      <a:pt x="281340" y="214313"/>
                    </a:cubicBezTo>
                    <a:cubicBezTo>
                      <a:pt x="281340" y="214313"/>
                      <a:pt x="280105" y="214313"/>
                      <a:pt x="280105" y="214313"/>
                    </a:cubicBezTo>
                    <a:close/>
                    <a:moveTo>
                      <a:pt x="306983" y="211138"/>
                    </a:moveTo>
                    <a:cubicBezTo>
                      <a:pt x="306983" y="211138"/>
                      <a:pt x="306983" y="211138"/>
                      <a:pt x="290215" y="212428"/>
                    </a:cubicBezTo>
                    <a:cubicBezTo>
                      <a:pt x="288925" y="212428"/>
                      <a:pt x="288925" y="213718"/>
                      <a:pt x="288925" y="215008"/>
                    </a:cubicBezTo>
                    <a:cubicBezTo>
                      <a:pt x="288925" y="215008"/>
                      <a:pt x="288925" y="215008"/>
                      <a:pt x="288925" y="271761"/>
                    </a:cubicBezTo>
                    <a:cubicBezTo>
                      <a:pt x="288925" y="271761"/>
                      <a:pt x="288925" y="273051"/>
                      <a:pt x="288925" y="273051"/>
                    </a:cubicBezTo>
                    <a:cubicBezTo>
                      <a:pt x="288925" y="273051"/>
                      <a:pt x="290215" y="273051"/>
                      <a:pt x="290215" y="273051"/>
                    </a:cubicBezTo>
                    <a:cubicBezTo>
                      <a:pt x="290215" y="273051"/>
                      <a:pt x="290215" y="273051"/>
                      <a:pt x="308273" y="269181"/>
                    </a:cubicBezTo>
                    <a:cubicBezTo>
                      <a:pt x="308273" y="269181"/>
                      <a:pt x="309563" y="267892"/>
                      <a:pt x="309563" y="266602"/>
                    </a:cubicBezTo>
                    <a:cubicBezTo>
                      <a:pt x="309563" y="266602"/>
                      <a:pt x="309563" y="266602"/>
                      <a:pt x="308273" y="212428"/>
                    </a:cubicBezTo>
                    <a:cubicBezTo>
                      <a:pt x="308273" y="212428"/>
                      <a:pt x="308273" y="212428"/>
                      <a:pt x="308273" y="211138"/>
                    </a:cubicBezTo>
                    <a:cubicBezTo>
                      <a:pt x="306983" y="211138"/>
                      <a:pt x="306983" y="211138"/>
                      <a:pt x="306983" y="211138"/>
                    </a:cubicBezTo>
                    <a:close/>
                    <a:moveTo>
                      <a:pt x="290195" y="169863"/>
                    </a:moveTo>
                    <a:cubicBezTo>
                      <a:pt x="290195" y="169863"/>
                      <a:pt x="288925" y="169863"/>
                      <a:pt x="288925" y="171196"/>
                    </a:cubicBezTo>
                    <a:cubicBezTo>
                      <a:pt x="288925" y="171196"/>
                      <a:pt x="288925" y="171196"/>
                      <a:pt x="288925" y="172530"/>
                    </a:cubicBezTo>
                    <a:lnTo>
                      <a:pt x="288925" y="201867"/>
                    </a:lnTo>
                    <a:cubicBezTo>
                      <a:pt x="288925" y="201867"/>
                      <a:pt x="288925" y="201867"/>
                      <a:pt x="288925" y="203201"/>
                    </a:cubicBezTo>
                    <a:cubicBezTo>
                      <a:pt x="288925" y="203201"/>
                      <a:pt x="290195" y="203201"/>
                      <a:pt x="290195" y="203201"/>
                    </a:cubicBezTo>
                    <a:cubicBezTo>
                      <a:pt x="290195" y="203201"/>
                      <a:pt x="290195" y="203201"/>
                      <a:pt x="306705" y="201867"/>
                    </a:cubicBezTo>
                    <a:cubicBezTo>
                      <a:pt x="307975" y="201867"/>
                      <a:pt x="307975" y="201867"/>
                      <a:pt x="307975" y="200534"/>
                    </a:cubicBezTo>
                    <a:cubicBezTo>
                      <a:pt x="307975" y="200534"/>
                      <a:pt x="307975" y="200534"/>
                      <a:pt x="307975" y="172530"/>
                    </a:cubicBezTo>
                    <a:cubicBezTo>
                      <a:pt x="307975" y="171196"/>
                      <a:pt x="307975" y="171196"/>
                      <a:pt x="306705" y="171196"/>
                    </a:cubicBezTo>
                    <a:cubicBezTo>
                      <a:pt x="306705" y="171196"/>
                      <a:pt x="306705" y="171196"/>
                      <a:pt x="290195" y="169863"/>
                    </a:cubicBezTo>
                    <a:close/>
                    <a:moveTo>
                      <a:pt x="261584" y="168275"/>
                    </a:moveTo>
                    <a:cubicBezTo>
                      <a:pt x="261584" y="168275"/>
                      <a:pt x="260350" y="168275"/>
                      <a:pt x="260350" y="169568"/>
                    </a:cubicBezTo>
                    <a:cubicBezTo>
                      <a:pt x="260350" y="169568"/>
                      <a:pt x="260350" y="169568"/>
                      <a:pt x="260350" y="170862"/>
                    </a:cubicBezTo>
                    <a:cubicBezTo>
                      <a:pt x="260350" y="170862"/>
                      <a:pt x="260350" y="170862"/>
                      <a:pt x="260350" y="201906"/>
                    </a:cubicBezTo>
                    <a:cubicBezTo>
                      <a:pt x="260350" y="201906"/>
                      <a:pt x="260350" y="201906"/>
                      <a:pt x="260350" y="203200"/>
                    </a:cubicBezTo>
                    <a:cubicBezTo>
                      <a:pt x="260350" y="203200"/>
                      <a:pt x="261584" y="203200"/>
                      <a:pt x="261584" y="203200"/>
                    </a:cubicBezTo>
                    <a:cubicBezTo>
                      <a:pt x="261584" y="203200"/>
                      <a:pt x="261584" y="203200"/>
                      <a:pt x="280105" y="201906"/>
                    </a:cubicBezTo>
                    <a:cubicBezTo>
                      <a:pt x="281340" y="201906"/>
                      <a:pt x="282575" y="201906"/>
                      <a:pt x="282575" y="200613"/>
                    </a:cubicBezTo>
                    <a:lnTo>
                      <a:pt x="282575" y="170862"/>
                    </a:lnTo>
                    <a:cubicBezTo>
                      <a:pt x="282575" y="170862"/>
                      <a:pt x="281340" y="169568"/>
                      <a:pt x="280105" y="169568"/>
                    </a:cubicBezTo>
                    <a:cubicBezTo>
                      <a:pt x="280105" y="169568"/>
                      <a:pt x="280105" y="169568"/>
                      <a:pt x="261584" y="168275"/>
                    </a:cubicBezTo>
                    <a:close/>
                    <a:moveTo>
                      <a:pt x="214024" y="168275"/>
                    </a:moveTo>
                    <a:cubicBezTo>
                      <a:pt x="214024" y="169567"/>
                      <a:pt x="212725" y="169567"/>
                      <a:pt x="212725" y="169567"/>
                    </a:cubicBezTo>
                    <a:cubicBezTo>
                      <a:pt x="212725" y="169567"/>
                      <a:pt x="212725" y="169567"/>
                      <a:pt x="212725" y="222546"/>
                    </a:cubicBezTo>
                    <a:cubicBezTo>
                      <a:pt x="212725" y="222546"/>
                      <a:pt x="214024" y="222546"/>
                      <a:pt x="214024" y="223838"/>
                    </a:cubicBezTo>
                    <a:cubicBezTo>
                      <a:pt x="214024" y="223838"/>
                      <a:pt x="214024" y="223838"/>
                      <a:pt x="215322" y="223838"/>
                    </a:cubicBezTo>
                    <a:cubicBezTo>
                      <a:pt x="215322" y="223838"/>
                      <a:pt x="215322" y="223838"/>
                      <a:pt x="240001" y="221254"/>
                    </a:cubicBezTo>
                    <a:cubicBezTo>
                      <a:pt x="240001" y="221254"/>
                      <a:pt x="241300" y="221254"/>
                      <a:pt x="241300" y="219962"/>
                    </a:cubicBezTo>
                    <a:lnTo>
                      <a:pt x="241300" y="170859"/>
                    </a:lnTo>
                    <a:cubicBezTo>
                      <a:pt x="241300" y="169567"/>
                      <a:pt x="240001" y="169567"/>
                      <a:pt x="240001" y="169567"/>
                    </a:cubicBezTo>
                    <a:cubicBezTo>
                      <a:pt x="240001" y="169567"/>
                      <a:pt x="240001" y="169567"/>
                      <a:pt x="215322" y="168275"/>
                    </a:cubicBezTo>
                    <a:cubicBezTo>
                      <a:pt x="214024" y="168275"/>
                      <a:pt x="214024" y="168275"/>
                      <a:pt x="214024" y="168275"/>
                    </a:cubicBezTo>
                    <a:close/>
                    <a:moveTo>
                      <a:pt x="30480" y="168275"/>
                    </a:moveTo>
                    <a:cubicBezTo>
                      <a:pt x="30480" y="168275"/>
                      <a:pt x="30480" y="168275"/>
                      <a:pt x="13970" y="169545"/>
                    </a:cubicBezTo>
                    <a:cubicBezTo>
                      <a:pt x="12700" y="169545"/>
                      <a:pt x="12700" y="170815"/>
                      <a:pt x="12700" y="170815"/>
                    </a:cubicBezTo>
                    <a:cubicBezTo>
                      <a:pt x="12700" y="170815"/>
                      <a:pt x="12700" y="170815"/>
                      <a:pt x="12700" y="202565"/>
                    </a:cubicBezTo>
                    <a:cubicBezTo>
                      <a:pt x="12700" y="203835"/>
                      <a:pt x="12700" y="203835"/>
                      <a:pt x="13970" y="203835"/>
                    </a:cubicBezTo>
                    <a:cubicBezTo>
                      <a:pt x="13970" y="203835"/>
                      <a:pt x="13970" y="203835"/>
                      <a:pt x="30480" y="206375"/>
                    </a:cubicBezTo>
                    <a:cubicBezTo>
                      <a:pt x="30480" y="206375"/>
                      <a:pt x="31750" y="206375"/>
                      <a:pt x="31750" y="205105"/>
                    </a:cubicBezTo>
                    <a:cubicBezTo>
                      <a:pt x="31750" y="205105"/>
                      <a:pt x="31750" y="205105"/>
                      <a:pt x="31750" y="203835"/>
                    </a:cubicBezTo>
                    <a:lnTo>
                      <a:pt x="31750" y="169545"/>
                    </a:lnTo>
                    <a:cubicBezTo>
                      <a:pt x="31750" y="169545"/>
                      <a:pt x="31750" y="169545"/>
                      <a:pt x="31750" y="168275"/>
                    </a:cubicBezTo>
                    <a:cubicBezTo>
                      <a:pt x="31750" y="168275"/>
                      <a:pt x="30480" y="168275"/>
                      <a:pt x="30480" y="168275"/>
                    </a:cubicBezTo>
                    <a:close/>
                    <a:moveTo>
                      <a:pt x="158162" y="165100"/>
                    </a:moveTo>
                    <a:cubicBezTo>
                      <a:pt x="156868" y="165100"/>
                      <a:pt x="156868" y="165100"/>
                      <a:pt x="156868" y="166407"/>
                    </a:cubicBezTo>
                    <a:cubicBezTo>
                      <a:pt x="155575" y="166407"/>
                      <a:pt x="155575" y="166407"/>
                      <a:pt x="155575" y="167715"/>
                    </a:cubicBezTo>
                    <a:cubicBezTo>
                      <a:pt x="155575" y="167715"/>
                      <a:pt x="155575" y="167715"/>
                      <a:pt x="155575" y="206935"/>
                    </a:cubicBezTo>
                    <a:cubicBezTo>
                      <a:pt x="155575" y="208243"/>
                      <a:pt x="155575" y="208243"/>
                      <a:pt x="156868" y="208243"/>
                    </a:cubicBezTo>
                    <a:cubicBezTo>
                      <a:pt x="156868" y="208243"/>
                      <a:pt x="156868" y="209550"/>
                      <a:pt x="158162" y="209550"/>
                    </a:cubicBezTo>
                    <a:cubicBezTo>
                      <a:pt x="158162" y="209550"/>
                      <a:pt x="158162" y="209550"/>
                      <a:pt x="189206" y="208243"/>
                    </a:cubicBezTo>
                    <a:cubicBezTo>
                      <a:pt x="190500" y="208243"/>
                      <a:pt x="190500" y="206935"/>
                      <a:pt x="190500" y="205628"/>
                    </a:cubicBezTo>
                    <a:lnTo>
                      <a:pt x="190500" y="169022"/>
                    </a:lnTo>
                    <a:cubicBezTo>
                      <a:pt x="190500" y="167715"/>
                      <a:pt x="189206" y="166407"/>
                      <a:pt x="189206" y="166407"/>
                    </a:cubicBezTo>
                    <a:cubicBezTo>
                      <a:pt x="189206" y="166407"/>
                      <a:pt x="189206" y="166407"/>
                      <a:pt x="158162" y="165100"/>
                    </a:cubicBezTo>
                    <a:close/>
                    <a:moveTo>
                      <a:pt x="100012" y="163513"/>
                    </a:moveTo>
                    <a:cubicBezTo>
                      <a:pt x="100012" y="163513"/>
                      <a:pt x="100012" y="164800"/>
                      <a:pt x="100012" y="164800"/>
                    </a:cubicBezTo>
                    <a:cubicBezTo>
                      <a:pt x="100012" y="164800"/>
                      <a:pt x="100012" y="164800"/>
                      <a:pt x="100012" y="208564"/>
                    </a:cubicBezTo>
                    <a:cubicBezTo>
                      <a:pt x="100012" y="209851"/>
                      <a:pt x="100012" y="209851"/>
                      <a:pt x="100012" y="209851"/>
                    </a:cubicBezTo>
                    <a:cubicBezTo>
                      <a:pt x="100012" y="209851"/>
                      <a:pt x="101311" y="211138"/>
                      <a:pt x="101311" y="211138"/>
                    </a:cubicBezTo>
                    <a:cubicBezTo>
                      <a:pt x="101311" y="211138"/>
                      <a:pt x="101311" y="211138"/>
                      <a:pt x="140277" y="208564"/>
                    </a:cubicBezTo>
                    <a:cubicBezTo>
                      <a:pt x="141576" y="208564"/>
                      <a:pt x="142875" y="208564"/>
                      <a:pt x="142875" y="207276"/>
                    </a:cubicBezTo>
                    <a:lnTo>
                      <a:pt x="142875" y="166087"/>
                    </a:lnTo>
                    <a:cubicBezTo>
                      <a:pt x="142875" y="164800"/>
                      <a:pt x="141576" y="164800"/>
                      <a:pt x="140277" y="164800"/>
                    </a:cubicBezTo>
                    <a:cubicBezTo>
                      <a:pt x="140277" y="164800"/>
                      <a:pt x="140277" y="164800"/>
                      <a:pt x="101311" y="163513"/>
                    </a:cubicBezTo>
                    <a:cubicBezTo>
                      <a:pt x="101311" y="163513"/>
                      <a:pt x="100012" y="163513"/>
                      <a:pt x="100012" y="163513"/>
                    </a:cubicBezTo>
                    <a:close/>
                    <a:moveTo>
                      <a:pt x="74915" y="163513"/>
                    </a:moveTo>
                    <a:cubicBezTo>
                      <a:pt x="74915" y="163513"/>
                      <a:pt x="74915" y="163513"/>
                      <a:pt x="50497" y="166159"/>
                    </a:cubicBezTo>
                    <a:cubicBezTo>
                      <a:pt x="49212" y="166159"/>
                      <a:pt x="49212" y="166159"/>
                      <a:pt x="49212" y="167482"/>
                    </a:cubicBezTo>
                    <a:cubicBezTo>
                      <a:pt x="49212" y="167482"/>
                      <a:pt x="49212" y="167482"/>
                      <a:pt x="49212" y="207169"/>
                    </a:cubicBezTo>
                    <a:cubicBezTo>
                      <a:pt x="49212" y="207169"/>
                      <a:pt x="49212" y="208492"/>
                      <a:pt x="50497" y="208492"/>
                    </a:cubicBezTo>
                    <a:cubicBezTo>
                      <a:pt x="50497" y="208492"/>
                      <a:pt x="50497" y="208492"/>
                      <a:pt x="74915" y="211138"/>
                    </a:cubicBezTo>
                    <a:cubicBezTo>
                      <a:pt x="74915" y="211138"/>
                      <a:pt x="76200" y="211138"/>
                      <a:pt x="76200" y="211138"/>
                    </a:cubicBezTo>
                    <a:cubicBezTo>
                      <a:pt x="76200" y="209815"/>
                      <a:pt x="76200" y="209815"/>
                      <a:pt x="76200" y="209815"/>
                    </a:cubicBezTo>
                    <a:lnTo>
                      <a:pt x="76200" y="164836"/>
                    </a:lnTo>
                    <a:cubicBezTo>
                      <a:pt x="76200" y="164836"/>
                      <a:pt x="76200" y="164836"/>
                      <a:pt x="76200" y="163513"/>
                    </a:cubicBezTo>
                    <a:cubicBezTo>
                      <a:pt x="76200" y="163513"/>
                      <a:pt x="74915" y="163513"/>
                      <a:pt x="74915" y="163513"/>
                    </a:cubicBezTo>
                    <a:close/>
                    <a:moveTo>
                      <a:pt x="288925" y="127000"/>
                    </a:moveTo>
                    <a:cubicBezTo>
                      <a:pt x="288925" y="128343"/>
                      <a:pt x="288925" y="128343"/>
                      <a:pt x="288925" y="129687"/>
                    </a:cubicBezTo>
                    <a:lnTo>
                      <a:pt x="288925" y="159238"/>
                    </a:lnTo>
                    <a:cubicBezTo>
                      <a:pt x="288925" y="159238"/>
                      <a:pt x="288925" y="160582"/>
                      <a:pt x="290195" y="160582"/>
                    </a:cubicBezTo>
                    <a:cubicBezTo>
                      <a:pt x="290195" y="160582"/>
                      <a:pt x="290195" y="160582"/>
                      <a:pt x="306705" y="161925"/>
                    </a:cubicBezTo>
                    <a:cubicBezTo>
                      <a:pt x="306705" y="161925"/>
                      <a:pt x="307975" y="161925"/>
                      <a:pt x="307975" y="161925"/>
                    </a:cubicBezTo>
                    <a:cubicBezTo>
                      <a:pt x="307975" y="160582"/>
                      <a:pt x="307975" y="160582"/>
                      <a:pt x="307975" y="160582"/>
                    </a:cubicBezTo>
                    <a:cubicBezTo>
                      <a:pt x="307975" y="160582"/>
                      <a:pt x="307975" y="160582"/>
                      <a:pt x="307975" y="132373"/>
                    </a:cubicBezTo>
                    <a:cubicBezTo>
                      <a:pt x="307975" y="131030"/>
                      <a:pt x="307975" y="129687"/>
                      <a:pt x="306705" y="129687"/>
                    </a:cubicBezTo>
                    <a:cubicBezTo>
                      <a:pt x="306705" y="129687"/>
                      <a:pt x="306705" y="129687"/>
                      <a:pt x="290195" y="127000"/>
                    </a:cubicBezTo>
                    <a:cubicBezTo>
                      <a:pt x="290195" y="127000"/>
                      <a:pt x="288925" y="127000"/>
                      <a:pt x="288925" y="127000"/>
                    </a:cubicBezTo>
                    <a:close/>
                    <a:moveTo>
                      <a:pt x="260350" y="123542"/>
                    </a:moveTo>
                    <a:cubicBezTo>
                      <a:pt x="260350" y="123542"/>
                      <a:pt x="260350" y="124846"/>
                      <a:pt x="260350" y="124846"/>
                    </a:cubicBezTo>
                    <a:cubicBezTo>
                      <a:pt x="260350" y="124846"/>
                      <a:pt x="260350" y="124846"/>
                      <a:pt x="260350" y="156143"/>
                    </a:cubicBezTo>
                    <a:cubicBezTo>
                      <a:pt x="260350" y="157447"/>
                      <a:pt x="260350" y="157447"/>
                      <a:pt x="261584" y="157447"/>
                    </a:cubicBezTo>
                    <a:cubicBezTo>
                      <a:pt x="261584" y="157447"/>
                      <a:pt x="261584" y="157447"/>
                      <a:pt x="280105" y="158751"/>
                    </a:cubicBezTo>
                    <a:cubicBezTo>
                      <a:pt x="280105" y="158751"/>
                      <a:pt x="281340" y="158751"/>
                      <a:pt x="281340" y="158751"/>
                    </a:cubicBezTo>
                    <a:cubicBezTo>
                      <a:pt x="281340" y="158751"/>
                      <a:pt x="282575" y="157447"/>
                      <a:pt x="282575" y="157447"/>
                    </a:cubicBezTo>
                    <a:lnTo>
                      <a:pt x="282575" y="127454"/>
                    </a:lnTo>
                    <a:cubicBezTo>
                      <a:pt x="282575" y="127454"/>
                      <a:pt x="281340" y="126150"/>
                      <a:pt x="280105" y="126150"/>
                    </a:cubicBezTo>
                    <a:cubicBezTo>
                      <a:pt x="280105" y="126150"/>
                      <a:pt x="280105" y="126150"/>
                      <a:pt x="261584" y="123542"/>
                    </a:cubicBezTo>
                    <a:cubicBezTo>
                      <a:pt x="261584" y="122238"/>
                      <a:pt x="261584" y="123542"/>
                      <a:pt x="260350" y="123542"/>
                    </a:cubicBezTo>
                    <a:close/>
                    <a:moveTo>
                      <a:pt x="29210" y="115590"/>
                    </a:moveTo>
                    <a:cubicBezTo>
                      <a:pt x="29210" y="115590"/>
                      <a:pt x="29210" y="115590"/>
                      <a:pt x="13970" y="120749"/>
                    </a:cubicBezTo>
                    <a:cubicBezTo>
                      <a:pt x="12700" y="120749"/>
                      <a:pt x="12700" y="122039"/>
                      <a:pt x="12700" y="122039"/>
                    </a:cubicBezTo>
                    <a:cubicBezTo>
                      <a:pt x="12700" y="122039"/>
                      <a:pt x="12700" y="122039"/>
                      <a:pt x="12700" y="154285"/>
                    </a:cubicBezTo>
                    <a:cubicBezTo>
                      <a:pt x="12700" y="154285"/>
                      <a:pt x="12700" y="155575"/>
                      <a:pt x="12700" y="155575"/>
                    </a:cubicBezTo>
                    <a:cubicBezTo>
                      <a:pt x="13970" y="155575"/>
                      <a:pt x="13970" y="155575"/>
                      <a:pt x="13970" y="155575"/>
                    </a:cubicBezTo>
                    <a:cubicBezTo>
                      <a:pt x="13970" y="155575"/>
                      <a:pt x="13970" y="155575"/>
                      <a:pt x="30480" y="152995"/>
                    </a:cubicBezTo>
                    <a:cubicBezTo>
                      <a:pt x="31750" y="152995"/>
                      <a:pt x="31750" y="152995"/>
                      <a:pt x="31750" y="151705"/>
                    </a:cubicBezTo>
                    <a:lnTo>
                      <a:pt x="31750" y="116880"/>
                    </a:lnTo>
                    <a:cubicBezTo>
                      <a:pt x="31750" y="115590"/>
                      <a:pt x="31750" y="115590"/>
                      <a:pt x="31750" y="115590"/>
                    </a:cubicBezTo>
                    <a:cubicBezTo>
                      <a:pt x="30480" y="114300"/>
                      <a:pt x="30480" y="114300"/>
                      <a:pt x="29210" y="115590"/>
                    </a:cubicBezTo>
                    <a:close/>
                    <a:moveTo>
                      <a:pt x="158162" y="104775"/>
                    </a:moveTo>
                    <a:cubicBezTo>
                      <a:pt x="156868" y="104775"/>
                      <a:pt x="156868" y="104775"/>
                      <a:pt x="156868" y="106098"/>
                    </a:cubicBezTo>
                    <a:cubicBezTo>
                      <a:pt x="155575" y="106098"/>
                      <a:pt x="155575" y="106098"/>
                      <a:pt x="155575" y="107421"/>
                    </a:cubicBezTo>
                    <a:cubicBezTo>
                      <a:pt x="155575" y="107421"/>
                      <a:pt x="155575" y="107421"/>
                      <a:pt x="155575" y="147108"/>
                    </a:cubicBezTo>
                    <a:cubicBezTo>
                      <a:pt x="155575" y="148431"/>
                      <a:pt x="156868" y="149754"/>
                      <a:pt x="156868" y="149754"/>
                    </a:cubicBezTo>
                    <a:cubicBezTo>
                      <a:pt x="156868" y="149754"/>
                      <a:pt x="156868" y="149754"/>
                      <a:pt x="189206" y="152400"/>
                    </a:cubicBezTo>
                    <a:cubicBezTo>
                      <a:pt x="189206" y="152400"/>
                      <a:pt x="189206" y="152400"/>
                      <a:pt x="190500" y="151077"/>
                    </a:cubicBezTo>
                    <a:cubicBezTo>
                      <a:pt x="190500" y="151077"/>
                      <a:pt x="190500" y="151077"/>
                      <a:pt x="190500" y="149754"/>
                    </a:cubicBezTo>
                    <a:lnTo>
                      <a:pt x="190500" y="112712"/>
                    </a:lnTo>
                    <a:cubicBezTo>
                      <a:pt x="190500" y="111390"/>
                      <a:pt x="190500" y="110067"/>
                      <a:pt x="189206" y="110067"/>
                    </a:cubicBezTo>
                    <a:cubicBezTo>
                      <a:pt x="189206" y="110067"/>
                      <a:pt x="189206" y="110067"/>
                      <a:pt x="158162" y="104775"/>
                    </a:cubicBezTo>
                    <a:close/>
                    <a:moveTo>
                      <a:pt x="74915" y="99735"/>
                    </a:moveTo>
                    <a:cubicBezTo>
                      <a:pt x="74915" y="99735"/>
                      <a:pt x="74915" y="99735"/>
                      <a:pt x="50497" y="107593"/>
                    </a:cubicBezTo>
                    <a:cubicBezTo>
                      <a:pt x="49212" y="107593"/>
                      <a:pt x="49212" y="108903"/>
                      <a:pt x="49212" y="110212"/>
                    </a:cubicBezTo>
                    <a:cubicBezTo>
                      <a:pt x="49212" y="110212"/>
                      <a:pt x="49212" y="110212"/>
                      <a:pt x="49212" y="148194"/>
                    </a:cubicBezTo>
                    <a:cubicBezTo>
                      <a:pt x="49212" y="149503"/>
                      <a:pt x="49212" y="149503"/>
                      <a:pt x="49212" y="149503"/>
                    </a:cubicBezTo>
                    <a:cubicBezTo>
                      <a:pt x="50497" y="150813"/>
                      <a:pt x="50497" y="150813"/>
                      <a:pt x="50497" y="150813"/>
                    </a:cubicBezTo>
                    <a:cubicBezTo>
                      <a:pt x="50497" y="150813"/>
                      <a:pt x="50497" y="150813"/>
                      <a:pt x="74915" y="145574"/>
                    </a:cubicBezTo>
                    <a:cubicBezTo>
                      <a:pt x="76200" y="145574"/>
                      <a:pt x="76200" y="145574"/>
                      <a:pt x="76200" y="144264"/>
                    </a:cubicBezTo>
                    <a:cubicBezTo>
                      <a:pt x="76200" y="144264"/>
                      <a:pt x="76200" y="144264"/>
                      <a:pt x="76200" y="101044"/>
                    </a:cubicBezTo>
                    <a:cubicBezTo>
                      <a:pt x="76200" y="99735"/>
                      <a:pt x="76200" y="99735"/>
                      <a:pt x="76200" y="99735"/>
                    </a:cubicBezTo>
                    <a:cubicBezTo>
                      <a:pt x="74915" y="98425"/>
                      <a:pt x="74915" y="98425"/>
                      <a:pt x="74915" y="99735"/>
                    </a:cubicBezTo>
                    <a:close/>
                    <a:moveTo>
                      <a:pt x="215322" y="98425"/>
                    </a:moveTo>
                    <a:cubicBezTo>
                      <a:pt x="215322" y="98425"/>
                      <a:pt x="214024" y="98425"/>
                      <a:pt x="214024" y="99695"/>
                    </a:cubicBezTo>
                    <a:cubicBezTo>
                      <a:pt x="214024" y="99695"/>
                      <a:pt x="212725" y="99695"/>
                      <a:pt x="212725" y="100965"/>
                    </a:cubicBezTo>
                    <a:cubicBezTo>
                      <a:pt x="212725" y="100965"/>
                      <a:pt x="212725" y="100965"/>
                      <a:pt x="212725" y="151765"/>
                    </a:cubicBezTo>
                    <a:cubicBezTo>
                      <a:pt x="212725" y="153035"/>
                      <a:pt x="214024" y="153035"/>
                      <a:pt x="215322" y="153035"/>
                    </a:cubicBezTo>
                    <a:cubicBezTo>
                      <a:pt x="215322" y="153035"/>
                      <a:pt x="215322" y="153035"/>
                      <a:pt x="238702" y="155575"/>
                    </a:cubicBezTo>
                    <a:cubicBezTo>
                      <a:pt x="238702" y="155575"/>
                      <a:pt x="238702" y="155575"/>
                      <a:pt x="240001" y="155575"/>
                    </a:cubicBezTo>
                    <a:cubicBezTo>
                      <a:pt x="240001" y="155575"/>
                      <a:pt x="240001" y="155575"/>
                      <a:pt x="241300" y="155575"/>
                    </a:cubicBezTo>
                    <a:cubicBezTo>
                      <a:pt x="241300" y="154305"/>
                      <a:pt x="241300" y="154305"/>
                      <a:pt x="241300" y="153035"/>
                    </a:cubicBezTo>
                    <a:lnTo>
                      <a:pt x="241300" y="106045"/>
                    </a:lnTo>
                    <a:cubicBezTo>
                      <a:pt x="241300" y="104775"/>
                      <a:pt x="241300" y="103505"/>
                      <a:pt x="240001" y="103505"/>
                    </a:cubicBezTo>
                    <a:cubicBezTo>
                      <a:pt x="240001" y="103505"/>
                      <a:pt x="240001" y="103505"/>
                      <a:pt x="215322" y="98425"/>
                    </a:cubicBezTo>
                    <a:close/>
                    <a:moveTo>
                      <a:pt x="101311" y="96838"/>
                    </a:moveTo>
                    <a:cubicBezTo>
                      <a:pt x="101311" y="96838"/>
                      <a:pt x="101311" y="96838"/>
                      <a:pt x="100012" y="98108"/>
                    </a:cubicBezTo>
                    <a:cubicBezTo>
                      <a:pt x="100012" y="98108"/>
                      <a:pt x="100012" y="98108"/>
                      <a:pt x="100012" y="99378"/>
                    </a:cubicBezTo>
                    <a:cubicBezTo>
                      <a:pt x="100012" y="99378"/>
                      <a:pt x="100012" y="99378"/>
                      <a:pt x="100012" y="142558"/>
                    </a:cubicBezTo>
                    <a:cubicBezTo>
                      <a:pt x="100012" y="143828"/>
                      <a:pt x="100012" y="143828"/>
                      <a:pt x="101311" y="143828"/>
                    </a:cubicBezTo>
                    <a:cubicBezTo>
                      <a:pt x="101311" y="143828"/>
                      <a:pt x="101311" y="143828"/>
                      <a:pt x="140277" y="147638"/>
                    </a:cubicBezTo>
                    <a:cubicBezTo>
                      <a:pt x="141576" y="147638"/>
                      <a:pt x="141576" y="147638"/>
                      <a:pt x="141576" y="146368"/>
                    </a:cubicBezTo>
                    <a:cubicBezTo>
                      <a:pt x="141576" y="146368"/>
                      <a:pt x="142875" y="146368"/>
                      <a:pt x="142875" y="145098"/>
                    </a:cubicBezTo>
                    <a:lnTo>
                      <a:pt x="142875" y="105728"/>
                    </a:lnTo>
                    <a:cubicBezTo>
                      <a:pt x="142875" y="104458"/>
                      <a:pt x="141576" y="103188"/>
                      <a:pt x="140277" y="103188"/>
                    </a:cubicBezTo>
                    <a:cubicBezTo>
                      <a:pt x="140277" y="103188"/>
                      <a:pt x="140277" y="103188"/>
                      <a:pt x="101311" y="96838"/>
                    </a:cubicBezTo>
                    <a:close/>
                    <a:moveTo>
                      <a:pt x="288925" y="84138"/>
                    </a:moveTo>
                    <a:cubicBezTo>
                      <a:pt x="288925" y="85442"/>
                      <a:pt x="288925" y="85442"/>
                      <a:pt x="288925" y="85442"/>
                    </a:cubicBezTo>
                    <a:lnTo>
                      <a:pt x="288925" y="115435"/>
                    </a:lnTo>
                    <a:cubicBezTo>
                      <a:pt x="288925" y="115435"/>
                      <a:pt x="288925" y="116739"/>
                      <a:pt x="290195" y="116739"/>
                    </a:cubicBezTo>
                    <a:cubicBezTo>
                      <a:pt x="290195" y="116739"/>
                      <a:pt x="290195" y="116739"/>
                      <a:pt x="305435" y="120651"/>
                    </a:cubicBezTo>
                    <a:cubicBezTo>
                      <a:pt x="306705" y="120651"/>
                      <a:pt x="306705" y="120651"/>
                      <a:pt x="306705" y="120651"/>
                    </a:cubicBezTo>
                    <a:cubicBezTo>
                      <a:pt x="306705" y="120651"/>
                      <a:pt x="306705" y="119347"/>
                      <a:pt x="307975" y="119347"/>
                    </a:cubicBezTo>
                    <a:cubicBezTo>
                      <a:pt x="307975" y="119347"/>
                      <a:pt x="307975" y="119347"/>
                      <a:pt x="307975" y="118043"/>
                    </a:cubicBezTo>
                    <a:cubicBezTo>
                      <a:pt x="307975" y="118043"/>
                      <a:pt x="307975" y="118043"/>
                      <a:pt x="307975" y="90658"/>
                    </a:cubicBezTo>
                    <a:cubicBezTo>
                      <a:pt x="307975" y="90658"/>
                      <a:pt x="307975" y="89354"/>
                      <a:pt x="306705" y="89354"/>
                    </a:cubicBezTo>
                    <a:cubicBezTo>
                      <a:pt x="306705" y="89354"/>
                      <a:pt x="306705" y="89354"/>
                      <a:pt x="290195" y="84138"/>
                    </a:cubicBezTo>
                    <a:cubicBezTo>
                      <a:pt x="290195" y="84138"/>
                      <a:pt x="288925" y="84138"/>
                      <a:pt x="288925" y="84138"/>
                    </a:cubicBezTo>
                    <a:close/>
                    <a:moveTo>
                      <a:pt x="260350" y="77788"/>
                    </a:moveTo>
                    <a:cubicBezTo>
                      <a:pt x="260350" y="77788"/>
                      <a:pt x="260350" y="79058"/>
                      <a:pt x="260350" y="79058"/>
                    </a:cubicBezTo>
                    <a:cubicBezTo>
                      <a:pt x="260350" y="79058"/>
                      <a:pt x="260350" y="79058"/>
                      <a:pt x="260350" y="109538"/>
                    </a:cubicBezTo>
                    <a:cubicBezTo>
                      <a:pt x="260350" y="110808"/>
                      <a:pt x="260350" y="110808"/>
                      <a:pt x="261584" y="110808"/>
                    </a:cubicBezTo>
                    <a:cubicBezTo>
                      <a:pt x="261584" y="110808"/>
                      <a:pt x="261584" y="110808"/>
                      <a:pt x="280105" y="115888"/>
                    </a:cubicBezTo>
                    <a:cubicBezTo>
                      <a:pt x="280105" y="115888"/>
                      <a:pt x="281340" y="114618"/>
                      <a:pt x="281340" y="114618"/>
                    </a:cubicBezTo>
                    <a:cubicBezTo>
                      <a:pt x="281340" y="114618"/>
                      <a:pt x="282575" y="114618"/>
                      <a:pt x="282575" y="113348"/>
                    </a:cubicBezTo>
                    <a:cubicBezTo>
                      <a:pt x="282575" y="113348"/>
                      <a:pt x="282575" y="113348"/>
                      <a:pt x="282575" y="85408"/>
                    </a:cubicBezTo>
                    <a:cubicBezTo>
                      <a:pt x="282575" y="84138"/>
                      <a:pt x="281340" y="82868"/>
                      <a:pt x="281340" y="82868"/>
                    </a:cubicBezTo>
                    <a:cubicBezTo>
                      <a:pt x="281340" y="82868"/>
                      <a:pt x="281340" y="82868"/>
                      <a:pt x="262819" y="77788"/>
                    </a:cubicBezTo>
                    <a:cubicBezTo>
                      <a:pt x="261584" y="77788"/>
                      <a:pt x="261584" y="77788"/>
                      <a:pt x="260350" y="77788"/>
                    </a:cubicBezTo>
                    <a:close/>
                    <a:moveTo>
                      <a:pt x="29210" y="63500"/>
                    </a:moveTo>
                    <a:cubicBezTo>
                      <a:pt x="29210" y="63500"/>
                      <a:pt x="29210" y="63500"/>
                      <a:pt x="12700" y="73731"/>
                    </a:cubicBezTo>
                    <a:cubicBezTo>
                      <a:pt x="12700" y="73731"/>
                      <a:pt x="12700" y="75009"/>
                      <a:pt x="12700" y="75009"/>
                    </a:cubicBezTo>
                    <a:cubicBezTo>
                      <a:pt x="12700" y="75009"/>
                      <a:pt x="12700" y="75009"/>
                      <a:pt x="12700" y="106980"/>
                    </a:cubicBezTo>
                    <a:cubicBezTo>
                      <a:pt x="12700" y="108259"/>
                      <a:pt x="12700" y="108259"/>
                      <a:pt x="12700" y="108259"/>
                    </a:cubicBezTo>
                    <a:cubicBezTo>
                      <a:pt x="13970" y="108259"/>
                      <a:pt x="13970" y="109538"/>
                      <a:pt x="13970" y="109538"/>
                    </a:cubicBezTo>
                    <a:cubicBezTo>
                      <a:pt x="13970" y="109538"/>
                      <a:pt x="15240" y="108259"/>
                      <a:pt x="15240" y="108259"/>
                    </a:cubicBezTo>
                    <a:cubicBezTo>
                      <a:pt x="15240" y="108259"/>
                      <a:pt x="15240" y="108259"/>
                      <a:pt x="31750" y="101865"/>
                    </a:cubicBezTo>
                    <a:cubicBezTo>
                      <a:pt x="31750" y="101865"/>
                      <a:pt x="31750" y="100586"/>
                      <a:pt x="31750" y="99307"/>
                    </a:cubicBezTo>
                    <a:lnTo>
                      <a:pt x="31750" y="66058"/>
                    </a:lnTo>
                    <a:cubicBezTo>
                      <a:pt x="31750" y="64779"/>
                      <a:pt x="31750" y="64779"/>
                      <a:pt x="31750" y="63500"/>
                    </a:cubicBezTo>
                    <a:cubicBezTo>
                      <a:pt x="30480" y="63500"/>
                      <a:pt x="30480" y="63500"/>
                      <a:pt x="29210" y="63500"/>
                    </a:cubicBezTo>
                    <a:close/>
                    <a:moveTo>
                      <a:pt x="156868" y="47625"/>
                    </a:moveTo>
                    <a:cubicBezTo>
                      <a:pt x="155575" y="47625"/>
                      <a:pt x="155575" y="48920"/>
                      <a:pt x="155575" y="48920"/>
                    </a:cubicBezTo>
                    <a:cubicBezTo>
                      <a:pt x="155575" y="48920"/>
                      <a:pt x="155575" y="48920"/>
                      <a:pt x="155575" y="89067"/>
                    </a:cubicBezTo>
                    <a:cubicBezTo>
                      <a:pt x="155575" y="89067"/>
                      <a:pt x="156868" y="90363"/>
                      <a:pt x="156868" y="90363"/>
                    </a:cubicBezTo>
                    <a:cubicBezTo>
                      <a:pt x="156868" y="90363"/>
                      <a:pt x="156868" y="90363"/>
                      <a:pt x="187913" y="96838"/>
                    </a:cubicBezTo>
                    <a:cubicBezTo>
                      <a:pt x="187913" y="96838"/>
                      <a:pt x="189206" y="96838"/>
                      <a:pt x="189206" y="96838"/>
                    </a:cubicBezTo>
                    <a:cubicBezTo>
                      <a:pt x="189206" y="96838"/>
                      <a:pt x="189206" y="96838"/>
                      <a:pt x="190500" y="96838"/>
                    </a:cubicBezTo>
                    <a:cubicBezTo>
                      <a:pt x="190500" y="95543"/>
                      <a:pt x="190500" y="95543"/>
                      <a:pt x="190500" y="95543"/>
                    </a:cubicBezTo>
                    <a:cubicBezTo>
                      <a:pt x="190500" y="95543"/>
                      <a:pt x="190500" y="95543"/>
                      <a:pt x="190500" y="57986"/>
                    </a:cubicBezTo>
                    <a:cubicBezTo>
                      <a:pt x="190500" y="56691"/>
                      <a:pt x="190500" y="56691"/>
                      <a:pt x="189206" y="56691"/>
                    </a:cubicBezTo>
                    <a:cubicBezTo>
                      <a:pt x="189206" y="56691"/>
                      <a:pt x="189206" y="56691"/>
                      <a:pt x="158162" y="47625"/>
                    </a:cubicBezTo>
                    <a:cubicBezTo>
                      <a:pt x="156868" y="47625"/>
                      <a:pt x="156868" y="47625"/>
                      <a:pt x="156868" y="47625"/>
                    </a:cubicBezTo>
                    <a:close/>
                    <a:moveTo>
                      <a:pt x="73629" y="34925"/>
                    </a:moveTo>
                    <a:cubicBezTo>
                      <a:pt x="73629" y="34925"/>
                      <a:pt x="73629" y="34925"/>
                      <a:pt x="49212" y="50511"/>
                    </a:cubicBezTo>
                    <a:cubicBezTo>
                      <a:pt x="49212" y="50511"/>
                      <a:pt x="49212" y="50511"/>
                      <a:pt x="49212" y="51810"/>
                    </a:cubicBezTo>
                    <a:cubicBezTo>
                      <a:pt x="49212" y="51810"/>
                      <a:pt x="49212" y="51810"/>
                      <a:pt x="49212" y="90776"/>
                    </a:cubicBezTo>
                    <a:cubicBezTo>
                      <a:pt x="49212" y="90776"/>
                      <a:pt x="49212" y="92075"/>
                      <a:pt x="49212" y="92075"/>
                    </a:cubicBezTo>
                    <a:cubicBezTo>
                      <a:pt x="50497" y="92075"/>
                      <a:pt x="50497" y="92075"/>
                      <a:pt x="50497" y="92075"/>
                    </a:cubicBezTo>
                    <a:cubicBezTo>
                      <a:pt x="50497" y="92075"/>
                      <a:pt x="51782" y="92075"/>
                      <a:pt x="51782" y="92075"/>
                    </a:cubicBezTo>
                    <a:cubicBezTo>
                      <a:pt x="51782" y="92075"/>
                      <a:pt x="51782" y="92075"/>
                      <a:pt x="76200" y="81684"/>
                    </a:cubicBezTo>
                    <a:cubicBezTo>
                      <a:pt x="76200" y="80385"/>
                      <a:pt x="76200" y="80385"/>
                      <a:pt x="76200" y="79086"/>
                    </a:cubicBezTo>
                    <a:lnTo>
                      <a:pt x="76200" y="36224"/>
                    </a:lnTo>
                    <a:cubicBezTo>
                      <a:pt x="76200" y="36224"/>
                      <a:pt x="76200" y="34925"/>
                      <a:pt x="76200" y="34925"/>
                    </a:cubicBezTo>
                    <a:cubicBezTo>
                      <a:pt x="74915" y="34925"/>
                      <a:pt x="74915" y="34925"/>
                      <a:pt x="73629" y="34925"/>
                    </a:cubicBezTo>
                    <a:close/>
                    <a:moveTo>
                      <a:pt x="100012" y="30163"/>
                    </a:moveTo>
                    <a:cubicBezTo>
                      <a:pt x="100012" y="31455"/>
                      <a:pt x="100012" y="31455"/>
                      <a:pt x="100012" y="32747"/>
                    </a:cubicBezTo>
                    <a:cubicBezTo>
                      <a:pt x="100012" y="32747"/>
                      <a:pt x="100012" y="32747"/>
                      <a:pt x="100012" y="76681"/>
                    </a:cubicBezTo>
                    <a:cubicBezTo>
                      <a:pt x="100012" y="76681"/>
                      <a:pt x="100012" y="77973"/>
                      <a:pt x="101311" y="77973"/>
                    </a:cubicBezTo>
                    <a:cubicBezTo>
                      <a:pt x="101311" y="77973"/>
                      <a:pt x="101311" y="77973"/>
                      <a:pt x="140277" y="85726"/>
                    </a:cubicBezTo>
                    <a:cubicBezTo>
                      <a:pt x="140277" y="85726"/>
                      <a:pt x="141576" y="85726"/>
                      <a:pt x="141576" y="85726"/>
                    </a:cubicBezTo>
                    <a:cubicBezTo>
                      <a:pt x="141576" y="85726"/>
                      <a:pt x="142875" y="84434"/>
                      <a:pt x="142875" y="84434"/>
                    </a:cubicBezTo>
                    <a:lnTo>
                      <a:pt x="142875" y="43085"/>
                    </a:lnTo>
                    <a:cubicBezTo>
                      <a:pt x="142875" y="43085"/>
                      <a:pt x="141576" y="41792"/>
                      <a:pt x="141576" y="41792"/>
                    </a:cubicBezTo>
                    <a:cubicBezTo>
                      <a:pt x="141576" y="41792"/>
                      <a:pt x="141576" y="41792"/>
                      <a:pt x="102610" y="30163"/>
                    </a:cubicBezTo>
                    <a:cubicBezTo>
                      <a:pt x="101311" y="30163"/>
                      <a:pt x="101311" y="30163"/>
                      <a:pt x="100012" y="30163"/>
                    </a:cubicBezTo>
                    <a:close/>
                    <a:moveTo>
                      <a:pt x="87846" y="0"/>
                    </a:moveTo>
                    <a:cubicBezTo>
                      <a:pt x="89138" y="0"/>
                      <a:pt x="90430" y="0"/>
                      <a:pt x="90430" y="0"/>
                    </a:cubicBezTo>
                    <a:cubicBezTo>
                      <a:pt x="90430" y="0"/>
                      <a:pt x="90430" y="0"/>
                      <a:pt x="204113" y="37667"/>
                    </a:cubicBezTo>
                    <a:cubicBezTo>
                      <a:pt x="206696" y="38966"/>
                      <a:pt x="207988" y="40265"/>
                      <a:pt x="207988" y="42863"/>
                    </a:cubicBezTo>
                    <a:cubicBezTo>
                      <a:pt x="207988" y="42863"/>
                      <a:pt x="207988" y="42863"/>
                      <a:pt x="207988" y="70139"/>
                    </a:cubicBezTo>
                    <a:cubicBezTo>
                      <a:pt x="207988" y="70139"/>
                      <a:pt x="207988" y="70139"/>
                      <a:pt x="248036" y="54552"/>
                    </a:cubicBezTo>
                    <a:cubicBezTo>
                      <a:pt x="248036" y="54552"/>
                      <a:pt x="249328" y="53253"/>
                      <a:pt x="250619" y="53253"/>
                    </a:cubicBezTo>
                    <a:cubicBezTo>
                      <a:pt x="251911" y="53253"/>
                      <a:pt x="251911" y="53253"/>
                      <a:pt x="251911" y="53253"/>
                    </a:cubicBezTo>
                    <a:cubicBezTo>
                      <a:pt x="251911" y="53253"/>
                      <a:pt x="251911" y="53253"/>
                      <a:pt x="315213" y="74035"/>
                    </a:cubicBezTo>
                    <a:cubicBezTo>
                      <a:pt x="317796" y="75334"/>
                      <a:pt x="319088" y="77932"/>
                      <a:pt x="319088" y="80530"/>
                    </a:cubicBezTo>
                    <a:cubicBezTo>
                      <a:pt x="319088" y="80530"/>
                      <a:pt x="319088" y="80530"/>
                      <a:pt x="319088" y="266267"/>
                    </a:cubicBezTo>
                    <a:cubicBezTo>
                      <a:pt x="319088" y="268865"/>
                      <a:pt x="317796" y="271463"/>
                      <a:pt x="315213" y="271463"/>
                    </a:cubicBezTo>
                    <a:cubicBezTo>
                      <a:pt x="315213" y="271463"/>
                      <a:pt x="315213" y="271463"/>
                      <a:pt x="251911" y="287049"/>
                    </a:cubicBezTo>
                    <a:cubicBezTo>
                      <a:pt x="251911" y="287049"/>
                      <a:pt x="251911" y="287049"/>
                      <a:pt x="204113" y="300038"/>
                    </a:cubicBezTo>
                    <a:cubicBezTo>
                      <a:pt x="204113" y="300038"/>
                      <a:pt x="204113" y="300038"/>
                      <a:pt x="89138" y="328613"/>
                    </a:cubicBezTo>
                    <a:cubicBezTo>
                      <a:pt x="89138" y="328613"/>
                      <a:pt x="89138" y="328613"/>
                      <a:pt x="87846" y="328613"/>
                    </a:cubicBezTo>
                    <a:cubicBezTo>
                      <a:pt x="86554" y="328613"/>
                      <a:pt x="85262" y="328613"/>
                      <a:pt x="85262" y="328613"/>
                    </a:cubicBezTo>
                    <a:cubicBezTo>
                      <a:pt x="85262" y="328613"/>
                      <a:pt x="85262" y="328613"/>
                      <a:pt x="2583" y="281854"/>
                    </a:cubicBezTo>
                    <a:cubicBezTo>
                      <a:pt x="0" y="281854"/>
                      <a:pt x="0" y="279256"/>
                      <a:pt x="0" y="277957"/>
                    </a:cubicBezTo>
                    <a:cubicBezTo>
                      <a:pt x="0" y="277957"/>
                      <a:pt x="0" y="277957"/>
                      <a:pt x="0" y="64943"/>
                    </a:cubicBezTo>
                    <a:cubicBezTo>
                      <a:pt x="0" y="63644"/>
                      <a:pt x="0" y="62346"/>
                      <a:pt x="1292" y="61047"/>
                    </a:cubicBezTo>
                    <a:cubicBezTo>
                      <a:pt x="1292" y="61047"/>
                      <a:pt x="1292" y="61047"/>
                      <a:pt x="85262" y="1299"/>
                    </a:cubicBezTo>
                    <a:cubicBezTo>
                      <a:pt x="85262" y="1299"/>
                      <a:pt x="86554" y="0"/>
                      <a:pt x="8784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C1E0486-6482-6883-042E-A8376CEFE0A3}"/>
                </a:ext>
              </a:extLst>
            </p:cNvPr>
            <p:cNvGrpSpPr/>
            <p:nvPr/>
          </p:nvGrpSpPr>
          <p:grpSpPr>
            <a:xfrm>
              <a:off x="1378" y="5372"/>
              <a:ext cx="1800" cy="1800"/>
              <a:chOff x="1319052" y="1848757"/>
              <a:chExt cx="1143000" cy="1143000"/>
            </a:xfrm>
          </p:grpSpPr>
          <p:sp>
            <p:nvSpPr>
              <p:cNvPr id="20" name="图形">
                <a:extLst>
                  <a:ext uri="{FF2B5EF4-FFF2-40B4-BE49-F238E27FC236}">
                    <a16:creationId xmlns:a16="http://schemas.microsoft.com/office/drawing/2014/main" id="{545AEB1B-7D81-E1D8-A7BF-24399BC745F9}"/>
                  </a:ext>
                </a:extLst>
              </p:cNvPr>
              <p:cNvSpPr/>
              <p:nvPr/>
            </p:nvSpPr>
            <p:spPr>
              <a:xfrm>
                <a:off x="1319052" y="1848757"/>
                <a:ext cx="1143000" cy="1143000"/>
              </a:xfrm>
              <a:prstGeom prst="ellipse">
                <a:avLst/>
              </a:prstGeom>
              <a:solidFill>
                <a:srgbClr val="69AE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图形">
                <a:extLst>
                  <a:ext uri="{FF2B5EF4-FFF2-40B4-BE49-F238E27FC236}">
                    <a16:creationId xmlns:a16="http://schemas.microsoft.com/office/drawing/2014/main" id="{BAC75F7B-B665-7874-D6E7-B104F3D8C198}"/>
                  </a:ext>
                </a:extLst>
              </p:cNvPr>
              <p:cNvSpPr/>
              <p:nvPr/>
            </p:nvSpPr>
            <p:spPr>
              <a:xfrm>
                <a:off x="1741015" y="2180774"/>
                <a:ext cx="299073" cy="478966"/>
              </a:xfrm>
              <a:custGeom>
                <a:avLst/>
                <a:gdLst>
                  <a:gd name="connsiteX0" fmla="*/ 105569 w 211138"/>
                  <a:gd name="connsiteY0" fmla="*/ 50801 h 338138"/>
                  <a:gd name="connsiteX1" fmla="*/ 49212 w 211138"/>
                  <a:gd name="connsiteY1" fmla="*/ 107158 h 338138"/>
                  <a:gd name="connsiteX2" fmla="*/ 105569 w 211138"/>
                  <a:gd name="connsiteY2" fmla="*/ 163515 h 338138"/>
                  <a:gd name="connsiteX3" fmla="*/ 161926 w 211138"/>
                  <a:gd name="connsiteY3" fmla="*/ 107158 h 338138"/>
                  <a:gd name="connsiteX4" fmla="*/ 105569 w 211138"/>
                  <a:gd name="connsiteY4" fmla="*/ 50801 h 338138"/>
                  <a:gd name="connsiteX5" fmla="*/ 105569 w 211138"/>
                  <a:gd name="connsiteY5" fmla="*/ 0 h 338138"/>
                  <a:gd name="connsiteX6" fmla="*/ 211138 w 211138"/>
                  <a:gd name="connsiteY6" fmla="*/ 105668 h 338138"/>
                  <a:gd name="connsiteX7" fmla="*/ 105569 w 211138"/>
                  <a:gd name="connsiteY7" fmla="*/ 338138 h 338138"/>
                  <a:gd name="connsiteX8" fmla="*/ 0 w 211138"/>
                  <a:gd name="connsiteY8" fmla="*/ 105668 h 338138"/>
                  <a:gd name="connsiteX9" fmla="*/ 105569 w 211138"/>
                  <a:gd name="connsiteY9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1138" h="338138">
                    <a:moveTo>
                      <a:pt x="105569" y="50801"/>
                    </a:moveTo>
                    <a:cubicBezTo>
                      <a:pt x="74444" y="50801"/>
                      <a:pt x="49212" y="76033"/>
                      <a:pt x="49212" y="107158"/>
                    </a:cubicBezTo>
                    <a:cubicBezTo>
                      <a:pt x="49212" y="138283"/>
                      <a:pt x="74444" y="163515"/>
                      <a:pt x="105569" y="163515"/>
                    </a:cubicBezTo>
                    <a:cubicBezTo>
                      <a:pt x="136694" y="163515"/>
                      <a:pt x="161926" y="138283"/>
                      <a:pt x="161926" y="107158"/>
                    </a:cubicBezTo>
                    <a:cubicBezTo>
                      <a:pt x="161926" y="76033"/>
                      <a:pt x="136694" y="50801"/>
                      <a:pt x="105569" y="50801"/>
                    </a:cubicBezTo>
                    <a:close/>
                    <a:moveTo>
                      <a:pt x="105569" y="0"/>
                    </a:moveTo>
                    <a:cubicBezTo>
                      <a:pt x="163632" y="0"/>
                      <a:pt x="211138" y="47551"/>
                      <a:pt x="211138" y="105668"/>
                    </a:cubicBezTo>
                    <a:cubicBezTo>
                      <a:pt x="211138" y="206053"/>
                      <a:pt x="105569" y="338138"/>
                      <a:pt x="105569" y="338138"/>
                    </a:cubicBezTo>
                    <a:cubicBezTo>
                      <a:pt x="105569" y="338138"/>
                      <a:pt x="0" y="206053"/>
                      <a:pt x="0" y="105668"/>
                    </a:cubicBezTo>
                    <a:cubicBezTo>
                      <a:pt x="0" y="47551"/>
                      <a:pt x="47506" y="0"/>
                      <a:pt x="1055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D4D5F7F-1098-94F6-299B-D6D0E345E404}"/>
                </a:ext>
              </a:extLst>
            </p:cNvPr>
            <p:cNvGrpSpPr/>
            <p:nvPr/>
          </p:nvGrpSpPr>
          <p:grpSpPr>
            <a:xfrm>
              <a:off x="1378" y="7832"/>
              <a:ext cx="1800" cy="1800"/>
              <a:chOff x="1319052" y="1848757"/>
              <a:chExt cx="1143000" cy="1143000"/>
            </a:xfrm>
          </p:grpSpPr>
          <p:sp>
            <p:nvSpPr>
              <p:cNvPr id="18" name="图形">
                <a:extLst>
                  <a:ext uri="{FF2B5EF4-FFF2-40B4-BE49-F238E27FC236}">
                    <a16:creationId xmlns:a16="http://schemas.microsoft.com/office/drawing/2014/main" id="{8469EF39-6DC3-8D68-2CEE-31D9F5F13743}"/>
                  </a:ext>
                </a:extLst>
              </p:cNvPr>
              <p:cNvSpPr/>
              <p:nvPr/>
            </p:nvSpPr>
            <p:spPr>
              <a:xfrm>
                <a:off x="1319052" y="1848757"/>
                <a:ext cx="1143000" cy="1143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9" name="图形">
                <a:extLst>
                  <a:ext uri="{FF2B5EF4-FFF2-40B4-BE49-F238E27FC236}">
                    <a16:creationId xmlns:a16="http://schemas.microsoft.com/office/drawing/2014/main" id="{828FAFDB-5E13-F232-B372-4E3DB390D832}"/>
                  </a:ext>
                </a:extLst>
              </p:cNvPr>
              <p:cNvSpPr/>
              <p:nvPr/>
            </p:nvSpPr>
            <p:spPr>
              <a:xfrm>
                <a:off x="1651069" y="2180774"/>
                <a:ext cx="478966" cy="478966"/>
              </a:xfrm>
              <a:custGeom>
                <a:avLst/>
                <a:gdLst>
                  <a:gd name="connsiteX0" fmla="*/ 15554 w 331788"/>
                  <a:gd name="connsiteY0" fmla="*/ 301625 h 331788"/>
                  <a:gd name="connsiteX1" fmla="*/ 127029 w 331788"/>
                  <a:gd name="connsiteY1" fmla="*/ 301625 h 331788"/>
                  <a:gd name="connsiteX2" fmla="*/ 141288 w 331788"/>
                  <a:gd name="connsiteY2" fmla="*/ 316051 h 331788"/>
                  <a:gd name="connsiteX3" fmla="*/ 127029 w 331788"/>
                  <a:gd name="connsiteY3" fmla="*/ 331788 h 331788"/>
                  <a:gd name="connsiteX4" fmla="*/ 15554 w 331788"/>
                  <a:gd name="connsiteY4" fmla="*/ 331788 h 331788"/>
                  <a:gd name="connsiteX5" fmla="*/ 0 w 331788"/>
                  <a:gd name="connsiteY5" fmla="*/ 316051 h 331788"/>
                  <a:gd name="connsiteX6" fmla="*/ 15554 w 331788"/>
                  <a:gd name="connsiteY6" fmla="*/ 301625 h 331788"/>
                  <a:gd name="connsiteX7" fmla="*/ 15554 w 331788"/>
                  <a:gd name="connsiteY7" fmla="*/ 263525 h 331788"/>
                  <a:gd name="connsiteX8" fmla="*/ 95920 w 331788"/>
                  <a:gd name="connsiteY8" fmla="*/ 263525 h 331788"/>
                  <a:gd name="connsiteX9" fmla="*/ 141288 w 331788"/>
                  <a:gd name="connsiteY9" fmla="*/ 283634 h 331788"/>
                  <a:gd name="connsiteX10" fmla="*/ 127029 w 331788"/>
                  <a:gd name="connsiteY10" fmla="*/ 293688 h 331788"/>
                  <a:gd name="connsiteX11" fmla="*/ 15554 w 331788"/>
                  <a:gd name="connsiteY11" fmla="*/ 293688 h 331788"/>
                  <a:gd name="connsiteX12" fmla="*/ 0 w 331788"/>
                  <a:gd name="connsiteY12" fmla="*/ 278607 h 331788"/>
                  <a:gd name="connsiteX13" fmla="*/ 15554 w 331788"/>
                  <a:gd name="connsiteY13" fmla="*/ 263525 h 331788"/>
                  <a:gd name="connsiteX14" fmla="*/ 270156 w 331788"/>
                  <a:gd name="connsiteY14" fmla="*/ 228600 h 331788"/>
                  <a:gd name="connsiteX15" fmla="*/ 316380 w 331788"/>
                  <a:gd name="connsiteY15" fmla="*/ 228600 h 331788"/>
                  <a:gd name="connsiteX16" fmla="*/ 331788 w 331788"/>
                  <a:gd name="connsiteY16" fmla="*/ 244337 h 331788"/>
                  <a:gd name="connsiteX17" fmla="*/ 316380 w 331788"/>
                  <a:gd name="connsiteY17" fmla="*/ 258763 h 331788"/>
                  <a:gd name="connsiteX18" fmla="*/ 244475 w 331788"/>
                  <a:gd name="connsiteY18" fmla="*/ 258763 h 331788"/>
                  <a:gd name="connsiteX19" fmla="*/ 270156 w 331788"/>
                  <a:gd name="connsiteY19" fmla="*/ 228600 h 331788"/>
                  <a:gd name="connsiteX20" fmla="*/ 15586 w 331788"/>
                  <a:gd name="connsiteY20" fmla="*/ 225425 h 331788"/>
                  <a:gd name="connsiteX21" fmla="*/ 61046 w 331788"/>
                  <a:gd name="connsiteY21" fmla="*/ 225425 h 331788"/>
                  <a:gd name="connsiteX22" fmla="*/ 85725 w 331788"/>
                  <a:gd name="connsiteY22" fmla="*/ 255588 h 331788"/>
                  <a:gd name="connsiteX23" fmla="*/ 15586 w 331788"/>
                  <a:gd name="connsiteY23" fmla="*/ 255588 h 331788"/>
                  <a:gd name="connsiteX24" fmla="*/ 0 w 331788"/>
                  <a:gd name="connsiteY24" fmla="*/ 241162 h 331788"/>
                  <a:gd name="connsiteX25" fmla="*/ 15586 w 331788"/>
                  <a:gd name="connsiteY25" fmla="*/ 225425 h 331788"/>
                  <a:gd name="connsiteX26" fmla="*/ 283493 w 331788"/>
                  <a:gd name="connsiteY26" fmla="*/ 190500 h 331788"/>
                  <a:gd name="connsiteX27" fmla="*/ 316125 w 331788"/>
                  <a:gd name="connsiteY27" fmla="*/ 190500 h 331788"/>
                  <a:gd name="connsiteX28" fmla="*/ 331788 w 331788"/>
                  <a:gd name="connsiteY28" fmla="*/ 204926 h 331788"/>
                  <a:gd name="connsiteX29" fmla="*/ 316125 w 331788"/>
                  <a:gd name="connsiteY29" fmla="*/ 220663 h 331788"/>
                  <a:gd name="connsiteX30" fmla="*/ 273050 w 331788"/>
                  <a:gd name="connsiteY30" fmla="*/ 220663 h 331788"/>
                  <a:gd name="connsiteX31" fmla="*/ 283493 w 331788"/>
                  <a:gd name="connsiteY31" fmla="*/ 190500 h 331788"/>
                  <a:gd name="connsiteX32" fmla="*/ 15586 w 331788"/>
                  <a:gd name="connsiteY32" fmla="*/ 188912 h 331788"/>
                  <a:gd name="connsiteX33" fmla="*/ 46759 w 331788"/>
                  <a:gd name="connsiteY33" fmla="*/ 188912 h 331788"/>
                  <a:gd name="connsiteX34" fmla="*/ 57150 w 331788"/>
                  <a:gd name="connsiteY34" fmla="*/ 217487 h 331788"/>
                  <a:gd name="connsiteX35" fmla="*/ 15586 w 331788"/>
                  <a:gd name="connsiteY35" fmla="*/ 217487 h 331788"/>
                  <a:gd name="connsiteX36" fmla="*/ 0 w 331788"/>
                  <a:gd name="connsiteY36" fmla="*/ 202578 h 331788"/>
                  <a:gd name="connsiteX37" fmla="*/ 15586 w 331788"/>
                  <a:gd name="connsiteY37" fmla="*/ 188912 h 331788"/>
                  <a:gd name="connsiteX38" fmla="*/ 169863 w 331788"/>
                  <a:gd name="connsiteY38" fmla="*/ 174625 h 331788"/>
                  <a:gd name="connsiteX39" fmla="*/ 169863 w 331788"/>
                  <a:gd name="connsiteY39" fmla="*/ 201613 h 331788"/>
                  <a:gd name="connsiteX40" fmla="*/ 187326 w 331788"/>
                  <a:gd name="connsiteY40" fmla="*/ 188762 h 331788"/>
                  <a:gd name="connsiteX41" fmla="*/ 169863 w 331788"/>
                  <a:gd name="connsiteY41" fmla="*/ 174625 h 331788"/>
                  <a:gd name="connsiteX42" fmla="*/ 285750 w 331788"/>
                  <a:gd name="connsiteY42" fmla="*/ 152400 h 331788"/>
                  <a:gd name="connsiteX43" fmla="*/ 316442 w 331788"/>
                  <a:gd name="connsiteY43" fmla="*/ 152400 h 331788"/>
                  <a:gd name="connsiteX44" fmla="*/ 331788 w 331788"/>
                  <a:gd name="connsiteY44" fmla="*/ 167481 h 331788"/>
                  <a:gd name="connsiteX45" fmla="*/ 316442 w 331788"/>
                  <a:gd name="connsiteY45" fmla="*/ 182563 h 331788"/>
                  <a:gd name="connsiteX46" fmla="*/ 285750 w 331788"/>
                  <a:gd name="connsiteY46" fmla="*/ 182563 h 331788"/>
                  <a:gd name="connsiteX47" fmla="*/ 287029 w 331788"/>
                  <a:gd name="connsiteY47" fmla="*/ 166225 h 331788"/>
                  <a:gd name="connsiteX48" fmla="*/ 285750 w 331788"/>
                  <a:gd name="connsiteY48" fmla="*/ 152400 h 331788"/>
                  <a:gd name="connsiteX49" fmla="*/ 15875 w 331788"/>
                  <a:gd name="connsiteY49" fmla="*/ 149225 h 331788"/>
                  <a:gd name="connsiteX50" fmla="*/ 47625 w 331788"/>
                  <a:gd name="connsiteY50" fmla="*/ 149225 h 331788"/>
                  <a:gd name="connsiteX51" fmla="*/ 46302 w 331788"/>
                  <a:gd name="connsiteY51" fmla="*/ 166423 h 331788"/>
                  <a:gd name="connsiteX52" fmla="*/ 47625 w 331788"/>
                  <a:gd name="connsiteY52" fmla="*/ 180975 h 331788"/>
                  <a:gd name="connsiteX53" fmla="*/ 15875 w 331788"/>
                  <a:gd name="connsiteY53" fmla="*/ 180975 h 331788"/>
                  <a:gd name="connsiteX54" fmla="*/ 0 w 331788"/>
                  <a:gd name="connsiteY54" fmla="*/ 165100 h 331788"/>
                  <a:gd name="connsiteX55" fmla="*/ 15875 w 331788"/>
                  <a:gd name="connsiteY55" fmla="*/ 149225 h 331788"/>
                  <a:gd name="connsiteX56" fmla="*/ 161925 w 331788"/>
                  <a:gd name="connsiteY56" fmla="*/ 130175 h 331788"/>
                  <a:gd name="connsiteX57" fmla="*/ 146050 w 331788"/>
                  <a:gd name="connsiteY57" fmla="*/ 141455 h 331788"/>
                  <a:gd name="connsiteX58" fmla="*/ 161925 w 331788"/>
                  <a:gd name="connsiteY58" fmla="*/ 153988 h 331788"/>
                  <a:gd name="connsiteX59" fmla="*/ 274638 w 331788"/>
                  <a:gd name="connsiteY59" fmla="*/ 114300 h 331788"/>
                  <a:gd name="connsiteX60" fmla="*/ 316202 w 331788"/>
                  <a:gd name="connsiteY60" fmla="*/ 114300 h 331788"/>
                  <a:gd name="connsiteX61" fmla="*/ 331788 w 331788"/>
                  <a:gd name="connsiteY61" fmla="*/ 130037 h 331788"/>
                  <a:gd name="connsiteX62" fmla="*/ 316202 w 331788"/>
                  <a:gd name="connsiteY62" fmla="*/ 144463 h 331788"/>
                  <a:gd name="connsiteX63" fmla="*/ 283730 w 331788"/>
                  <a:gd name="connsiteY63" fmla="*/ 144463 h 331788"/>
                  <a:gd name="connsiteX64" fmla="*/ 274638 w 331788"/>
                  <a:gd name="connsiteY64" fmla="*/ 114300 h 331788"/>
                  <a:gd name="connsiteX65" fmla="*/ 15663 w 331788"/>
                  <a:gd name="connsiteY65" fmla="*/ 111125 h 331788"/>
                  <a:gd name="connsiteX66" fmla="*/ 58738 w 331788"/>
                  <a:gd name="connsiteY66" fmla="*/ 111125 h 331788"/>
                  <a:gd name="connsiteX67" fmla="*/ 48295 w 331788"/>
                  <a:gd name="connsiteY67" fmla="*/ 141288 h 331788"/>
                  <a:gd name="connsiteX68" fmla="*/ 15663 w 331788"/>
                  <a:gd name="connsiteY68" fmla="*/ 141288 h 331788"/>
                  <a:gd name="connsiteX69" fmla="*/ 0 w 331788"/>
                  <a:gd name="connsiteY69" fmla="*/ 126862 h 331788"/>
                  <a:gd name="connsiteX70" fmla="*/ 15663 w 331788"/>
                  <a:gd name="connsiteY70" fmla="*/ 111125 h 331788"/>
                  <a:gd name="connsiteX71" fmla="*/ 165894 w 331788"/>
                  <a:gd name="connsiteY71" fmla="*/ 104775 h 331788"/>
                  <a:gd name="connsiteX72" fmla="*/ 169783 w 331788"/>
                  <a:gd name="connsiteY72" fmla="*/ 109934 h 331788"/>
                  <a:gd name="connsiteX73" fmla="*/ 169783 w 331788"/>
                  <a:gd name="connsiteY73" fmla="*/ 116383 h 331788"/>
                  <a:gd name="connsiteX74" fmla="*/ 203492 w 331788"/>
                  <a:gd name="connsiteY74" fmla="*/ 137021 h 331788"/>
                  <a:gd name="connsiteX75" fmla="*/ 194417 w 331788"/>
                  <a:gd name="connsiteY75" fmla="*/ 146050 h 331788"/>
                  <a:gd name="connsiteX76" fmla="*/ 169783 w 331788"/>
                  <a:gd name="connsiteY76" fmla="*/ 130572 h 331788"/>
                  <a:gd name="connsiteX77" fmla="*/ 169783 w 331788"/>
                  <a:gd name="connsiteY77" fmla="*/ 156369 h 331788"/>
                  <a:gd name="connsiteX78" fmla="*/ 204788 w 331788"/>
                  <a:gd name="connsiteY78" fmla="*/ 187325 h 331788"/>
                  <a:gd name="connsiteX79" fmla="*/ 169783 w 331788"/>
                  <a:gd name="connsiteY79" fmla="*/ 215702 h 331788"/>
                  <a:gd name="connsiteX80" fmla="*/ 169783 w 331788"/>
                  <a:gd name="connsiteY80" fmla="*/ 223441 h 331788"/>
                  <a:gd name="connsiteX81" fmla="*/ 165894 w 331788"/>
                  <a:gd name="connsiteY81" fmla="*/ 228600 h 331788"/>
                  <a:gd name="connsiteX82" fmla="*/ 162004 w 331788"/>
                  <a:gd name="connsiteY82" fmla="*/ 223441 h 331788"/>
                  <a:gd name="connsiteX83" fmla="*/ 162004 w 331788"/>
                  <a:gd name="connsiteY83" fmla="*/ 215702 h 331788"/>
                  <a:gd name="connsiteX84" fmla="*/ 127000 w 331788"/>
                  <a:gd name="connsiteY84" fmla="*/ 189905 h 331788"/>
                  <a:gd name="connsiteX85" fmla="*/ 136075 w 331788"/>
                  <a:gd name="connsiteY85" fmla="*/ 182166 h 331788"/>
                  <a:gd name="connsiteX86" fmla="*/ 162004 w 331788"/>
                  <a:gd name="connsiteY86" fmla="*/ 201513 h 331788"/>
                  <a:gd name="connsiteX87" fmla="*/ 162004 w 331788"/>
                  <a:gd name="connsiteY87" fmla="*/ 173137 h 331788"/>
                  <a:gd name="connsiteX88" fmla="*/ 129593 w 331788"/>
                  <a:gd name="connsiteY88" fmla="*/ 144760 h 331788"/>
                  <a:gd name="connsiteX89" fmla="*/ 162004 w 331788"/>
                  <a:gd name="connsiteY89" fmla="*/ 116383 h 331788"/>
                  <a:gd name="connsiteX90" fmla="*/ 162004 w 331788"/>
                  <a:gd name="connsiteY90" fmla="*/ 109934 h 331788"/>
                  <a:gd name="connsiteX91" fmla="*/ 165894 w 331788"/>
                  <a:gd name="connsiteY91" fmla="*/ 104775 h 331788"/>
                  <a:gd name="connsiteX92" fmla="*/ 165895 w 331788"/>
                  <a:gd name="connsiteY92" fmla="*/ 90487 h 331788"/>
                  <a:gd name="connsiteX93" fmla="*/ 90488 w 331788"/>
                  <a:gd name="connsiteY93" fmla="*/ 165894 h 331788"/>
                  <a:gd name="connsiteX94" fmla="*/ 165895 w 331788"/>
                  <a:gd name="connsiteY94" fmla="*/ 241301 h 331788"/>
                  <a:gd name="connsiteX95" fmla="*/ 241302 w 331788"/>
                  <a:gd name="connsiteY95" fmla="*/ 165894 h 331788"/>
                  <a:gd name="connsiteX96" fmla="*/ 165895 w 331788"/>
                  <a:gd name="connsiteY96" fmla="*/ 90487 h 331788"/>
                  <a:gd name="connsiteX97" fmla="*/ 246063 w 331788"/>
                  <a:gd name="connsiteY97" fmla="*/ 76200 h 331788"/>
                  <a:gd name="connsiteX98" fmla="*/ 316202 w 331788"/>
                  <a:gd name="connsiteY98" fmla="*/ 76200 h 331788"/>
                  <a:gd name="connsiteX99" fmla="*/ 331788 w 331788"/>
                  <a:gd name="connsiteY99" fmla="*/ 90626 h 331788"/>
                  <a:gd name="connsiteX100" fmla="*/ 316202 w 331788"/>
                  <a:gd name="connsiteY100" fmla="*/ 106363 h 331788"/>
                  <a:gd name="connsiteX101" fmla="*/ 270742 w 331788"/>
                  <a:gd name="connsiteY101" fmla="*/ 106363 h 331788"/>
                  <a:gd name="connsiteX102" fmla="*/ 246063 w 331788"/>
                  <a:gd name="connsiteY102" fmla="*/ 76200 h 331788"/>
                  <a:gd name="connsiteX103" fmla="*/ 15688 w 331788"/>
                  <a:gd name="connsiteY103" fmla="*/ 74612 h 331788"/>
                  <a:gd name="connsiteX104" fmla="*/ 88900 w 331788"/>
                  <a:gd name="connsiteY104" fmla="*/ 74612 h 331788"/>
                  <a:gd name="connsiteX105" fmla="*/ 62753 w 331788"/>
                  <a:gd name="connsiteY105" fmla="*/ 104775 h 331788"/>
                  <a:gd name="connsiteX106" fmla="*/ 15688 w 331788"/>
                  <a:gd name="connsiteY106" fmla="*/ 104775 h 331788"/>
                  <a:gd name="connsiteX107" fmla="*/ 0 w 331788"/>
                  <a:gd name="connsiteY107" fmla="*/ 89038 h 331788"/>
                  <a:gd name="connsiteX108" fmla="*/ 15688 w 331788"/>
                  <a:gd name="connsiteY108" fmla="*/ 74612 h 331788"/>
                  <a:gd name="connsiteX109" fmla="*/ 166688 w 331788"/>
                  <a:gd name="connsiteY109" fmla="*/ 61912 h 331788"/>
                  <a:gd name="connsiteX110" fmla="*/ 271463 w 331788"/>
                  <a:gd name="connsiteY110" fmla="*/ 166687 h 331788"/>
                  <a:gd name="connsiteX111" fmla="*/ 166688 w 331788"/>
                  <a:gd name="connsiteY111" fmla="*/ 271462 h 331788"/>
                  <a:gd name="connsiteX112" fmla="*/ 61913 w 331788"/>
                  <a:gd name="connsiteY112" fmla="*/ 166687 h 331788"/>
                  <a:gd name="connsiteX113" fmla="*/ 166688 w 331788"/>
                  <a:gd name="connsiteY113" fmla="*/ 61912 h 331788"/>
                  <a:gd name="connsiteX114" fmla="*/ 204759 w 331788"/>
                  <a:gd name="connsiteY114" fmla="*/ 38100 h 331788"/>
                  <a:gd name="connsiteX115" fmla="*/ 316234 w 331788"/>
                  <a:gd name="connsiteY115" fmla="*/ 38100 h 331788"/>
                  <a:gd name="connsiteX116" fmla="*/ 331788 w 331788"/>
                  <a:gd name="connsiteY116" fmla="*/ 53975 h 331788"/>
                  <a:gd name="connsiteX117" fmla="*/ 316234 w 331788"/>
                  <a:gd name="connsiteY117" fmla="*/ 69850 h 331788"/>
                  <a:gd name="connsiteX118" fmla="*/ 235868 w 331788"/>
                  <a:gd name="connsiteY118" fmla="*/ 69850 h 331788"/>
                  <a:gd name="connsiteX119" fmla="*/ 190500 w 331788"/>
                  <a:gd name="connsiteY119" fmla="*/ 48683 h 331788"/>
                  <a:gd name="connsiteX120" fmla="*/ 204759 w 331788"/>
                  <a:gd name="connsiteY120" fmla="*/ 38100 h 331788"/>
                  <a:gd name="connsiteX121" fmla="*/ 204759 w 331788"/>
                  <a:gd name="connsiteY121" fmla="*/ 0 h 331788"/>
                  <a:gd name="connsiteX122" fmla="*/ 316234 w 331788"/>
                  <a:gd name="connsiteY122" fmla="*/ 0 h 331788"/>
                  <a:gd name="connsiteX123" fmla="*/ 331788 w 331788"/>
                  <a:gd name="connsiteY123" fmla="*/ 15737 h 331788"/>
                  <a:gd name="connsiteX124" fmla="*/ 316234 w 331788"/>
                  <a:gd name="connsiteY124" fmla="*/ 30163 h 331788"/>
                  <a:gd name="connsiteX125" fmla="*/ 204759 w 331788"/>
                  <a:gd name="connsiteY125" fmla="*/ 30163 h 331788"/>
                  <a:gd name="connsiteX126" fmla="*/ 190500 w 331788"/>
                  <a:gd name="connsiteY126" fmla="*/ 15737 h 331788"/>
                  <a:gd name="connsiteX127" fmla="*/ 204759 w 331788"/>
                  <a:gd name="connsiteY127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331788" h="331788">
                    <a:moveTo>
                      <a:pt x="15554" y="301625"/>
                    </a:moveTo>
                    <a:cubicBezTo>
                      <a:pt x="15554" y="301625"/>
                      <a:pt x="15554" y="301625"/>
                      <a:pt x="127029" y="301625"/>
                    </a:cubicBezTo>
                    <a:cubicBezTo>
                      <a:pt x="134807" y="301625"/>
                      <a:pt x="141288" y="308182"/>
                      <a:pt x="141288" y="316051"/>
                    </a:cubicBezTo>
                    <a:cubicBezTo>
                      <a:pt x="141288" y="325231"/>
                      <a:pt x="134807" y="331788"/>
                      <a:pt x="127029" y="331788"/>
                    </a:cubicBezTo>
                    <a:cubicBezTo>
                      <a:pt x="127029" y="331788"/>
                      <a:pt x="127029" y="331788"/>
                      <a:pt x="15554" y="331788"/>
                    </a:cubicBezTo>
                    <a:cubicBezTo>
                      <a:pt x="6481" y="331788"/>
                      <a:pt x="0" y="325231"/>
                      <a:pt x="0" y="316051"/>
                    </a:cubicBezTo>
                    <a:cubicBezTo>
                      <a:pt x="0" y="308182"/>
                      <a:pt x="6481" y="301625"/>
                      <a:pt x="15554" y="301625"/>
                    </a:cubicBezTo>
                    <a:close/>
                    <a:moveTo>
                      <a:pt x="15554" y="263525"/>
                    </a:moveTo>
                    <a:cubicBezTo>
                      <a:pt x="15554" y="263525"/>
                      <a:pt x="15554" y="263525"/>
                      <a:pt x="95920" y="263525"/>
                    </a:cubicBezTo>
                    <a:cubicBezTo>
                      <a:pt x="108882" y="273579"/>
                      <a:pt x="124437" y="279863"/>
                      <a:pt x="141288" y="283634"/>
                    </a:cubicBezTo>
                    <a:cubicBezTo>
                      <a:pt x="138695" y="288661"/>
                      <a:pt x="133510" y="293688"/>
                      <a:pt x="127029" y="293688"/>
                    </a:cubicBezTo>
                    <a:cubicBezTo>
                      <a:pt x="127029" y="293688"/>
                      <a:pt x="127029" y="293688"/>
                      <a:pt x="15554" y="293688"/>
                    </a:cubicBezTo>
                    <a:cubicBezTo>
                      <a:pt x="6481" y="293688"/>
                      <a:pt x="0" y="286147"/>
                      <a:pt x="0" y="278607"/>
                    </a:cubicBezTo>
                    <a:cubicBezTo>
                      <a:pt x="0" y="271066"/>
                      <a:pt x="6481" y="263525"/>
                      <a:pt x="15554" y="263525"/>
                    </a:cubicBezTo>
                    <a:close/>
                    <a:moveTo>
                      <a:pt x="270156" y="228600"/>
                    </a:moveTo>
                    <a:cubicBezTo>
                      <a:pt x="270156" y="228600"/>
                      <a:pt x="270156" y="228600"/>
                      <a:pt x="316380" y="228600"/>
                    </a:cubicBezTo>
                    <a:cubicBezTo>
                      <a:pt x="325368" y="228600"/>
                      <a:pt x="331788" y="235157"/>
                      <a:pt x="331788" y="244337"/>
                    </a:cubicBezTo>
                    <a:cubicBezTo>
                      <a:pt x="331788" y="252206"/>
                      <a:pt x="325368" y="258763"/>
                      <a:pt x="316380" y="258763"/>
                    </a:cubicBezTo>
                    <a:cubicBezTo>
                      <a:pt x="316380" y="258763"/>
                      <a:pt x="316380" y="258763"/>
                      <a:pt x="244475" y="258763"/>
                    </a:cubicBezTo>
                    <a:cubicBezTo>
                      <a:pt x="254747" y="250895"/>
                      <a:pt x="262451" y="240403"/>
                      <a:pt x="270156" y="228600"/>
                    </a:cubicBezTo>
                    <a:close/>
                    <a:moveTo>
                      <a:pt x="15586" y="225425"/>
                    </a:moveTo>
                    <a:cubicBezTo>
                      <a:pt x="15586" y="225425"/>
                      <a:pt x="15586" y="225425"/>
                      <a:pt x="61046" y="225425"/>
                    </a:cubicBezTo>
                    <a:cubicBezTo>
                      <a:pt x="67541" y="237228"/>
                      <a:pt x="76633" y="247720"/>
                      <a:pt x="85725" y="255588"/>
                    </a:cubicBezTo>
                    <a:cubicBezTo>
                      <a:pt x="85725" y="255588"/>
                      <a:pt x="85725" y="255588"/>
                      <a:pt x="15586" y="255588"/>
                    </a:cubicBezTo>
                    <a:cubicBezTo>
                      <a:pt x="6494" y="255588"/>
                      <a:pt x="0" y="249031"/>
                      <a:pt x="0" y="241162"/>
                    </a:cubicBezTo>
                    <a:cubicBezTo>
                      <a:pt x="0" y="231982"/>
                      <a:pt x="6494" y="225425"/>
                      <a:pt x="15586" y="225425"/>
                    </a:cubicBezTo>
                    <a:close/>
                    <a:moveTo>
                      <a:pt x="283493" y="190500"/>
                    </a:moveTo>
                    <a:cubicBezTo>
                      <a:pt x="283493" y="190500"/>
                      <a:pt x="283493" y="190500"/>
                      <a:pt x="316125" y="190500"/>
                    </a:cubicBezTo>
                    <a:cubicBezTo>
                      <a:pt x="325262" y="190500"/>
                      <a:pt x="331788" y="197057"/>
                      <a:pt x="331788" y="204926"/>
                    </a:cubicBezTo>
                    <a:cubicBezTo>
                      <a:pt x="331788" y="214106"/>
                      <a:pt x="325262" y="220663"/>
                      <a:pt x="316125" y="220663"/>
                    </a:cubicBezTo>
                    <a:cubicBezTo>
                      <a:pt x="316125" y="220663"/>
                      <a:pt x="316125" y="220663"/>
                      <a:pt x="273050" y="220663"/>
                    </a:cubicBezTo>
                    <a:cubicBezTo>
                      <a:pt x="278271" y="211483"/>
                      <a:pt x="282187" y="200992"/>
                      <a:pt x="283493" y="190500"/>
                    </a:cubicBezTo>
                    <a:close/>
                    <a:moveTo>
                      <a:pt x="15586" y="188912"/>
                    </a:moveTo>
                    <a:cubicBezTo>
                      <a:pt x="15586" y="188912"/>
                      <a:pt x="15586" y="188912"/>
                      <a:pt x="46759" y="188912"/>
                    </a:cubicBezTo>
                    <a:cubicBezTo>
                      <a:pt x="49357" y="198851"/>
                      <a:pt x="53253" y="208790"/>
                      <a:pt x="57150" y="217487"/>
                    </a:cubicBezTo>
                    <a:cubicBezTo>
                      <a:pt x="57150" y="217487"/>
                      <a:pt x="57150" y="217487"/>
                      <a:pt x="15586" y="217487"/>
                    </a:cubicBezTo>
                    <a:cubicBezTo>
                      <a:pt x="6494" y="217487"/>
                      <a:pt x="0" y="211275"/>
                      <a:pt x="0" y="202578"/>
                    </a:cubicBezTo>
                    <a:cubicBezTo>
                      <a:pt x="0" y="195124"/>
                      <a:pt x="6494" y="188912"/>
                      <a:pt x="15586" y="188912"/>
                    </a:cubicBezTo>
                    <a:close/>
                    <a:moveTo>
                      <a:pt x="169863" y="174625"/>
                    </a:moveTo>
                    <a:cubicBezTo>
                      <a:pt x="169863" y="174625"/>
                      <a:pt x="169863" y="174625"/>
                      <a:pt x="169863" y="201613"/>
                    </a:cubicBezTo>
                    <a:cubicBezTo>
                      <a:pt x="179266" y="201613"/>
                      <a:pt x="187326" y="197758"/>
                      <a:pt x="187326" y="188762"/>
                    </a:cubicBezTo>
                    <a:cubicBezTo>
                      <a:pt x="187326" y="178481"/>
                      <a:pt x="177923" y="175910"/>
                      <a:pt x="169863" y="174625"/>
                    </a:cubicBezTo>
                    <a:close/>
                    <a:moveTo>
                      <a:pt x="285750" y="152400"/>
                    </a:moveTo>
                    <a:cubicBezTo>
                      <a:pt x="285750" y="152400"/>
                      <a:pt x="285750" y="152400"/>
                      <a:pt x="316442" y="152400"/>
                    </a:cubicBezTo>
                    <a:cubicBezTo>
                      <a:pt x="325394" y="152400"/>
                      <a:pt x="331788" y="159941"/>
                      <a:pt x="331788" y="167481"/>
                    </a:cubicBezTo>
                    <a:cubicBezTo>
                      <a:pt x="331788" y="175022"/>
                      <a:pt x="325394" y="182563"/>
                      <a:pt x="316442" y="182563"/>
                    </a:cubicBezTo>
                    <a:cubicBezTo>
                      <a:pt x="316442" y="182563"/>
                      <a:pt x="316442" y="182563"/>
                      <a:pt x="285750" y="182563"/>
                    </a:cubicBezTo>
                    <a:cubicBezTo>
                      <a:pt x="287029" y="176279"/>
                      <a:pt x="287029" y="171252"/>
                      <a:pt x="287029" y="166225"/>
                    </a:cubicBezTo>
                    <a:cubicBezTo>
                      <a:pt x="287029" y="161197"/>
                      <a:pt x="287029" y="157427"/>
                      <a:pt x="285750" y="152400"/>
                    </a:cubicBezTo>
                    <a:close/>
                    <a:moveTo>
                      <a:pt x="15875" y="149225"/>
                    </a:moveTo>
                    <a:cubicBezTo>
                      <a:pt x="15875" y="149225"/>
                      <a:pt x="15875" y="149225"/>
                      <a:pt x="47625" y="149225"/>
                    </a:cubicBezTo>
                    <a:cubicBezTo>
                      <a:pt x="46302" y="155839"/>
                      <a:pt x="46302" y="161131"/>
                      <a:pt x="46302" y="166423"/>
                    </a:cubicBezTo>
                    <a:cubicBezTo>
                      <a:pt x="46302" y="171714"/>
                      <a:pt x="46302" y="175683"/>
                      <a:pt x="47625" y="180975"/>
                    </a:cubicBezTo>
                    <a:cubicBezTo>
                      <a:pt x="47625" y="180975"/>
                      <a:pt x="47625" y="180975"/>
                      <a:pt x="15875" y="180975"/>
                    </a:cubicBezTo>
                    <a:cubicBezTo>
                      <a:pt x="6614" y="180975"/>
                      <a:pt x="0" y="173037"/>
                      <a:pt x="0" y="165100"/>
                    </a:cubicBezTo>
                    <a:cubicBezTo>
                      <a:pt x="0" y="157162"/>
                      <a:pt x="6614" y="149225"/>
                      <a:pt x="15875" y="149225"/>
                    </a:cubicBezTo>
                    <a:close/>
                    <a:moveTo>
                      <a:pt x="161925" y="130175"/>
                    </a:moveTo>
                    <a:cubicBezTo>
                      <a:pt x="152664" y="130175"/>
                      <a:pt x="146050" y="135188"/>
                      <a:pt x="146050" y="141455"/>
                    </a:cubicBezTo>
                    <a:cubicBezTo>
                      <a:pt x="146050" y="147721"/>
                      <a:pt x="151341" y="151481"/>
                      <a:pt x="161925" y="153988"/>
                    </a:cubicBezTo>
                    <a:close/>
                    <a:moveTo>
                      <a:pt x="274638" y="114300"/>
                    </a:moveTo>
                    <a:cubicBezTo>
                      <a:pt x="274638" y="114300"/>
                      <a:pt x="274638" y="114300"/>
                      <a:pt x="316202" y="114300"/>
                    </a:cubicBezTo>
                    <a:cubicBezTo>
                      <a:pt x="325294" y="114300"/>
                      <a:pt x="331788" y="120857"/>
                      <a:pt x="331788" y="130037"/>
                    </a:cubicBezTo>
                    <a:cubicBezTo>
                      <a:pt x="331788" y="137906"/>
                      <a:pt x="325294" y="144463"/>
                      <a:pt x="316202" y="144463"/>
                    </a:cubicBezTo>
                    <a:cubicBezTo>
                      <a:pt x="316202" y="144463"/>
                      <a:pt x="316202" y="144463"/>
                      <a:pt x="283730" y="144463"/>
                    </a:cubicBezTo>
                    <a:cubicBezTo>
                      <a:pt x="282431" y="133971"/>
                      <a:pt x="278535" y="123480"/>
                      <a:pt x="274638" y="114300"/>
                    </a:cubicBezTo>
                    <a:close/>
                    <a:moveTo>
                      <a:pt x="15663" y="111125"/>
                    </a:moveTo>
                    <a:cubicBezTo>
                      <a:pt x="15663" y="111125"/>
                      <a:pt x="15663" y="111125"/>
                      <a:pt x="58738" y="111125"/>
                    </a:cubicBezTo>
                    <a:cubicBezTo>
                      <a:pt x="53517" y="120305"/>
                      <a:pt x="49601" y="130796"/>
                      <a:pt x="48295" y="141288"/>
                    </a:cubicBezTo>
                    <a:cubicBezTo>
                      <a:pt x="48295" y="141288"/>
                      <a:pt x="48295" y="141288"/>
                      <a:pt x="15663" y="141288"/>
                    </a:cubicBezTo>
                    <a:cubicBezTo>
                      <a:pt x="6526" y="141288"/>
                      <a:pt x="0" y="134731"/>
                      <a:pt x="0" y="126862"/>
                    </a:cubicBezTo>
                    <a:cubicBezTo>
                      <a:pt x="0" y="117682"/>
                      <a:pt x="6526" y="111125"/>
                      <a:pt x="15663" y="111125"/>
                    </a:cubicBezTo>
                    <a:close/>
                    <a:moveTo>
                      <a:pt x="165894" y="104775"/>
                    </a:moveTo>
                    <a:cubicBezTo>
                      <a:pt x="168487" y="104775"/>
                      <a:pt x="169783" y="107355"/>
                      <a:pt x="169783" y="109934"/>
                    </a:cubicBezTo>
                    <a:cubicBezTo>
                      <a:pt x="169783" y="109934"/>
                      <a:pt x="169783" y="109934"/>
                      <a:pt x="169783" y="116383"/>
                    </a:cubicBezTo>
                    <a:cubicBezTo>
                      <a:pt x="181452" y="116383"/>
                      <a:pt x="203492" y="124123"/>
                      <a:pt x="203492" y="137021"/>
                    </a:cubicBezTo>
                    <a:cubicBezTo>
                      <a:pt x="203492" y="142180"/>
                      <a:pt x="198306" y="146050"/>
                      <a:pt x="194417" y="146050"/>
                    </a:cubicBezTo>
                    <a:cubicBezTo>
                      <a:pt x="185341" y="146050"/>
                      <a:pt x="185341" y="130572"/>
                      <a:pt x="169783" y="130572"/>
                    </a:cubicBezTo>
                    <a:cubicBezTo>
                      <a:pt x="169783" y="130572"/>
                      <a:pt x="169783" y="130572"/>
                      <a:pt x="169783" y="156369"/>
                    </a:cubicBezTo>
                    <a:cubicBezTo>
                      <a:pt x="187934" y="160238"/>
                      <a:pt x="204788" y="165398"/>
                      <a:pt x="204788" y="187325"/>
                    </a:cubicBezTo>
                    <a:cubicBezTo>
                      <a:pt x="204788" y="205383"/>
                      <a:pt x="190527" y="214412"/>
                      <a:pt x="169783" y="215702"/>
                    </a:cubicBezTo>
                    <a:cubicBezTo>
                      <a:pt x="169783" y="215702"/>
                      <a:pt x="169783" y="215702"/>
                      <a:pt x="169783" y="223441"/>
                    </a:cubicBezTo>
                    <a:cubicBezTo>
                      <a:pt x="169783" y="226020"/>
                      <a:pt x="168487" y="228600"/>
                      <a:pt x="165894" y="228600"/>
                    </a:cubicBezTo>
                    <a:cubicBezTo>
                      <a:pt x="163301" y="228600"/>
                      <a:pt x="162004" y="226020"/>
                      <a:pt x="162004" y="223441"/>
                    </a:cubicBezTo>
                    <a:cubicBezTo>
                      <a:pt x="162004" y="223441"/>
                      <a:pt x="162004" y="223441"/>
                      <a:pt x="162004" y="215702"/>
                    </a:cubicBezTo>
                    <a:cubicBezTo>
                      <a:pt x="138668" y="214412"/>
                      <a:pt x="127000" y="201513"/>
                      <a:pt x="127000" y="189905"/>
                    </a:cubicBezTo>
                    <a:cubicBezTo>
                      <a:pt x="127000" y="184745"/>
                      <a:pt x="130889" y="182166"/>
                      <a:pt x="136075" y="182166"/>
                    </a:cubicBezTo>
                    <a:cubicBezTo>
                      <a:pt x="151633" y="182166"/>
                      <a:pt x="138668" y="200224"/>
                      <a:pt x="162004" y="201513"/>
                    </a:cubicBezTo>
                    <a:cubicBezTo>
                      <a:pt x="162004" y="201513"/>
                      <a:pt x="162004" y="201513"/>
                      <a:pt x="162004" y="173137"/>
                    </a:cubicBezTo>
                    <a:cubicBezTo>
                      <a:pt x="141261" y="169267"/>
                      <a:pt x="129593" y="160238"/>
                      <a:pt x="129593" y="144760"/>
                    </a:cubicBezTo>
                    <a:cubicBezTo>
                      <a:pt x="129593" y="126702"/>
                      <a:pt x="145150" y="117673"/>
                      <a:pt x="162004" y="116383"/>
                    </a:cubicBezTo>
                    <a:cubicBezTo>
                      <a:pt x="162004" y="116383"/>
                      <a:pt x="162004" y="116383"/>
                      <a:pt x="162004" y="109934"/>
                    </a:cubicBezTo>
                    <a:cubicBezTo>
                      <a:pt x="162004" y="107355"/>
                      <a:pt x="163301" y="104775"/>
                      <a:pt x="165894" y="104775"/>
                    </a:cubicBezTo>
                    <a:close/>
                    <a:moveTo>
                      <a:pt x="165895" y="90487"/>
                    </a:moveTo>
                    <a:cubicBezTo>
                      <a:pt x="124249" y="90487"/>
                      <a:pt x="90488" y="124248"/>
                      <a:pt x="90488" y="165894"/>
                    </a:cubicBezTo>
                    <a:cubicBezTo>
                      <a:pt x="90488" y="207540"/>
                      <a:pt x="124249" y="241301"/>
                      <a:pt x="165895" y="241301"/>
                    </a:cubicBezTo>
                    <a:cubicBezTo>
                      <a:pt x="207541" y="241301"/>
                      <a:pt x="241302" y="207540"/>
                      <a:pt x="241302" y="165894"/>
                    </a:cubicBezTo>
                    <a:cubicBezTo>
                      <a:pt x="241302" y="124248"/>
                      <a:pt x="207541" y="90487"/>
                      <a:pt x="165895" y="90487"/>
                    </a:cubicBezTo>
                    <a:close/>
                    <a:moveTo>
                      <a:pt x="246063" y="76200"/>
                    </a:moveTo>
                    <a:cubicBezTo>
                      <a:pt x="246063" y="76200"/>
                      <a:pt x="246063" y="76200"/>
                      <a:pt x="316202" y="76200"/>
                    </a:cubicBezTo>
                    <a:cubicBezTo>
                      <a:pt x="325294" y="76200"/>
                      <a:pt x="331788" y="82757"/>
                      <a:pt x="331788" y="90626"/>
                    </a:cubicBezTo>
                    <a:cubicBezTo>
                      <a:pt x="331788" y="99806"/>
                      <a:pt x="325294" y="106363"/>
                      <a:pt x="316202" y="106363"/>
                    </a:cubicBezTo>
                    <a:cubicBezTo>
                      <a:pt x="316202" y="106363"/>
                      <a:pt x="316202" y="106363"/>
                      <a:pt x="270742" y="106363"/>
                    </a:cubicBezTo>
                    <a:cubicBezTo>
                      <a:pt x="264247" y="94560"/>
                      <a:pt x="255155" y="84068"/>
                      <a:pt x="246063" y="76200"/>
                    </a:cubicBezTo>
                    <a:close/>
                    <a:moveTo>
                      <a:pt x="15688" y="74612"/>
                    </a:moveTo>
                    <a:cubicBezTo>
                      <a:pt x="15688" y="74612"/>
                      <a:pt x="15688" y="74612"/>
                      <a:pt x="88900" y="74612"/>
                    </a:cubicBezTo>
                    <a:cubicBezTo>
                      <a:pt x="78441" y="82480"/>
                      <a:pt x="70597" y="92972"/>
                      <a:pt x="62753" y="104775"/>
                    </a:cubicBezTo>
                    <a:cubicBezTo>
                      <a:pt x="62753" y="104775"/>
                      <a:pt x="62753" y="104775"/>
                      <a:pt x="15688" y="104775"/>
                    </a:cubicBezTo>
                    <a:cubicBezTo>
                      <a:pt x="6537" y="104775"/>
                      <a:pt x="0" y="98218"/>
                      <a:pt x="0" y="89038"/>
                    </a:cubicBezTo>
                    <a:cubicBezTo>
                      <a:pt x="0" y="81169"/>
                      <a:pt x="6537" y="74612"/>
                      <a:pt x="15688" y="74612"/>
                    </a:cubicBezTo>
                    <a:close/>
                    <a:moveTo>
                      <a:pt x="166688" y="61912"/>
                    </a:moveTo>
                    <a:cubicBezTo>
                      <a:pt x="224554" y="61912"/>
                      <a:pt x="271463" y="108821"/>
                      <a:pt x="271463" y="166687"/>
                    </a:cubicBezTo>
                    <a:cubicBezTo>
                      <a:pt x="271463" y="224553"/>
                      <a:pt x="224554" y="271462"/>
                      <a:pt x="166688" y="271462"/>
                    </a:cubicBezTo>
                    <a:cubicBezTo>
                      <a:pt x="108822" y="271462"/>
                      <a:pt x="61913" y="224553"/>
                      <a:pt x="61913" y="166687"/>
                    </a:cubicBezTo>
                    <a:cubicBezTo>
                      <a:pt x="61913" y="108821"/>
                      <a:pt x="108822" y="61912"/>
                      <a:pt x="166688" y="61912"/>
                    </a:cubicBezTo>
                    <a:close/>
                    <a:moveTo>
                      <a:pt x="204759" y="38100"/>
                    </a:moveTo>
                    <a:cubicBezTo>
                      <a:pt x="204759" y="38100"/>
                      <a:pt x="204759" y="38100"/>
                      <a:pt x="316234" y="38100"/>
                    </a:cubicBezTo>
                    <a:cubicBezTo>
                      <a:pt x="325307" y="38100"/>
                      <a:pt x="331788" y="46037"/>
                      <a:pt x="331788" y="53975"/>
                    </a:cubicBezTo>
                    <a:cubicBezTo>
                      <a:pt x="331788" y="61912"/>
                      <a:pt x="325307" y="69850"/>
                      <a:pt x="316234" y="69850"/>
                    </a:cubicBezTo>
                    <a:cubicBezTo>
                      <a:pt x="316234" y="69850"/>
                      <a:pt x="316234" y="69850"/>
                      <a:pt x="235868" y="69850"/>
                    </a:cubicBezTo>
                    <a:cubicBezTo>
                      <a:pt x="222906" y="59267"/>
                      <a:pt x="207351" y="52652"/>
                      <a:pt x="190500" y="48683"/>
                    </a:cubicBezTo>
                    <a:cubicBezTo>
                      <a:pt x="193093" y="43392"/>
                      <a:pt x="198278" y="38100"/>
                      <a:pt x="204759" y="38100"/>
                    </a:cubicBezTo>
                    <a:close/>
                    <a:moveTo>
                      <a:pt x="204759" y="0"/>
                    </a:moveTo>
                    <a:cubicBezTo>
                      <a:pt x="204759" y="0"/>
                      <a:pt x="204759" y="0"/>
                      <a:pt x="316234" y="0"/>
                    </a:cubicBezTo>
                    <a:cubicBezTo>
                      <a:pt x="325307" y="0"/>
                      <a:pt x="331788" y="6557"/>
                      <a:pt x="331788" y="15737"/>
                    </a:cubicBezTo>
                    <a:cubicBezTo>
                      <a:pt x="331788" y="23606"/>
                      <a:pt x="325307" y="30163"/>
                      <a:pt x="316234" y="30163"/>
                    </a:cubicBezTo>
                    <a:cubicBezTo>
                      <a:pt x="316234" y="30163"/>
                      <a:pt x="316234" y="30163"/>
                      <a:pt x="204759" y="30163"/>
                    </a:cubicBezTo>
                    <a:cubicBezTo>
                      <a:pt x="196981" y="30163"/>
                      <a:pt x="190500" y="23606"/>
                      <a:pt x="190500" y="15737"/>
                    </a:cubicBezTo>
                    <a:cubicBezTo>
                      <a:pt x="190500" y="6557"/>
                      <a:pt x="196981" y="0"/>
                      <a:pt x="2047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4" name="图形">
            <a:extLst>
              <a:ext uri="{FF2B5EF4-FFF2-40B4-BE49-F238E27FC236}">
                <a16:creationId xmlns:a16="http://schemas.microsoft.com/office/drawing/2014/main" id="{7F3CA5CD-82B5-B515-6D89-99AD954108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7966345"/>
              </p:ext>
            </p:extLst>
          </p:nvPr>
        </p:nvGraphicFramePr>
        <p:xfrm>
          <a:off x="6096000" y="1549400"/>
          <a:ext cx="5221605" cy="4683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7" name="组合 26">
            <a:extLst>
              <a:ext uri="{FF2B5EF4-FFF2-40B4-BE49-F238E27FC236}">
                <a16:creationId xmlns:a16="http://schemas.microsoft.com/office/drawing/2014/main" id="{3F2CEA54-E25C-3A66-8A51-8629B685B669}"/>
              </a:ext>
            </a:extLst>
          </p:cNvPr>
          <p:cNvGrpSpPr/>
          <p:nvPr/>
        </p:nvGrpSpPr>
        <p:grpSpPr>
          <a:xfrm>
            <a:off x="1965481" y="1841208"/>
            <a:ext cx="3479290" cy="858410"/>
            <a:chOff x="-142065" y="1886576"/>
            <a:chExt cx="3479290" cy="8584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06CCD00-CCA7-2C14-2D96-4D414FEDB2D1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60C465-62F3-187C-B0C1-ACC58E9E6FC1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5C278C8-56D9-A57A-C46F-02FD4C1D2990}"/>
              </a:ext>
            </a:extLst>
          </p:cNvPr>
          <p:cNvGrpSpPr/>
          <p:nvPr/>
        </p:nvGrpSpPr>
        <p:grpSpPr>
          <a:xfrm>
            <a:off x="1965481" y="3227733"/>
            <a:ext cx="3479290" cy="858410"/>
            <a:chOff x="-142065" y="1886576"/>
            <a:chExt cx="3479290" cy="8584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3BF2B07-7FE9-5854-6120-AFFD040425CF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4AA55F9-6466-10BC-9043-29F0E99FFC4C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965C434-2218-55E2-6A25-560B68DCB04E}"/>
              </a:ext>
            </a:extLst>
          </p:cNvPr>
          <p:cNvGrpSpPr/>
          <p:nvPr/>
        </p:nvGrpSpPr>
        <p:grpSpPr>
          <a:xfrm>
            <a:off x="1965481" y="4644155"/>
            <a:ext cx="3479290" cy="858410"/>
            <a:chOff x="-142065" y="1886576"/>
            <a:chExt cx="3479290" cy="85841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F76BE9C-10EF-3711-94EE-1CAE840308ED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4E21B25-95A4-C6C0-4B5F-87A063D7EAD7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59901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be 109">
            <a:extLst>
              <a:ext uri="{FF2B5EF4-FFF2-40B4-BE49-F238E27FC236}">
                <a16:creationId xmlns:a16="http://schemas.microsoft.com/office/drawing/2014/main" id="{EF0A219F-5D55-2872-3A5C-C63BD2FDAE21}"/>
              </a:ext>
            </a:extLst>
          </p:cNvPr>
          <p:cNvSpPr/>
          <p:nvPr/>
        </p:nvSpPr>
        <p:spPr>
          <a:xfrm>
            <a:off x="9263297" y="3620125"/>
            <a:ext cx="1167904" cy="1003641"/>
          </a:xfrm>
          <a:prstGeom prst="cube">
            <a:avLst>
              <a:gd name="adj" fmla="val 28488"/>
            </a:avLst>
          </a:pr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30%</a:t>
            </a:r>
          </a:p>
        </p:txBody>
      </p:sp>
      <p:sp>
        <p:nvSpPr>
          <p:cNvPr id="4" name="Cube 101">
            <a:extLst>
              <a:ext uri="{FF2B5EF4-FFF2-40B4-BE49-F238E27FC236}">
                <a16:creationId xmlns:a16="http://schemas.microsoft.com/office/drawing/2014/main" id="{E63DCB7C-7ABF-22E9-25B3-2468E960DACE}"/>
              </a:ext>
            </a:extLst>
          </p:cNvPr>
          <p:cNvSpPr/>
          <p:nvPr/>
        </p:nvSpPr>
        <p:spPr>
          <a:xfrm>
            <a:off x="4281566" y="3217184"/>
            <a:ext cx="1167904" cy="1406582"/>
          </a:xfrm>
          <a:prstGeom prst="cube">
            <a:avLst/>
          </a:pr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40%</a:t>
            </a:r>
          </a:p>
        </p:txBody>
      </p:sp>
      <p:sp>
        <p:nvSpPr>
          <p:cNvPr id="6" name="Cube 111">
            <a:extLst>
              <a:ext uri="{FF2B5EF4-FFF2-40B4-BE49-F238E27FC236}">
                <a16:creationId xmlns:a16="http://schemas.microsoft.com/office/drawing/2014/main" id="{CE7E1C7D-358A-2B3B-B2A9-D7B408447A61}"/>
              </a:ext>
            </a:extLst>
          </p:cNvPr>
          <p:cNvSpPr/>
          <p:nvPr/>
        </p:nvSpPr>
        <p:spPr>
          <a:xfrm>
            <a:off x="9224236" y="1358709"/>
            <a:ext cx="1233204" cy="3303114"/>
          </a:xfrm>
          <a:prstGeom prst="cube">
            <a:avLst/>
          </a:prstGeom>
          <a:solidFill>
            <a:srgbClr val="69AEF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Cube 103">
            <a:extLst>
              <a:ext uri="{FF2B5EF4-FFF2-40B4-BE49-F238E27FC236}">
                <a16:creationId xmlns:a16="http://schemas.microsoft.com/office/drawing/2014/main" id="{EEA229F4-6E06-6E9F-020C-B677F5E9E756}"/>
              </a:ext>
            </a:extLst>
          </p:cNvPr>
          <p:cNvSpPr/>
          <p:nvPr/>
        </p:nvSpPr>
        <p:spPr>
          <a:xfrm>
            <a:off x="4242505" y="1358709"/>
            <a:ext cx="1233204" cy="3303114"/>
          </a:xfrm>
          <a:prstGeom prst="cube">
            <a:avLst/>
          </a:prstGeom>
          <a:solidFill>
            <a:srgbClr val="69AEF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Cube 107">
            <a:extLst>
              <a:ext uri="{FF2B5EF4-FFF2-40B4-BE49-F238E27FC236}">
                <a16:creationId xmlns:a16="http://schemas.microsoft.com/office/drawing/2014/main" id="{57281DFD-0C19-9857-7D9F-51F0E4592FBF}"/>
              </a:ext>
            </a:extLst>
          </p:cNvPr>
          <p:cNvSpPr/>
          <p:nvPr/>
        </p:nvSpPr>
        <p:spPr>
          <a:xfrm>
            <a:off x="6733371" y="1358709"/>
            <a:ext cx="1233204" cy="3303114"/>
          </a:xfrm>
          <a:prstGeom prst="cube">
            <a:avLst/>
          </a:prstGeom>
          <a:solidFill>
            <a:srgbClr val="2A57E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Cube 96">
            <a:extLst>
              <a:ext uri="{FF2B5EF4-FFF2-40B4-BE49-F238E27FC236}">
                <a16:creationId xmlns:a16="http://schemas.microsoft.com/office/drawing/2014/main" id="{1F038070-4073-F2DB-7ABD-486AD0FC21E8}"/>
              </a:ext>
            </a:extLst>
          </p:cNvPr>
          <p:cNvSpPr/>
          <p:nvPr/>
        </p:nvSpPr>
        <p:spPr>
          <a:xfrm>
            <a:off x="1751639" y="1358709"/>
            <a:ext cx="1233204" cy="3303114"/>
          </a:xfrm>
          <a:prstGeom prst="cube">
            <a:avLst/>
          </a:prstGeom>
          <a:solidFill>
            <a:srgbClr val="2A57E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业绩数据展示</a:t>
            </a:r>
          </a:p>
        </p:txBody>
      </p:sp>
      <p:sp>
        <p:nvSpPr>
          <p:cNvPr id="3" name="Cube 97">
            <a:extLst>
              <a:ext uri="{FF2B5EF4-FFF2-40B4-BE49-F238E27FC236}">
                <a16:creationId xmlns:a16="http://schemas.microsoft.com/office/drawing/2014/main" id="{FC98F69A-A152-2328-0BBB-83D6FD1A90F8}"/>
              </a:ext>
            </a:extLst>
          </p:cNvPr>
          <p:cNvSpPr/>
          <p:nvPr/>
        </p:nvSpPr>
        <p:spPr>
          <a:xfrm>
            <a:off x="1790700" y="2541421"/>
            <a:ext cx="1167904" cy="2082345"/>
          </a:xfrm>
          <a:prstGeom prst="cube">
            <a:avLst/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60%</a:t>
            </a:r>
          </a:p>
        </p:txBody>
      </p:sp>
      <p:sp>
        <p:nvSpPr>
          <p:cNvPr id="5" name="Cube 105">
            <a:extLst>
              <a:ext uri="{FF2B5EF4-FFF2-40B4-BE49-F238E27FC236}">
                <a16:creationId xmlns:a16="http://schemas.microsoft.com/office/drawing/2014/main" id="{CD182B6B-0BCF-137D-9F7B-B3CF783B7638}"/>
              </a:ext>
            </a:extLst>
          </p:cNvPr>
          <p:cNvSpPr/>
          <p:nvPr/>
        </p:nvSpPr>
        <p:spPr>
          <a:xfrm>
            <a:off x="6772432" y="1847628"/>
            <a:ext cx="1167904" cy="2776138"/>
          </a:xfrm>
          <a:prstGeom prst="cube">
            <a:avLst/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86%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28B7667-2E9F-5934-DDFE-E4448CD27EF8}"/>
              </a:ext>
            </a:extLst>
          </p:cNvPr>
          <p:cNvGrpSpPr/>
          <p:nvPr/>
        </p:nvGrpSpPr>
        <p:grpSpPr>
          <a:xfrm>
            <a:off x="1635281" y="4833768"/>
            <a:ext cx="2019301" cy="1100784"/>
            <a:chOff x="-142065" y="1886576"/>
            <a:chExt cx="2019301" cy="110078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00F0F0-BA18-65DE-DE17-2798C80207F8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8F1D81-B984-A14A-EB44-B028BBC7FD5A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D358786-AE93-49AB-4BCC-623C87BB8020}"/>
              </a:ext>
            </a:extLst>
          </p:cNvPr>
          <p:cNvGrpSpPr/>
          <p:nvPr/>
        </p:nvGrpSpPr>
        <p:grpSpPr>
          <a:xfrm>
            <a:off x="4128548" y="4833768"/>
            <a:ext cx="2019301" cy="1100784"/>
            <a:chOff x="-142065" y="1886576"/>
            <a:chExt cx="2019301" cy="110078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0030B91-6D79-6DBE-8828-D821A0E808CB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BB90973-42E9-CA37-3F78-A4DFDD1EEDC2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72FB59C-A296-3E0F-8715-D93AFBCC4AD9}"/>
              </a:ext>
            </a:extLst>
          </p:cNvPr>
          <p:cNvGrpSpPr/>
          <p:nvPr/>
        </p:nvGrpSpPr>
        <p:grpSpPr>
          <a:xfrm>
            <a:off x="6629401" y="4833768"/>
            <a:ext cx="2019301" cy="1100784"/>
            <a:chOff x="-142065" y="1886576"/>
            <a:chExt cx="2019301" cy="110078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008DB02-B7CE-A640-E7D9-D495F4FD8504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9E603B6-B09B-5BE8-0CF5-6264BC2935E9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ECF53DB-7FA4-9390-DEAA-05168206D308}"/>
              </a:ext>
            </a:extLst>
          </p:cNvPr>
          <p:cNvGrpSpPr/>
          <p:nvPr/>
        </p:nvGrpSpPr>
        <p:grpSpPr>
          <a:xfrm>
            <a:off x="9117012" y="4833768"/>
            <a:ext cx="2019301" cy="1100784"/>
            <a:chOff x="-142065" y="1886576"/>
            <a:chExt cx="2019301" cy="110078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B3EE285-E824-3734-C40E-2A070CCC3281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77C1CCF-E714-6B47-3AB7-9CE50475F52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0614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业绩数据展示</a:t>
            </a:r>
          </a:p>
        </p:txBody>
      </p:sp>
      <p:sp>
        <p:nvSpPr>
          <p:cNvPr id="2" name="圆角矩形 5">
            <a:extLst>
              <a:ext uri="{FF2B5EF4-FFF2-40B4-BE49-F238E27FC236}">
                <a16:creationId xmlns:a16="http://schemas.microsoft.com/office/drawing/2014/main" id="{4632A04E-08E3-A021-0C5C-2371059115BA}"/>
              </a:ext>
            </a:extLst>
          </p:cNvPr>
          <p:cNvSpPr/>
          <p:nvPr/>
        </p:nvSpPr>
        <p:spPr>
          <a:xfrm>
            <a:off x="1105766" y="2179465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2A57E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" name="圆角矩形 6">
            <a:extLst>
              <a:ext uri="{FF2B5EF4-FFF2-40B4-BE49-F238E27FC236}">
                <a16:creationId xmlns:a16="http://schemas.microsoft.com/office/drawing/2014/main" id="{555A3D45-3B06-5EAD-68D8-FD296B72712C}"/>
              </a:ext>
            </a:extLst>
          </p:cNvPr>
          <p:cNvSpPr/>
          <p:nvPr/>
        </p:nvSpPr>
        <p:spPr>
          <a:xfrm>
            <a:off x="3521490" y="2179465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69AE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" name="圆角矩形 7">
            <a:extLst>
              <a:ext uri="{FF2B5EF4-FFF2-40B4-BE49-F238E27FC236}">
                <a16:creationId xmlns:a16="http://schemas.microsoft.com/office/drawing/2014/main" id="{951BBF41-1EA2-2484-BEFB-605B49C15CF3}"/>
              </a:ext>
            </a:extLst>
          </p:cNvPr>
          <p:cNvSpPr/>
          <p:nvPr/>
        </p:nvSpPr>
        <p:spPr>
          <a:xfrm>
            <a:off x="5937215" y="2179465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2A57E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圆角矩形 8">
            <a:extLst>
              <a:ext uri="{FF2B5EF4-FFF2-40B4-BE49-F238E27FC236}">
                <a16:creationId xmlns:a16="http://schemas.microsoft.com/office/drawing/2014/main" id="{2210AA60-591F-C685-99E3-EA4C6F64540D}"/>
              </a:ext>
            </a:extLst>
          </p:cNvPr>
          <p:cNvSpPr/>
          <p:nvPr/>
        </p:nvSpPr>
        <p:spPr>
          <a:xfrm>
            <a:off x="8352940" y="2179465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69AE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8" name="直接连接符 16">
            <a:extLst>
              <a:ext uri="{FF2B5EF4-FFF2-40B4-BE49-F238E27FC236}">
                <a16:creationId xmlns:a16="http://schemas.microsoft.com/office/drawing/2014/main" id="{23547B7D-FF9D-F167-7628-18893CBEA329}"/>
              </a:ext>
            </a:extLst>
          </p:cNvPr>
          <p:cNvCxnSpPr/>
          <p:nvPr/>
        </p:nvCxnSpPr>
        <p:spPr>
          <a:xfrm>
            <a:off x="3694575" y="2300321"/>
            <a:ext cx="0" cy="8992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7">
            <a:extLst>
              <a:ext uri="{FF2B5EF4-FFF2-40B4-BE49-F238E27FC236}">
                <a16:creationId xmlns:a16="http://schemas.microsoft.com/office/drawing/2014/main" id="{30BDD60B-6E3E-0D35-EC96-98D882D7CA31}"/>
              </a:ext>
            </a:extLst>
          </p:cNvPr>
          <p:cNvCxnSpPr/>
          <p:nvPr/>
        </p:nvCxnSpPr>
        <p:spPr>
          <a:xfrm>
            <a:off x="6118511" y="2300320"/>
            <a:ext cx="0" cy="17985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8">
            <a:extLst>
              <a:ext uri="{FF2B5EF4-FFF2-40B4-BE49-F238E27FC236}">
                <a16:creationId xmlns:a16="http://schemas.microsoft.com/office/drawing/2014/main" id="{2A570161-38D7-1E00-C125-7C7BD27D6E41}"/>
              </a:ext>
            </a:extLst>
          </p:cNvPr>
          <p:cNvCxnSpPr/>
          <p:nvPr/>
        </p:nvCxnSpPr>
        <p:spPr>
          <a:xfrm>
            <a:off x="8533923" y="2300321"/>
            <a:ext cx="0" cy="269784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9">
            <a:extLst>
              <a:ext uri="{FF2B5EF4-FFF2-40B4-BE49-F238E27FC236}">
                <a16:creationId xmlns:a16="http://schemas.microsoft.com/office/drawing/2014/main" id="{D221B32E-A36A-8490-2141-C6DE93B5F889}"/>
              </a:ext>
            </a:extLst>
          </p:cNvPr>
          <p:cNvCxnSpPr/>
          <p:nvPr/>
        </p:nvCxnSpPr>
        <p:spPr>
          <a:xfrm>
            <a:off x="10984206" y="2300320"/>
            <a:ext cx="0" cy="35971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D8B0BCF-C568-A7C0-FB2A-B223F2F92324}"/>
              </a:ext>
            </a:extLst>
          </p:cNvPr>
          <p:cNvGrpSpPr/>
          <p:nvPr/>
        </p:nvGrpSpPr>
        <p:grpSpPr>
          <a:xfrm>
            <a:off x="1460147" y="2703453"/>
            <a:ext cx="2160533" cy="1100784"/>
            <a:chOff x="-394579" y="1886576"/>
            <a:chExt cx="2160533" cy="110078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842956C-C675-2762-6888-A21E9BE61B37}"/>
                </a:ext>
              </a:extLst>
            </p:cNvPr>
            <p:cNvSpPr txBox="1"/>
            <p:nvPr/>
          </p:nvSpPr>
          <p:spPr>
            <a:xfrm>
              <a:off x="-394579" y="2190603"/>
              <a:ext cx="216053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8FDE97-7D81-8A05-72B6-F1CE6989C5EF}"/>
                </a:ext>
              </a:extLst>
            </p:cNvPr>
            <p:cNvSpPr txBox="1"/>
            <p:nvPr/>
          </p:nvSpPr>
          <p:spPr>
            <a:xfrm>
              <a:off x="-276051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EDACE2E-94A0-9A13-6D1E-5920EE1549B0}"/>
              </a:ext>
            </a:extLst>
          </p:cNvPr>
          <p:cNvGrpSpPr/>
          <p:nvPr/>
        </p:nvGrpSpPr>
        <p:grpSpPr>
          <a:xfrm>
            <a:off x="3846403" y="3548493"/>
            <a:ext cx="2160533" cy="1100784"/>
            <a:chOff x="-394579" y="1886576"/>
            <a:chExt cx="2160533" cy="110078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42845A5-9789-3A3A-D56E-6EACC56ED9D8}"/>
                </a:ext>
              </a:extLst>
            </p:cNvPr>
            <p:cNvSpPr txBox="1"/>
            <p:nvPr/>
          </p:nvSpPr>
          <p:spPr>
            <a:xfrm>
              <a:off x="-394579" y="2190603"/>
              <a:ext cx="216053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0EB2615-A767-D313-4A1F-9672B57C9B3D}"/>
                </a:ext>
              </a:extLst>
            </p:cNvPr>
            <p:cNvSpPr txBox="1"/>
            <p:nvPr/>
          </p:nvSpPr>
          <p:spPr>
            <a:xfrm>
              <a:off x="-276051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B664F1A-3095-E4D2-5679-0F58D3D49CFB}"/>
              </a:ext>
            </a:extLst>
          </p:cNvPr>
          <p:cNvGrpSpPr/>
          <p:nvPr/>
        </p:nvGrpSpPr>
        <p:grpSpPr>
          <a:xfrm>
            <a:off x="6262128" y="4436824"/>
            <a:ext cx="2160533" cy="1100784"/>
            <a:chOff x="-394579" y="1886576"/>
            <a:chExt cx="2160533" cy="11007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5EE85C-42C4-1774-A85F-4DA5CA1B144A}"/>
                </a:ext>
              </a:extLst>
            </p:cNvPr>
            <p:cNvSpPr txBox="1"/>
            <p:nvPr/>
          </p:nvSpPr>
          <p:spPr>
            <a:xfrm>
              <a:off x="-394579" y="2190603"/>
              <a:ext cx="216053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9B2D04E-0129-ABA4-E50B-7104132AE427}"/>
                </a:ext>
              </a:extLst>
            </p:cNvPr>
            <p:cNvSpPr txBox="1"/>
            <p:nvPr/>
          </p:nvSpPr>
          <p:spPr>
            <a:xfrm>
              <a:off x="-276051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FA47FBD-C850-3141-1301-AFD49F0B6FC8}"/>
              </a:ext>
            </a:extLst>
          </p:cNvPr>
          <p:cNvGrpSpPr/>
          <p:nvPr/>
        </p:nvGrpSpPr>
        <p:grpSpPr>
          <a:xfrm>
            <a:off x="8753007" y="4998168"/>
            <a:ext cx="2160533" cy="1100784"/>
            <a:chOff x="-394579" y="1886576"/>
            <a:chExt cx="2160533" cy="110078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CA1A8FF-301A-D571-4ECD-FD35FA639450}"/>
                </a:ext>
              </a:extLst>
            </p:cNvPr>
            <p:cNvSpPr txBox="1"/>
            <p:nvPr/>
          </p:nvSpPr>
          <p:spPr>
            <a:xfrm>
              <a:off x="-394579" y="2190603"/>
              <a:ext cx="216053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0C73524-8D8D-B075-0F53-A56FE51EB4E1}"/>
                </a:ext>
              </a:extLst>
            </p:cNvPr>
            <p:cNvSpPr txBox="1"/>
            <p:nvPr/>
          </p:nvSpPr>
          <p:spPr>
            <a:xfrm>
              <a:off x="-276051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5C66557-6C0F-D3AE-82AD-AD8BD9AF5186}"/>
              </a:ext>
            </a:extLst>
          </p:cNvPr>
          <p:cNvGrpSpPr/>
          <p:nvPr/>
        </p:nvGrpSpPr>
        <p:grpSpPr>
          <a:xfrm>
            <a:off x="9520451" y="1433045"/>
            <a:ext cx="480800" cy="487768"/>
            <a:chOff x="9572409" y="1531092"/>
            <a:chExt cx="376883" cy="382345"/>
          </a:xfrm>
          <a:solidFill>
            <a:srgbClr val="69AEF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9184561-78F2-0E7A-927A-FC39F0170EF7}"/>
                </a:ext>
              </a:extLst>
            </p:cNvPr>
            <p:cNvSpPr/>
            <p:nvPr/>
          </p:nvSpPr>
          <p:spPr>
            <a:xfrm>
              <a:off x="9572409" y="1531092"/>
              <a:ext cx="376883" cy="382345"/>
            </a:xfrm>
            <a:custGeom>
              <a:avLst/>
              <a:gdLst>
                <a:gd name="connsiteX0" fmla="*/ 344111 w 376883"/>
                <a:gd name="connsiteY0" fmla="*/ 349573 h 382345"/>
                <a:gd name="connsiteX1" fmla="*/ 0 w 376883"/>
                <a:gd name="connsiteY1" fmla="*/ 349573 h 382345"/>
                <a:gd name="connsiteX2" fmla="*/ 0 w 376883"/>
                <a:gd name="connsiteY2" fmla="*/ 382346 h 382345"/>
                <a:gd name="connsiteX3" fmla="*/ 376884 w 376883"/>
                <a:gd name="connsiteY3" fmla="*/ 382346 h 382345"/>
                <a:gd name="connsiteX4" fmla="*/ 376884 w 376883"/>
                <a:gd name="connsiteY4" fmla="*/ 0 h 382345"/>
                <a:gd name="connsiteX5" fmla="*/ 344111 w 376883"/>
                <a:gd name="connsiteY5" fmla="*/ 0 h 382345"/>
                <a:gd name="connsiteX6" fmla="*/ 344111 w 376883"/>
                <a:gd name="connsiteY6" fmla="*/ 349573 h 3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883" h="382345">
                  <a:moveTo>
                    <a:pt x="344111" y="349573"/>
                  </a:moveTo>
                  <a:lnTo>
                    <a:pt x="0" y="349573"/>
                  </a:lnTo>
                  <a:lnTo>
                    <a:pt x="0" y="382346"/>
                  </a:lnTo>
                  <a:lnTo>
                    <a:pt x="376884" y="382346"/>
                  </a:lnTo>
                  <a:lnTo>
                    <a:pt x="376884" y="0"/>
                  </a:lnTo>
                  <a:lnTo>
                    <a:pt x="344111" y="0"/>
                  </a:lnTo>
                  <a:lnTo>
                    <a:pt x="344111" y="349573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A3FBB24-600A-0C1E-9E08-2D0B7E6F2FFF}"/>
                </a:ext>
              </a:extLst>
            </p:cNvPr>
            <p:cNvSpPr/>
            <p:nvPr/>
          </p:nvSpPr>
          <p:spPr>
            <a:xfrm>
              <a:off x="9572409" y="1531092"/>
              <a:ext cx="81931" cy="316800"/>
            </a:xfrm>
            <a:custGeom>
              <a:avLst/>
              <a:gdLst>
                <a:gd name="connsiteX0" fmla="*/ 0 w 81931"/>
                <a:gd name="connsiteY0" fmla="*/ 0 h 316800"/>
                <a:gd name="connsiteX1" fmla="*/ 81931 w 81931"/>
                <a:gd name="connsiteY1" fmla="*/ 0 h 316800"/>
                <a:gd name="connsiteX2" fmla="*/ 81931 w 81931"/>
                <a:gd name="connsiteY2" fmla="*/ 316801 h 316800"/>
                <a:gd name="connsiteX3" fmla="*/ 0 w 81931"/>
                <a:gd name="connsiteY3" fmla="*/ 316801 h 31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31" h="316800">
                  <a:moveTo>
                    <a:pt x="0" y="0"/>
                  </a:moveTo>
                  <a:lnTo>
                    <a:pt x="81931" y="0"/>
                  </a:lnTo>
                  <a:lnTo>
                    <a:pt x="81931" y="316801"/>
                  </a:lnTo>
                  <a:lnTo>
                    <a:pt x="0" y="31680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84C6DCD-48BC-A1C3-CADB-B5E796004ABD}"/>
                </a:ext>
              </a:extLst>
            </p:cNvPr>
            <p:cNvSpPr/>
            <p:nvPr/>
          </p:nvSpPr>
          <p:spPr>
            <a:xfrm>
              <a:off x="9687112" y="1640333"/>
              <a:ext cx="81931" cy="207559"/>
            </a:xfrm>
            <a:custGeom>
              <a:avLst/>
              <a:gdLst>
                <a:gd name="connsiteX0" fmla="*/ 0 w 81931"/>
                <a:gd name="connsiteY0" fmla="*/ 0 h 207559"/>
                <a:gd name="connsiteX1" fmla="*/ 81931 w 81931"/>
                <a:gd name="connsiteY1" fmla="*/ 0 h 207559"/>
                <a:gd name="connsiteX2" fmla="*/ 81931 w 81931"/>
                <a:gd name="connsiteY2" fmla="*/ 207559 h 207559"/>
                <a:gd name="connsiteX3" fmla="*/ 0 w 81931"/>
                <a:gd name="connsiteY3" fmla="*/ 207559 h 207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31" h="207559">
                  <a:moveTo>
                    <a:pt x="0" y="0"/>
                  </a:moveTo>
                  <a:lnTo>
                    <a:pt x="81931" y="0"/>
                  </a:lnTo>
                  <a:lnTo>
                    <a:pt x="81931" y="207559"/>
                  </a:lnTo>
                  <a:lnTo>
                    <a:pt x="0" y="207559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967784F-F7DA-50C8-6275-D893D35A971C}"/>
                </a:ext>
              </a:extLst>
            </p:cNvPr>
            <p:cNvSpPr/>
            <p:nvPr/>
          </p:nvSpPr>
          <p:spPr>
            <a:xfrm>
              <a:off x="9801816" y="1738651"/>
              <a:ext cx="81931" cy="109241"/>
            </a:xfrm>
            <a:custGeom>
              <a:avLst/>
              <a:gdLst>
                <a:gd name="connsiteX0" fmla="*/ 0 w 81931"/>
                <a:gd name="connsiteY0" fmla="*/ 0 h 109241"/>
                <a:gd name="connsiteX1" fmla="*/ 81931 w 81931"/>
                <a:gd name="connsiteY1" fmla="*/ 0 h 109241"/>
                <a:gd name="connsiteX2" fmla="*/ 81931 w 81931"/>
                <a:gd name="connsiteY2" fmla="*/ 109242 h 109241"/>
                <a:gd name="connsiteX3" fmla="*/ 0 w 81931"/>
                <a:gd name="connsiteY3" fmla="*/ 109242 h 109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31" h="109241">
                  <a:moveTo>
                    <a:pt x="0" y="0"/>
                  </a:moveTo>
                  <a:lnTo>
                    <a:pt x="81931" y="0"/>
                  </a:lnTo>
                  <a:lnTo>
                    <a:pt x="81931" y="109242"/>
                  </a:lnTo>
                  <a:lnTo>
                    <a:pt x="0" y="109242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81CCEEB-38AF-C37A-5B7A-72C6FA010D9A}"/>
                </a:ext>
              </a:extLst>
            </p:cNvPr>
            <p:cNvSpPr/>
            <p:nvPr/>
          </p:nvSpPr>
          <p:spPr>
            <a:xfrm>
              <a:off x="9708961" y="1531092"/>
              <a:ext cx="177026" cy="177026"/>
            </a:xfrm>
            <a:custGeom>
              <a:avLst/>
              <a:gdLst>
                <a:gd name="connsiteX0" fmla="*/ 29823 w 177026"/>
                <a:gd name="connsiteY0" fmla="*/ 45281 h 177026"/>
                <a:gd name="connsiteX1" fmla="*/ 161623 w 177026"/>
                <a:gd name="connsiteY1" fmla="*/ 177026 h 177026"/>
                <a:gd name="connsiteX2" fmla="*/ 177026 w 177026"/>
                <a:gd name="connsiteY2" fmla="*/ 161623 h 177026"/>
                <a:gd name="connsiteX3" fmla="*/ 45226 w 177026"/>
                <a:gd name="connsiteY3" fmla="*/ 29823 h 177026"/>
                <a:gd name="connsiteX4" fmla="*/ 75049 w 177026"/>
                <a:gd name="connsiteY4" fmla="*/ 0 h 177026"/>
                <a:gd name="connsiteX5" fmla="*/ 0 w 177026"/>
                <a:gd name="connsiteY5" fmla="*/ 0 h 177026"/>
                <a:gd name="connsiteX6" fmla="*/ 0 w 177026"/>
                <a:gd name="connsiteY6" fmla="*/ 75049 h 177026"/>
                <a:gd name="connsiteX7" fmla="*/ 29823 w 177026"/>
                <a:gd name="connsiteY7" fmla="*/ 45281 h 17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026" h="177026">
                  <a:moveTo>
                    <a:pt x="29823" y="45281"/>
                  </a:moveTo>
                  <a:lnTo>
                    <a:pt x="161623" y="177026"/>
                  </a:lnTo>
                  <a:lnTo>
                    <a:pt x="177026" y="161623"/>
                  </a:lnTo>
                  <a:lnTo>
                    <a:pt x="45226" y="29823"/>
                  </a:lnTo>
                  <a:lnTo>
                    <a:pt x="75049" y="0"/>
                  </a:lnTo>
                  <a:lnTo>
                    <a:pt x="0" y="0"/>
                  </a:lnTo>
                  <a:lnTo>
                    <a:pt x="0" y="75049"/>
                  </a:lnTo>
                  <a:lnTo>
                    <a:pt x="29823" y="4528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8D794E4-DD7F-A092-069D-A1A67CC1A488}"/>
              </a:ext>
            </a:extLst>
          </p:cNvPr>
          <p:cNvGrpSpPr/>
          <p:nvPr/>
        </p:nvGrpSpPr>
        <p:grpSpPr>
          <a:xfrm>
            <a:off x="7095567" y="1489160"/>
            <a:ext cx="485651" cy="400662"/>
            <a:chOff x="7095567" y="1489160"/>
            <a:chExt cx="485651" cy="400662"/>
          </a:xfrm>
          <a:solidFill>
            <a:srgbClr val="2A57E8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0855958-6E52-F8F2-684F-E4774845BA2A}"/>
                </a:ext>
              </a:extLst>
            </p:cNvPr>
            <p:cNvSpPr/>
            <p:nvPr/>
          </p:nvSpPr>
          <p:spPr>
            <a:xfrm>
              <a:off x="7095567" y="1489160"/>
              <a:ext cx="485651" cy="400662"/>
            </a:xfrm>
            <a:custGeom>
              <a:avLst/>
              <a:gdLst>
                <a:gd name="connsiteX0" fmla="*/ 242826 w 485651"/>
                <a:gd name="connsiteY0" fmla="*/ 352097 h 400662"/>
                <a:gd name="connsiteX1" fmla="*/ 133554 w 485651"/>
                <a:gd name="connsiteY1" fmla="*/ 242826 h 400662"/>
                <a:gd name="connsiteX2" fmla="*/ 242826 w 485651"/>
                <a:gd name="connsiteY2" fmla="*/ 133554 h 400662"/>
                <a:gd name="connsiteX3" fmla="*/ 352097 w 485651"/>
                <a:gd name="connsiteY3" fmla="*/ 242826 h 400662"/>
                <a:gd name="connsiteX4" fmla="*/ 242826 w 485651"/>
                <a:gd name="connsiteY4" fmla="*/ 352097 h 400662"/>
                <a:gd name="connsiteX5" fmla="*/ 121413 w 485651"/>
                <a:gd name="connsiteY5" fmla="*/ 157837 h 400662"/>
                <a:gd name="connsiteX6" fmla="*/ 48565 w 485651"/>
                <a:gd name="connsiteY6" fmla="*/ 157837 h 400662"/>
                <a:gd name="connsiteX7" fmla="*/ 48565 w 485651"/>
                <a:gd name="connsiteY7" fmla="*/ 109272 h 400662"/>
                <a:gd name="connsiteX8" fmla="*/ 121413 w 485651"/>
                <a:gd name="connsiteY8" fmla="*/ 109272 h 400662"/>
                <a:gd name="connsiteX9" fmla="*/ 121413 w 485651"/>
                <a:gd name="connsiteY9" fmla="*/ 157837 h 400662"/>
                <a:gd name="connsiteX10" fmla="*/ 461369 w 485651"/>
                <a:gd name="connsiteY10" fmla="*/ 60706 h 400662"/>
                <a:gd name="connsiteX11" fmla="*/ 339956 w 485651"/>
                <a:gd name="connsiteY11" fmla="*/ 60706 h 400662"/>
                <a:gd name="connsiteX12" fmla="*/ 303532 w 485651"/>
                <a:gd name="connsiteY12" fmla="*/ 0 h 400662"/>
                <a:gd name="connsiteX13" fmla="*/ 182119 w 485651"/>
                <a:gd name="connsiteY13" fmla="*/ 0 h 400662"/>
                <a:gd name="connsiteX14" fmla="*/ 145696 w 485651"/>
                <a:gd name="connsiteY14" fmla="*/ 60706 h 400662"/>
                <a:gd name="connsiteX15" fmla="*/ 24283 w 485651"/>
                <a:gd name="connsiteY15" fmla="*/ 60706 h 400662"/>
                <a:gd name="connsiteX16" fmla="*/ 0 w 485651"/>
                <a:gd name="connsiteY16" fmla="*/ 84989 h 400662"/>
                <a:gd name="connsiteX17" fmla="*/ 0 w 485651"/>
                <a:gd name="connsiteY17" fmla="*/ 376380 h 400662"/>
                <a:gd name="connsiteX18" fmla="*/ 24283 w 485651"/>
                <a:gd name="connsiteY18" fmla="*/ 400663 h 400662"/>
                <a:gd name="connsiteX19" fmla="*/ 461369 w 485651"/>
                <a:gd name="connsiteY19" fmla="*/ 400663 h 400662"/>
                <a:gd name="connsiteX20" fmla="*/ 485652 w 485651"/>
                <a:gd name="connsiteY20" fmla="*/ 376380 h 400662"/>
                <a:gd name="connsiteX21" fmla="*/ 485652 w 485651"/>
                <a:gd name="connsiteY21" fmla="*/ 84989 h 400662"/>
                <a:gd name="connsiteX22" fmla="*/ 461369 w 485651"/>
                <a:gd name="connsiteY22" fmla="*/ 60706 h 40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85651" h="400662">
                  <a:moveTo>
                    <a:pt x="242826" y="352097"/>
                  </a:moveTo>
                  <a:cubicBezTo>
                    <a:pt x="182119" y="352097"/>
                    <a:pt x="133554" y="303532"/>
                    <a:pt x="133554" y="242826"/>
                  </a:cubicBezTo>
                  <a:cubicBezTo>
                    <a:pt x="133554" y="182119"/>
                    <a:pt x="182119" y="133554"/>
                    <a:pt x="242826" y="133554"/>
                  </a:cubicBezTo>
                  <a:cubicBezTo>
                    <a:pt x="303532" y="133554"/>
                    <a:pt x="352097" y="182119"/>
                    <a:pt x="352097" y="242826"/>
                  </a:cubicBezTo>
                  <a:cubicBezTo>
                    <a:pt x="352097" y="303532"/>
                    <a:pt x="303532" y="352097"/>
                    <a:pt x="242826" y="352097"/>
                  </a:cubicBezTo>
                  <a:close/>
                  <a:moveTo>
                    <a:pt x="121413" y="157837"/>
                  </a:moveTo>
                  <a:lnTo>
                    <a:pt x="48565" y="157837"/>
                  </a:lnTo>
                  <a:lnTo>
                    <a:pt x="48565" y="109272"/>
                  </a:lnTo>
                  <a:lnTo>
                    <a:pt x="121413" y="109272"/>
                  </a:lnTo>
                  <a:lnTo>
                    <a:pt x="121413" y="157837"/>
                  </a:lnTo>
                  <a:close/>
                  <a:moveTo>
                    <a:pt x="461369" y="60706"/>
                  </a:moveTo>
                  <a:lnTo>
                    <a:pt x="339956" y="60706"/>
                  </a:lnTo>
                  <a:lnTo>
                    <a:pt x="303532" y="0"/>
                  </a:lnTo>
                  <a:lnTo>
                    <a:pt x="182119" y="0"/>
                  </a:lnTo>
                  <a:lnTo>
                    <a:pt x="145696" y="60706"/>
                  </a:lnTo>
                  <a:lnTo>
                    <a:pt x="24283" y="60706"/>
                  </a:lnTo>
                  <a:cubicBezTo>
                    <a:pt x="10927" y="60706"/>
                    <a:pt x="0" y="71634"/>
                    <a:pt x="0" y="84989"/>
                  </a:cubicBezTo>
                  <a:lnTo>
                    <a:pt x="0" y="376380"/>
                  </a:lnTo>
                  <a:cubicBezTo>
                    <a:pt x="0" y="389735"/>
                    <a:pt x="10927" y="400663"/>
                    <a:pt x="24283" y="400663"/>
                  </a:cubicBezTo>
                  <a:lnTo>
                    <a:pt x="461369" y="400663"/>
                  </a:lnTo>
                  <a:cubicBezTo>
                    <a:pt x="474725" y="400663"/>
                    <a:pt x="485652" y="389735"/>
                    <a:pt x="485652" y="376380"/>
                  </a:cubicBezTo>
                  <a:lnTo>
                    <a:pt x="485652" y="84989"/>
                  </a:lnTo>
                  <a:cubicBezTo>
                    <a:pt x="485652" y="71634"/>
                    <a:pt x="474725" y="60706"/>
                    <a:pt x="461369" y="60706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0B95701-2EEC-C98F-8331-A4B96284015A}"/>
                </a:ext>
              </a:extLst>
            </p:cNvPr>
            <p:cNvSpPr/>
            <p:nvPr/>
          </p:nvSpPr>
          <p:spPr>
            <a:xfrm>
              <a:off x="7253403" y="1646997"/>
              <a:ext cx="169978" cy="169978"/>
            </a:xfrm>
            <a:custGeom>
              <a:avLst/>
              <a:gdLst>
                <a:gd name="connsiteX0" fmla="*/ 84989 w 169978"/>
                <a:gd name="connsiteY0" fmla="*/ 24283 h 169978"/>
                <a:gd name="connsiteX1" fmla="*/ 24283 w 169978"/>
                <a:gd name="connsiteY1" fmla="*/ 84989 h 169978"/>
                <a:gd name="connsiteX2" fmla="*/ 84989 w 169978"/>
                <a:gd name="connsiteY2" fmla="*/ 145696 h 169978"/>
                <a:gd name="connsiteX3" fmla="*/ 145696 w 169978"/>
                <a:gd name="connsiteY3" fmla="*/ 84989 h 169978"/>
                <a:gd name="connsiteX4" fmla="*/ 84989 w 169978"/>
                <a:gd name="connsiteY4" fmla="*/ 24283 h 169978"/>
                <a:gd name="connsiteX5" fmla="*/ 84989 w 169978"/>
                <a:gd name="connsiteY5" fmla="*/ 169978 h 169978"/>
                <a:gd name="connsiteX6" fmla="*/ 0 w 169978"/>
                <a:gd name="connsiteY6" fmla="*/ 84989 h 169978"/>
                <a:gd name="connsiteX7" fmla="*/ 84989 w 169978"/>
                <a:gd name="connsiteY7" fmla="*/ 0 h 169978"/>
                <a:gd name="connsiteX8" fmla="*/ 169978 w 169978"/>
                <a:gd name="connsiteY8" fmla="*/ 84989 h 169978"/>
                <a:gd name="connsiteX9" fmla="*/ 84989 w 169978"/>
                <a:gd name="connsiteY9" fmla="*/ 169978 h 16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978" h="169978">
                  <a:moveTo>
                    <a:pt x="84989" y="24283"/>
                  </a:moveTo>
                  <a:cubicBezTo>
                    <a:pt x="50993" y="24283"/>
                    <a:pt x="24283" y="50993"/>
                    <a:pt x="24283" y="84989"/>
                  </a:cubicBezTo>
                  <a:cubicBezTo>
                    <a:pt x="24283" y="118985"/>
                    <a:pt x="50993" y="145696"/>
                    <a:pt x="84989" y="145696"/>
                  </a:cubicBezTo>
                  <a:cubicBezTo>
                    <a:pt x="118985" y="145696"/>
                    <a:pt x="145696" y="118985"/>
                    <a:pt x="145696" y="84989"/>
                  </a:cubicBezTo>
                  <a:cubicBezTo>
                    <a:pt x="145696" y="50993"/>
                    <a:pt x="118985" y="24283"/>
                    <a:pt x="84989" y="24283"/>
                  </a:cubicBezTo>
                  <a:close/>
                  <a:moveTo>
                    <a:pt x="84989" y="169978"/>
                  </a:moveTo>
                  <a:cubicBezTo>
                    <a:pt x="37638" y="169978"/>
                    <a:pt x="0" y="132340"/>
                    <a:pt x="0" y="84989"/>
                  </a:cubicBezTo>
                  <a:cubicBezTo>
                    <a:pt x="0" y="37638"/>
                    <a:pt x="37638" y="0"/>
                    <a:pt x="84989" y="0"/>
                  </a:cubicBezTo>
                  <a:cubicBezTo>
                    <a:pt x="132340" y="0"/>
                    <a:pt x="169978" y="37638"/>
                    <a:pt x="169978" y="84989"/>
                  </a:cubicBezTo>
                  <a:cubicBezTo>
                    <a:pt x="169978" y="132340"/>
                    <a:pt x="132340" y="169978"/>
                    <a:pt x="84989" y="169978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图形 36" descr="聊天气泡 纯色填充">
            <a:extLst>
              <a:ext uri="{FF2B5EF4-FFF2-40B4-BE49-F238E27FC236}">
                <a16:creationId xmlns:a16="http://schemas.microsoft.com/office/drawing/2014/main" id="{7D924834-83D2-A21B-3D4C-D90E2A6A16C5}"/>
              </a:ext>
            </a:extLst>
          </p:cNvPr>
          <p:cNvSpPr/>
          <p:nvPr/>
        </p:nvSpPr>
        <p:spPr>
          <a:xfrm>
            <a:off x="4567544" y="1458085"/>
            <a:ext cx="528890" cy="482223"/>
          </a:xfrm>
          <a:custGeom>
            <a:avLst/>
            <a:gdLst>
              <a:gd name="connsiteX0" fmla="*/ 502446 w 528890"/>
              <a:gd name="connsiteY0" fmla="*/ 0 h 482223"/>
              <a:gd name="connsiteX1" fmla="*/ 26445 w 528890"/>
              <a:gd name="connsiteY1" fmla="*/ 0 h 482223"/>
              <a:gd name="connsiteX2" fmla="*/ 0 w 528890"/>
              <a:gd name="connsiteY2" fmla="*/ 26755 h 482223"/>
              <a:gd name="connsiteX3" fmla="*/ 0 w 528890"/>
              <a:gd name="connsiteY3" fmla="*/ 26756 h 482223"/>
              <a:gd name="connsiteX4" fmla="*/ 0 w 528890"/>
              <a:gd name="connsiteY4" fmla="*/ 348290 h 482223"/>
              <a:gd name="connsiteX5" fmla="*/ 26444 w 528890"/>
              <a:gd name="connsiteY5" fmla="*/ 375045 h 482223"/>
              <a:gd name="connsiteX6" fmla="*/ 26445 w 528890"/>
              <a:gd name="connsiteY6" fmla="*/ 375045 h 482223"/>
              <a:gd name="connsiteX7" fmla="*/ 317334 w 528890"/>
              <a:gd name="connsiteY7" fmla="*/ 375045 h 482223"/>
              <a:gd name="connsiteX8" fmla="*/ 423112 w 528890"/>
              <a:gd name="connsiteY8" fmla="*/ 482223 h 482223"/>
              <a:gd name="connsiteX9" fmla="*/ 423112 w 528890"/>
              <a:gd name="connsiteY9" fmla="*/ 375045 h 482223"/>
              <a:gd name="connsiteX10" fmla="*/ 502446 w 528890"/>
              <a:gd name="connsiteY10" fmla="*/ 375045 h 482223"/>
              <a:gd name="connsiteX11" fmla="*/ 528890 w 528890"/>
              <a:gd name="connsiteY11" fmla="*/ 348290 h 482223"/>
              <a:gd name="connsiteX12" fmla="*/ 528890 w 528890"/>
              <a:gd name="connsiteY12" fmla="*/ 348290 h 482223"/>
              <a:gd name="connsiteX13" fmla="*/ 528890 w 528890"/>
              <a:gd name="connsiteY13" fmla="*/ 26756 h 482223"/>
              <a:gd name="connsiteX14" fmla="*/ 502447 w 528890"/>
              <a:gd name="connsiteY14" fmla="*/ 0 h 482223"/>
              <a:gd name="connsiteX15" fmla="*/ 502446 w 528890"/>
              <a:gd name="connsiteY15" fmla="*/ 0 h 482223"/>
              <a:gd name="connsiteX16" fmla="*/ 140001 w 528890"/>
              <a:gd name="connsiteY16" fmla="*/ 225556 h 482223"/>
              <a:gd name="connsiteX17" fmla="*/ 101112 w 528890"/>
              <a:gd name="connsiteY17" fmla="*/ 186667 h 482223"/>
              <a:gd name="connsiteX18" fmla="*/ 140001 w 528890"/>
              <a:gd name="connsiteY18" fmla="*/ 147778 h 482223"/>
              <a:gd name="connsiteX19" fmla="*/ 178890 w 528890"/>
              <a:gd name="connsiteY19" fmla="*/ 186667 h 482223"/>
              <a:gd name="connsiteX20" fmla="*/ 140001 w 528890"/>
              <a:gd name="connsiteY20" fmla="*/ 225556 h 482223"/>
              <a:gd name="connsiteX21" fmla="*/ 264445 w 528890"/>
              <a:gd name="connsiteY21" fmla="*/ 225556 h 482223"/>
              <a:gd name="connsiteX22" fmla="*/ 225556 w 528890"/>
              <a:gd name="connsiteY22" fmla="*/ 186667 h 482223"/>
              <a:gd name="connsiteX23" fmla="*/ 264445 w 528890"/>
              <a:gd name="connsiteY23" fmla="*/ 147778 h 482223"/>
              <a:gd name="connsiteX24" fmla="*/ 303334 w 528890"/>
              <a:gd name="connsiteY24" fmla="*/ 186667 h 482223"/>
              <a:gd name="connsiteX25" fmla="*/ 264445 w 528890"/>
              <a:gd name="connsiteY25" fmla="*/ 225556 h 482223"/>
              <a:gd name="connsiteX26" fmla="*/ 388890 w 528890"/>
              <a:gd name="connsiteY26" fmla="*/ 225556 h 482223"/>
              <a:gd name="connsiteX27" fmla="*/ 350001 w 528890"/>
              <a:gd name="connsiteY27" fmla="*/ 186667 h 482223"/>
              <a:gd name="connsiteX28" fmla="*/ 388890 w 528890"/>
              <a:gd name="connsiteY28" fmla="*/ 147778 h 482223"/>
              <a:gd name="connsiteX29" fmla="*/ 427779 w 528890"/>
              <a:gd name="connsiteY29" fmla="*/ 186667 h 482223"/>
              <a:gd name="connsiteX30" fmla="*/ 388890 w 528890"/>
              <a:gd name="connsiteY30" fmla="*/ 225556 h 48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8890" h="482223">
                <a:moveTo>
                  <a:pt x="502446" y="0"/>
                </a:moveTo>
                <a:lnTo>
                  <a:pt x="26445" y="0"/>
                </a:lnTo>
                <a:cubicBezTo>
                  <a:pt x="11754" y="86"/>
                  <a:pt x="-85" y="12064"/>
                  <a:pt x="0" y="26755"/>
                </a:cubicBezTo>
                <a:cubicBezTo>
                  <a:pt x="0" y="26755"/>
                  <a:pt x="0" y="26756"/>
                  <a:pt x="0" y="26756"/>
                </a:cubicBezTo>
                <a:lnTo>
                  <a:pt x="0" y="348290"/>
                </a:lnTo>
                <a:cubicBezTo>
                  <a:pt x="-86" y="362980"/>
                  <a:pt x="11753" y="374959"/>
                  <a:pt x="26444" y="375045"/>
                </a:cubicBezTo>
                <a:cubicBezTo>
                  <a:pt x="26444" y="375045"/>
                  <a:pt x="26445" y="375045"/>
                  <a:pt x="26445" y="375045"/>
                </a:cubicBezTo>
                <a:lnTo>
                  <a:pt x="317334" y="375045"/>
                </a:lnTo>
                <a:lnTo>
                  <a:pt x="423112" y="482223"/>
                </a:lnTo>
                <a:lnTo>
                  <a:pt x="423112" y="375045"/>
                </a:lnTo>
                <a:lnTo>
                  <a:pt x="502446" y="375045"/>
                </a:lnTo>
                <a:cubicBezTo>
                  <a:pt x="517137" y="374960"/>
                  <a:pt x="528976" y="362981"/>
                  <a:pt x="528890" y="348290"/>
                </a:cubicBezTo>
                <a:cubicBezTo>
                  <a:pt x="528890" y="348290"/>
                  <a:pt x="528890" y="348290"/>
                  <a:pt x="528890" y="348290"/>
                </a:cubicBezTo>
                <a:lnTo>
                  <a:pt x="528890" y="26756"/>
                </a:lnTo>
                <a:cubicBezTo>
                  <a:pt x="528977" y="12065"/>
                  <a:pt x="517137" y="86"/>
                  <a:pt x="502447" y="0"/>
                </a:cubicBezTo>
                <a:cubicBezTo>
                  <a:pt x="502447" y="0"/>
                  <a:pt x="502446" y="0"/>
                  <a:pt x="502446" y="0"/>
                </a:cubicBezTo>
                <a:close/>
                <a:moveTo>
                  <a:pt x="140001" y="225556"/>
                </a:moveTo>
                <a:cubicBezTo>
                  <a:pt x="118523" y="225556"/>
                  <a:pt x="101112" y="208145"/>
                  <a:pt x="101112" y="186667"/>
                </a:cubicBezTo>
                <a:cubicBezTo>
                  <a:pt x="101112" y="165189"/>
                  <a:pt x="118523" y="147778"/>
                  <a:pt x="140001" y="147778"/>
                </a:cubicBezTo>
                <a:cubicBezTo>
                  <a:pt x="161478" y="147778"/>
                  <a:pt x="178890" y="165189"/>
                  <a:pt x="178890" y="186667"/>
                </a:cubicBezTo>
                <a:cubicBezTo>
                  <a:pt x="178890" y="208145"/>
                  <a:pt x="161478" y="225556"/>
                  <a:pt x="140001" y="225556"/>
                </a:cubicBezTo>
                <a:close/>
                <a:moveTo>
                  <a:pt x="264445" y="225556"/>
                </a:moveTo>
                <a:cubicBezTo>
                  <a:pt x="242968" y="225556"/>
                  <a:pt x="225556" y="208145"/>
                  <a:pt x="225556" y="186667"/>
                </a:cubicBezTo>
                <a:cubicBezTo>
                  <a:pt x="225556" y="165189"/>
                  <a:pt x="242968" y="147778"/>
                  <a:pt x="264445" y="147778"/>
                </a:cubicBezTo>
                <a:cubicBezTo>
                  <a:pt x="285923" y="147778"/>
                  <a:pt x="303334" y="165189"/>
                  <a:pt x="303334" y="186667"/>
                </a:cubicBezTo>
                <a:cubicBezTo>
                  <a:pt x="303334" y="208145"/>
                  <a:pt x="285923" y="225556"/>
                  <a:pt x="264445" y="225556"/>
                </a:cubicBezTo>
                <a:close/>
                <a:moveTo>
                  <a:pt x="388890" y="225556"/>
                </a:moveTo>
                <a:cubicBezTo>
                  <a:pt x="367412" y="225556"/>
                  <a:pt x="350001" y="208145"/>
                  <a:pt x="350001" y="186667"/>
                </a:cubicBezTo>
                <a:cubicBezTo>
                  <a:pt x="350001" y="165189"/>
                  <a:pt x="367412" y="147778"/>
                  <a:pt x="388890" y="147778"/>
                </a:cubicBezTo>
                <a:cubicBezTo>
                  <a:pt x="410368" y="147778"/>
                  <a:pt x="427779" y="165189"/>
                  <a:pt x="427779" y="186667"/>
                </a:cubicBezTo>
                <a:cubicBezTo>
                  <a:pt x="427779" y="208145"/>
                  <a:pt x="410368" y="225556"/>
                  <a:pt x="388890" y="225556"/>
                </a:cubicBezTo>
                <a:close/>
              </a:path>
            </a:pathLst>
          </a:custGeom>
          <a:solidFill>
            <a:srgbClr val="69AEF1"/>
          </a:soli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D019D8F-D716-5B56-19C3-30886AAABC5D}"/>
              </a:ext>
            </a:extLst>
          </p:cNvPr>
          <p:cNvGrpSpPr/>
          <p:nvPr/>
        </p:nvGrpSpPr>
        <p:grpSpPr>
          <a:xfrm>
            <a:off x="2218487" y="1351114"/>
            <a:ext cx="584918" cy="589194"/>
            <a:chOff x="2090220" y="1402736"/>
            <a:chExt cx="782002" cy="787718"/>
          </a:xfrm>
          <a:solidFill>
            <a:srgbClr val="2A57E8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512473-972A-754E-BB6C-CF6CD2E9E394}"/>
                </a:ext>
              </a:extLst>
            </p:cNvPr>
            <p:cNvSpPr/>
            <p:nvPr/>
          </p:nvSpPr>
          <p:spPr>
            <a:xfrm>
              <a:off x="2375970" y="1402736"/>
              <a:ext cx="496252" cy="320992"/>
            </a:xfrm>
            <a:custGeom>
              <a:avLst/>
              <a:gdLst>
                <a:gd name="connsiteX0" fmla="*/ 422910 w 496252"/>
                <a:gd name="connsiteY0" fmla="*/ 124777 h 320992"/>
                <a:gd name="connsiteX1" fmla="*/ 328613 w 496252"/>
                <a:gd name="connsiteY1" fmla="*/ 45720 h 320992"/>
                <a:gd name="connsiteX2" fmla="*/ 313373 w 496252"/>
                <a:gd name="connsiteY2" fmla="*/ 46672 h 320992"/>
                <a:gd name="connsiteX3" fmla="*/ 215265 w 496252"/>
                <a:gd name="connsiteY3" fmla="*/ 0 h 320992"/>
                <a:gd name="connsiteX4" fmla="*/ 93345 w 496252"/>
                <a:gd name="connsiteY4" fmla="*/ 92393 h 320992"/>
                <a:gd name="connsiteX5" fmla="*/ 0 w 496252"/>
                <a:gd name="connsiteY5" fmla="*/ 205740 h 320992"/>
                <a:gd name="connsiteX6" fmla="*/ 114300 w 496252"/>
                <a:gd name="connsiteY6" fmla="*/ 320993 h 320992"/>
                <a:gd name="connsiteX7" fmla="*/ 114300 w 496252"/>
                <a:gd name="connsiteY7" fmla="*/ 320993 h 320992"/>
                <a:gd name="connsiteX8" fmla="*/ 400050 w 496252"/>
                <a:gd name="connsiteY8" fmla="*/ 320993 h 320992"/>
                <a:gd name="connsiteX9" fmla="*/ 496253 w 496252"/>
                <a:gd name="connsiteY9" fmla="*/ 220980 h 320992"/>
                <a:gd name="connsiteX10" fmla="*/ 422910 w 496252"/>
                <a:gd name="connsiteY10" fmla="*/ 124777 h 320992"/>
                <a:gd name="connsiteX11" fmla="*/ 394335 w 496252"/>
                <a:gd name="connsiteY11" fmla="*/ 263843 h 320992"/>
                <a:gd name="connsiteX12" fmla="*/ 112395 w 496252"/>
                <a:gd name="connsiteY12" fmla="*/ 263843 h 320992"/>
                <a:gd name="connsiteX13" fmla="*/ 61913 w 496252"/>
                <a:gd name="connsiteY13" fmla="*/ 230505 h 320992"/>
                <a:gd name="connsiteX14" fmla="*/ 68580 w 496252"/>
                <a:gd name="connsiteY14" fmla="*/ 169545 h 320992"/>
                <a:gd name="connsiteX15" fmla="*/ 115252 w 496252"/>
                <a:gd name="connsiteY15" fmla="*/ 145733 h 320992"/>
                <a:gd name="connsiteX16" fmla="*/ 124777 w 496252"/>
                <a:gd name="connsiteY16" fmla="*/ 146685 h 320992"/>
                <a:gd name="connsiteX17" fmla="*/ 141923 w 496252"/>
                <a:gd name="connsiteY17" fmla="*/ 149543 h 320992"/>
                <a:gd name="connsiteX18" fmla="*/ 141923 w 496252"/>
                <a:gd name="connsiteY18" fmla="*/ 130493 h 320992"/>
                <a:gd name="connsiteX19" fmla="*/ 198120 w 496252"/>
                <a:gd name="connsiteY19" fmla="*/ 59055 h 320992"/>
                <a:gd name="connsiteX20" fmla="*/ 215265 w 496252"/>
                <a:gd name="connsiteY20" fmla="*/ 57150 h 320992"/>
                <a:gd name="connsiteX21" fmla="*/ 215265 w 496252"/>
                <a:gd name="connsiteY21" fmla="*/ 57150 h 320992"/>
                <a:gd name="connsiteX22" fmla="*/ 215265 w 496252"/>
                <a:gd name="connsiteY22" fmla="*/ 57150 h 320992"/>
                <a:gd name="connsiteX23" fmla="*/ 215265 w 496252"/>
                <a:gd name="connsiteY23" fmla="*/ 57150 h 320992"/>
                <a:gd name="connsiteX24" fmla="*/ 280035 w 496252"/>
                <a:gd name="connsiteY24" fmla="*/ 97155 h 320992"/>
                <a:gd name="connsiteX25" fmla="*/ 285750 w 496252"/>
                <a:gd name="connsiteY25" fmla="*/ 108585 h 320992"/>
                <a:gd name="connsiteX26" fmla="*/ 298133 w 496252"/>
                <a:gd name="connsiteY26" fmla="*/ 103823 h 320992"/>
                <a:gd name="connsiteX27" fmla="*/ 317183 w 496252"/>
                <a:gd name="connsiteY27" fmla="*/ 100965 h 320992"/>
                <a:gd name="connsiteX28" fmla="*/ 351473 w 496252"/>
                <a:gd name="connsiteY28" fmla="*/ 111443 h 320992"/>
                <a:gd name="connsiteX29" fmla="*/ 376238 w 496252"/>
                <a:gd name="connsiteY29" fmla="*/ 160020 h 320992"/>
                <a:gd name="connsiteX30" fmla="*/ 376238 w 496252"/>
                <a:gd name="connsiteY30" fmla="*/ 175260 h 320992"/>
                <a:gd name="connsiteX31" fmla="*/ 395288 w 496252"/>
                <a:gd name="connsiteY31" fmla="*/ 175260 h 320992"/>
                <a:gd name="connsiteX32" fmla="*/ 440055 w 496252"/>
                <a:gd name="connsiteY32" fmla="*/ 220028 h 320992"/>
                <a:gd name="connsiteX33" fmla="*/ 394335 w 496252"/>
                <a:gd name="connsiteY33" fmla="*/ 263843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6252" h="320992">
                  <a:moveTo>
                    <a:pt x="422910" y="124777"/>
                  </a:moveTo>
                  <a:cubicBezTo>
                    <a:pt x="415290" y="80010"/>
                    <a:pt x="375285" y="45720"/>
                    <a:pt x="328613" y="45720"/>
                  </a:cubicBezTo>
                  <a:cubicBezTo>
                    <a:pt x="323850" y="45720"/>
                    <a:pt x="318135" y="46672"/>
                    <a:pt x="313373" y="46672"/>
                  </a:cubicBezTo>
                  <a:cubicBezTo>
                    <a:pt x="290513" y="18097"/>
                    <a:pt x="255270" y="0"/>
                    <a:pt x="215265" y="0"/>
                  </a:cubicBezTo>
                  <a:cubicBezTo>
                    <a:pt x="157163" y="0"/>
                    <a:pt x="108585" y="39052"/>
                    <a:pt x="93345" y="92393"/>
                  </a:cubicBezTo>
                  <a:cubicBezTo>
                    <a:pt x="40005" y="102870"/>
                    <a:pt x="0" y="149543"/>
                    <a:pt x="0" y="205740"/>
                  </a:cubicBezTo>
                  <a:cubicBezTo>
                    <a:pt x="0" y="269557"/>
                    <a:pt x="51435" y="320993"/>
                    <a:pt x="114300" y="320993"/>
                  </a:cubicBezTo>
                  <a:lnTo>
                    <a:pt x="114300" y="320993"/>
                  </a:lnTo>
                  <a:cubicBezTo>
                    <a:pt x="114300" y="320993"/>
                    <a:pt x="396240" y="320993"/>
                    <a:pt x="400050" y="320993"/>
                  </a:cubicBezTo>
                  <a:cubicBezTo>
                    <a:pt x="455295" y="320993"/>
                    <a:pt x="496253" y="276225"/>
                    <a:pt x="496253" y="220980"/>
                  </a:cubicBezTo>
                  <a:cubicBezTo>
                    <a:pt x="496253" y="175260"/>
                    <a:pt x="464820" y="137160"/>
                    <a:pt x="422910" y="124777"/>
                  </a:cubicBezTo>
                  <a:close/>
                  <a:moveTo>
                    <a:pt x="394335" y="263843"/>
                  </a:moveTo>
                  <a:lnTo>
                    <a:pt x="112395" y="263843"/>
                  </a:lnTo>
                  <a:cubicBezTo>
                    <a:pt x="90488" y="261937"/>
                    <a:pt x="71438" y="249555"/>
                    <a:pt x="61913" y="230505"/>
                  </a:cubicBezTo>
                  <a:cubicBezTo>
                    <a:pt x="53340" y="210503"/>
                    <a:pt x="55245" y="187643"/>
                    <a:pt x="68580" y="169545"/>
                  </a:cubicBezTo>
                  <a:cubicBezTo>
                    <a:pt x="80010" y="154305"/>
                    <a:pt x="97155" y="145733"/>
                    <a:pt x="115252" y="145733"/>
                  </a:cubicBezTo>
                  <a:cubicBezTo>
                    <a:pt x="118110" y="145733"/>
                    <a:pt x="121920" y="145733"/>
                    <a:pt x="124777" y="146685"/>
                  </a:cubicBezTo>
                  <a:lnTo>
                    <a:pt x="141923" y="149543"/>
                  </a:lnTo>
                  <a:lnTo>
                    <a:pt x="141923" y="130493"/>
                  </a:lnTo>
                  <a:cubicBezTo>
                    <a:pt x="141923" y="96202"/>
                    <a:pt x="164783" y="66675"/>
                    <a:pt x="198120" y="59055"/>
                  </a:cubicBezTo>
                  <a:cubicBezTo>
                    <a:pt x="203835" y="58102"/>
                    <a:pt x="209550" y="57150"/>
                    <a:pt x="215265" y="57150"/>
                  </a:cubicBezTo>
                  <a:cubicBezTo>
                    <a:pt x="215265" y="57150"/>
                    <a:pt x="215265" y="57150"/>
                    <a:pt x="215265" y="57150"/>
                  </a:cubicBezTo>
                  <a:lnTo>
                    <a:pt x="215265" y="57150"/>
                  </a:lnTo>
                  <a:cubicBezTo>
                    <a:pt x="215265" y="57150"/>
                    <a:pt x="215265" y="57150"/>
                    <a:pt x="215265" y="57150"/>
                  </a:cubicBezTo>
                  <a:cubicBezTo>
                    <a:pt x="242888" y="57150"/>
                    <a:pt x="267653" y="72390"/>
                    <a:pt x="280035" y="97155"/>
                  </a:cubicBezTo>
                  <a:lnTo>
                    <a:pt x="285750" y="108585"/>
                  </a:lnTo>
                  <a:lnTo>
                    <a:pt x="298133" y="103823"/>
                  </a:lnTo>
                  <a:cubicBezTo>
                    <a:pt x="303848" y="101918"/>
                    <a:pt x="310515" y="100965"/>
                    <a:pt x="317183" y="100965"/>
                  </a:cubicBezTo>
                  <a:cubicBezTo>
                    <a:pt x="329565" y="100965"/>
                    <a:pt x="340995" y="104775"/>
                    <a:pt x="351473" y="111443"/>
                  </a:cubicBezTo>
                  <a:cubicBezTo>
                    <a:pt x="366713" y="122873"/>
                    <a:pt x="376238" y="140970"/>
                    <a:pt x="376238" y="160020"/>
                  </a:cubicBezTo>
                  <a:lnTo>
                    <a:pt x="376238" y="175260"/>
                  </a:lnTo>
                  <a:lnTo>
                    <a:pt x="395288" y="175260"/>
                  </a:lnTo>
                  <a:cubicBezTo>
                    <a:pt x="420053" y="175260"/>
                    <a:pt x="440055" y="195262"/>
                    <a:pt x="440055" y="220028"/>
                  </a:cubicBezTo>
                  <a:cubicBezTo>
                    <a:pt x="439103" y="243840"/>
                    <a:pt x="419100" y="263843"/>
                    <a:pt x="394335" y="263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250E064-5AA6-BCD4-8979-AEEE85B417B4}"/>
                </a:ext>
              </a:extLst>
            </p:cNvPr>
            <p:cNvSpPr/>
            <p:nvPr/>
          </p:nvSpPr>
          <p:spPr>
            <a:xfrm>
              <a:off x="2090220" y="1761829"/>
              <a:ext cx="457200" cy="428625"/>
            </a:xfrm>
            <a:custGeom>
              <a:avLst/>
              <a:gdLst>
                <a:gd name="connsiteX0" fmla="*/ 426720 w 457200"/>
                <a:gd name="connsiteY0" fmla="*/ 0 h 428625"/>
                <a:gd name="connsiteX1" fmla="*/ 30480 w 457200"/>
                <a:gd name="connsiteY1" fmla="*/ 0 h 428625"/>
                <a:gd name="connsiteX2" fmla="*/ 0 w 457200"/>
                <a:gd name="connsiteY2" fmla="*/ 30480 h 428625"/>
                <a:gd name="connsiteX3" fmla="*/ 0 w 457200"/>
                <a:gd name="connsiteY3" fmla="*/ 302895 h 428625"/>
                <a:gd name="connsiteX4" fmla="*/ 30480 w 457200"/>
                <a:gd name="connsiteY4" fmla="*/ 333375 h 428625"/>
                <a:gd name="connsiteX5" fmla="*/ 30480 w 457200"/>
                <a:gd name="connsiteY5" fmla="*/ 333375 h 428625"/>
                <a:gd name="connsiteX6" fmla="*/ 180975 w 457200"/>
                <a:gd name="connsiteY6" fmla="*/ 333375 h 428625"/>
                <a:gd name="connsiteX7" fmla="*/ 180975 w 457200"/>
                <a:gd name="connsiteY7" fmla="*/ 371475 h 428625"/>
                <a:gd name="connsiteX8" fmla="*/ 114300 w 457200"/>
                <a:gd name="connsiteY8" fmla="*/ 371475 h 428625"/>
                <a:gd name="connsiteX9" fmla="*/ 114300 w 457200"/>
                <a:gd name="connsiteY9" fmla="*/ 428625 h 428625"/>
                <a:gd name="connsiteX10" fmla="*/ 342900 w 457200"/>
                <a:gd name="connsiteY10" fmla="*/ 428625 h 428625"/>
                <a:gd name="connsiteX11" fmla="*/ 342900 w 457200"/>
                <a:gd name="connsiteY11" fmla="*/ 371475 h 428625"/>
                <a:gd name="connsiteX12" fmla="*/ 276225 w 457200"/>
                <a:gd name="connsiteY12" fmla="*/ 371475 h 428625"/>
                <a:gd name="connsiteX13" fmla="*/ 276225 w 457200"/>
                <a:gd name="connsiteY13" fmla="*/ 333375 h 428625"/>
                <a:gd name="connsiteX14" fmla="*/ 426720 w 457200"/>
                <a:gd name="connsiteY14" fmla="*/ 333375 h 428625"/>
                <a:gd name="connsiteX15" fmla="*/ 457200 w 457200"/>
                <a:gd name="connsiteY15" fmla="*/ 302895 h 428625"/>
                <a:gd name="connsiteX16" fmla="*/ 457200 w 457200"/>
                <a:gd name="connsiteY16" fmla="*/ 302895 h 428625"/>
                <a:gd name="connsiteX17" fmla="*/ 457200 w 457200"/>
                <a:gd name="connsiteY17" fmla="*/ 30480 h 428625"/>
                <a:gd name="connsiteX18" fmla="*/ 426720 w 457200"/>
                <a:gd name="connsiteY18" fmla="*/ 0 h 428625"/>
                <a:gd name="connsiteX19" fmla="*/ 400050 w 457200"/>
                <a:gd name="connsiteY19" fmla="*/ 276225 h 428625"/>
                <a:gd name="connsiteX20" fmla="*/ 57150 w 457200"/>
                <a:gd name="connsiteY20" fmla="*/ 276225 h 428625"/>
                <a:gd name="connsiteX21" fmla="*/ 57150 w 457200"/>
                <a:gd name="connsiteY21" fmla="*/ 57150 h 428625"/>
                <a:gd name="connsiteX22" fmla="*/ 400050 w 457200"/>
                <a:gd name="connsiteY22" fmla="*/ 57150 h 428625"/>
                <a:gd name="connsiteX23" fmla="*/ 400050 w 457200"/>
                <a:gd name="connsiteY23" fmla="*/ 2762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200" h="428625">
                  <a:moveTo>
                    <a:pt x="426720" y="0"/>
                  </a:moveTo>
                  <a:lnTo>
                    <a:pt x="30480" y="0"/>
                  </a:lnTo>
                  <a:cubicBezTo>
                    <a:pt x="13335" y="0"/>
                    <a:pt x="0" y="13335"/>
                    <a:pt x="0" y="30480"/>
                  </a:cubicBezTo>
                  <a:lnTo>
                    <a:pt x="0" y="302895"/>
                  </a:lnTo>
                  <a:cubicBezTo>
                    <a:pt x="0" y="320040"/>
                    <a:pt x="13335" y="333375"/>
                    <a:pt x="30480" y="333375"/>
                  </a:cubicBezTo>
                  <a:cubicBezTo>
                    <a:pt x="30480" y="333375"/>
                    <a:pt x="30480" y="333375"/>
                    <a:pt x="30480" y="333375"/>
                  </a:cubicBezTo>
                  <a:lnTo>
                    <a:pt x="180975" y="333375"/>
                  </a:lnTo>
                  <a:lnTo>
                    <a:pt x="180975" y="371475"/>
                  </a:lnTo>
                  <a:lnTo>
                    <a:pt x="114300" y="371475"/>
                  </a:lnTo>
                  <a:lnTo>
                    <a:pt x="114300" y="428625"/>
                  </a:lnTo>
                  <a:lnTo>
                    <a:pt x="342900" y="428625"/>
                  </a:lnTo>
                  <a:lnTo>
                    <a:pt x="342900" y="371475"/>
                  </a:lnTo>
                  <a:lnTo>
                    <a:pt x="276225" y="371475"/>
                  </a:lnTo>
                  <a:lnTo>
                    <a:pt x="276225" y="333375"/>
                  </a:lnTo>
                  <a:lnTo>
                    <a:pt x="426720" y="333375"/>
                  </a:lnTo>
                  <a:cubicBezTo>
                    <a:pt x="443865" y="333375"/>
                    <a:pt x="457200" y="320040"/>
                    <a:pt x="457200" y="302895"/>
                  </a:cubicBezTo>
                  <a:lnTo>
                    <a:pt x="457200" y="302895"/>
                  </a:lnTo>
                  <a:lnTo>
                    <a:pt x="457200" y="30480"/>
                  </a:lnTo>
                  <a:cubicBezTo>
                    <a:pt x="457200" y="13335"/>
                    <a:pt x="443865" y="0"/>
                    <a:pt x="426720" y="0"/>
                  </a:cubicBezTo>
                  <a:close/>
                  <a:moveTo>
                    <a:pt x="400050" y="276225"/>
                  </a:moveTo>
                  <a:lnTo>
                    <a:pt x="57150" y="276225"/>
                  </a:lnTo>
                  <a:lnTo>
                    <a:pt x="57150" y="57150"/>
                  </a:lnTo>
                  <a:lnTo>
                    <a:pt x="400050" y="57150"/>
                  </a:lnTo>
                  <a:lnTo>
                    <a:pt x="400050" y="2762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C4A2F58-32BD-43EE-9DD2-3BCF838D4ED2}"/>
                </a:ext>
              </a:extLst>
            </p:cNvPr>
            <p:cNvSpPr/>
            <p:nvPr/>
          </p:nvSpPr>
          <p:spPr>
            <a:xfrm>
              <a:off x="2592187" y="1761829"/>
              <a:ext cx="167870" cy="211454"/>
            </a:xfrm>
            <a:custGeom>
              <a:avLst/>
              <a:gdLst>
                <a:gd name="connsiteX0" fmla="*/ 96203 w 167870"/>
                <a:gd name="connsiteY0" fmla="*/ 0 h 211454"/>
                <a:gd name="connsiteX1" fmla="*/ 110490 w 167870"/>
                <a:gd name="connsiteY1" fmla="*/ 43815 h 211454"/>
                <a:gd name="connsiteX2" fmla="*/ 69532 w 167870"/>
                <a:gd name="connsiteY2" fmla="*/ 111443 h 211454"/>
                <a:gd name="connsiteX3" fmla="*/ 69532 w 167870"/>
                <a:gd name="connsiteY3" fmla="*/ 72390 h 211454"/>
                <a:gd name="connsiteX4" fmla="*/ 0 w 167870"/>
                <a:gd name="connsiteY4" fmla="*/ 142875 h 211454"/>
                <a:gd name="connsiteX5" fmla="*/ 69532 w 167870"/>
                <a:gd name="connsiteY5" fmla="*/ 211455 h 211454"/>
                <a:gd name="connsiteX6" fmla="*/ 69532 w 167870"/>
                <a:gd name="connsiteY6" fmla="*/ 172402 h 211454"/>
                <a:gd name="connsiteX7" fmla="*/ 162878 w 167870"/>
                <a:gd name="connsiteY7" fmla="*/ 8573 h 211454"/>
                <a:gd name="connsiteX8" fmla="*/ 160020 w 167870"/>
                <a:gd name="connsiteY8" fmla="*/ 0 h 211454"/>
                <a:gd name="connsiteX9" fmla="*/ 96203 w 167870"/>
                <a:gd name="connsiteY9" fmla="*/ 0 h 21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4">
                  <a:moveTo>
                    <a:pt x="96203" y="0"/>
                  </a:moveTo>
                  <a:cubicBezTo>
                    <a:pt x="105728" y="12382"/>
                    <a:pt x="110490" y="28575"/>
                    <a:pt x="110490" y="43815"/>
                  </a:cubicBezTo>
                  <a:cubicBezTo>
                    <a:pt x="110490" y="72390"/>
                    <a:pt x="94297" y="98107"/>
                    <a:pt x="69532" y="111443"/>
                  </a:cubicBezTo>
                  <a:lnTo>
                    <a:pt x="69532" y="72390"/>
                  </a:lnTo>
                  <a:lnTo>
                    <a:pt x="0" y="142875"/>
                  </a:lnTo>
                  <a:lnTo>
                    <a:pt x="69532" y="211455"/>
                  </a:lnTo>
                  <a:lnTo>
                    <a:pt x="69532" y="172402"/>
                  </a:lnTo>
                  <a:cubicBezTo>
                    <a:pt x="140970" y="153352"/>
                    <a:pt x="182880" y="80010"/>
                    <a:pt x="162878" y="8573"/>
                  </a:cubicBezTo>
                  <a:cubicBezTo>
                    <a:pt x="161925" y="5715"/>
                    <a:pt x="160972" y="2857"/>
                    <a:pt x="160020" y="0"/>
                  </a:cubicBezTo>
                  <a:lnTo>
                    <a:pt x="962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F75E584-3981-59D1-7DCC-763502CD18EB}"/>
                </a:ext>
              </a:extLst>
            </p:cNvPr>
            <p:cNvSpPr/>
            <p:nvPr/>
          </p:nvSpPr>
          <p:spPr>
            <a:xfrm>
              <a:off x="2169999" y="1512273"/>
              <a:ext cx="167870" cy="211455"/>
            </a:xfrm>
            <a:custGeom>
              <a:avLst/>
              <a:gdLst>
                <a:gd name="connsiteX0" fmla="*/ 71668 w 167870"/>
                <a:gd name="connsiteY0" fmla="*/ 211455 h 211455"/>
                <a:gd name="connsiteX1" fmla="*/ 57380 w 167870"/>
                <a:gd name="connsiteY1" fmla="*/ 167640 h 211455"/>
                <a:gd name="connsiteX2" fmla="*/ 98338 w 167870"/>
                <a:gd name="connsiteY2" fmla="*/ 100013 h 211455"/>
                <a:gd name="connsiteX3" fmla="*/ 98338 w 167870"/>
                <a:gd name="connsiteY3" fmla="*/ 139065 h 211455"/>
                <a:gd name="connsiteX4" fmla="*/ 167870 w 167870"/>
                <a:gd name="connsiteY4" fmla="*/ 68580 h 211455"/>
                <a:gd name="connsiteX5" fmla="*/ 98338 w 167870"/>
                <a:gd name="connsiteY5" fmla="*/ 0 h 211455"/>
                <a:gd name="connsiteX6" fmla="*/ 98338 w 167870"/>
                <a:gd name="connsiteY6" fmla="*/ 39053 h 211455"/>
                <a:gd name="connsiteX7" fmla="*/ 4993 w 167870"/>
                <a:gd name="connsiteY7" fmla="*/ 202883 h 211455"/>
                <a:gd name="connsiteX8" fmla="*/ 7850 w 167870"/>
                <a:gd name="connsiteY8" fmla="*/ 211455 h 211455"/>
                <a:gd name="connsiteX9" fmla="*/ 71668 w 167870"/>
                <a:gd name="connsiteY9" fmla="*/ 211455 h 2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5">
                  <a:moveTo>
                    <a:pt x="71668" y="211455"/>
                  </a:moveTo>
                  <a:cubicBezTo>
                    <a:pt x="64048" y="201930"/>
                    <a:pt x="57380" y="182880"/>
                    <a:pt x="57380" y="167640"/>
                  </a:cubicBezTo>
                  <a:cubicBezTo>
                    <a:pt x="57380" y="139065"/>
                    <a:pt x="73573" y="113348"/>
                    <a:pt x="98338" y="100013"/>
                  </a:cubicBezTo>
                  <a:lnTo>
                    <a:pt x="98338" y="139065"/>
                  </a:lnTo>
                  <a:lnTo>
                    <a:pt x="167870" y="68580"/>
                  </a:lnTo>
                  <a:lnTo>
                    <a:pt x="98338" y="0"/>
                  </a:lnTo>
                  <a:lnTo>
                    <a:pt x="98338" y="39053"/>
                  </a:lnTo>
                  <a:cubicBezTo>
                    <a:pt x="26900" y="58103"/>
                    <a:pt x="-15010" y="131445"/>
                    <a:pt x="4993" y="202883"/>
                  </a:cubicBezTo>
                  <a:cubicBezTo>
                    <a:pt x="5945" y="205740"/>
                    <a:pt x="6898" y="208598"/>
                    <a:pt x="7850" y="211455"/>
                  </a:cubicBezTo>
                  <a:lnTo>
                    <a:pt x="71668" y="2114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95170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812F5F35-9126-950A-ED9B-B68A7740EBF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EBFAE6C-AF72-179E-FED4-34F105EFD51E}"/>
              </a:ext>
            </a:extLst>
          </p:cNvPr>
          <p:cNvSpPr/>
          <p:nvPr/>
        </p:nvSpPr>
        <p:spPr>
          <a:xfrm rot="2510371">
            <a:off x="6747738" y="-1441319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DF3DE79-9E2B-59FD-E068-68EDDE7580E1}"/>
              </a:ext>
            </a:extLst>
          </p:cNvPr>
          <p:cNvSpPr/>
          <p:nvPr/>
        </p:nvSpPr>
        <p:spPr>
          <a:xfrm rot="2510371">
            <a:off x="7305925" y="-1376176"/>
            <a:ext cx="2684544" cy="3771365"/>
          </a:xfrm>
          <a:custGeom>
            <a:avLst/>
            <a:gdLst>
              <a:gd name="connsiteX0" fmla="*/ 0 w 2684544"/>
              <a:gd name="connsiteY0" fmla="*/ 2403593 h 3771365"/>
              <a:gd name="connsiteX1" fmla="*/ 2684544 w 2684544"/>
              <a:gd name="connsiteY1" fmla="*/ 0 h 3771365"/>
              <a:gd name="connsiteX2" fmla="*/ 2684544 w 2684544"/>
              <a:gd name="connsiteY2" fmla="*/ 853302 h 3771365"/>
              <a:gd name="connsiteX3" fmla="*/ 2679278 w 2684544"/>
              <a:gd name="connsiteY3" fmla="*/ 957604 h 3771365"/>
              <a:gd name="connsiteX4" fmla="*/ 2679277 w 2684544"/>
              <a:gd name="connsiteY4" fmla="*/ 2431726 h 3771365"/>
              <a:gd name="connsiteX5" fmla="*/ 1339638 w 2684544"/>
              <a:gd name="connsiteY5" fmla="*/ 3771365 h 3771365"/>
              <a:gd name="connsiteX6" fmla="*/ 1339639 w 2684544"/>
              <a:gd name="connsiteY6" fmla="*/ 3771364 h 3771365"/>
              <a:gd name="connsiteX7" fmla="*/ 0 w 2684544"/>
              <a:gd name="connsiteY7" fmla="*/ 2431725 h 377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4544" h="3771365">
                <a:moveTo>
                  <a:pt x="0" y="2403593"/>
                </a:moveTo>
                <a:lnTo>
                  <a:pt x="2684544" y="0"/>
                </a:lnTo>
                <a:lnTo>
                  <a:pt x="2684544" y="853302"/>
                </a:lnTo>
                <a:lnTo>
                  <a:pt x="2679278" y="957604"/>
                </a:lnTo>
                <a:lnTo>
                  <a:pt x="2679277" y="2431726"/>
                </a:lnTo>
                <a:cubicBezTo>
                  <a:pt x="2679277" y="3171588"/>
                  <a:pt x="2079500" y="3771365"/>
                  <a:pt x="1339638" y="3771365"/>
                </a:cubicBezTo>
                <a:lnTo>
                  <a:pt x="1339639" y="3771364"/>
                </a:lnTo>
                <a:cubicBezTo>
                  <a:pt x="599777" y="3771364"/>
                  <a:pt x="0" y="3171587"/>
                  <a:pt x="0" y="2431725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D4A5DCB-C2E0-7836-0419-8C54462863EA}"/>
              </a:ext>
            </a:extLst>
          </p:cNvPr>
          <p:cNvSpPr/>
          <p:nvPr/>
        </p:nvSpPr>
        <p:spPr>
          <a:xfrm>
            <a:off x="11825344" y="4695715"/>
            <a:ext cx="366656" cy="2037344"/>
          </a:xfrm>
          <a:custGeom>
            <a:avLst/>
            <a:gdLst>
              <a:gd name="connsiteX0" fmla="*/ 366656 w 366656"/>
              <a:gd name="connsiteY0" fmla="*/ 0 h 2037344"/>
              <a:gd name="connsiteX1" fmla="*/ 366656 w 366656"/>
              <a:gd name="connsiteY1" fmla="*/ 2037344 h 2037344"/>
              <a:gd name="connsiteX2" fmla="*/ 348286 w 366656"/>
              <a:gd name="connsiteY2" fmla="*/ 2027373 h 2037344"/>
              <a:gd name="connsiteX3" fmla="*/ 0 w 366656"/>
              <a:gd name="connsiteY3" fmla="*/ 1372326 h 2037344"/>
              <a:gd name="connsiteX4" fmla="*/ 0 w 366656"/>
              <a:gd name="connsiteY4" fmla="*/ 665017 h 2037344"/>
              <a:gd name="connsiteX5" fmla="*/ 348286 w 366656"/>
              <a:gd name="connsiteY5" fmla="*/ 9971 h 203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656" h="2037344">
                <a:moveTo>
                  <a:pt x="366656" y="0"/>
                </a:moveTo>
                <a:lnTo>
                  <a:pt x="366656" y="2037344"/>
                </a:lnTo>
                <a:lnTo>
                  <a:pt x="348286" y="2027373"/>
                </a:lnTo>
                <a:cubicBezTo>
                  <a:pt x="138155" y="1885411"/>
                  <a:pt x="0" y="1645003"/>
                  <a:pt x="0" y="1372326"/>
                </a:cubicBez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C47AA96-9385-06F0-6B37-B47CC5029780}"/>
              </a:ext>
            </a:extLst>
          </p:cNvPr>
          <p:cNvSpPr/>
          <p:nvPr/>
        </p:nvSpPr>
        <p:spPr>
          <a:xfrm rot="2510371">
            <a:off x="7606312" y="1555945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65B7681-B297-F74B-3AD8-86255FD2E172}"/>
              </a:ext>
            </a:extLst>
          </p:cNvPr>
          <p:cNvSpPr/>
          <p:nvPr/>
        </p:nvSpPr>
        <p:spPr>
          <a:xfrm rot="2510371">
            <a:off x="7319832" y="1141566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tl"/>
          </a:blipFill>
          <a:ln w="25400">
            <a:solidFill>
              <a:srgbClr val="2A57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8074D8-8E12-AA63-0BB0-8C78919B6309}"/>
              </a:ext>
            </a:extLst>
          </p:cNvPr>
          <p:cNvGrpSpPr/>
          <p:nvPr/>
        </p:nvGrpSpPr>
        <p:grpSpPr>
          <a:xfrm>
            <a:off x="7658726" y="720760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FC4535E-8913-24E3-55D8-B32AAA6F85D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59264FC-2AEF-6A22-6A26-AF92791D9A3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文本框-2_矢量">
              <a:extLst>
                <a:ext uri="{FF2B5EF4-FFF2-40B4-BE49-F238E27FC236}">
                  <a16:creationId xmlns:a16="http://schemas.microsoft.com/office/drawing/2014/main" id="{421708EB-442D-9A27-9E19-AB92E0A6340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C02EF4-6E8D-114D-432E-A875DE8CC78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320B4B3-276D-9A7A-A6A4-20471A5425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7BF289-46E3-B16B-23CB-2D50D8153BA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38336AC-F7E7-CC3D-1AF5-1DC8C8E3AA33}"/>
              </a:ext>
            </a:extLst>
          </p:cNvPr>
          <p:cNvSpPr/>
          <p:nvPr/>
        </p:nvSpPr>
        <p:spPr>
          <a:xfrm>
            <a:off x="0" y="1"/>
            <a:ext cx="417412" cy="2367415"/>
          </a:xfrm>
          <a:custGeom>
            <a:avLst/>
            <a:gdLst>
              <a:gd name="connsiteX0" fmla="*/ 0 w 417412"/>
              <a:gd name="connsiteY0" fmla="*/ 0 h 2367415"/>
              <a:gd name="connsiteX1" fmla="*/ 414492 w 417412"/>
              <a:gd name="connsiteY1" fmla="*/ 0 h 2367415"/>
              <a:gd name="connsiteX2" fmla="*/ 417412 w 417412"/>
              <a:gd name="connsiteY2" fmla="*/ 28966 h 2367415"/>
              <a:gd name="connsiteX3" fmla="*/ 417412 w 417412"/>
              <a:gd name="connsiteY3" fmla="*/ 1674848 h 2367415"/>
              <a:gd name="connsiteX4" fmla="*/ 69127 w 417412"/>
              <a:gd name="connsiteY4" fmla="*/ 2329894 h 2367415"/>
              <a:gd name="connsiteX5" fmla="*/ 0 w 417412"/>
              <a:gd name="connsiteY5" fmla="*/ 2367415 h 236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2367415">
                <a:moveTo>
                  <a:pt x="0" y="0"/>
                </a:moveTo>
                <a:lnTo>
                  <a:pt x="414492" y="0"/>
                </a:lnTo>
                <a:lnTo>
                  <a:pt x="417412" y="28966"/>
                </a:lnTo>
                <a:lnTo>
                  <a:pt x="417412" y="1674848"/>
                </a:lnTo>
                <a:cubicBezTo>
                  <a:pt x="417412" y="1947524"/>
                  <a:pt x="279257" y="2187933"/>
                  <a:pt x="69127" y="2329894"/>
                </a:cubicBezTo>
                <a:lnTo>
                  <a:pt x="0" y="2367415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FDBD743-2BBA-7FC6-F71E-7C2950FEC709}"/>
              </a:ext>
            </a:extLst>
          </p:cNvPr>
          <p:cNvSpPr/>
          <p:nvPr/>
        </p:nvSpPr>
        <p:spPr>
          <a:xfrm>
            <a:off x="0" y="983952"/>
            <a:ext cx="417412" cy="3031016"/>
          </a:xfrm>
          <a:custGeom>
            <a:avLst/>
            <a:gdLst>
              <a:gd name="connsiteX0" fmla="*/ 0 w 417412"/>
              <a:gd name="connsiteY0" fmla="*/ 0 h 3031016"/>
              <a:gd name="connsiteX1" fmla="*/ 69127 w 417412"/>
              <a:gd name="connsiteY1" fmla="*/ 37521 h 3031016"/>
              <a:gd name="connsiteX2" fmla="*/ 417412 w 417412"/>
              <a:gd name="connsiteY2" fmla="*/ 692567 h 3031016"/>
              <a:gd name="connsiteX3" fmla="*/ 417412 w 417412"/>
              <a:gd name="connsiteY3" fmla="*/ 2338449 h 3031016"/>
              <a:gd name="connsiteX4" fmla="*/ 69127 w 417412"/>
              <a:gd name="connsiteY4" fmla="*/ 2993495 h 3031016"/>
              <a:gd name="connsiteX5" fmla="*/ 0 w 417412"/>
              <a:gd name="connsiteY5" fmla="*/ 3031016 h 303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3031016">
                <a:moveTo>
                  <a:pt x="0" y="0"/>
                </a:moveTo>
                <a:lnTo>
                  <a:pt x="69127" y="37521"/>
                </a:lnTo>
                <a:cubicBezTo>
                  <a:pt x="279257" y="179482"/>
                  <a:pt x="417412" y="419891"/>
                  <a:pt x="417412" y="692567"/>
                </a:cubicBezTo>
                <a:lnTo>
                  <a:pt x="417412" y="2338449"/>
                </a:lnTo>
                <a:cubicBezTo>
                  <a:pt x="417412" y="2611125"/>
                  <a:pt x="279257" y="2851534"/>
                  <a:pt x="69127" y="2993495"/>
                </a:cubicBezTo>
                <a:lnTo>
                  <a:pt x="0" y="3031016"/>
                </a:ln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5FA6962-B839-516C-A272-210A46133B34}"/>
              </a:ext>
            </a:extLst>
          </p:cNvPr>
          <p:cNvSpPr/>
          <p:nvPr/>
        </p:nvSpPr>
        <p:spPr>
          <a:xfrm>
            <a:off x="11825344" y="5720622"/>
            <a:ext cx="366656" cy="1137378"/>
          </a:xfrm>
          <a:custGeom>
            <a:avLst/>
            <a:gdLst>
              <a:gd name="connsiteX0" fmla="*/ 366656 w 366656"/>
              <a:gd name="connsiteY0" fmla="*/ 0 h 1137378"/>
              <a:gd name="connsiteX1" fmla="*/ 366656 w 366656"/>
              <a:gd name="connsiteY1" fmla="*/ 1137378 h 1137378"/>
              <a:gd name="connsiteX2" fmla="*/ 0 w 366656"/>
              <a:gd name="connsiteY2" fmla="*/ 1137378 h 1137378"/>
              <a:gd name="connsiteX3" fmla="*/ 0 w 366656"/>
              <a:gd name="connsiteY3" fmla="*/ 665017 h 1137378"/>
              <a:gd name="connsiteX4" fmla="*/ 348286 w 366656"/>
              <a:gd name="connsiteY4" fmla="*/ 9971 h 113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656" h="1137378">
                <a:moveTo>
                  <a:pt x="366656" y="0"/>
                </a:moveTo>
                <a:lnTo>
                  <a:pt x="366656" y="1137378"/>
                </a:lnTo>
                <a:lnTo>
                  <a:pt x="0" y="1137378"/>
                </a:ln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817DF4B-0B7E-B324-8255-FBE554EFA3A9}"/>
              </a:ext>
            </a:extLst>
          </p:cNvPr>
          <p:cNvGrpSpPr/>
          <p:nvPr/>
        </p:nvGrpSpPr>
        <p:grpSpPr>
          <a:xfrm>
            <a:off x="1471677" y="1068723"/>
            <a:ext cx="3289764" cy="2749241"/>
            <a:chOff x="830880" y="154815"/>
            <a:chExt cx="3289764" cy="274924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0B003225-BD49-79B5-9BF8-780A386BFFCA}"/>
                </a:ext>
              </a:extLst>
            </p:cNvPr>
            <p:cNvSpPr/>
            <p:nvPr/>
          </p:nvSpPr>
          <p:spPr>
            <a:xfrm>
              <a:off x="983864" y="2202675"/>
              <a:ext cx="3136780" cy="701381"/>
            </a:xfrm>
            <a:prstGeom prst="roundRect">
              <a:avLst>
                <a:gd name="adj" fmla="val 19007"/>
              </a:avLst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BE0A5E4-F4E4-5778-A76D-5D7EA933F11A}"/>
                </a:ext>
              </a:extLst>
            </p:cNvPr>
            <p:cNvSpPr txBox="1"/>
            <p:nvPr/>
          </p:nvSpPr>
          <p:spPr>
            <a:xfrm>
              <a:off x="830880" y="154815"/>
              <a:ext cx="278725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13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43FD74-29CE-3A73-1042-CB28E19A3B02}"/>
                </a:ext>
              </a:extLst>
            </p:cNvPr>
            <p:cNvSpPr txBox="1"/>
            <p:nvPr/>
          </p:nvSpPr>
          <p:spPr>
            <a:xfrm>
              <a:off x="1640973" y="2348064"/>
              <a:ext cx="1918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lt"/>
                </a:rPr>
                <a:t>工作经验总结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53C682-2B88-C08B-E247-D8FD3F2E8153}"/>
              </a:ext>
            </a:extLst>
          </p:cNvPr>
          <p:cNvSpPr txBox="1"/>
          <p:nvPr/>
        </p:nvSpPr>
        <p:spPr>
          <a:xfrm>
            <a:off x="1536752" y="3969378"/>
            <a:ext cx="512192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4950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工作经验总结</a:t>
            </a:r>
          </a:p>
        </p:txBody>
      </p:sp>
      <p:sp>
        <p:nvSpPr>
          <p:cNvPr id="32" name="图形">
            <a:extLst>
              <a:ext uri="{FF2B5EF4-FFF2-40B4-BE49-F238E27FC236}">
                <a16:creationId xmlns:a16="http://schemas.microsoft.com/office/drawing/2014/main" id="{8FCCE2B7-FD47-3407-184D-B4F38397EFDA}"/>
              </a:ext>
            </a:extLst>
          </p:cNvPr>
          <p:cNvSpPr/>
          <p:nvPr/>
        </p:nvSpPr>
        <p:spPr bwMode="auto">
          <a:xfrm>
            <a:off x="987108" y="1693569"/>
            <a:ext cx="2409997" cy="1182952"/>
          </a:xfrm>
          <a:custGeom>
            <a:avLst/>
            <a:gdLst>
              <a:gd name="T0" fmla="*/ 1408 w 1408"/>
              <a:gd name="T1" fmla="*/ 0 h 793"/>
              <a:gd name="T2" fmla="*/ 0 w 1408"/>
              <a:gd name="T3" fmla="*/ 0 h 793"/>
              <a:gd name="T4" fmla="*/ 0 w 1408"/>
              <a:gd name="T5" fmla="*/ 470 h 793"/>
              <a:gd name="T6" fmla="*/ 702 w 1408"/>
              <a:gd name="T7" fmla="*/ 793 h 793"/>
              <a:gd name="T8" fmla="*/ 1408 w 1408"/>
              <a:gd name="T9" fmla="*/ 470 h 793"/>
              <a:gd name="T10" fmla="*/ 1408 w 1408"/>
              <a:gd name="T11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8" h="793">
                <a:moveTo>
                  <a:pt x="1408" y="0"/>
                </a:moveTo>
                <a:lnTo>
                  <a:pt x="0" y="0"/>
                </a:lnTo>
                <a:lnTo>
                  <a:pt x="0" y="470"/>
                </a:lnTo>
                <a:lnTo>
                  <a:pt x="702" y="793"/>
                </a:lnTo>
                <a:lnTo>
                  <a:pt x="1408" y="470"/>
                </a:lnTo>
                <a:lnTo>
                  <a:pt x="1408" y="0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txBody>
          <a:bodyPr vert="horz" wrap="square" lIns="68580" tIns="34291" rIns="68580" bIns="34291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" name="图形">
            <a:extLst>
              <a:ext uri="{FF2B5EF4-FFF2-40B4-BE49-F238E27FC236}">
                <a16:creationId xmlns:a16="http://schemas.microsoft.com/office/drawing/2014/main" id="{8717368B-DBDE-9C6B-0051-7945F50ED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482" y="1275079"/>
            <a:ext cx="792408" cy="789080"/>
          </a:xfrm>
          <a:prstGeom prst="ellipse">
            <a:avLst/>
          </a:prstGeom>
          <a:solidFill>
            <a:srgbClr val="2A57E8"/>
          </a:solidFill>
          <a:ln w="25400">
            <a:solidFill>
              <a:schemeClr val="bg1"/>
            </a:solidFill>
          </a:ln>
        </p:spPr>
        <p:txBody>
          <a:bodyPr vert="horz" wrap="square" lIns="68580" tIns="34291" rIns="68580" bIns="34291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0" name="图形">
            <a:extLst>
              <a:ext uri="{FF2B5EF4-FFF2-40B4-BE49-F238E27FC236}">
                <a16:creationId xmlns:a16="http://schemas.microsoft.com/office/drawing/2014/main" id="{696DDDA5-D2AF-DC21-77AD-8E3CDCD6B22C}"/>
              </a:ext>
            </a:extLst>
          </p:cNvPr>
          <p:cNvSpPr/>
          <p:nvPr/>
        </p:nvSpPr>
        <p:spPr bwMode="auto">
          <a:xfrm>
            <a:off x="3586174" y="1693569"/>
            <a:ext cx="2409997" cy="1182952"/>
          </a:xfrm>
          <a:custGeom>
            <a:avLst/>
            <a:gdLst>
              <a:gd name="T0" fmla="*/ 1408 w 1408"/>
              <a:gd name="T1" fmla="*/ 0 h 793"/>
              <a:gd name="T2" fmla="*/ 0 w 1408"/>
              <a:gd name="T3" fmla="*/ 0 h 793"/>
              <a:gd name="T4" fmla="*/ 0 w 1408"/>
              <a:gd name="T5" fmla="*/ 470 h 793"/>
              <a:gd name="T6" fmla="*/ 702 w 1408"/>
              <a:gd name="T7" fmla="*/ 793 h 793"/>
              <a:gd name="T8" fmla="*/ 1408 w 1408"/>
              <a:gd name="T9" fmla="*/ 470 h 793"/>
              <a:gd name="T10" fmla="*/ 1408 w 1408"/>
              <a:gd name="T11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8" h="793">
                <a:moveTo>
                  <a:pt x="1408" y="0"/>
                </a:moveTo>
                <a:lnTo>
                  <a:pt x="0" y="0"/>
                </a:lnTo>
                <a:lnTo>
                  <a:pt x="0" y="470"/>
                </a:lnTo>
                <a:lnTo>
                  <a:pt x="702" y="793"/>
                </a:lnTo>
                <a:lnTo>
                  <a:pt x="1408" y="470"/>
                </a:lnTo>
                <a:lnTo>
                  <a:pt x="1408" y="0"/>
                </a:lnTo>
                <a:close/>
              </a:path>
            </a:pathLst>
          </a:custGeom>
          <a:solidFill>
            <a:srgbClr val="69AEF1"/>
          </a:solidFill>
          <a:ln>
            <a:noFill/>
          </a:ln>
        </p:spPr>
        <p:txBody>
          <a:bodyPr vert="horz" wrap="square" lIns="68580" tIns="34291" rIns="68580" bIns="34291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6" name="图形">
            <a:extLst>
              <a:ext uri="{FF2B5EF4-FFF2-40B4-BE49-F238E27FC236}">
                <a16:creationId xmlns:a16="http://schemas.microsoft.com/office/drawing/2014/main" id="{C99950EC-4C4A-5A1A-EDEA-F8854C151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4548" y="1275079"/>
            <a:ext cx="792408" cy="789080"/>
          </a:xfrm>
          <a:prstGeom prst="ellipse">
            <a:avLst/>
          </a:prstGeom>
          <a:solidFill>
            <a:srgbClr val="69AEF1"/>
          </a:solidFill>
          <a:ln w="38100">
            <a:solidFill>
              <a:schemeClr val="bg1"/>
            </a:solidFill>
          </a:ln>
        </p:spPr>
        <p:txBody>
          <a:bodyPr vert="horz" wrap="square" lIns="68580" tIns="34291" rIns="68580" bIns="34291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8" name="图形">
            <a:extLst>
              <a:ext uri="{FF2B5EF4-FFF2-40B4-BE49-F238E27FC236}">
                <a16:creationId xmlns:a16="http://schemas.microsoft.com/office/drawing/2014/main" id="{765066EE-7F76-E018-97AE-5A0D3F5A13F3}"/>
              </a:ext>
            </a:extLst>
          </p:cNvPr>
          <p:cNvSpPr/>
          <p:nvPr/>
        </p:nvSpPr>
        <p:spPr bwMode="auto">
          <a:xfrm>
            <a:off x="6184400" y="1693569"/>
            <a:ext cx="2409997" cy="1182952"/>
          </a:xfrm>
          <a:custGeom>
            <a:avLst/>
            <a:gdLst>
              <a:gd name="T0" fmla="*/ 1408 w 1408"/>
              <a:gd name="T1" fmla="*/ 0 h 793"/>
              <a:gd name="T2" fmla="*/ 0 w 1408"/>
              <a:gd name="T3" fmla="*/ 0 h 793"/>
              <a:gd name="T4" fmla="*/ 0 w 1408"/>
              <a:gd name="T5" fmla="*/ 470 h 793"/>
              <a:gd name="T6" fmla="*/ 702 w 1408"/>
              <a:gd name="T7" fmla="*/ 793 h 793"/>
              <a:gd name="T8" fmla="*/ 1408 w 1408"/>
              <a:gd name="T9" fmla="*/ 470 h 793"/>
              <a:gd name="T10" fmla="*/ 1408 w 1408"/>
              <a:gd name="T11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8" h="793">
                <a:moveTo>
                  <a:pt x="1408" y="0"/>
                </a:moveTo>
                <a:lnTo>
                  <a:pt x="0" y="0"/>
                </a:lnTo>
                <a:lnTo>
                  <a:pt x="0" y="470"/>
                </a:lnTo>
                <a:lnTo>
                  <a:pt x="702" y="793"/>
                </a:lnTo>
                <a:lnTo>
                  <a:pt x="1408" y="470"/>
                </a:lnTo>
                <a:lnTo>
                  <a:pt x="1408" y="0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txBody>
          <a:bodyPr vert="horz" wrap="square" lIns="68580" tIns="34291" rIns="68580" bIns="34291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8" name="图形">
            <a:extLst>
              <a:ext uri="{FF2B5EF4-FFF2-40B4-BE49-F238E27FC236}">
                <a16:creationId xmlns:a16="http://schemas.microsoft.com/office/drawing/2014/main" id="{5D5A2E29-8685-055B-4FE7-B003222A8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774" y="1275079"/>
            <a:ext cx="792408" cy="789080"/>
          </a:xfrm>
          <a:prstGeom prst="ellipse">
            <a:avLst/>
          </a:prstGeom>
          <a:solidFill>
            <a:srgbClr val="2A57E8"/>
          </a:solidFill>
          <a:ln w="25400">
            <a:solidFill>
              <a:schemeClr val="bg1"/>
            </a:solidFill>
          </a:ln>
        </p:spPr>
        <p:txBody>
          <a:bodyPr vert="horz" wrap="square" lIns="68580" tIns="34291" rIns="68580" bIns="34291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6" name="图形">
            <a:extLst>
              <a:ext uri="{FF2B5EF4-FFF2-40B4-BE49-F238E27FC236}">
                <a16:creationId xmlns:a16="http://schemas.microsoft.com/office/drawing/2014/main" id="{951A4819-3942-E6A9-FD76-F984113ADE7F}"/>
              </a:ext>
            </a:extLst>
          </p:cNvPr>
          <p:cNvSpPr/>
          <p:nvPr/>
        </p:nvSpPr>
        <p:spPr bwMode="auto">
          <a:xfrm>
            <a:off x="8783466" y="1693569"/>
            <a:ext cx="2409997" cy="1182952"/>
          </a:xfrm>
          <a:custGeom>
            <a:avLst/>
            <a:gdLst>
              <a:gd name="T0" fmla="*/ 1408 w 1408"/>
              <a:gd name="T1" fmla="*/ 0 h 793"/>
              <a:gd name="T2" fmla="*/ 0 w 1408"/>
              <a:gd name="T3" fmla="*/ 0 h 793"/>
              <a:gd name="T4" fmla="*/ 0 w 1408"/>
              <a:gd name="T5" fmla="*/ 470 h 793"/>
              <a:gd name="T6" fmla="*/ 702 w 1408"/>
              <a:gd name="T7" fmla="*/ 793 h 793"/>
              <a:gd name="T8" fmla="*/ 1408 w 1408"/>
              <a:gd name="T9" fmla="*/ 470 h 793"/>
              <a:gd name="T10" fmla="*/ 1408 w 1408"/>
              <a:gd name="T11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8" h="793">
                <a:moveTo>
                  <a:pt x="1408" y="0"/>
                </a:moveTo>
                <a:lnTo>
                  <a:pt x="0" y="0"/>
                </a:lnTo>
                <a:lnTo>
                  <a:pt x="0" y="470"/>
                </a:lnTo>
                <a:lnTo>
                  <a:pt x="702" y="793"/>
                </a:lnTo>
                <a:lnTo>
                  <a:pt x="1408" y="470"/>
                </a:lnTo>
                <a:lnTo>
                  <a:pt x="1408" y="0"/>
                </a:lnTo>
                <a:close/>
              </a:path>
            </a:pathLst>
          </a:custGeom>
          <a:solidFill>
            <a:srgbClr val="69AEF1"/>
          </a:solidFill>
          <a:ln>
            <a:noFill/>
          </a:ln>
        </p:spPr>
        <p:txBody>
          <a:bodyPr vert="horz" wrap="square" lIns="68580" tIns="34291" rIns="68580" bIns="34291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0" name="图形">
            <a:extLst>
              <a:ext uri="{FF2B5EF4-FFF2-40B4-BE49-F238E27FC236}">
                <a16:creationId xmlns:a16="http://schemas.microsoft.com/office/drawing/2014/main" id="{55FAF170-2F75-21F1-E55B-FB13C8455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1840" y="1275079"/>
            <a:ext cx="792408" cy="789080"/>
          </a:xfrm>
          <a:prstGeom prst="ellipse">
            <a:avLst/>
          </a:prstGeom>
          <a:solidFill>
            <a:srgbClr val="69AEF1"/>
          </a:solidFill>
          <a:ln w="38100">
            <a:solidFill>
              <a:schemeClr val="bg1"/>
            </a:solidFill>
          </a:ln>
        </p:spPr>
        <p:txBody>
          <a:bodyPr vert="horz" wrap="square" lIns="68580" tIns="34291" rIns="68580" bIns="34291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9" name="图形">
            <a:extLst>
              <a:ext uri="{FF2B5EF4-FFF2-40B4-BE49-F238E27FC236}">
                <a16:creationId xmlns:a16="http://schemas.microsoft.com/office/drawing/2014/main" id="{74F11B9E-E372-F4BC-ED70-28A2F7512438}"/>
              </a:ext>
            </a:extLst>
          </p:cNvPr>
          <p:cNvSpPr>
            <a:spLocks noEditPoints="1"/>
          </p:cNvSpPr>
          <p:nvPr/>
        </p:nvSpPr>
        <p:spPr bwMode="auto">
          <a:xfrm>
            <a:off x="1961022" y="1386844"/>
            <a:ext cx="463009" cy="490759"/>
          </a:xfrm>
          <a:custGeom>
            <a:avLst/>
            <a:gdLst>
              <a:gd name="T0" fmla="*/ 69 w 76"/>
              <a:gd name="T1" fmla="*/ 24 h 78"/>
              <a:gd name="T2" fmla="*/ 60 w 76"/>
              <a:gd name="T3" fmla="*/ 24 h 78"/>
              <a:gd name="T4" fmla="*/ 56 w 76"/>
              <a:gd name="T5" fmla="*/ 30 h 78"/>
              <a:gd name="T6" fmla="*/ 48 w 76"/>
              <a:gd name="T7" fmla="*/ 30 h 78"/>
              <a:gd name="T8" fmla="*/ 43 w 76"/>
              <a:gd name="T9" fmla="*/ 35 h 78"/>
              <a:gd name="T10" fmla="*/ 41 w 76"/>
              <a:gd name="T11" fmla="*/ 33 h 78"/>
              <a:gd name="T12" fmla="*/ 68 w 76"/>
              <a:gd name="T13" fmla="*/ 19 h 78"/>
              <a:gd name="T14" fmla="*/ 73 w 76"/>
              <a:gd name="T15" fmla="*/ 1 h 78"/>
              <a:gd name="T16" fmla="*/ 44 w 76"/>
              <a:gd name="T17" fmla="*/ 16 h 78"/>
              <a:gd name="T18" fmla="*/ 37 w 76"/>
              <a:gd name="T19" fmla="*/ 34 h 78"/>
              <a:gd name="T20" fmla="*/ 31 w 76"/>
              <a:gd name="T21" fmla="*/ 43 h 78"/>
              <a:gd name="T22" fmla="*/ 23 w 76"/>
              <a:gd name="T23" fmla="*/ 53 h 78"/>
              <a:gd name="T24" fmla="*/ 17 w 76"/>
              <a:gd name="T25" fmla="*/ 44 h 78"/>
              <a:gd name="T26" fmla="*/ 10 w 76"/>
              <a:gd name="T27" fmla="*/ 53 h 78"/>
              <a:gd name="T28" fmla="*/ 0 w 76"/>
              <a:gd name="T29" fmla="*/ 72 h 78"/>
              <a:gd name="T30" fmla="*/ 27 w 76"/>
              <a:gd name="T31" fmla="*/ 76 h 78"/>
              <a:gd name="T32" fmla="*/ 76 w 76"/>
              <a:gd name="T33" fmla="*/ 72 h 78"/>
              <a:gd name="T34" fmla="*/ 46 w 76"/>
              <a:gd name="T35" fmla="*/ 18 h 78"/>
              <a:gd name="T36" fmla="*/ 72 w 76"/>
              <a:gd name="T37" fmla="*/ 7 h 78"/>
              <a:gd name="T38" fmla="*/ 45 w 76"/>
              <a:gd name="T39" fmla="*/ 22 h 78"/>
              <a:gd name="T40" fmla="*/ 13 w 76"/>
              <a:gd name="T41" fmla="*/ 47 h 78"/>
              <a:gd name="T42" fmla="*/ 13 w 76"/>
              <a:gd name="T43" fmla="*/ 53 h 78"/>
              <a:gd name="T44" fmla="*/ 66 w 76"/>
              <a:gd name="T45" fmla="*/ 25 h 78"/>
              <a:gd name="T46" fmla="*/ 63 w 76"/>
              <a:gd name="T47" fmla="*/ 25 h 78"/>
              <a:gd name="T48" fmla="*/ 53 w 76"/>
              <a:gd name="T49" fmla="*/ 43 h 78"/>
              <a:gd name="T50" fmla="*/ 38 w 76"/>
              <a:gd name="T51" fmla="*/ 37 h 78"/>
              <a:gd name="T52" fmla="*/ 38 w 76"/>
              <a:gd name="T53" fmla="*/ 43 h 78"/>
              <a:gd name="T54" fmla="*/ 31 w 76"/>
              <a:gd name="T55" fmla="*/ 46 h 78"/>
              <a:gd name="T56" fmla="*/ 49 w 76"/>
              <a:gd name="T57" fmla="*/ 46 h 78"/>
              <a:gd name="T58" fmla="*/ 67 w 76"/>
              <a:gd name="T59" fmla="*/ 46 h 78"/>
              <a:gd name="T60" fmla="*/ 73 w 76"/>
              <a:gd name="T61" fmla="*/ 68 h 78"/>
              <a:gd name="T62" fmla="*/ 28 w 76"/>
              <a:gd name="T63" fmla="*/ 49 h 78"/>
              <a:gd name="T64" fmla="*/ 25 w 76"/>
              <a:gd name="T65" fmla="*/ 59 h 78"/>
              <a:gd name="T66" fmla="*/ 3 w 76"/>
              <a:gd name="T67" fmla="*/ 59 h 78"/>
              <a:gd name="T68" fmla="*/ 5 w 76"/>
              <a:gd name="T69" fmla="*/ 75 h 78"/>
              <a:gd name="T70" fmla="*/ 25 w 76"/>
              <a:gd name="T71" fmla="*/ 70 h 78"/>
              <a:gd name="T72" fmla="*/ 70 w 76"/>
              <a:gd name="T73" fmla="*/ 75 h 78"/>
              <a:gd name="T74" fmla="*/ 28 w 76"/>
              <a:gd name="T75" fmla="*/ 70 h 78"/>
              <a:gd name="T76" fmla="*/ 70 w 76"/>
              <a:gd name="T77" fmla="*/ 75 h 78"/>
              <a:gd name="T78" fmla="*/ 70 w 76"/>
              <a:gd name="T79" fmla="*/ 54 h 78"/>
              <a:gd name="T80" fmla="*/ 64 w 76"/>
              <a:gd name="T81" fmla="*/ 49 h 78"/>
              <a:gd name="T82" fmla="*/ 64 w 76"/>
              <a:gd name="T83" fmla="*/ 55 h 78"/>
              <a:gd name="T84" fmla="*/ 68 w 76"/>
              <a:gd name="T85" fmla="*/ 53 h 78"/>
              <a:gd name="T86" fmla="*/ 55 w 76"/>
              <a:gd name="T87" fmla="*/ 55 h 78"/>
              <a:gd name="T88" fmla="*/ 60 w 76"/>
              <a:gd name="T89" fmla="*/ 50 h 78"/>
              <a:gd name="T90" fmla="*/ 54 w 76"/>
              <a:gd name="T91" fmla="*/ 50 h 78"/>
              <a:gd name="T92" fmla="*/ 56 w 76"/>
              <a:gd name="T93" fmla="*/ 51 h 78"/>
              <a:gd name="T94" fmla="*/ 56 w 76"/>
              <a:gd name="T95" fmla="*/ 53 h 78"/>
              <a:gd name="T96" fmla="*/ 49 w 76"/>
              <a:gd name="T97" fmla="*/ 55 h 78"/>
              <a:gd name="T98" fmla="*/ 49 w 76"/>
              <a:gd name="T99" fmla="*/ 49 h 78"/>
              <a:gd name="T100" fmla="*/ 44 w 76"/>
              <a:gd name="T101" fmla="*/ 54 h 78"/>
              <a:gd name="T102" fmla="*/ 48 w 76"/>
              <a:gd name="T103" fmla="*/ 51 h 78"/>
              <a:gd name="T104" fmla="*/ 46 w 76"/>
              <a:gd name="T105" fmla="*/ 5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" h="78">
                <a:moveTo>
                  <a:pt x="70" y="43"/>
                </a:moveTo>
                <a:cubicBezTo>
                  <a:pt x="69" y="43"/>
                  <a:pt x="69" y="43"/>
                  <a:pt x="69" y="43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3"/>
                  <a:pt x="68" y="22"/>
                  <a:pt x="67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1" y="22"/>
                  <a:pt x="60" y="23"/>
                  <a:pt x="60" y="24"/>
                </a:cubicBezTo>
                <a:cubicBezTo>
                  <a:pt x="60" y="43"/>
                  <a:pt x="60" y="43"/>
                  <a:pt x="60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5" y="28"/>
                  <a:pt x="54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9"/>
                  <a:pt x="48" y="30"/>
                </a:cubicBezTo>
                <a:cubicBezTo>
                  <a:pt x="48" y="43"/>
                  <a:pt x="48" y="43"/>
                  <a:pt x="48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2" y="34"/>
                  <a:pt x="42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3"/>
                  <a:pt x="41" y="33"/>
                </a:cubicBezTo>
                <a:cubicBezTo>
                  <a:pt x="41" y="33"/>
                  <a:pt x="42" y="28"/>
                  <a:pt x="47" y="25"/>
                </a:cubicBezTo>
                <a:cubicBezTo>
                  <a:pt x="50" y="23"/>
                  <a:pt x="53" y="23"/>
                  <a:pt x="56" y="22"/>
                </a:cubicBezTo>
                <a:cubicBezTo>
                  <a:pt x="60" y="22"/>
                  <a:pt x="64" y="21"/>
                  <a:pt x="68" y="19"/>
                </a:cubicBezTo>
                <a:cubicBezTo>
                  <a:pt x="75" y="15"/>
                  <a:pt x="76" y="3"/>
                  <a:pt x="76" y="2"/>
                </a:cubicBezTo>
                <a:cubicBezTo>
                  <a:pt x="76" y="1"/>
                  <a:pt x="76" y="1"/>
                  <a:pt x="75" y="1"/>
                </a:cubicBezTo>
                <a:cubicBezTo>
                  <a:pt x="74" y="0"/>
                  <a:pt x="74" y="1"/>
                  <a:pt x="73" y="1"/>
                </a:cubicBezTo>
                <a:cubicBezTo>
                  <a:pt x="73" y="2"/>
                  <a:pt x="72" y="5"/>
                  <a:pt x="66" y="7"/>
                </a:cubicBezTo>
                <a:cubicBezTo>
                  <a:pt x="65" y="8"/>
                  <a:pt x="62" y="8"/>
                  <a:pt x="60" y="9"/>
                </a:cubicBezTo>
                <a:cubicBezTo>
                  <a:pt x="54" y="10"/>
                  <a:pt x="49" y="11"/>
                  <a:pt x="44" y="16"/>
                </a:cubicBezTo>
                <a:cubicBezTo>
                  <a:pt x="37" y="22"/>
                  <a:pt x="38" y="32"/>
                  <a:pt x="38" y="33"/>
                </a:cubicBezTo>
                <a:cubicBezTo>
                  <a:pt x="38" y="33"/>
                  <a:pt x="38" y="34"/>
                  <a:pt x="38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6" y="34"/>
                  <a:pt x="35" y="35"/>
                  <a:pt x="35" y="35"/>
                </a:cubicBezTo>
                <a:cubicBezTo>
                  <a:pt x="35" y="43"/>
                  <a:pt x="35" y="43"/>
                  <a:pt x="35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28" y="43"/>
                  <a:pt x="25" y="46"/>
                  <a:pt x="25" y="49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4" y="53"/>
                  <a:pt x="23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7" y="44"/>
                  <a:pt x="17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0" y="44"/>
                  <a:pt x="10" y="45"/>
                </a:cubicBezTo>
                <a:cubicBezTo>
                  <a:pt x="10" y="53"/>
                  <a:pt x="10" y="53"/>
                  <a:pt x="10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2" y="53"/>
                  <a:pt x="0" y="56"/>
                  <a:pt x="0" y="59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5"/>
                  <a:pt x="2" y="78"/>
                  <a:pt x="5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4" y="78"/>
                  <a:pt x="26" y="77"/>
                  <a:pt x="27" y="76"/>
                </a:cubicBezTo>
                <a:cubicBezTo>
                  <a:pt x="28" y="77"/>
                  <a:pt x="29" y="78"/>
                  <a:pt x="31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3" y="78"/>
                  <a:pt x="76" y="75"/>
                  <a:pt x="76" y="72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6"/>
                  <a:pt x="73" y="43"/>
                  <a:pt x="70" y="43"/>
                </a:cubicBezTo>
                <a:close/>
                <a:moveTo>
                  <a:pt x="46" y="18"/>
                </a:moveTo>
                <a:cubicBezTo>
                  <a:pt x="50" y="14"/>
                  <a:pt x="55" y="13"/>
                  <a:pt x="60" y="12"/>
                </a:cubicBezTo>
                <a:cubicBezTo>
                  <a:pt x="63" y="11"/>
                  <a:pt x="65" y="11"/>
                  <a:pt x="68" y="10"/>
                </a:cubicBezTo>
                <a:cubicBezTo>
                  <a:pt x="69" y="9"/>
                  <a:pt x="71" y="8"/>
                  <a:pt x="72" y="7"/>
                </a:cubicBezTo>
                <a:cubicBezTo>
                  <a:pt x="71" y="11"/>
                  <a:pt x="69" y="15"/>
                  <a:pt x="66" y="17"/>
                </a:cubicBezTo>
                <a:cubicBezTo>
                  <a:pt x="63" y="18"/>
                  <a:pt x="60" y="19"/>
                  <a:pt x="56" y="19"/>
                </a:cubicBezTo>
                <a:cubicBezTo>
                  <a:pt x="52" y="20"/>
                  <a:pt x="49" y="21"/>
                  <a:pt x="45" y="22"/>
                </a:cubicBezTo>
                <a:cubicBezTo>
                  <a:pt x="44" y="23"/>
                  <a:pt x="43" y="24"/>
                  <a:pt x="42" y="25"/>
                </a:cubicBezTo>
                <a:cubicBezTo>
                  <a:pt x="42" y="23"/>
                  <a:pt x="44" y="20"/>
                  <a:pt x="46" y="18"/>
                </a:cubicBezTo>
                <a:close/>
                <a:moveTo>
                  <a:pt x="13" y="47"/>
                </a:moveTo>
                <a:cubicBezTo>
                  <a:pt x="15" y="47"/>
                  <a:pt x="15" y="47"/>
                  <a:pt x="15" y="47"/>
                </a:cubicBezTo>
                <a:cubicBezTo>
                  <a:pt x="15" y="53"/>
                  <a:pt x="15" y="53"/>
                  <a:pt x="15" y="53"/>
                </a:cubicBezTo>
                <a:cubicBezTo>
                  <a:pt x="13" y="53"/>
                  <a:pt x="13" y="53"/>
                  <a:pt x="13" y="53"/>
                </a:cubicBezTo>
                <a:lnTo>
                  <a:pt x="13" y="47"/>
                </a:lnTo>
                <a:close/>
                <a:moveTo>
                  <a:pt x="63" y="25"/>
                </a:moveTo>
                <a:cubicBezTo>
                  <a:pt x="66" y="25"/>
                  <a:pt x="66" y="25"/>
                  <a:pt x="66" y="25"/>
                </a:cubicBezTo>
                <a:cubicBezTo>
                  <a:pt x="66" y="43"/>
                  <a:pt x="66" y="43"/>
                  <a:pt x="66" y="43"/>
                </a:cubicBezTo>
                <a:cubicBezTo>
                  <a:pt x="63" y="43"/>
                  <a:pt x="63" y="43"/>
                  <a:pt x="63" y="43"/>
                </a:cubicBezTo>
                <a:lnTo>
                  <a:pt x="63" y="25"/>
                </a:lnTo>
                <a:close/>
                <a:moveTo>
                  <a:pt x="51" y="31"/>
                </a:moveTo>
                <a:cubicBezTo>
                  <a:pt x="53" y="31"/>
                  <a:pt x="53" y="31"/>
                  <a:pt x="53" y="31"/>
                </a:cubicBezTo>
                <a:cubicBezTo>
                  <a:pt x="53" y="43"/>
                  <a:pt x="53" y="43"/>
                  <a:pt x="53" y="43"/>
                </a:cubicBezTo>
                <a:cubicBezTo>
                  <a:pt x="51" y="43"/>
                  <a:pt x="51" y="43"/>
                  <a:pt x="51" y="43"/>
                </a:cubicBezTo>
                <a:lnTo>
                  <a:pt x="51" y="31"/>
                </a:lnTo>
                <a:close/>
                <a:moveTo>
                  <a:pt x="38" y="37"/>
                </a:moveTo>
                <a:cubicBezTo>
                  <a:pt x="40" y="37"/>
                  <a:pt x="40" y="37"/>
                  <a:pt x="40" y="37"/>
                </a:cubicBezTo>
                <a:cubicBezTo>
                  <a:pt x="40" y="43"/>
                  <a:pt x="40" y="43"/>
                  <a:pt x="40" y="43"/>
                </a:cubicBezTo>
                <a:cubicBezTo>
                  <a:pt x="38" y="43"/>
                  <a:pt x="38" y="43"/>
                  <a:pt x="38" y="43"/>
                </a:cubicBezTo>
                <a:lnTo>
                  <a:pt x="38" y="37"/>
                </a:lnTo>
                <a:close/>
                <a:moveTo>
                  <a:pt x="28" y="49"/>
                </a:moveTo>
                <a:cubicBezTo>
                  <a:pt x="28" y="48"/>
                  <a:pt x="29" y="46"/>
                  <a:pt x="31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71" y="46"/>
                  <a:pt x="73" y="48"/>
                  <a:pt x="73" y="49"/>
                </a:cubicBezTo>
                <a:cubicBezTo>
                  <a:pt x="73" y="68"/>
                  <a:pt x="73" y="68"/>
                  <a:pt x="73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59"/>
                  <a:pt x="28" y="59"/>
                  <a:pt x="28" y="59"/>
                </a:cubicBezTo>
                <a:lnTo>
                  <a:pt x="28" y="49"/>
                </a:lnTo>
                <a:close/>
                <a:moveTo>
                  <a:pt x="5" y="56"/>
                </a:moveTo>
                <a:cubicBezTo>
                  <a:pt x="23" y="56"/>
                  <a:pt x="23" y="56"/>
                  <a:pt x="23" y="56"/>
                </a:cubicBezTo>
                <a:cubicBezTo>
                  <a:pt x="24" y="56"/>
                  <a:pt x="25" y="58"/>
                  <a:pt x="25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3" y="68"/>
                  <a:pt x="3" y="68"/>
                  <a:pt x="3" y="68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8"/>
                  <a:pt x="4" y="56"/>
                  <a:pt x="5" y="56"/>
                </a:cubicBezTo>
                <a:close/>
                <a:moveTo>
                  <a:pt x="23" y="75"/>
                </a:moveTo>
                <a:cubicBezTo>
                  <a:pt x="5" y="75"/>
                  <a:pt x="5" y="75"/>
                  <a:pt x="5" y="75"/>
                </a:cubicBezTo>
                <a:cubicBezTo>
                  <a:pt x="4" y="75"/>
                  <a:pt x="3" y="74"/>
                  <a:pt x="3" y="72"/>
                </a:cubicBezTo>
                <a:cubicBezTo>
                  <a:pt x="3" y="70"/>
                  <a:pt x="3" y="70"/>
                  <a:pt x="3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4"/>
                  <a:pt x="24" y="75"/>
                  <a:pt x="23" y="75"/>
                </a:cubicBezTo>
                <a:close/>
                <a:moveTo>
                  <a:pt x="70" y="75"/>
                </a:moveTo>
                <a:cubicBezTo>
                  <a:pt x="31" y="75"/>
                  <a:pt x="31" y="75"/>
                  <a:pt x="31" y="75"/>
                </a:cubicBezTo>
                <a:cubicBezTo>
                  <a:pt x="29" y="75"/>
                  <a:pt x="28" y="74"/>
                  <a:pt x="28" y="72"/>
                </a:cubicBezTo>
                <a:cubicBezTo>
                  <a:pt x="28" y="70"/>
                  <a:pt x="28" y="70"/>
                  <a:pt x="28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4"/>
                  <a:pt x="71" y="75"/>
                  <a:pt x="70" y="75"/>
                </a:cubicBezTo>
                <a:close/>
                <a:moveTo>
                  <a:pt x="64" y="55"/>
                </a:moveTo>
                <a:cubicBezTo>
                  <a:pt x="69" y="55"/>
                  <a:pt x="69" y="55"/>
                  <a:pt x="69" y="55"/>
                </a:cubicBezTo>
                <a:cubicBezTo>
                  <a:pt x="69" y="55"/>
                  <a:pt x="70" y="55"/>
                  <a:pt x="70" y="54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49"/>
                  <a:pt x="69" y="49"/>
                  <a:pt x="69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3" y="49"/>
                  <a:pt x="63" y="50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5"/>
                  <a:pt x="64" y="55"/>
                  <a:pt x="64" y="55"/>
                </a:cubicBezTo>
                <a:close/>
                <a:moveTo>
                  <a:pt x="65" y="51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53"/>
                  <a:pt x="68" y="53"/>
                  <a:pt x="68" y="53"/>
                </a:cubicBezTo>
                <a:cubicBezTo>
                  <a:pt x="65" y="53"/>
                  <a:pt x="65" y="53"/>
                  <a:pt x="65" y="53"/>
                </a:cubicBezTo>
                <a:lnTo>
                  <a:pt x="65" y="51"/>
                </a:lnTo>
                <a:close/>
                <a:moveTo>
                  <a:pt x="55" y="55"/>
                </a:moveTo>
                <a:cubicBezTo>
                  <a:pt x="59" y="55"/>
                  <a:pt x="59" y="55"/>
                  <a:pt x="59" y="55"/>
                </a:cubicBezTo>
                <a:cubicBezTo>
                  <a:pt x="60" y="55"/>
                  <a:pt x="60" y="55"/>
                  <a:pt x="60" y="54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9"/>
                  <a:pt x="60" y="49"/>
                  <a:pt x="59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4" y="49"/>
                  <a:pt x="54" y="49"/>
                  <a:pt x="54" y="50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5"/>
                  <a:pt x="54" y="55"/>
                  <a:pt x="55" y="55"/>
                </a:cubicBezTo>
                <a:close/>
                <a:moveTo>
                  <a:pt x="56" y="51"/>
                </a:moveTo>
                <a:cubicBezTo>
                  <a:pt x="58" y="51"/>
                  <a:pt x="58" y="51"/>
                  <a:pt x="58" y="51"/>
                </a:cubicBezTo>
                <a:cubicBezTo>
                  <a:pt x="58" y="53"/>
                  <a:pt x="58" y="53"/>
                  <a:pt x="58" y="53"/>
                </a:cubicBezTo>
                <a:cubicBezTo>
                  <a:pt x="56" y="53"/>
                  <a:pt x="56" y="53"/>
                  <a:pt x="56" y="53"/>
                </a:cubicBezTo>
                <a:lnTo>
                  <a:pt x="56" y="51"/>
                </a:lnTo>
                <a:close/>
                <a:moveTo>
                  <a:pt x="45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50" y="55"/>
                  <a:pt x="50" y="55"/>
                  <a:pt x="50" y="54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9"/>
                  <a:pt x="50" y="49"/>
                  <a:pt x="49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4" y="49"/>
                  <a:pt x="44" y="49"/>
                  <a:pt x="44" y="50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5"/>
                  <a:pt x="44" y="55"/>
                  <a:pt x="45" y="55"/>
                </a:cubicBezTo>
                <a:close/>
                <a:moveTo>
                  <a:pt x="46" y="51"/>
                </a:moveTo>
                <a:cubicBezTo>
                  <a:pt x="48" y="51"/>
                  <a:pt x="48" y="51"/>
                  <a:pt x="48" y="51"/>
                </a:cubicBezTo>
                <a:cubicBezTo>
                  <a:pt x="48" y="53"/>
                  <a:pt x="48" y="53"/>
                  <a:pt x="48" y="53"/>
                </a:cubicBezTo>
                <a:cubicBezTo>
                  <a:pt x="46" y="53"/>
                  <a:pt x="46" y="53"/>
                  <a:pt x="46" y="53"/>
                </a:cubicBezTo>
                <a:lnTo>
                  <a:pt x="46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55">
              <a:cs typeface="+mn-ea"/>
              <a:sym typeface="+mn-lt"/>
            </a:endParaRPr>
          </a:p>
        </p:txBody>
      </p:sp>
      <p:sp>
        <p:nvSpPr>
          <p:cNvPr id="20" name="图形">
            <a:extLst>
              <a:ext uri="{FF2B5EF4-FFF2-40B4-BE49-F238E27FC236}">
                <a16:creationId xmlns:a16="http://schemas.microsoft.com/office/drawing/2014/main" id="{C9C60B3B-6666-09FA-9177-142FD8094841}"/>
              </a:ext>
            </a:extLst>
          </p:cNvPr>
          <p:cNvSpPr>
            <a:spLocks noEditPoints="1"/>
          </p:cNvSpPr>
          <p:nvPr/>
        </p:nvSpPr>
        <p:spPr bwMode="auto">
          <a:xfrm>
            <a:off x="4565971" y="1465836"/>
            <a:ext cx="463009" cy="426893"/>
          </a:xfrm>
          <a:custGeom>
            <a:avLst/>
            <a:gdLst>
              <a:gd name="T0" fmla="*/ 43 w 76"/>
              <a:gd name="T1" fmla="*/ 47 h 68"/>
              <a:gd name="T2" fmla="*/ 2 w 76"/>
              <a:gd name="T3" fmla="*/ 47 h 68"/>
              <a:gd name="T4" fmla="*/ 2 w 76"/>
              <a:gd name="T5" fmla="*/ 50 h 68"/>
              <a:gd name="T6" fmla="*/ 32 w 76"/>
              <a:gd name="T7" fmla="*/ 59 h 68"/>
              <a:gd name="T8" fmla="*/ 23 w 76"/>
              <a:gd name="T9" fmla="*/ 61 h 68"/>
              <a:gd name="T10" fmla="*/ 25 w 76"/>
              <a:gd name="T11" fmla="*/ 68 h 68"/>
              <a:gd name="T12" fmla="*/ 53 w 76"/>
              <a:gd name="T13" fmla="*/ 66 h 68"/>
              <a:gd name="T14" fmla="*/ 52 w 76"/>
              <a:gd name="T15" fmla="*/ 59 h 68"/>
              <a:gd name="T16" fmla="*/ 44 w 76"/>
              <a:gd name="T17" fmla="*/ 50 h 68"/>
              <a:gd name="T18" fmla="*/ 76 w 76"/>
              <a:gd name="T19" fmla="*/ 49 h 68"/>
              <a:gd name="T20" fmla="*/ 50 w 76"/>
              <a:gd name="T21" fmla="*/ 65 h 68"/>
              <a:gd name="T22" fmla="*/ 26 w 76"/>
              <a:gd name="T23" fmla="*/ 62 h 68"/>
              <a:gd name="T24" fmla="*/ 43 w 76"/>
              <a:gd name="T25" fmla="*/ 62 h 68"/>
              <a:gd name="T26" fmla="*/ 50 w 76"/>
              <a:gd name="T27" fmla="*/ 65 h 68"/>
              <a:gd name="T28" fmla="*/ 35 w 76"/>
              <a:gd name="T29" fmla="*/ 59 h 68"/>
              <a:gd name="T30" fmla="*/ 41 w 76"/>
              <a:gd name="T31" fmla="*/ 50 h 68"/>
              <a:gd name="T32" fmla="*/ 2 w 76"/>
              <a:gd name="T33" fmla="*/ 45 h 68"/>
              <a:gd name="T34" fmla="*/ 50 w 76"/>
              <a:gd name="T35" fmla="*/ 45 h 68"/>
              <a:gd name="T36" fmla="*/ 76 w 76"/>
              <a:gd name="T37" fmla="*/ 44 h 68"/>
              <a:gd name="T38" fmla="*/ 73 w 76"/>
              <a:gd name="T39" fmla="*/ 30 h 68"/>
              <a:gd name="T40" fmla="*/ 68 w 76"/>
              <a:gd name="T41" fmla="*/ 1 h 68"/>
              <a:gd name="T42" fmla="*/ 47 w 76"/>
              <a:gd name="T43" fmla="*/ 0 h 68"/>
              <a:gd name="T44" fmla="*/ 10 w 76"/>
              <a:gd name="T45" fmla="*/ 0 h 68"/>
              <a:gd name="T46" fmla="*/ 6 w 76"/>
              <a:gd name="T47" fmla="*/ 15 h 68"/>
              <a:gd name="T48" fmla="*/ 0 w 76"/>
              <a:gd name="T49" fmla="*/ 43 h 68"/>
              <a:gd name="T50" fmla="*/ 2 w 76"/>
              <a:gd name="T51" fmla="*/ 45 h 68"/>
              <a:gd name="T52" fmla="*/ 25 w 76"/>
              <a:gd name="T53" fmla="*/ 31 h 68"/>
              <a:gd name="T54" fmla="*/ 3 w 76"/>
              <a:gd name="T55" fmla="*/ 42 h 68"/>
              <a:gd name="T56" fmla="*/ 9 w 76"/>
              <a:gd name="T57" fmla="*/ 16 h 68"/>
              <a:gd name="T58" fmla="*/ 25 w 76"/>
              <a:gd name="T59" fmla="*/ 28 h 68"/>
              <a:gd name="T60" fmla="*/ 9 w 76"/>
              <a:gd name="T61" fmla="*/ 16 h 68"/>
              <a:gd name="T62" fmla="*/ 51 w 76"/>
              <a:gd name="T63" fmla="*/ 28 h 68"/>
              <a:gd name="T64" fmla="*/ 68 w 76"/>
              <a:gd name="T65" fmla="*/ 16 h 68"/>
              <a:gd name="T66" fmla="*/ 29 w 76"/>
              <a:gd name="T67" fmla="*/ 16 h 68"/>
              <a:gd name="T68" fmla="*/ 48 w 76"/>
              <a:gd name="T69" fmla="*/ 28 h 68"/>
              <a:gd name="T70" fmla="*/ 29 w 76"/>
              <a:gd name="T71" fmla="*/ 16 h 68"/>
              <a:gd name="T72" fmla="*/ 29 w 76"/>
              <a:gd name="T73" fmla="*/ 13 h 68"/>
              <a:gd name="T74" fmla="*/ 46 w 76"/>
              <a:gd name="T75" fmla="*/ 3 h 68"/>
              <a:gd name="T76" fmla="*/ 28 w 76"/>
              <a:gd name="T77" fmla="*/ 42 h 68"/>
              <a:gd name="T78" fmla="*/ 48 w 76"/>
              <a:gd name="T79" fmla="*/ 31 h 68"/>
              <a:gd name="T80" fmla="*/ 28 w 76"/>
              <a:gd name="T81" fmla="*/ 42 h 68"/>
              <a:gd name="T82" fmla="*/ 51 w 76"/>
              <a:gd name="T83" fmla="*/ 31 h 68"/>
              <a:gd name="T84" fmla="*/ 73 w 76"/>
              <a:gd name="T85" fmla="*/ 42 h 68"/>
              <a:gd name="T86" fmla="*/ 65 w 76"/>
              <a:gd name="T87" fmla="*/ 3 h 68"/>
              <a:gd name="T88" fmla="*/ 50 w 76"/>
              <a:gd name="T89" fmla="*/ 13 h 68"/>
              <a:gd name="T90" fmla="*/ 65 w 76"/>
              <a:gd name="T91" fmla="*/ 3 h 68"/>
              <a:gd name="T92" fmla="*/ 27 w 76"/>
              <a:gd name="T93" fmla="*/ 3 h 68"/>
              <a:gd name="T94" fmla="*/ 9 w 76"/>
              <a:gd name="T95" fmla="*/ 1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6" h="68">
                <a:moveTo>
                  <a:pt x="75" y="47"/>
                </a:moveTo>
                <a:cubicBezTo>
                  <a:pt x="43" y="47"/>
                  <a:pt x="43" y="47"/>
                  <a:pt x="4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8"/>
                  <a:pt x="0" y="49"/>
                </a:cubicBezTo>
                <a:cubicBezTo>
                  <a:pt x="0" y="50"/>
                  <a:pt x="1" y="50"/>
                  <a:pt x="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9"/>
                  <a:pt x="32" y="59"/>
                  <a:pt x="32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4" y="59"/>
                  <a:pt x="23" y="60"/>
                  <a:pt x="23" y="61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7"/>
                  <a:pt x="24" y="68"/>
                  <a:pt x="25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3" y="67"/>
                  <a:pt x="53" y="66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0"/>
                  <a:pt x="52" y="59"/>
                  <a:pt x="52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0"/>
                  <a:pt x="44" y="50"/>
                  <a:pt x="44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6" y="50"/>
                  <a:pt x="76" y="49"/>
                </a:cubicBezTo>
                <a:cubicBezTo>
                  <a:pt x="76" y="48"/>
                  <a:pt x="75" y="47"/>
                  <a:pt x="75" y="47"/>
                </a:cubicBezTo>
                <a:close/>
                <a:moveTo>
                  <a:pt x="50" y="65"/>
                </a:moveTo>
                <a:cubicBezTo>
                  <a:pt x="26" y="65"/>
                  <a:pt x="26" y="65"/>
                  <a:pt x="26" y="65"/>
                </a:cubicBezTo>
                <a:cubicBezTo>
                  <a:pt x="26" y="62"/>
                  <a:pt x="26" y="62"/>
                  <a:pt x="26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50" y="62"/>
                  <a:pt x="50" y="62"/>
                  <a:pt x="50" y="62"/>
                </a:cubicBezTo>
                <a:lnTo>
                  <a:pt x="50" y="65"/>
                </a:lnTo>
                <a:close/>
                <a:moveTo>
                  <a:pt x="41" y="59"/>
                </a:moveTo>
                <a:cubicBezTo>
                  <a:pt x="35" y="59"/>
                  <a:pt x="35" y="59"/>
                  <a:pt x="35" y="59"/>
                </a:cubicBezTo>
                <a:cubicBezTo>
                  <a:pt x="35" y="50"/>
                  <a:pt x="35" y="50"/>
                  <a:pt x="35" y="50"/>
                </a:cubicBezTo>
                <a:cubicBezTo>
                  <a:pt x="41" y="50"/>
                  <a:pt x="41" y="50"/>
                  <a:pt x="41" y="50"/>
                </a:cubicBezTo>
                <a:lnTo>
                  <a:pt x="41" y="59"/>
                </a:lnTo>
                <a:close/>
                <a:moveTo>
                  <a:pt x="2" y="45"/>
                </a:moveTo>
                <a:cubicBezTo>
                  <a:pt x="26" y="45"/>
                  <a:pt x="26" y="45"/>
                  <a:pt x="26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5" y="45"/>
                  <a:pt x="76" y="44"/>
                </a:cubicBezTo>
                <a:cubicBezTo>
                  <a:pt x="76" y="44"/>
                  <a:pt x="76" y="43"/>
                  <a:pt x="76" y="43"/>
                </a:cubicBezTo>
                <a:cubicBezTo>
                  <a:pt x="73" y="30"/>
                  <a:pt x="73" y="30"/>
                  <a:pt x="73" y="30"/>
                </a:cubicBezTo>
                <a:cubicBezTo>
                  <a:pt x="70" y="15"/>
                  <a:pt x="70" y="15"/>
                  <a:pt x="70" y="15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7" y="0"/>
                  <a:pt x="66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9" y="1"/>
                  <a:pt x="8" y="1"/>
                </a:cubicBezTo>
                <a:cubicBezTo>
                  <a:pt x="6" y="15"/>
                  <a:pt x="6" y="15"/>
                  <a:pt x="6" y="15"/>
                </a:cubicBezTo>
                <a:cubicBezTo>
                  <a:pt x="3" y="30"/>
                  <a:pt x="3" y="30"/>
                  <a:pt x="3" y="3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4"/>
                  <a:pt x="0" y="44"/>
                </a:cubicBezTo>
                <a:cubicBezTo>
                  <a:pt x="1" y="45"/>
                  <a:pt x="1" y="45"/>
                  <a:pt x="2" y="45"/>
                </a:cubicBezTo>
                <a:close/>
                <a:moveTo>
                  <a:pt x="5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5" y="42"/>
                  <a:pt x="25" y="42"/>
                  <a:pt x="25" y="42"/>
                </a:cubicBezTo>
                <a:cubicBezTo>
                  <a:pt x="3" y="42"/>
                  <a:pt x="3" y="42"/>
                  <a:pt x="3" y="42"/>
                </a:cubicBezTo>
                <a:lnTo>
                  <a:pt x="5" y="31"/>
                </a:lnTo>
                <a:close/>
                <a:moveTo>
                  <a:pt x="9" y="16"/>
                </a:moveTo>
                <a:cubicBezTo>
                  <a:pt x="26" y="16"/>
                  <a:pt x="26" y="16"/>
                  <a:pt x="26" y="16"/>
                </a:cubicBezTo>
                <a:cubicBezTo>
                  <a:pt x="25" y="28"/>
                  <a:pt x="25" y="28"/>
                  <a:pt x="25" y="28"/>
                </a:cubicBezTo>
                <a:cubicBezTo>
                  <a:pt x="6" y="28"/>
                  <a:pt x="6" y="28"/>
                  <a:pt x="6" y="28"/>
                </a:cubicBezTo>
                <a:lnTo>
                  <a:pt x="9" y="16"/>
                </a:lnTo>
                <a:close/>
                <a:moveTo>
                  <a:pt x="70" y="28"/>
                </a:moveTo>
                <a:cubicBezTo>
                  <a:pt x="51" y="28"/>
                  <a:pt x="51" y="28"/>
                  <a:pt x="51" y="28"/>
                </a:cubicBezTo>
                <a:cubicBezTo>
                  <a:pt x="50" y="16"/>
                  <a:pt x="50" y="16"/>
                  <a:pt x="50" y="16"/>
                </a:cubicBezTo>
                <a:cubicBezTo>
                  <a:pt x="68" y="16"/>
                  <a:pt x="68" y="16"/>
                  <a:pt x="68" y="16"/>
                </a:cubicBezTo>
                <a:lnTo>
                  <a:pt x="70" y="28"/>
                </a:lnTo>
                <a:close/>
                <a:moveTo>
                  <a:pt x="29" y="16"/>
                </a:moveTo>
                <a:cubicBezTo>
                  <a:pt x="47" y="16"/>
                  <a:pt x="47" y="16"/>
                  <a:pt x="47" y="16"/>
                </a:cubicBezTo>
                <a:cubicBezTo>
                  <a:pt x="48" y="28"/>
                  <a:pt x="48" y="28"/>
                  <a:pt x="48" y="28"/>
                </a:cubicBezTo>
                <a:cubicBezTo>
                  <a:pt x="28" y="28"/>
                  <a:pt x="28" y="28"/>
                  <a:pt x="28" y="28"/>
                </a:cubicBezTo>
                <a:lnTo>
                  <a:pt x="29" y="16"/>
                </a:lnTo>
                <a:close/>
                <a:moveTo>
                  <a:pt x="47" y="13"/>
                </a:moveTo>
                <a:cubicBezTo>
                  <a:pt x="29" y="13"/>
                  <a:pt x="29" y="13"/>
                  <a:pt x="29" y="13"/>
                </a:cubicBezTo>
                <a:cubicBezTo>
                  <a:pt x="30" y="3"/>
                  <a:pt x="30" y="3"/>
                  <a:pt x="30" y="3"/>
                </a:cubicBezTo>
                <a:cubicBezTo>
                  <a:pt x="46" y="3"/>
                  <a:pt x="46" y="3"/>
                  <a:pt x="46" y="3"/>
                </a:cubicBezTo>
                <a:lnTo>
                  <a:pt x="47" y="13"/>
                </a:lnTo>
                <a:close/>
                <a:moveTo>
                  <a:pt x="28" y="42"/>
                </a:moveTo>
                <a:cubicBezTo>
                  <a:pt x="28" y="31"/>
                  <a:pt x="28" y="31"/>
                  <a:pt x="2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9" y="42"/>
                  <a:pt x="49" y="42"/>
                  <a:pt x="49" y="42"/>
                </a:cubicBezTo>
                <a:lnTo>
                  <a:pt x="28" y="42"/>
                </a:lnTo>
                <a:close/>
                <a:moveTo>
                  <a:pt x="52" y="42"/>
                </a:moveTo>
                <a:cubicBezTo>
                  <a:pt x="51" y="31"/>
                  <a:pt x="51" y="31"/>
                  <a:pt x="51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73" y="42"/>
                  <a:pt x="73" y="42"/>
                  <a:pt x="73" y="42"/>
                </a:cubicBezTo>
                <a:lnTo>
                  <a:pt x="52" y="42"/>
                </a:lnTo>
                <a:close/>
                <a:moveTo>
                  <a:pt x="65" y="3"/>
                </a:moveTo>
                <a:cubicBezTo>
                  <a:pt x="67" y="13"/>
                  <a:pt x="67" y="13"/>
                  <a:pt x="67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49" y="3"/>
                  <a:pt x="49" y="3"/>
                  <a:pt x="49" y="3"/>
                </a:cubicBezTo>
                <a:lnTo>
                  <a:pt x="65" y="3"/>
                </a:lnTo>
                <a:close/>
                <a:moveTo>
                  <a:pt x="11" y="3"/>
                </a:moveTo>
                <a:cubicBezTo>
                  <a:pt x="27" y="3"/>
                  <a:pt x="27" y="3"/>
                  <a:pt x="27" y="3"/>
                </a:cubicBezTo>
                <a:cubicBezTo>
                  <a:pt x="26" y="13"/>
                  <a:pt x="26" y="13"/>
                  <a:pt x="26" y="13"/>
                </a:cubicBezTo>
                <a:cubicBezTo>
                  <a:pt x="9" y="13"/>
                  <a:pt x="9" y="13"/>
                  <a:pt x="9" y="13"/>
                </a:cubicBezTo>
                <a:lnTo>
                  <a:pt x="11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55">
              <a:cs typeface="+mn-ea"/>
              <a:sym typeface="+mn-lt"/>
            </a:endParaRPr>
          </a:p>
        </p:txBody>
      </p:sp>
      <p:sp>
        <p:nvSpPr>
          <p:cNvPr id="21" name="图形">
            <a:extLst>
              <a:ext uri="{FF2B5EF4-FFF2-40B4-BE49-F238E27FC236}">
                <a16:creationId xmlns:a16="http://schemas.microsoft.com/office/drawing/2014/main" id="{94E0BCE9-BFC7-E090-E6B6-DEC1A71384C4}"/>
              </a:ext>
            </a:extLst>
          </p:cNvPr>
          <p:cNvSpPr>
            <a:spLocks noEditPoints="1"/>
          </p:cNvSpPr>
          <p:nvPr/>
        </p:nvSpPr>
        <p:spPr bwMode="auto">
          <a:xfrm>
            <a:off x="9756540" y="1456593"/>
            <a:ext cx="478134" cy="444540"/>
          </a:xfrm>
          <a:custGeom>
            <a:avLst/>
            <a:gdLst>
              <a:gd name="T0" fmla="*/ 23 w 79"/>
              <a:gd name="T1" fmla="*/ 14 h 71"/>
              <a:gd name="T2" fmla="*/ 28 w 79"/>
              <a:gd name="T3" fmla="*/ 22 h 71"/>
              <a:gd name="T4" fmla="*/ 27 w 79"/>
              <a:gd name="T5" fmla="*/ 22 h 71"/>
              <a:gd name="T6" fmla="*/ 36 w 79"/>
              <a:gd name="T7" fmla="*/ 27 h 71"/>
              <a:gd name="T8" fmla="*/ 31 w 79"/>
              <a:gd name="T9" fmla="*/ 27 h 71"/>
              <a:gd name="T10" fmla="*/ 17 w 79"/>
              <a:gd name="T11" fmla="*/ 10 h 71"/>
              <a:gd name="T12" fmla="*/ 15 w 79"/>
              <a:gd name="T13" fmla="*/ 22 h 71"/>
              <a:gd name="T14" fmla="*/ 17 w 79"/>
              <a:gd name="T15" fmla="*/ 15 h 71"/>
              <a:gd name="T16" fmla="*/ 21 w 79"/>
              <a:gd name="T17" fmla="*/ 5 h 71"/>
              <a:gd name="T18" fmla="*/ 25 w 79"/>
              <a:gd name="T19" fmla="*/ 11 h 71"/>
              <a:gd name="T20" fmla="*/ 24 w 79"/>
              <a:gd name="T21" fmla="*/ 35 h 71"/>
              <a:gd name="T22" fmla="*/ 29 w 79"/>
              <a:gd name="T23" fmla="*/ 36 h 71"/>
              <a:gd name="T24" fmla="*/ 18 w 79"/>
              <a:gd name="T25" fmla="*/ 19 h 71"/>
              <a:gd name="T26" fmla="*/ 15 w 79"/>
              <a:gd name="T27" fmla="*/ 23 h 71"/>
              <a:gd name="T28" fmla="*/ 13 w 79"/>
              <a:gd name="T29" fmla="*/ 16 h 71"/>
              <a:gd name="T30" fmla="*/ 10 w 79"/>
              <a:gd name="T31" fmla="*/ 11 h 71"/>
              <a:gd name="T32" fmla="*/ 14 w 79"/>
              <a:gd name="T33" fmla="*/ 12 h 71"/>
              <a:gd name="T34" fmla="*/ 11 w 79"/>
              <a:gd name="T35" fmla="*/ 13 h 71"/>
              <a:gd name="T36" fmla="*/ 33 w 79"/>
              <a:gd name="T37" fmla="*/ 9 h 71"/>
              <a:gd name="T38" fmla="*/ 40 w 79"/>
              <a:gd name="T39" fmla="*/ 6 h 71"/>
              <a:gd name="T40" fmla="*/ 40 w 79"/>
              <a:gd name="T41" fmla="*/ 5 h 71"/>
              <a:gd name="T42" fmla="*/ 32 w 79"/>
              <a:gd name="T43" fmla="*/ 21 h 71"/>
              <a:gd name="T44" fmla="*/ 37 w 79"/>
              <a:gd name="T45" fmla="*/ 25 h 71"/>
              <a:gd name="T46" fmla="*/ 33 w 79"/>
              <a:gd name="T47" fmla="*/ 26 h 71"/>
              <a:gd name="T48" fmla="*/ 29 w 79"/>
              <a:gd name="T49" fmla="*/ 23 h 71"/>
              <a:gd name="T50" fmla="*/ 35 w 79"/>
              <a:gd name="T51" fmla="*/ 19 h 71"/>
              <a:gd name="T52" fmla="*/ 30 w 79"/>
              <a:gd name="T53" fmla="*/ 19 h 71"/>
              <a:gd name="T54" fmla="*/ 34 w 79"/>
              <a:gd name="T55" fmla="*/ 14 h 71"/>
              <a:gd name="T56" fmla="*/ 38 w 79"/>
              <a:gd name="T57" fmla="*/ 16 h 71"/>
              <a:gd name="T58" fmla="*/ 45 w 79"/>
              <a:gd name="T59" fmla="*/ 12 h 71"/>
              <a:gd name="T60" fmla="*/ 46 w 79"/>
              <a:gd name="T61" fmla="*/ 11 h 71"/>
              <a:gd name="T62" fmla="*/ 12 w 79"/>
              <a:gd name="T63" fmla="*/ 9 h 71"/>
              <a:gd name="T64" fmla="*/ 8 w 79"/>
              <a:gd name="T65" fmla="*/ 15 h 71"/>
              <a:gd name="T66" fmla="*/ 12 w 79"/>
              <a:gd name="T67" fmla="*/ 18 h 71"/>
              <a:gd name="T68" fmla="*/ 12 w 79"/>
              <a:gd name="T69" fmla="*/ 22 h 71"/>
              <a:gd name="T70" fmla="*/ 8 w 79"/>
              <a:gd name="T71" fmla="*/ 28 h 71"/>
              <a:gd name="T72" fmla="*/ 4 w 79"/>
              <a:gd name="T73" fmla="*/ 34 h 71"/>
              <a:gd name="T74" fmla="*/ 15 w 79"/>
              <a:gd name="T75" fmla="*/ 39 h 71"/>
              <a:gd name="T76" fmla="*/ 16 w 79"/>
              <a:gd name="T77" fmla="*/ 47 h 71"/>
              <a:gd name="T78" fmla="*/ 16 w 79"/>
              <a:gd name="T79" fmla="*/ 45 h 71"/>
              <a:gd name="T80" fmla="*/ 13 w 79"/>
              <a:gd name="T81" fmla="*/ 21 h 71"/>
              <a:gd name="T82" fmla="*/ 33 w 79"/>
              <a:gd name="T83" fmla="*/ 17 h 71"/>
              <a:gd name="T84" fmla="*/ 35 w 79"/>
              <a:gd name="T85" fmla="*/ 17 h 71"/>
              <a:gd name="T86" fmla="*/ 36 w 79"/>
              <a:gd name="T87" fmla="*/ 18 h 71"/>
              <a:gd name="T88" fmla="*/ 37 w 79"/>
              <a:gd name="T89" fmla="*/ 18 h 71"/>
              <a:gd name="T90" fmla="*/ 40 w 79"/>
              <a:gd name="T91" fmla="*/ 23 h 71"/>
              <a:gd name="T92" fmla="*/ 43 w 79"/>
              <a:gd name="T93" fmla="*/ 20 h 71"/>
              <a:gd name="T94" fmla="*/ 54 w 79"/>
              <a:gd name="T95" fmla="*/ 23 h 71"/>
              <a:gd name="T96" fmla="*/ 7 w 79"/>
              <a:gd name="T97" fmla="*/ 14 h 71"/>
              <a:gd name="T98" fmla="*/ 7 w 79"/>
              <a:gd name="T99" fmla="*/ 25 h 71"/>
              <a:gd name="T100" fmla="*/ 6 w 79"/>
              <a:gd name="T101" fmla="*/ 23 h 71"/>
              <a:gd name="T102" fmla="*/ 6 w 79"/>
              <a:gd name="T103" fmla="*/ 21 h 71"/>
              <a:gd name="T104" fmla="*/ 5 w 79"/>
              <a:gd name="T105" fmla="*/ 20 h 71"/>
              <a:gd name="T106" fmla="*/ 9 w 79"/>
              <a:gd name="T107" fmla="*/ 44 h 71"/>
              <a:gd name="T108" fmla="*/ 10 w 79"/>
              <a:gd name="T109" fmla="*/ 46 h 71"/>
              <a:gd name="T110" fmla="*/ 32 w 79"/>
              <a:gd name="T111" fmla="*/ 7 h 71"/>
              <a:gd name="T112" fmla="*/ 32 w 79"/>
              <a:gd name="T113" fmla="*/ 7 h 71"/>
              <a:gd name="T114" fmla="*/ 12 w 79"/>
              <a:gd name="T115" fmla="*/ 34 h 71"/>
              <a:gd name="T116" fmla="*/ 10 w 79"/>
              <a:gd name="T117" fmla="*/ 17 h 71"/>
              <a:gd name="T118" fmla="*/ 6 w 79"/>
              <a:gd name="T119" fmla="*/ 32 h 71"/>
              <a:gd name="T120" fmla="*/ 11 w 79"/>
              <a:gd name="T121" fmla="*/ 29 h 71"/>
              <a:gd name="T122" fmla="*/ 45 w 79"/>
              <a:gd name="T123" fmla="*/ 11 h 71"/>
              <a:gd name="T124" fmla="*/ 9 w 79"/>
              <a:gd name="T125" fmla="*/ 1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" h="71">
                <a:moveTo>
                  <a:pt x="74" y="40"/>
                </a:moveTo>
                <a:cubicBezTo>
                  <a:pt x="70" y="52"/>
                  <a:pt x="58" y="58"/>
                  <a:pt x="51" y="60"/>
                </a:cubicBezTo>
                <a:cubicBezTo>
                  <a:pt x="44" y="61"/>
                  <a:pt x="36" y="60"/>
                  <a:pt x="36" y="60"/>
                </a:cubicBezTo>
                <a:cubicBezTo>
                  <a:pt x="36" y="60"/>
                  <a:pt x="35" y="62"/>
                  <a:pt x="35" y="64"/>
                </a:cubicBezTo>
                <a:cubicBezTo>
                  <a:pt x="35" y="67"/>
                  <a:pt x="36" y="70"/>
                  <a:pt x="36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2" y="68"/>
                  <a:pt x="31" y="58"/>
                  <a:pt x="38" y="52"/>
                </a:cubicBezTo>
                <a:cubicBezTo>
                  <a:pt x="47" y="44"/>
                  <a:pt x="60" y="45"/>
                  <a:pt x="66" y="35"/>
                </a:cubicBezTo>
                <a:cubicBezTo>
                  <a:pt x="71" y="28"/>
                  <a:pt x="71" y="21"/>
                  <a:pt x="71" y="21"/>
                </a:cubicBezTo>
                <a:cubicBezTo>
                  <a:pt x="71" y="21"/>
                  <a:pt x="69" y="32"/>
                  <a:pt x="63" y="36"/>
                </a:cubicBezTo>
                <a:cubicBezTo>
                  <a:pt x="63" y="36"/>
                  <a:pt x="63" y="35"/>
                  <a:pt x="63" y="34"/>
                </a:cubicBezTo>
                <a:cubicBezTo>
                  <a:pt x="63" y="33"/>
                  <a:pt x="63" y="31"/>
                  <a:pt x="64" y="29"/>
                </a:cubicBezTo>
                <a:cubicBezTo>
                  <a:pt x="63" y="31"/>
                  <a:pt x="62" y="32"/>
                  <a:pt x="62" y="34"/>
                </a:cubicBezTo>
                <a:cubicBezTo>
                  <a:pt x="62" y="35"/>
                  <a:pt x="61" y="36"/>
                  <a:pt x="61" y="37"/>
                </a:cubicBezTo>
                <a:cubicBezTo>
                  <a:pt x="59" y="38"/>
                  <a:pt x="56" y="40"/>
                  <a:pt x="53" y="41"/>
                </a:cubicBezTo>
                <a:cubicBezTo>
                  <a:pt x="53" y="40"/>
                  <a:pt x="53" y="39"/>
                  <a:pt x="53" y="38"/>
                </a:cubicBezTo>
                <a:cubicBezTo>
                  <a:pt x="53" y="36"/>
                  <a:pt x="54" y="34"/>
                  <a:pt x="54" y="33"/>
                </a:cubicBezTo>
                <a:cubicBezTo>
                  <a:pt x="55" y="32"/>
                  <a:pt x="55" y="31"/>
                  <a:pt x="55" y="31"/>
                </a:cubicBezTo>
                <a:cubicBezTo>
                  <a:pt x="55" y="31"/>
                  <a:pt x="53" y="34"/>
                  <a:pt x="52" y="37"/>
                </a:cubicBezTo>
                <a:cubicBezTo>
                  <a:pt x="51" y="39"/>
                  <a:pt x="51" y="40"/>
                  <a:pt x="51" y="42"/>
                </a:cubicBezTo>
                <a:cubicBezTo>
                  <a:pt x="47" y="43"/>
                  <a:pt x="43" y="45"/>
                  <a:pt x="40" y="46"/>
                </a:cubicBezTo>
                <a:cubicBezTo>
                  <a:pt x="40" y="46"/>
                  <a:pt x="40" y="45"/>
                  <a:pt x="40" y="44"/>
                </a:cubicBezTo>
                <a:cubicBezTo>
                  <a:pt x="40" y="43"/>
                  <a:pt x="40" y="41"/>
                  <a:pt x="41" y="40"/>
                </a:cubicBezTo>
                <a:cubicBezTo>
                  <a:pt x="41" y="38"/>
                  <a:pt x="42" y="36"/>
                  <a:pt x="43" y="34"/>
                </a:cubicBezTo>
                <a:cubicBezTo>
                  <a:pt x="44" y="32"/>
                  <a:pt x="45" y="31"/>
                  <a:pt x="45" y="31"/>
                </a:cubicBezTo>
                <a:cubicBezTo>
                  <a:pt x="45" y="31"/>
                  <a:pt x="41" y="35"/>
                  <a:pt x="40" y="40"/>
                </a:cubicBezTo>
                <a:cubicBezTo>
                  <a:pt x="39" y="43"/>
                  <a:pt x="38" y="46"/>
                  <a:pt x="38" y="47"/>
                </a:cubicBezTo>
                <a:cubicBezTo>
                  <a:pt x="38" y="48"/>
                  <a:pt x="38" y="48"/>
                  <a:pt x="38" y="48"/>
                </a:cubicBezTo>
                <a:cubicBezTo>
                  <a:pt x="33" y="51"/>
                  <a:pt x="30" y="54"/>
                  <a:pt x="30" y="54"/>
                </a:cubicBezTo>
                <a:cubicBezTo>
                  <a:pt x="30" y="54"/>
                  <a:pt x="27" y="42"/>
                  <a:pt x="34" y="33"/>
                </a:cubicBezTo>
                <a:cubicBezTo>
                  <a:pt x="40" y="23"/>
                  <a:pt x="55" y="27"/>
                  <a:pt x="62" y="23"/>
                </a:cubicBezTo>
                <a:cubicBezTo>
                  <a:pt x="69" y="19"/>
                  <a:pt x="72" y="12"/>
                  <a:pt x="72" y="12"/>
                </a:cubicBezTo>
                <a:cubicBezTo>
                  <a:pt x="72" y="12"/>
                  <a:pt x="79" y="27"/>
                  <a:pt x="74" y="40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26" y="7"/>
                </a:move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lose/>
                <a:moveTo>
                  <a:pt x="27" y="14"/>
                </a:move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lose/>
                <a:moveTo>
                  <a:pt x="27" y="14"/>
                </a:move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lose/>
                <a:moveTo>
                  <a:pt x="26" y="8"/>
                </a:move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lose/>
                <a:moveTo>
                  <a:pt x="28" y="20"/>
                </a:move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lose/>
                <a:moveTo>
                  <a:pt x="28" y="20"/>
                </a:move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lose/>
                <a:moveTo>
                  <a:pt x="27" y="20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lose/>
                <a:moveTo>
                  <a:pt x="27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lose/>
                <a:moveTo>
                  <a:pt x="28" y="20"/>
                </a:move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lose/>
                <a:moveTo>
                  <a:pt x="28" y="21"/>
                </a:move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25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lose/>
                <a:moveTo>
                  <a:pt x="24" y="13"/>
                </a:moveTo>
                <a:cubicBezTo>
                  <a:pt x="24" y="13"/>
                  <a:pt x="24" y="13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3"/>
                  <a:pt x="24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3"/>
                </a:cubicBezTo>
                <a:close/>
                <a:moveTo>
                  <a:pt x="26" y="9"/>
                </a:move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lose/>
                <a:moveTo>
                  <a:pt x="24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lose/>
                <a:moveTo>
                  <a:pt x="24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lose/>
                <a:moveTo>
                  <a:pt x="23" y="13"/>
                </a:move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4" y="14"/>
                  <a:pt x="24" y="14"/>
                </a:cubicBezTo>
                <a:cubicBezTo>
                  <a:pt x="24" y="14"/>
                  <a:pt x="24" y="14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2"/>
                  <a:pt x="25" y="12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lose/>
                <a:moveTo>
                  <a:pt x="27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lose/>
                <a:moveTo>
                  <a:pt x="25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lose/>
                <a:moveTo>
                  <a:pt x="25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lose/>
                <a:moveTo>
                  <a:pt x="26" y="6"/>
                </a:move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lose/>
                <a:moveTo>
                  <a:pt x="27" y="20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lose/>
                <a:moveTo>
                  <a:pt x="27" y="20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lose/>
                <a:moveTo>
                  <a:pt x="27" y="20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lose/>
                <a:moveTo>
                  <a:pt x="27" y="20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28" y="20"/>
                </a:move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29" y="23"/>
                  <a:pt x="29" y="23"/>
                  <a:pt x="30" y="23"/>
                </a:cubicBezTo>
                <a:cubicBezTo>
                  <a:pt x="30" y="23"/>
                  <a:pt x="30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2"/>
                  <a:pt x="29" y="22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lose/>
                <a:moveTo>
                  <a:pt x="27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8" y="18"/>
                  <a:pt x="28" y="18"/>
                </a:cubicBezTo>
                <a:cubicBezTo>
                  <a:pt x="27" y="18"/>
                  <a:pt x="27" y="18"/>
                  <a:pt x="27" y="18"/>
                </a:cubicBezTo>
                <a:close/>
                <a:moveTo>
                  <a:pt x="27" y="20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lose/>
                <a:moveTo>
                  <a:pt x="27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7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7" y="22"/>
                  <a:pt x="27" y="22"/>
                </a:cubicBezTo>
                <a:cubicBezTo>
                  <a:pt x="27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lose/>
                <a:moveTo>
                  <a:pt x="28" y="19"/>
                </a:move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lose/>
                <a:moveTo>
                  <a:pt x="27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lose/>
                <a:moveTo>
                  <a:pt x="25" y="30"/>
                </a:move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lose/>
                <a:moveTo>
                  <a:pt x="29" y="19"/>
                </a:move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lose/>
                <a:moveTo>
                  <a:pt x="29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lose/>
                <a:moveTo>
                  <a:pt x="28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lose/>
                <a:moveTo>
                  <a:pt x="28" y="20"/>
                </a:move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lose/>
                <a:moveTo>
                  <a:pt x="28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lose/>
                <a:moveTo>
                  <a:pt x="23" y="3"/>
                </a:move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lose/>
                <a:moveTo>
                  <a:pt x="28" y="21"/>
                </a:move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26" y="6"/>
                </a:move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lose/>
                <a:moveTo>
                  <a:pt x="29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lose/>
                <a:moveTo>
                  <a:pt x="29" y="19"/>
                </a:move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lose/>
                <a:moveTo>
                  <a:pt x="29" y="19"/>
                </a:move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8"/>
                  <a:pt x="36" y="28"/>
                  <a:pt x="36" y="27"/>
                </a:cubicBezTo>
                <a:close/>
                <a:moveTo>
                  <a:pt x="36" y="28"/>
                </a:move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lose/>
                <a:moveTo>
                  <a:pt x="36" y="28"/>
                </a:move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36" y="26"/>
                </a:move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36" y="26"/>
                </a:move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6" y="28"/>
                </a:move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6" y="26"/>
                </a:move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7" y="31"/>
                </a:move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lose/>
                <a:moveTo>
                  <a:pt x="6" y="32"/>
                </a:move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lose/>
                <a:moveTo>
                  <a:pt x="23" y="4"/>
                </a:move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lose/>
                <a:moveTo>
                  <a:pt x="6" y="32"/>
                </a:move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7" y="31"/>
                  <a:pt x="7" y="31"/>
                </a:cubicBezTo>
                <a:cubicBezTo>
                  <a:pt x="7" y="31"/>
                  <a:pt x="8" y="31"/>
                  <a:pt x="8" y="31"/>
                </a:cubicBezTo>
                <a:close/>
                <a:moveTo>
                  <a:pt x="25" y="30"/>
                </a:move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8" y="31"/>
                </a:move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lose/>
                <a:moveTo>
                  <a:pt x="30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lose/>
                <a:moveTo>
                  <a:pt x="31" y="26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24" y="30"/>
                </a:move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lose/>
                <a:moveTo>
                  <a:pt x="30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lose/>
                <a:moveTo>
                  <a:pt x="31" y="26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26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5"/>
                  <a:pt x="32" y="25"/>
                </a:cubicBezTo>
                <a:cubicBezTo>
                  <a:pt x="31" y="25"/>
                  <a:pt x="31" y="25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0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lose/>
                <a:moveTo>
                  <a:pt x="25" y="30"/>
                </a:move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lose/>
                <a:moveTo>
                  <a:pt x="25" y="30"/>
                </a:move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lose/>
                <a:moveTo>
                  <a:pt x="25" y="29"/>
                </a:move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lose/>
                <a:moveTo>
                  <a:pt x="24" y="17"/>
                </a:move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lose/>
                <a:moveTo>
                  <a:pt x="24" y="31"/>
                </a:moveTo>
                <a:cubicBezTo>
                  <a:pt x="24" y="31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7"/>
                </a:move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2" y="29"/>
                </a:move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lose/>
                <a:moveTo>
                  <a:pt x="35" y="27"/>
                </a:move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lose/>
                <a:moveTo>
                  <a:pt x="33" y="27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lose/>
                <a:moveTo>
                  <a:pt x="33" y="28"/>
                </a:move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7" y="11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lose/>
                <a:moveTo>
                  <a:pt x="9" y="32"/>
                </a:move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lose/>
                <a:moveTo>
                  <a:pt x="9" y="32"/>
                </a:move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lose/>
                <a:moveTo>
                  <a:pt x="17" y="13"/>
                </a:move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lose/>
                <a:moveTo>
                  <a:pt x="17" y="13"/>
                </a:move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lose/>
                <a:moveTo>
                  <a:pt x="18" y="13"/>
                </a:move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lose/>
                <a:moveTo>
                  <a:pt x="18" y="13"/>
                </a:move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lose/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lose/>
                <a:moveTo>
                  <a:pt x="17" y="14"/>
                </a:move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7" y="14"/>
                  <a:pt x="17" y="14"/>
                </a:cubicBezTo>
                <a:cubicBezTo>
                  <a:pt x="17" y="14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4"/>
                </a:cubicBezTo>
                <a:close/>
                <a:moveTo>
                  <a:pt x="17" y="13"/>
                </a:move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lose/>
                <a:moveTo>
                  <a:pt x="17" y="16"/>
                </a:move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lose/>
                <a:moveTo>
                  <a:pt x="17" y="18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lose/>
                <a:moveTo>
                  <a:pt x="17" y="14"/>
                </a:move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lose/>
                <a:moveTo>
                  <a:pt x="17" y="14"/>
                </a:move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lose/>
                <a:moveTo>
                  <a:pt x="18" y="14"/>
                </a:move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lose/>
                <a:moveTo>
                  <a:pt x="14" y="24"/>
                </a:move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5" y="38"/>
                </a:move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lose/>
                <a:moveTo>
                  <a:pt x="15" y="38"/>
                </a:move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4" y="24"/>
                </a:move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7" y="12"/>
                </a:move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lose/>
                <a:moveTo>
                  <a:pt x="15" y="24"/>
                </a:move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3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3"/>
                  <a:pt x="14" y="23"/>
                </a:cubicBezTo>
                <a:cubicBezTo>
                  <a:pt x="14" y="23"/>
                  <a:pt x="14" y="24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lose/>
                <a:moveTo>
                  <a:pt x="15" y="23"/>
                </a:move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lose/>
                <a:moveTo>
                  <a:pt x="17" y="11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lose/>
                <a:moveTo>
                  <a:pt x="17" y="11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lose/>
                <a:moveTo>
                  <a:pt x="9" y="33"/>
                </a:move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lose/>
                <a:moveTo>
                  <a:pt x="17" y="12"/>
                </a:move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lose/>
                <a:moveTo>
                  <a:pt x="2" y="30"/>
                </a:move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lose/>
                <a:moveTo>
                  <a:pt x="9" y="32"/>
                </a:move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lose/>
                <a:moveTo>
                  <a:pt x="2" y="30"/>
                </a:move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lose/>
                <a:moveTo>
                  <a:pt x="2" y="30"/>
                </a:moveTo>
                <a:cubicBezTo>
                  <a:pt x="2" y="30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lose/>
                <a:moveTo>
                  <a:pt x="23" y="15"/>
                </a:move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9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7" y="18"/>
                  <a:pt x="18" y="18"/>
                  <a:pt x="18" y="18"/>
                </a:cubicBezTo>
                <a:cubicBezTo>
                  <a:pt x="18" y="18"/>
                  <a:pt x="18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5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7" y="14"/>
                  <a:pt x="1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4"/>
                </a:cubicBezTo>
                <a:cubicBezTo>
                  <a:pt x="18" y="14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5" y="8"/>
                  <a:pt x="15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8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9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5"/>
                  <a:pt x="20" y="5"/>
                </a:cubicBezTo>
                <a:cubicBezTo>
                  <a:pt x="20" y="5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3"/>
                </a:cubicBezTo>
                <a:cubicBezTo>
                  <a:pt x="24" y="3"/>
                  <a:pt x="24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5"/>
                  <a:pt x="25" y="5"/>
                </a:cubicBezTo>
                <a:cubicBezTo>
                  <a:pt x="25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6"/>
                </a:cubicBezTo>
                <a:cubicBezTo>
                  <a:pt x="23" y="6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7"/>
                  <a:pt x="25" y="7"/>
                </a:cubicBezTo>
                <a:cubicBezTo>
                  <a:pt x="25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8"/>
                  <a:pt x="25" y="8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4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lose/>
                <a:moveTo>
                  <a:pt x="25" y="5"/>
                </a:move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lose/>
                <a:moveTo>
                  <a:pt x="18" y="14"/>
                </a:move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lose/>
                <a:moveTo>
                  <a:pt x="19" y="18"/>
                </a:move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lose/>
                <a:moveTo>
                  <a:pt x="19" y="18"/>
                </a:move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lose/>
                <a:moveTo>
                  <a:pt x="19" y="5"/>
                </a:move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lose/>
                <a:moveTo>
                  <a:pt x="9" y="32"/>
                </a:move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0" y="26"/>
                </a:move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lose/>
                <a:moveTo>
                  <a:pt x="26" y="36"/>
                </a:move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lose/>
                <a:moveTo>
                  <a:pt x="28" y="37"/>
                </a:moveTo>
                <a:cubicBezTo>
                  <a:pt x="28" y="37"/>
                  <a:pt x="27" y="37"/>
                  <a:pt x="27" y="37"/>
                </a:cubicBezTo>
                <a:cubicBezTo>
                  <a:pt x="27" y="37"/>
                  <a:pt x="28" y="37"/>
                  <a:pt x="28" y="37"/>
                </a:cubicBezTo>
                <a:cubicBezTo>
                  <a:pt x="28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6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5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7" y="30"/>
                  <a:pt x="27" y="30"/>
                </a:cubicBezTo>
                <a:cubicBezTo>
                  <a:pt x="27" y="30"/>
                  <a:pt x="27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30"/>
                  <a:pt x="33" y="31"/>
                  <a:pt x="32" y="31"/>
                </a:cubicBezTo>
                <a:cubicBezTo>
                  <a:pt x="31" y="33"/>
                  <a:pt x="30" y="35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lose/>
                <a:moveTo>
                  <a:pt x="29" y="36"/>
                </a:move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lose/>
                <a:moveTo>
                  <a:pt x="28" y="36"/>
                </a:move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lose/>
                <a:moveTo>
                  <a:pt x="6" y="32"/>
                </a:move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lose/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lose/>
                <a:moveTo>
                  <a:pt x="24" y="17"/>
                </a:move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lose/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lose/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4"/>
                  <a:pt x="22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2" y="34"/>
                  <a:pt x="22" y="34"/>
                </a:cubicBezTo>
                <a:cubicBezTo>
                  <a:pt x="22" y="34"/>
                  <a:pt x="23" y="34"/>
                  <a:pt x="23" y="34"/>
                </a:cubicBezTo>
                <a:close/>
                <a:moveTo>
                  <a:pt x="21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1" y="27"/>
                  <a:pt x="21" y="27"/>
                </a:cubicBezTo>
                <a:close/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lose/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22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lose/>
                <a:moveTo>
                  <a:pt x="18" y="19"/>
                </a:move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lose/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22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lose/>
                <a:moveTo>
                  <a:pt x="22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lose/>
                <a:moveTo>
                  <a:pt x="18" y="19"/>
                </a:move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9"/>
                  <a:pt x="18" y="19"/>
                </a:cubicBezTo>
                <a:close/>
                <a:moveTo>
                  <a:pt x="22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lose/>
                <a:moveTo>
                  <a:pt x="22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lose/>
                <a:moveTo>
                  <a:pt x="22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lose/>
                <a:moveTo>
                  <a:pt x="22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lose/>
                <a:moveTo>
                  <a:pt x="23" y="4"/>
                </a:move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lose/>
                <a:moveTo>
                  <a:pt x="15" y="15"/>
                </a:moveTo>
                <a:cubicBezTo>
                  <a:pt x="15" y="15"/>
                  <a:pt x="15" y="15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5"/>
                </a:cubicBezTo>
                <a:cubicBezTo>
                  <a:pt x="14" y="15"/>
                  <a:pt x="15" y="15"/>
                  <a:pt x="15" y="15"/>
                </a:cubicBezTo>
                <a:close/>
                <a:moveTo>
                  <a:pt x="14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lose/>
                <a:moveTo>
                  <a:pt x="14" y="13"/>
                </a:move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lose/>
                <a:moveTo>
                  <a:pt x="14" y="13"/>
                </a:move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lose/>
                <a:moveTo>
                  <a:pt x="15" y="23"/>
                </a:move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lose/>
                <a:moveTo>
                  <a:pt x="15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5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13" y="9"/>
                </a:moveTo>
                <a:cubicBezTo>
                  <a:pt x="13" y="9"/>
                  <a:pt x="13" y="8"/>
                  <a:pt x="13" y="8"/>
                </a:cubicBezTo>
                <a:cubicBezTo>
                  <a:pt x="13" y="8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lose/>
                <a:moveTo>
                  <a:pt x="34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13" y="8"/>
                </a:move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lose/>
                <a:moveTo>
                  <a:pt x="13" y="12"/>
                </a:move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lose/>
                <a:moveTo>
                  <a:pt x="13" y="12"/>
                </a:move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3" y="12"/>
                  <a:pt x="13" y="12"/>
                  <a:pt x="13" y="12"/>
                </a:cubicBezTo>
                <a:close/>
                <a:moveTo>
                  <a:pt x="13" y="12"/>
                </a:move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lose/>
                <a:moveTo>
                  <a:pt x="15" y="23"/>
                </a:move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lose/>
                <a:moveTo>
                  <a:pt x="21" y="5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lose/>
                <a:moveTo>
                  <a:pt x="21" y="4"/>
                </a:move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lose/>
                <a:moveTo>
                  <a:pt x="21" y="4"/>
                </a:move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lose/>
                <a:moveTo>
                  <a:pt x="22" y="4"/>
                </a:move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22" y="4"/>
                </a:move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21" y="5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15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6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21" y="5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lose/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lose/>
                <a:moveTo>
                  <a:pt x="15" y="23"/>
                </a:move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lose/>
                <a:moveTo>
                  <a:pt x="20" y="4"/>
                </a:move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4"/>
                  <a:pt x="20" y="4"/>
                </a:cubicBezTo>
                <a:close/>
                <a:moveTo>
                  <a:pt x="17" y="5"/>
                </a:move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lose/>
                <a:moveTo>
                  <a:pt x="11" y="13"/>
                </a:move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lose/>
                <a:moveTo>
                  <a:pt x="11" y="17"/>
                </a:move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lose/>
                <a:moveTo>
                  <a:pt x="12" y="17"/>
                </a:move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lose/>
                <a:moveTo>
                  <a:pt x="11" y="16"/>
                </a:move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lose/>
                <a:moveTo>
                  <a:pt x="10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lose/>
                <a:moveTo>
                  <a:pt x="10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lose/>
                <a:moveTo>
                  <a:pt x="11" y="13"/>
                </a:move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lose/>
                <a:moveTo>
                  <a:pt x="11" y="16"/>
                </a:move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lose/>
                <a:moveTo>
                  <a:pt x="15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5"/>
                  <a:pt x="14" y="15"/>
                </a:cubicBezTo>
                <a:cubicBezTo>
                  <a:pt x="14" y="15"/>
                  <a:pt x="14" y="16"/>
                  <a:pt x="14" y="16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4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6"/>
                  <a:pt x="14" y="16"/>
                </a:cubicBezTo>
                <a:cubicBezTo>
                  <a:pt x="14" y="16"/>
                  <a:pt x="14" y="16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3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3" y="14"/>
                  <a:pt x="13" y="14"/>
                  <a:pt x="12" y="14"/>
                </a:cubicBezTo>
                <a:cubicBezTo>
                  <a:pt x="12" y="14"/>
                  <a:pt x="12" y="13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2"/>
                </a:cubicBezTo>
                <a:cubicBezTo>
                  <a:pt x="11" y="12"/>
                  <a:pt x="11" y="13"/>
                  <a:pt x="11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0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10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1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2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2"/>
                  <a:pt x="13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2"/>
                  <a:pt x="14" y="13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4"/>
                  <a:pt x="14" y="13"/>
                  <a:pt x="14" y="13"/>
                </a:cubicBezTo>
                <a:cubicBezTo>
                  <a:pt x="14" y="14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3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4" y="15"/>
                  <a:pt x="14" y="15"/>
                </a:cubicBezTo>
                <a:cubicBezTo>
                  <a:pt x="14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lose/>
                <a:moveTo>
                  <a:pt x="12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13" y="16"/>
                </a:move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2" y="16"/>
                </a:cubicBezTo>
                <a:cubicBezTo>
                  <a:pt x="12" y="16"/>
                  <a:pt x="13" y="16"/>
                  <a:pt x="12" y="16"/>
                </a:cubicBezTo>
                <a:cubicBezTo>
                  <a:pt x="12" y="16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lose/>
                <a:moveTo>
                  <a:pt x="14" y="17"/>
                </a:move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lose/>
                <a:moveTo>
                  <a:pt x="9" y="32"/>
                </a:move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lose/>
                <a:moveTo>
                  <a:pt x="13" y="18"/>
                </a:move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4" y="18"/>
                  <a:pt x="13" y="17"/>
                </a:cubicBezTo>
                <a:cubicBezTo>
                  <a:pt x="13" y="17"/>
                  <a:pt x="13" y="18"/>
                  <a:pt x="13" y="17"/>
                </a:cubicBezTo>
                <a:cubicBezTo>
                  <a:pt x="13" y="17"/>
                  <a:pt x="13" y="17"/>
                  <a:pt x="13" y="18"/>
                </a:cubicBezTo>
                <a:close/>
                <a:moveTo>
                  <a:pt x="9" y="32"/>
                </a:move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lose/>
                <a:moveTo>
                  <a:pt x="14" y="17"/>
                </a:move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lose/>
                <a:moveTo>
                  <a:pt x="14" y="17"/>
                </a:moveTo>
                <a:cubicBezTo>
                  <a:pt x="14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7"/>
                  <a:pt x="14" y="17"/>
                  <a:pt x="14" y="17"/>
                </a:cubicBezTo>
                <a:close/>
                <a:moveTo>
                  <a:pt x="13" y="18"/>
                </a:moveTo>
                <a:cubicBezTo>
                  <a:pt x="13" y="18"/>
                  <a:pt x="13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lose/>
                <a:moveTo>
                  <a:pt x="11" y="13"/>
                </a:move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lose/>
                <a:moveTo>
                  <a:pt x="11" y="13"/>
                </a:move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lose/>
                <a:moveTo>
                  <a:pt x="12" y="14"/>
                </a:move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lose/>
                <a:moveTo>
                  <a:pt x="9" y="32"/>
                </a:move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lose/>
                <a:moveTo>
                  <a:pt x="11" y="13"/>
                </a:move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lose/>
                <a:moveTo>
                  <a:pt x="12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12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12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12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9" y="33"/>
                </a:move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3"/>
                  <a:pt x="9" y="33"/>
                </a:cubicBezTo>
                <a:close/>
                <a:moveTo>
                  <a:pt x="12" y="14"/>
                </a:move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2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lose/>
                <a:moveTo>
                  <a:pt x="12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11" y="13"/>
                </a:moveTo>
                <a:cubicBezTo>
                  <a:pt x="11" y="13"/>
                  <a:pt x="11" y="13"/>
                  <a:pt x="11" y="13"/>
                </a:cubicBezTo>
                <a:cubicBezTo>
                  <a:pt x="11" y="14"/>
                  <a:pt x="11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lose/>
                <a:moveTo>
                  <a:pt x="11" y="14"/>
                </a:move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lose/>
                <a:moveTo>
                  <a:pt x="1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lose/>
                <a:moveTo>
                  <a:pt x="31" y="9"/>
                </a:move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31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32" y="17"/>
                </a:move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lose/>
                <a:moveTo>
                  <a:pt x="32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32" y="17"/>
                </a:move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lose/>
                <a:moveTo>
                  <a:pt x="31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5" y="13"/>
                </a:cubicBezTo>
                <a:close/>
                <a:moveTo>
                  <a:pt x="35" y="7"/>
                </a:move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close/>
                <a:moveTo>
                  <a:pt x="34" y="14"/>
                </a:move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lose/>
                <a:moveTo>
                  <a:pt x="34" y="13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lose/>
                <a:moveTo>
                  <a:pt x="34" y="13"/>
                </a:moveTo>
                <a:cubicBezTo>
                  <a:pt x="34" y="14"/>
                  <a:pt x="34" y="14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lose/>
                <a:moveTo>
                  <a:pt x="34" y="8"/>
                </a:move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lose/>
                <a:moveTo>
                  <a:pt x="33" y="8"/>
                </a:move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lose/>
                <a:moveTo>
                  <a:pt x="33" y="9"/>
                </a:move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38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8" y="7"/>
                  <a:pt x="38" y="7"/>
                </a:cubicBezTo>
                <a:cubicBezTo>
                  <a:pt x="38" y="7"/>
                  <a:pt x="37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lose/>
                <a:moveTo>
                  <a:pt x="33" y="11"/>
                </a:move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3" y="14"/>
                </a:cubicBezTo>
                <a:close/>
                <a:moveTo>
                  <a:pt x="32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32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38" y="7"/>
                </a:move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40" y="14"/>
                </a:move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lose/>
                <a:moveTo>
                  <a:pt x="40" y="5"/>
                </a:move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lose/>
                <a:moveTo>
                  <a:pt x="39" y="5"/>
                </a:move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lose/>
                <a:moveTo>
                  <a:pt x="40" y="5"/>
                </a:move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5"/>
                  <a:pt x="40" y="5"/>
                </a:cubicBezTo>
                <a:cubicBezTo>
                  <a:pt x="40" y="5"/>
                  <a:pt x="40" y="5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40" y="6"/>
                </a:move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6"/>
                  <a:pt x="39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7"/>
                  <a:pt x="40" y="7"/>
                  <a:pt x="40" y="6"/>
                </a:cubicBezTo>
                <a:close/>
                <a:moveTo>
                  <a:pt x="42" y="14"/>
                </a:move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38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lose/>
                <a:moveTo>
                  <a:pt x="38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5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lose/>
                <a:moveTo>
                  <a:pt x="38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lose/>
                <a:moveTo>
                  <a:pt x="39" y="5"/>
                </a:move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lose/>
                <a:moveTo>
                  <a:pt x="38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6"/>
                  <a:pt x="38" y="6"/>
                  <a:pt x="38" y="6"/>
                </a:cubicBezTo>
                <a:close/>
                <a:moveTo>
                  <a:pt x="39" y="5"/>
                </a:move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42" y="13"/>
                </a:move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1"/>
                </a:cubicBezTo>
                <a:cubicBezTo>
                  <a:pt x="41" y="11"/>
                  <a:pt x="41" y="12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2" y="13"/>
                  <a:pt x="42" y="13"/>
                  <a:pt x="42" y="13"/>
                </a:cubicBezTo>
                <a:close/>
                <a:moveTo>
                  <a:pt x="39" y="5"/>
                </a:move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lose/>
                <a:moveTo>
                  <a:pt x="41" y="10"/>
                </a:move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40" y="5"/>
                </a:move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40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1" y="10"/>
                </a:cubicBezTo>
                <a:cubicBezTo>
                  <a:pt x="41" y="10"/>
                  <a:pt x="40" y="10"/>
                  <a:pt x="40" y="10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lose/>
                <a:moveTo>
                  <a:pt x="39" y="5"/>
                </a:move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5"/>
                  <a:pt x="39" y="6"/>
                </a:cubicBezTo>
                <a:close/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2" y="20"/>
                </a:move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4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20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4" y="25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lose/>
                <a:moveTo>
                  <a:pt x="30" y="57"/>
                </a:moveTo>
                <a:cubicBezTo>
                  <a:pt x="31" y="57"/>
                  <a:pt x="31" y="57"/>
                  <a:pt x="32" y="57"/>
                </a:cubicBezTo>
                <a:cubicBezTo>
                  <a:pt x="32" y="58"/>
                  <a:pt x="32" y="58"/>
                  <a:pt x="32" y="59"/>
                </a:cubicBezTo>
                <a:cubicBezTo>
                  <a:pt x="31" y="59"/>
                  <a:pt x="30" y="59"/>
                  <a:pt x="30" y="59"/>
                </a:cubicBezTo>
                <a:cubicBezTo>
                  <a:pt x="13" y="59"/>
                  <a:pt x="0" y="46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3" y="0"/>
                  <a:pt x="55" y="9"/>
                  <a:pt x="58" y="22"/>
                </a:cubicBezTo>
                <a:cubicBezTo>
                  <a:pt x="56" y="23"/>
                  <a:pt x="54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1" y="23"/>
                </a:cubicBezTo>
                <a:cubicBezTo>
                  <a:pt x="49" y="23"/>
                  <a:pt x="47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4" y="24"/>
                  <a:pt x="43" y="24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1" y="25"/>
                  <a:pt x="41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8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7" y="25"/>
                  <a:pt x="37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8" y="26"/>
                  <a:pt x="37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6" y="27"/>
                  <a:pt x="36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3" y="27"/>
                  <a:pt x="33" y="27"/>
                </a:cubicBezTo>
                <a:cubicBezTo>
                  <a:pt x="33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6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7"/>
                  <a:pt x="27" y="27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3"/>
                </a:cubicBezTo>
                <a:cubicBezTo>
                  <a:pt x="30" y="23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0"/>
                  <a:pt x="31" y="21"/>
                </a:cubicBezTo>
                <a:cubicBezTo>
                  <a:pt x="31" y="21"/>
                  <a:pt x="31" y="21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1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3" y="21"/>
                  <a:pt x="33" y="22"/>
                </a:cubicBezTo>
                <a:cubicBezTo>
                  <a:pt x="32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8"/>
                </a:cubicBezTo>
                <a:cubicBezTo>
                  <a:pt x="34" y="18"/>
                  <a:pt x="33" y="17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4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1" y="19"/>
                  <a:pt x="31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20"/>
                  <a:pt x="31" y="20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19"/>
                  <a:pt x="30" y="20"/>
                  <a:pt x="30" y="20"/>
                </a:cubicBezTo>
                <a:cubicBezTo>
                  <a:pt x="30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1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7"/>
                </a:cubicBezTo>
                <a:cubicBezTo>
                  <a:pt x="31" y="17"/>
                  <a:pt x="31" y="18"/>
                  <a:pt x="31" y="18"/>
                </a:cubicBezTo>
                <a:cubicBezTo>
                  <a:pt x="31" y="18"/>
                  <a:pt x="31" y="18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8"/>
                  <a:pt x="32" y="18"/>
                </a:cubicBezTo>
                <a:cubicBezTo>
                  <a:pt x="32" y="18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1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3" y="15"/>
                  <a:pt x="33" y="15"/>
                </a:cubicBezTo>
                <a:cubicBezTo>
                  <a:pt x="33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5" y="13"/>
                  <a:pt x="35" y="13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6"/>
                  <a:pt x="36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7" y="17"/>
                </a:cubicBezTo>
                <a:cubicBezTo>
                  <a:pt x="37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5" y="14"/>
                  <a:pt x="44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3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5" y="11"/>
                  <a:pt x="45" y="11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1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2"/>
                </a:cubicBezTo>
                <a:cubicBezTo>
                  <a:pt x="47" y="12"/>
                  <a:pt x="47" y="12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3"/>
                  <a:pt x="47" y="13"/>
                </a:cubicBezTo>
                <a:cubicBezTo>
                  <a:pt x="47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2"/>
                </a:cubicBezTo>
                <a:cubicBezTo>
                  <a:pt x="48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6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6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4"/>
                  <a:pt x="36" y="2"/>
                  <a:pt x="30" y="2"/>
                </a:cubicBezTo>
                <a:cubicBezTo>
                  <a:pt x="26" y="2"/>
                  <a:pt x="22" y="3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6" y="6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2" y="9"/>
                  <a:pt x="12" y="9"/>
                </a:cubicBezTo>
                <a:cubicBezTo>
                  <a:pt x="12" y="9"/>
                  <a:pt x="12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10"/>
                  <a:pt x="9" y="11"/>
                  <a:pt x="9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3"/>
                </a:cubicBezTo>
                <a:cubicBezTo>
                  <a:pt x="9" y="13"/>
                  <a:pt x="9" y="12"/>
                  <a:pt x="9" y="12"/>
                </a:cubicBezTo>
                <a:cubicBezTo>
                  <a:pt x="9" y="12"/>
                  <a:pt x="9" y="12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5"/>
                  <a:pt x="7" y="15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4" y="19"/>
                </a:cubicBezTo>
                <a:cubicBezTo>
                  <a:pt x="14" y="19"/>
                  <a:pt x="14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3" y="20"/>
                  <a:pt x="13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5" y="21"/>
                </a:cubicBezTo>
                <a:cubicBezTo>
                  <a:pt x="15" y="21"/>
                  <a:pt x="14" y="21"/>
                  <a:pt x="14" y="21"/>
                </a:cubicBezTo>
                <a:cubicBezTo>
                  <a:pt x="14" y="21"/>
                  <a:pt x="14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4" y="21"/>
                </a:cubicBezTo>
                <a:cubicBezTo>
                  <a:pt x="14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3"/>
                </a:cubicBezTo>
                <a:cubicBezTo>
                  <a:pt x="14" y="23"/>
                  <a:pt x="14" y="22"/>
                  <a:pt x="14" y="22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4"/>
                  <a:pt x="11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5"/>
                  <a:pt x="11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5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5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7"/>
                  <a:pt x="8" y="27"/>
                </a:cubicBezTo>
                <a:cubicBezTo>
                  <a:pt x="9" y="27"/>
                  <a:pt x="9" y="27"/>
                  <a:pt x="9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9"/>
                  <a:pt x="8" y="29"/>
                </a:cubicBezTo>
                <a:cubicBezTo>
                  <a:pt x="8" y="29"/>
                  <a:pt x="8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29"/>
                  <a:pt x="6" y="29"/>
                </a:cubicBezTo>
                <a:cubicBezTo>
                  <a:pt x="6" y="29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4" y="29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7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5"/>
                  <a:pt x="11" y="36"/>
                  <a:pt x="11" y="36"/>
                </a:cubicBezTo>
                <a:cubicBezTo>
                  <a:pt x="11" y="36"/>
                  <a:pt x="11" y="36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5" y="47"/>
                  <a:pt x="15" y="47"/>
                </a:cubicBezTo>
                <a:cubicBezTo>
                  <a:pt x="15" y="47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9"/>
                  <a:pt x="15" y="49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2" y="50"/>
                  <a:pt x="12" y="50"/>
                </a:cubicBezTo>
                <a:cubicBezTo>
                  <a:pt x="12" y="50"/>
                  <a:pt x="12" y="51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3" y="51"/>
                  <a:pt x="12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7" y="55"/>
                  <a:pt x="23" y="57"/>
                  <a:pt x="30" y="57"/>
                </a:cubicBezTo>
                <a:close/>
                <a:moveTo>
                  <a:pt x="18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17" y="42"/>
                </a:move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lose/>
                <a:moveTo>
                  <a:pt x="17" y="41"/>
                </a:move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lose/>
                <a:moveTo>
                  <a:pt x="16" y="45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6" y="44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lose/>
                <a:moveTo>
                  <a:pt x="15" y="45"/>
                </a:move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lose/>
                <a:moveTo>
                  <a:pt x="16" y="45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lose/>
                <a:moveTo>
                  <a:pt x="16" y="44"/>
                </a:move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lose/>
                <a:moveTo>
                  <a:pt x="16" y="45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lose/>
                <a:moveTo>
                  <a:pt x="15" y="44"/>
                </a:move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lose/>
                <a:moveTo>
                  <a:pt x="15" y="40"/>
                </a:move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lose/>
                <a:moveTo>
                  <a:pt x="15" y="44"/>
                </a:move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lose/>
                <a:moveTo>
                  <a:pt x="15" y="45"/>
                </a:move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lose/>
                <a:moveTo>
                  <a:pt x="14" y="45"/>
                </a:moveTo>
                <a:cubicBezTo>
                  <a:pt x="14" y="45"/>
                  <a:pt x="14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4" y="45"/>
                </a:cubicBezTo>
                <a:close/>
                <a:moveTo>
                  <a:pt x="14" y="46"/>
                </a:move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lose/>
                <a:moveTo>
                  <a:pt x="14" y="48"/>
                </a:move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9"/>
                  <a:pt x="14" y="49"/>
                </a:cubicBezTo>
                <a:cubicBezTo>
                  <a:pt x="14" y="49"/>
                  <a:pt x="14" y="49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lose/>
                <a:moveTo>
                  <a:pt x="13" y="37"/>
                </a:moveTo>
                <a:cubicBezTo>
                  <a:pt x="13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7"/>
                  <a:pt x="13" y="37"/>
                  <a:pt x="13" y="37"/>
                </a:cubicBezTo>
                <a:close/>
                <a:moveTo>
                  <a:pt x="13" y="22"/>
                </a:move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lose/>
                <a:moveTo>
                  <a:pt x="12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lose/>
                <a:moveTo>
                  <a:pt x="12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2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lose/>
                <a:moveTo>
                  <a:pt x="11" y="21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0"/>
                  <a:pt x="12" y="20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lose/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lose/>
                <a:moveTo>
                  <a:pt x="45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lose/>
                <a:moveTo>
                  <a:pt x="45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lose/>
                <a:moveTo>
                  <a:pt x="37" y="15"/>
                </a:move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lose/>
                <a:moveTo>
                  <a:pt x="32" y="19"/>
                </a:move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lose/>
                <a:moveTo>
                  <a:pt x="32" y="18"/>
                </a:move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lose/>
                <a:moveTo>
                  <a:pt x="32" y="18"/>
                </a:move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lose/>
                <a:moveTo>
                  <a:pt x="33" y="19"/>
                </a:move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lose/>
                <a:moveTo>
                  <a:pt x="32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32" y="19"/>
                </a:move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19"/>
                </a:cubicBezTo>
                <a:cubicBezTo>
                  <a:pt x="32" y="19"/>
                  <a:pt x="32" y="19"/>
                  <a:pt x="32" y="19"/>
                </a:cubicBezTo>
                <a:close/>
                <a:moveTo>
                  <a:pt x="32" y="18"/>
                </a:move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3" y="18"/>
                  <a:pt x="33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lose/>
                <a:moveTo>
                  <a:pt x="32" y="19"/>
                </a:moveTo>
                <a:cubicBezTo>
                  <a:pt x="32" y="19"/>
                  <a:pt x="32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lose/>
                <a:moveTo>
                  <a:pt x="33" y="20"/>
                </a:move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lose/>
                <a:moveTo>
                  <a:pt x="33" y="19"/>
                </a:move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lose/>
                <a:moveTo>
                  <a:pt x="33" y="17"/>
                </a:moveTo>
                <a:cubicBezTo>
                  <a:pt x="33" y="17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lose/>
                <a:moveTo>
                  <a:pt x="33" y="16"/>
                </a:move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33" y="16"/>
                </a:move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33" y="16"/>
                </a:move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33" y="16"/>
                </a:move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34" y="15"/>
                </a:moveTo>
                <a:cubicBezTo>
                  <a:pt x="34" y="15"/>
                  <a:pt x="34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32" y="24"/>
                </a:move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lose/>
                <a:moveTo>
                  <a:pt x="36" y="20"/>
                </a:move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lose/>
                <a:moveTo>
                  <a:pt x="37" y="17"/>
                </a:moveTo>
                <a:cubicBezTo>
                  <a:pt x="37" y="17"/>
                  <a:pt x="37" y="17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lose/>
                <a:moveTo>
                  <a:pt x="36" y="15"/>
                </a:move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lose/>
                <a:moveTo>
                  <a:pt x="36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lose/>
                <a:moveTo>
                  <a:pt x="36" y="17"/>
                </a:move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lose/>
                <a:moveTo>
                  <a:pt x="36" y="17"/>
                </a:move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lose/>
                <a:moveTo>
                  <a:pt x="35" y="17"/>
                </a:move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lose/>
                <a:moveTo>
                  <a:pt x="35" y="17"/>
                </a:move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lose/>
                <a:moveTo>
                  <a:pt x="35" y="15"/>
                </a:move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lose/>
                <a:moveTo>
                  <a:pt x="35" y="17"/>
                </a:move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5" y="17"/>
                </a:moveTo>
                <a:cubicBezTo>
                  <a:pt x="35" y="17"/>
                  <a:pt x="35" y="17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8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8"/>
                  <a:pt x="36" y="18"/>
                  <a:pt x="36" y="17"/>
                </a:cubicBezTo>
                <a:cubicBezTo>
                  <a:pt x="35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36" y="18"/>
                </a:move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lose/>
                <a:moveTo>
                  <a:pt x="36" y="26"/>
                </a:move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36" y="26"/>
                </a:move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37" y="20"/>
                </a:move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lose/>
                <a:moveTo>
                  <a:pt x="37" y="23"/>
                </a:move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lose/>
                <a:moveTo>
                  <a:pt x="37" y="19"/>
                </a:move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38" y="19"/>
                </a:move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38" y="19"/>
                </a:move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37" y="17"/>
                </a:move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8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38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lose/>
                <a:moveTo>
                  <a:pt x="38" y="24"/>
                </a:move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lose/>
                <a:moveTo>
                  <a:pt x="39" y="20"/>
                </a:move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39" y="19"/>
                </a:move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lose/>
                <a:moveTo>
                  <a:pt x="40" y="20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lose/>
                <a:moveTo>
                  <a:pt x="40" y="20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lose/>
                <a:moveTo>
                  <a:pt x="40" y="20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lose/>
                <a:moveTo>
                  <a:pt x="40" y="20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lose/>
                <a:moveTo>
                  <a:pt x="4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2" y="22"/>
                </a:move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3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lose/>
                <a:moveTo>
                  <a:pt x="42" y="21"/>
                </a:move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lose/>
                <a:moveTo>
                  <a:pt x="43" y="20"/>
                </a:move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lose/>
                <a:moveTo>
                  <a:pt x="43" y="20"/>
                </a:move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2" y="20"/>
                  <a:pt x="42" y="20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lose/>
                <a:moveTo>
                  <a:pt x="45" y="13"/>
                </a:move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lose/>
                <a:moveTo>
                  <a:pt x="45" y="13"/>
                </a:move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lose/>
                <a:moveTo>
                  <a:pt x="53" y="23"/>
                </a:move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lose/>
                <a:moveTo>
                  <a:pt x="55" y="22"/>
                </a:move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lose/>
                <a:moveTo>
                  <a:pt x="54" y="18"/>
                </a:move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9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lose/>
                <a:moveTo>
                  <a:pt x="54" y="23"/>
                </a:move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lose/>
                <a:moveTo>
                  <a:pt x="54" y="23"/>
                </a:move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lose/>
                <a:moveTo>
                  <a:pt x="53" y="22"/>
                </a:move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lose/>
                <a:moveTo>
                  <a:pt x="53" y="22"/>
                </a:move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lose/>
                <a:moveTo>
                  <a:pt x="53" y="21"/>
                </a:move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lose/>
                <a:moveTo>
                  <a:pt x="52" y="23"/>
                </a:move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51" y="22"/>
                </a:move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0" y="2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lose/>
                <a:moveTo>
                  <a:pt x="49" y="20"/>
                </a:move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lose/>
                <a:moveTo>
                  <a:pt x="49" y="20"/>
                </a:move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lose/>
                <a:moveTo>
                  <a:pt x="49" y="20"/>
                </a:move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lose/>
                <a:moveTo>
                  <a:pt x="8" y="14"/>
                </a:move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lose/>
                <a:moveTo>
                  <a:pt x="9" y="14"/>
                </a:moveTo>
                <a:cubicBezTo>
                  <a:pt x="9" y="14"/>
                  <a:pt x="9" y="14"/>
                  <a:pt x="9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lose/>
                <a:moveTo>
                  <a:pt x="8" y="13"/>
                </a:move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3"/>
                </a:cubicBezTo>
                <a:close/>
                <a:moveTo>
                  <a:pt x="8" y="12"/>
                </a:moveTo>
                <a:cubicBezTo>
                  <a:pt x="8" y="12"/>
                  <a:pt x="8" y="12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lose/>
                <a:moveTo>
                  <a:pt x="7" y="13"/>
                </a:move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3"/>
                  <a:pt x="8" y="13"/>
                  <a:pt x="7" y="13"/>
                </a:cubicBezTo>
                <a:close/>
                <a:moveTo>
                  <a:pt x="7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5" y="25"/>
                </a:move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lnTo>
                  <a:pt x="5" y="25"/>
                </a:lnTo>
                <a:close/>
                <a:moveTo>
                  <a:pt x="4" y="21"/>
                </a:move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lose/>
                <a:moveTo>
                  <a:pt x="4" y="21"/>
                </a:move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lose/>
                <a:moveTo>
                  <a:pt x="4" y="22"/>
                </a:move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4" y="23"/>
                </a:move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lose/>
                <a:moveTo>
                  <a:pt x="5" y="22"/>
                </a:move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4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lose/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lose/>
                <a:moveTo>
                  <a:pt x="5" y="19"/>
                </a:move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lose/>
                <a:moveTo>
                  <a:pt x="5" y="19"/>
                </a:move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lose/>
                <a:moveTo>
                  <a:pt x="5" y="22"/>
                </a:move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lose/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lose/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lose/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lose/>
                <a:moveTo>
                  <a:pt x="5" y="22"/>
                </a:move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22"/>
                </a:move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lose/>
                <a:moveTo>
                  <a:pt x="8" y="25"/>
                </a:move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lose/>
                <a:moveTo>
                  <a:pt x="10" y="23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lose/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lose/>
                <a:moveTo>
                  <a:pt x="11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lose/>
                <a:moveTo>
                  <a:pt x="10" y="20"/>
                </a:move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lose/>
                <a:moveTo>
                  <a:pt x="10" y="22"/>
                </a:move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9" y="23"/>
                </a:moveTo>
                <a:cubicBezTo>
                  <a:pt x="9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3"/>
                  <a:pt x="9" y="23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lose/>
                <a:moveTo>
                  <a:pt x="9" y="24"/>
                </a:move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3"/>
                  <a:pt x="9" y="23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lose/>
                <a:moveTo>
                  <a:pt x="9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lose/>
                <a:moveTo>
                  <a:pt x="8" y="25"/>
                </a:move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8" y="25"/>
                  <a:pt x="8" y="25"/>
                </a:cubicBezTo>
                <a:close/>
                <a:moveTo>
                  <a:pt x="8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3"/>
                  <a:pt x="8" y="23"/>
                </a:cubicBezTo>
                <a:close/>
                <a:moveTo>
                  <a:pt x="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7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3"/>
                  <a:pt x="6" y="23"/>
                </a:cubicBezTo>
                <a:cubicBezTo>
                  <a:pt x="6" y="23"/>
                  <a:pt x="6" y="23"/>
                  <a:pt x="6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3"/>
                  <a:pt x="7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4"/>
                  <a:pt x="7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lose/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2"/>
                  <a:pt x="6" y="22"/>
                  <a:pt x="6" y="22"/>
                </a:cubicBezTo>
                <a:close/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lose/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lose/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lose/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lose/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lose/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6" y="22"/>
                </a:cubicBezTo>
                <a:close/>
                <a:moveTo>
                  <a:pt x="7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lose/>
                <a:moveTo>
                  <a:pt x="7" y="21"/>
                </a:move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lose/>
                <a:moveTo>
                  <a:pt x="6" y="21"/>
                </a:moveTo>
                <a:cubicBezTo>
                  <a:pt x="6" y="21"/>
                  <a:pt x="6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6" y="21"/>
                  <a:pt x="6" y="21"/>
                </a:cubicBezTo>
                <a:close/>
                <a:moveTo>
                  <a:pt x="6" y="21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lose/>
                <a:moveTo>
                  <a:pt x="6" y="21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lose/>
                <a:moveTo>
                  <a:pt x="6" y="20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lose/>
                <a:moveTo>
                  <a:pt x="6" y="20"/>
                </a:move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lose/>
                <a:moveTo>
                  <a:pt x="6" y="21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lose/>
                <a:moveTo>
                  <a:pt x="6" y="20"/>
                </a:move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lose/>
                <a:moveTo>
                  <a:pt x="6" y="20"/>
                </a:move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lose/>
                <a:moveTo>
                  <a:pt x="6" y="20"/>
                </a:move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lose/>
                <a:moveTo>
                  <a:pt x="6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5" y="22"/>
                  <a:pt x="5" y="22"/>
                </a:cubicBezTo>
                <a:cubicBezTo>
                  <a:pt x="5" y="22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lose/>
                <a:moveTo>
                  <a:pt x="6" y="21"/>
                </a:moveTo>
                <a:cubicBezTo>
                  <a:pt x="6" y="21"/>
                  <a:pt x="6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lose/>
                <a:moveTo>
                  <a:pt x="6" y="17"/>
                </a:move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lose/>
                <a:moveTo>
                  <a:pt x="7" y="16"/>
                </a:move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lose/>
                <a:moveTo>
                  <a:pt x="7" y="16"/>
                </a:move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lose/>
                <a:moveTo>
                  <a:pt x="7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lose/>
                <a:moveTo>
                  <a:pt x="7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lose/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lose/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lose/>
                <a:moveTo>
                  <a:pt x="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5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lose/>
                <a:moveTo>
                  <a:pt x="5" y="17"/>
                </a:move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6"/>
                  <a:pt x="5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6" y="17"/>
                  <a:pt x="5" y="17"/>
                  <a:pt x="5" y="17"/>
                </a:cubicBezTo>
                <a:close/>
                <a:moveTo>
                  <a:pt x="5" y="17"/>
                </a:move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20"/>
                </a:move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5" y="17"/>
                </a:move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lose/>
                <a:moveTo>
                  <a:pt x="5" y="18"/>
                </a:move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5" y="19"/>
                </a:move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lose/>
                <a:moveTo>
                  <a:pt x="5" y="18"/>
                </a:move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lose/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lose/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lose/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lose/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lose/>
                <a:moveTo>
                  <a:pt x="4" y="21"/>
                </a:move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1"/>
                </a:cubicBezTo>
                <a:close/>
                <a:moveTo>
                  <a:pt x="3" y="21"/>
                </a:move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1"/>
                </a:cubicBezTo>
                <a:close/>
                <a:moveTo>
                  <a:pt x="3" y="21"/>
                </a:move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lose/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10" y="45"/>
                </a:move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3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2"/>
                  <a:pt x="7" y="42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7" y="39"/>
                  <a:pt x="7" y="39"/>
                </a:cubicBezTo>
                <a:cubicBezTo>
                  <a:pt x="7" y="39"/>
                  <a:pt x="6" y="39"/>
                  <a:pt x="6" y="39"/>
                </a:cubicBezTo>
                <a:cubicBezTo>
                  <a:pt x="6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8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7"/>
                  <a:pt x="7" y="37"/>
                </a:cubicBezTo>
                <a:cubicBezTo>
                  <a:pt x="7" y="37"/>
                  <a:pt x="6" y="37"/>
                  <a:pt x="6" y="37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2" y="34"/>
                  <a:pt x="2" y="34"/>
                </a:cubicBezTo>
                <a:cubicBezTo>
                  <a:pt x="2" y="34"/>
                  <a:pt x="2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2" y="34"/>
                  <a:pt x="2" y="34"/>
                </a:cubicBezTo>
                <a:cubicBezTo>
                  <a:pt x="3" y="36"/>
                  <a:pt x="3" y="37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2"/>
                  <a:pt x="7" y="46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9" y="47"/>
                  <a:pt x="10" y="47"/>
                  <a:pt x="9" y="47"/>
                </a:cubicBezTo>
                <a:cubicBezTo>
                  <a:pt x="9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lose/>
                <a:moveTo>
                  <a:pt x="10" y="43"/>
                </a:move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lose/>
                <a:moveTo>
                  <a:pt x="10" y="46"/>
                </a:move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lose/>
                <a:moveTo>
                  <a:pt x="11" y="44"/>
                </a:move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1" y="44"/>
                </a:cubicBezTo>
                <a:cubicBezTo>
                  <a:pt x="11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6"/>
                </a:cubicBezTo>
                <a:cubicBezTo>
                  <a:pt x="12" y="36"/>
                  <a:pt x="12" y="36"/>
                  <a:pt x="11" y="36"/>
                </a:cubicBezTo>
                <a:cubicBezTo>
                  <a:pt x="11" y="36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12" y="48"/>
                </a:move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lose/>
                <a:moveTo>
                  <a:pt x="34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lose/>
                <a:moveTo>
                  <a:pt x="33" y="25"/>
                </a:move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lose/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34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4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4" y="20"/>
                </a:move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lose/>
                <a:moveTo>
                  <a:pt x="34" y="20"/>
                </a:move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lose/>
                <a:moveTo>
                  <a:pt x="34" y="17"/>
                </a:move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34" y="17"/>
                </a:move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3" y="20"/>
                </a:moveTo>
                <a:cubicBezTo>
                  <a:pt x="34" y="20"/>
                  <a:pt x="33" y="20"/>
                  <a:pt x="33" y="20"/>
                </a:cubicBezTo>
                <a:cubicBezTo>
                  <a:pt x="33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lose/>
                <a:moveTo>
                  <a:pt x="32" y="20"/>
                </a:move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lose/>
                <a:moveTo>
                  <a:pt x="33" y="21"/>
                </a:move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lose/>
                <a:moveTo>
                  <a:pt x="33" y="21"/>
                </a:move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32" y="7"/>
                </a:move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lose/>
                <a:moveTo>
                  <a:pt x="31" y="18"/>
                </a:move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lose/>
                <a:moveTo>
                  <a:pt x="34" y="8"/>
                </a:move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lose/>
                <a:moveTo>
                  <a:pt x="32" y="7"/>
                </a:move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8"/>
                  <a:pt x="33" y="7"/>
                </a:cubicBezTo>
                <a:cubicBezTo>
                  <a:pt x="33" y="7"/>
                  <a:pt x="33" y="7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lose/>
                <a:moveTo>
                  <a:pt x="34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lose/>
                <a:moveTo>
                  <a:pt x="31" y="8"/>
                </a:move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1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8"/>
                  <a:pt x="32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8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lose/>
                <a:moveTo>
                  <a:pt x="33" y="7"/>
                </a:move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  <a:moveTo>
                  <a:pt x="34" y="14"/>
                </a:move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4" y="14"/>
                  <a:pt x="34" y="14"/>
                </a:cubicBezTo>
                <a:close/>
                <a:moveTo>
                  <a:pt x="34" y="9"/>
                </a:move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34" y="14"/>
                </a:move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lose/>
                <a:moveTo>
                  <a:pt x="34" y="14"/>
                </a:move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lose/>
                <a:moveTo>
                  <a:pt x="34" y="14"/>
                </a:move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4" y="39"/>
                </a:move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lose/>
                <a:moveTo>
                  <a:pt x="36" y="19"/>
                </a:move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lose/>
                <a:moveTo>
                  <a:pt x="7" y="40"/>
                </a:moveTo>
                <a:cubicBezTo>
                  <a:pt x="7" y="40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lose/>
                <a:moveTo>
                  <a:pt x="35" y="16"/>
                </a:move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6"/>
                  <a:pt x="35" y="16"/>
                </a:cubicBezTo>
                <a:close/>
                <a:moveTo>
                  <a:pt x="34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5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lose/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31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35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44" y="11"/>
                </a:move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6"/>
                </a:move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2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2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2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lose/>
                <a:moveTo>
                  <a:pt x="12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3" y="25"/>
                </a:move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4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3" y="25"/>
                  <a:pt x="13" y="25"/>
                </a:cubicBezTo>
                <a:close/>
                <a:moveTo>
                  <a:pt x="10" y="15"/>
                </a:move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8" y="21"/>
                </a:move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lose/>
                <a:moveTo>
                  <a:pt x="10" y="17"/>
                </a:move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2" y="34"/>
                </a:move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2" y="35"/>
                  <a:pt x="12" y="35"/>
                </a:cubicBezTo>
                <a:close/>
                <a:moveTo>
                  <a:pt x="10" y="35"/>
                </a:move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10" y="33"/>
                </a:move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0" y="35"/>
                </a:move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lose/>
                <a:moveTo>
                  <a:pt x="10" y="26"/>
                </a:move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lose/>
                <a:moveTo>
                  <a:pt x="7" y="33"/>
                </a:move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6" y="33"/>
                  <a:pt x="6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lose/>
                <a:moveTo>
                  <a:pt x="9" y="33"/>
                </a:move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lose/>
                <a:moveTo>
                  <a:pt x="6" y="32"/>
                </a:move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lose/>
                <a:moveTo>
                  <a:pt x="6" y="32"/>
                </a:move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8" y="33"/>
                </a:move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9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lose/>
                <a:moveTo>
                  <a:pt x="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lose/>
                <a:moveTo>
                  <a:pt x="8" y="33"/>
                </a:move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8" y="33"/>
                  <a:pt x="8" y="3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35"/>
                </a:move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lose/>
                <a:moveTo>
                  <a:pt x="13" y="23"/>
                </a:move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1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3"/>
                  <a:pt x="11" y="34"/>
                </a:cubicBezTo>
                <a:cubicBezTo>
                  <a:pt x="11" y="34"/>
                  <a:pt x="11" y="34"/>
                  <a:pt x="11" y="34"/>
                </a:cubicBezTo>
                <a:close/>
                <a:moveTo>
                  <a:pt x="11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11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11" y="33"/>
                </a:move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0" y="35"/>
                </a:move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lose/>
                <a:moveTo>
                  <a:pt x="6" y="32"/>
                </a:move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lose/>
                <a:moveTo>
                  <a:pt x="45" y="11"/>
                </a:move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lose/>
                <a:moveTo>
                  <a:pt x="45" y="10"/>
                </a:move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0"/>
                </a:cubicBezTo>
                <a:cubicBezTo>
                  <a:pt x="45" y="10"/>
                  <a:pt x="45" y="10"/>
                  <a:pt x="45" y="10"/>
                </a:cubicBezTo>
                <a:close/>
                <a:moveTo>
                  <a:pt x="44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4"/>
                  <a:pt x="44" y="13"/>
                  <a:pt x="44" y="13"/>
                </a:cubicBezTo>
                <a:close/>
                <a:moveTo>
                  <a:pt x="42" y="14"/>
                </a:move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3" y="6"/>
                </a:move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lose/>
                <a:moveTo>
                  <a:pt x="45" y="10"/>
                </a:move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lose/>
                <a:moveTo>
                  <a:pt x="45" y="9"/>
                </a:moveTo>
                <a:cubicBezTo>
                  <a:pt x="45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5" y="8"/>
                </a:cubicBezTo>
                <a:cubicBezTo>
                  <a:pt x="45" y="8"/>
                  <a:pt x="45" y="9"/>
                  <a:pt x="45" y="9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lose/>
                <a:moveTo>
                  <a:pt x="45" y="9"/>
                </a:move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lose/>
                <a:moveTo>
                  <a:pt x="45" y="9"/>
                </a:move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5" y="11"/>
                </a:move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lose/>
                <a:moveTo>
                  <a:pt x="42" y="14"/>
                </a:move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45" y="11"/>
                </a:move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42" y="14"/>
                </a:move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38" y="5"/>
                </a:moveTo>
                <a:cubicBezTo>
                  <a:pt x="38" y="5"/>
                  <a:pt x="38" y="5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5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lose/>
                <a:moveTo>
                  <a:pt x="39" y="15"/>
                </a:move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5"/>
                </a:cubicBezTo>
                <a:close/>
                <a:moveTo>
                  <a:pt x="42" y="14"/>
                </a:move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37" y="16"/>
                </a:move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6"/>
                  <a:pt x="37" y="16"/>
                </a:cubicBezTo>
                <a:close/>
                <a:moveTo>
                  <a:pt x="38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10" y="16"/>
                </a:move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0" y="16"/>
                </a:cubicBezTo>
                <a:close/>
                <a:moveTo>
                  <a:pt x="9" y="13"/>
                </a:move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lose/>
                <a:moveTo>
                  <a:pt x="9" y="13"/>
                </a:move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lose/>
                <a:moveTo>
                  <a:pt x="9" y="12"/>
                </a:move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lose/>
                <a:moveTo>
                  <a:pt x="10" y="15"/>
                </a:move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lose/>
                <a:moveTo>
                  <a:pt x="9" y="14"/>
                </a:move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lose/>
                <a:moveTo>
                  <a:pt x="9" y="13"/>
                </a:move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3"/>
                  <a:pt x="9" y="13"/>
                </a:cubicBezTo>
                <a:close/>
                <a:moveTo>
                  <a:pt x="9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lose/>
                <a:moveTo>
                  <a:pt x="47" y="9"/>
                </a:move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2"/>
                  <a:pt x="9" y="22"/>
                </a:cubicBezTo>
                <a:cubicBezTo>
                  <a:pt x="9" y="22"/>
                  <a:pt x="9" y="22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9" y="15"/>
                </a:move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lose/>
                <a:moveTo>
                  <a:pt x="9" y="20"/>
                </a:move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lose/>
                <a:moveTo>
                  <a:pt x="9" y="20"/>
                </a:move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lose/>
                <a:moveTo>
                  <a:pt x="10" y="16"/>
                </a:move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10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lose/>
                <a:moveTo>
                  <a:pt x="46" y="9"/>
                </a:move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lose/>
                <a:moveTo>
                  <a:pt x="46" y="10"/>
                </a:move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lose/>
                <a:moveTo>
                  <a:pt x="46" y="10"/>
                </a:move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lose/>
                <a:moveTo>
                  <a:pt x="46" y="11"/>
                </a:move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lose/>
                <a:moveTo>
                  <a:pt x="47" y="12"/>
                </a:move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lose/>
                <a:moveTo>
                  <a:pt x="46" y="10"/>
                </a:move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lose/>
                <a:moveTo>
                  <a:pt x="47" y="12"/>
                </a:move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lose/>
                <a:moveTo>
                  <a:pt x="46" y="9"/>
                </a:move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lose/>
                <a:moveTo>
                  <a:pt x="47" y="10"/>
                </a:move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lose/>
                <a:moveTo>
                  <a:pt x="47" y="10"/>
                </a:move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lose/>
                <a:moveTo>
                  <a:pt x="47" y="9"/>
                </a:move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lose/>
                <a:moveTo>
                  <a:pt x="47" y="9"/>
                </a:move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lose/>
                <a:moveTo>
                  <a:pt x="47" y="9"/>
                </a:move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10"/>
                  <a:pt x="47" y="10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55">
              <a:cs typeface="+mn-ea"/>
              <a:sym typeface="+mn-lt"/>
            </a:endParaRPr>
          </a:p>
        </p:txBody>
      </p:sp>
      <p:sp>
        <p:nvSpPr>
          <p:cNvPr id="22" name="图形">
            <a:extLst>
              <a:ext uri="{FF2B5EF4-FFF2-40B4-BE49-F238E27FC236}">
                <a16:creationId xmlns:a16="http://schemas.microsoft.com/office/drawing/2014/main" id="{BE675B2C-1C8D-98AD-4DA5-05D4FAAF1B32}"/>
              </a:ext>
            </a:extLst>
          </p:cNvPr>
          <p:cNvSpPr>
            <a:spLocks noEditPoints="1"/>
          </p:cNvSpPr>
          <p:nvPr/>
        </p:nvSpPr>
        <p:spPr bwMode="auto">
          <a:xfrm>
            <a:off x="7171759" y="1446508"/>
            <a:ext cx="442001" cy="465549"/>
          </a:xfrm>
          <a:custGeom>
            <a:avLst/>
            <a:gdLst>
              <a:gd name="T0" fmla="*/ 36 w 73"/>
              <a:gd name="T1" fmla="*/ 0 h 74"/>
              <a:gd name="T2" fmla="*/ 0 w 73"/>
              <a:gd name="T3" fmla="*/ 37 h 74"/>
              <a:gd name="T4" fmla="*/ 36 w 73"/>
              <a:gd name="T5" fmla="*/ 74 h 74"/>
              <a:gd name="T6" fmla="*/ 73 w 73"/>
              <a:gd name="T7" fmla="*/ 37 h 74"/>
              <a:gd name="T8" fmla="*/ 36 w 73"/>
              <a:gd name="T9" fmla="*/ 0 h 74"/>
              <a:gd name="T10" fmla="*/ 57 w 73"/>
              <a:gd name="T11" fmla="*/ 36 h 74"/>
              <a:gd name="T12" fmla="*/ 35 w 73"/>
              <a:gd name="T13" fmla="*/ 54 h 74"/>
              <a:gd name="T14" fmla="*/ 21 w 73"/>
              <a:gd name="T15" fmla="*/ 54 h 74"/>
              <a:gd name="T16" fmla="*/ 20 w 73"/>
              <a:gd name="T17" fmla="*/ 59 h 74"/>
              <a:gd name="T18" fmla="*/ 21 w 73"/>
              <a:gd name="T19" fmla="*/ 65 h 74"/>
              <a:gd name="T20" fmla="*/ 18 w 73"/>
              <a:gd name="T21" fmla="*/ 65 h 74"/>
              <a:gd name="T22" fmla="*/ 23 w 73"/>
              <a:gd name="T23" fmla="*/ 47 h 74"/>
              <a:gd name="T24" fmla="*/ 49 w 73"/>
              <a:gd name="T25" fmla="*/ 31 h 74"/>
              <a:gd name="T26" fmla="*/ 54 w 73"/>
              <a:gd name="T27" fmla="*/ 18 h 74"/>
              <a:gd name="T28" fmla="*/ 46 w 73"/>
              <a:gd name="T29" fmla="*/ 32 h 74"/>
              <a:gd name="T30" fmla="*/ 46 w 73"/>
              <a:gd name="T31" fmla="*/ 31 h 74"/>
              <a:gd name="T32" fmla="*/ 47 w 73"/>
              <a:gd name="T33" fmla="*/ 26 h 74"/>
              <a:gd name="T34" fmla="*/ 45 w 73"/>
              <a:gd name="T35" fmla="*/ 30 h 74"/>
              <a:gd name="T36" fmla="*/ 44 w 73"/>
              <a:gd name="T37" fmla="*/ 33 h 74"/>
              <a:gd name="T38" fmla="*/ 37 w 73"/>
              <a:gd name="T39" fmla="*/ 37 h 74"/>
              <a:gd name="T40" fmla="*/ 37 w 73"/>
              <a:gd name="T41" fmla="*/ 34 h 74"/>
              <a:gd name="T42" fmla="*/ 38 w 73"/>
              <a:gd name="T43" fmla="*/ 29 h 74"/>
              <a:gd name="T44" fmla="*/ 39 w 73"/>
              <a:gd name="T45" fmla="*/ 27 h 74"/>
              <a:gd name="T46" fmla="*/ 36 w 73"/>
              <a:gd name="T47" fmla="*/ 33 h 74"/>
              <a:gd name="T48" fmla="*/ 35 w 73"/>
              <a:gd name="T49" fmla="*/ 38 h 74"/>
              <a:gd name="T50" fmla="*/ 25 w 73"/>
              <a:gd name="T51" fmla="*/ 42 h 74"/>
              <a:gd name="T52" fmla="*/ 25 w 73"/>
              <a:gd name="T53" fmla="*/ 39 h 74"/>
              <a:gd name="T54" fmla="*/ 25 w 73"/>
              <a:gd name="T55" fmla="*/ 36 h 74"/>
              <a:gd name="T56" fmla="*/ 27 w 73"/>
              <a:gd name="T57" fmla="*/ 30 h 74"/>
              <a:gd name="T58" fmla="*/ 29 w 73"/>
              <a:gd name="T59" fmla="*/ 28 h 74"/>
              <a:gd name="T60" fmla="*/ 24 w 73"/>
              <a:gd name="T61" fmla="*/ 36 h 74"/>
              <a:gd name="T62" fmla="*/ 23 w 73"/>
              <a:gd name="T63" fmla="*/ 43 h 74"/>
              <a:gd name="T64" fmla="*/ 22 w 73"/>
              <a:gd name="T65" fmla="*/ 43 h 74"/>
              <a:gd name="T66" fmla="*/ 16 w 73"/>
              <a:gd name="T67" fmla="*/ 49 h 74"/>
              <a:gd name="T68" fmla="*/ 19 w 73"/>
              <a:gd name="T69" fmla="*/ 29 h 74"/>
              <a:gd name="T70" fmla="*/ 45 w 73"/>
              <a:gd name="T71" fmla="*/ 20 h 74"/>
              <a:gd name="T72" fmla="*/ 54 w 73"/>
              <a:gd name="T73" fmla="*/ 9 h 74"/>
              <a:gd name="T74" fmla="*/ 57 w 73"/>
              <a:gd name="T75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74">
                <a:moveTo>
                  <a:pt x="36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6" y="74"/>
                </a:cubicBezTo>
                <a:cubicBezTo>
                  <a:pt x="57" y="74"/>
                  <a:pt x="73" y="57"/>
                  <a:pt x="73" y="37"/>
                </a:cubicBezTo>
                <a:cubicBezTo>
                  <a:pt x="73" y="17"/>
                  <a:pt x="57" y="0"/>
                  <a:pt x="36" y="0"/>
                </a:cubicBezTo>
                <a:close/>
                <a:moveTo>
                  <a:pt x="57" y="36"/>
                </a:moveTo>
                <a:cubicBezTo>
                  <a:pt x="53" y="47"/>
                  <a:pt x="41" y="53"/>
                  <a:pt x="35" y="54"/>
                </a:cubicBezTo>
                <a:cubicBezTo>
                  <a:pt x="28" y="55"/>
                  <a:pt x="21" y="54"/>
                  <a:pt x="21" y="54"/>
                </a:cubicBezTo>
                <a:cubicBezTo>
                  <a:pt x="21" y="54"/>
                  <a:pt x="20" y="56"/>
                  <a:pt x="20" y="59"/>
                </a:cubicBezTo>
                <a:cubicBezTo>
                  <a:pt x="20" y="61"/>
                  <a:pt x="21" y="64"/>
                  <a:pt x="21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18" y="62"/>
                  <a:pt x="16" y="53"/>
                  <a:pt x="23" y="47"/>
                </a:cubicBezTo>
                <a:cubicBezTo>
                  <a:pt x="31" y="39"/>
                  <a:pt x="43" y="41"/>
                  <a:pt x="49" y="31"/>
                </a:cubicBezTo>
                <a:cubicBezTo>
                  <a:pt x="54" y="24"/>
                  <a:pt x="54" y="18"/>
                  <a:pt x="54" y="18"/>
                </a:cubicBezTo>
                <a:cubicBezTo>
                  <a:pt x="54" y="18"/>
                  <a:pt x="52" y="28"/>
                  <a:pt x="46" y="32"/>
                </a:cubicBezTo>
                <a:cubicBezTo>
                  <a:pt x="46" y="32"/>
                  <a:pt x="46" y="31"/>
                  <a:pt x="46" y="31"/>
                </a:cubicBezTo>
                <a:cubicBezTo>
                  <a:pt x="46" y="29"/>
                  <a:pt x="46" y="27"/>
                  <a:pt x="47" y="26"/>
                </a:cubicBezTo>
                <a:cubicBezTo>
                  <a:pt x="46" y="27"/>
                  <a:pt x="46" y="29"/>
                  <a:pt x="45" y="30"/>
                </a:cubicBezTo>
                <a:cubicBezTo>
                  <a:pt x="45" y="31"/>
                  <a:pt x="45" y="32"/>
                  <a:pt x="44" y="33"/>
                </a:cubicBezTo>
                <a:cubicBezTo>
                  <a:pt x="42" y="34"/>
                  <a:pt x="40" y="36"/>
                  <a:pt x="37" y="37"/>
                </a:cubicBezTo>
                <a:cubicBezTo>
                  <a:pt x="37" y="36"/>
                  <a:pt x="37" y="35"/>
                  <a:pt x="37" y="34"/>
                </a:cubicBezTo>
                <a:cubicBezTo>
                  <a:pt x="37" y="32"/>
                  <a:pt x="38" y="30"/>
                  <a:pt x="38" y="29"/>
                </a:cubicBezTo>
                <a:cubicBezTo>
                  <a:pt x="38" y="28"/>
                  <a:pt x="39" y="27"/>
                  <a:pt x="39" y="27"/>
                </a:cubicBezTo>
                <a:cubicBezTo>
                  <a:pt x="39" y="27"/>
                  <a:pt x="37" y="30"/>
                  <a:pt x="36" y="33"/>
                </a:cubicBezTo>
                <a:cubicBezTo>
                  <a:pt x="35" y="35"/>
                  <a:pt x="35" y="36"/>
                  <a:pt x="35" y="38"/>
                </a:cubicBezTo>
                <a:cubicBezTo>
                  <a:pt x="31" y="39"/>
                  <a:pt x="27" y="40"/>
                  <a:pt x="25" y="42"/>
                </a:cubicBezTo>
                <a:cubicBezTo>
                  <a:pt x="25" y="41"/>
                  <a:pt x="25" y="40"/>
                  <a:pt x="25" y="39"/>
                </a:cubicBezTo>
                <a:cubicBezTo>
                  <a:pt x="25" y="38"/>
                  <a:pt x="25" y="37"/>
                  <a:pt x="25" y="36"/>
                </a:cubicBezTo>
                <a:cubicBezTo>
                  <a:pt x="26" y="34"/>
                  <a:pt x="27" y="32"/>
                  <a:pt x="27" y="30"/>
                </a:cubicBezTo>
                <a:cubicBezTo>
                  <a:pt x="28" y="29"/>
                  <a:pt x="29" y="28"/>
                  <a:pt x="29" y="28"/>
                </a:cubicBezTo>
                <a:cubicBezTo>
                  <a:pt x="29" y="28"/>
                  <a:pt x="26" y="31"/>
                  <a:pt x="24" y="36"/>
                </a:cubicBezTo>
                <a:cubicBezTo>
                  <a:pt x="23" y="38"/>
                  <a:pt x="23" y="41"/>
                  <a:pt x="23" y="43"/>
                </a:cubicBezTo>
                <a:cubicBezTo>
                  <a:pt x="23" y="43"/>
                  <a:pt x="23" y="43"/>
                  <a:pt x="22" y="43"/>
                </a:cubicBezTo>
                <a:cubicBezTo>
                  <a:pt x="18" y="46"/>
                  <a:pt x="16" y="49"/>
                  <a:pt x="16" y="49"/>
                </a:cubicBezTo>
                <a:cubicBezTo>
                  <a:pt x="16" y="49"/>
                  <a:pt x="13" y="38"/>
                  <a:pt x="19" y="29"/>
                </a:cubicBezTo>
                <a:cubicBezTo>
                  <a:pt x="25" y="20"/>
                  <a:pt x="38" y="24"/>
                  <a:pt x="45" y="20"/>
                </a:cubicBezTo>
                <a:cubicBezTo>
                  <a:pt x="52" y="16"/>
                  <a:pt x="54" y="9"/>
                  <a:pt x="54" y="9"/>
                </a:cubicBezTo>
                <a:cubicBezTo>
                  <a:pt x="54" y="9"/>
                  <a:pt x="61" y="24"/>
                  <a:pt x="5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55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91403D6-9006-8067-A619-1C7834EEBB38}"/>
              </a:ext>
            </a:extLst>
          </p:cNvPr>
          <p:cNvGrpSpPr/>
          <p:nvPr/>
        </p:nvGrpSpPr>
        <p:grpSpPr>
          <a:xfrm>
            <a:off x="1228212" y="2226418"/>
            <a:ext cx="2019301" cy="1609119"/>
            <a:chOff x="583586" y="1886576"/>
            <a:chExt cx="2019301" cy="160911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9E9C869-1809-7117-3E63-60F9BCCFE50A}"/>
                </a:ext>
              </a:extLst>
            </p:cNvPr>
            <p:cNvSpPr txBox="1"/>
            <p:nvPr/>
          </p:nvSpPr>
          <p:spPr>
            <a:xfrm>
              <a:off x="604343" y="2698938"/>
              <a:ext cx="199854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C7AD8E0-BC11-4A16-9521-395770C01900}"/>
                </a:ext>
              </a:extLst>
            </p:cNvPr>
            <p:cNvSpPr txBox="1"/>
            <p:nvPr/>
          </p:nvSpPr>
          <p:spPr>
            <a:xfrm>
              <a:off x="5835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0654DB8-7451-5C55-1BFA-F133197E480D}"/>
              </a:ext>
            </a:extLst>
          </p:cNvPr>
          <p:cNvGrpSpPr/>
          <p:nvPr/>
        </p:nvGrpSpPr>
        <p:grpSpPr>
          <a:xfrm>
            <a:off x="3787824" y="2226418"/>
            <a:ext cx="2019301" cy="1609119"/>
            <a:chOff x="583586" y="1886576"/>
            <a:chExt cx="2019301" cy="160911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60D4EA-1065-8A28-047B-0EC4FCA5412B}"/>
                </a:ext>
              </a:extLst>
            </p:cNvPr>
            <p:cNvSpPr txBox="1"/>
            <p:nvPr/>
          </p:nvSpPr>
          <p:spPr>
            <a:xfrm>
              <a:off x="604343" y="2698938"/>
              <a:ext cx="199854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A27380B-F1D1-806F-8486-D3FD51E3EFD9}"/>
                </a:ext>
              </a:extLst>
            </p:cNvPr>
            <p:cNvSpPr txBox="1"/>
            <p:nvPr/>
          </p:nvSpPr>
          <p:spPr>
            <a:xfrm>
              <a:off x="5835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813D132-7ADB-1413-1D36-8EDEC41CFD56}"/>
              </a:ext>
            </a:extLst>
          </p:cNvPr>
          <p:cNvGrpSpPr/>
          <p:nvPr/>
        </p:nvGrpSpPr>
        <p:grpSpPr>
          <a:xfrm>
            <a:off x="6384760" y="2226418"/>
            <a:ext cx="2019301" cy="1609119"/>
            <a:chOff x="583586" y="1886576"/>
            <a:chExt cx="2019301" cy="160911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505D913-7905-9E27-C106-2D178AB8656B}"/>
                </a:ext>
              </a:extLst>
            </p:cNvPr>
            <p:cNvSpPr txBox="1"/>
            <p:nvPr/>
          </p:nvSpPr>
          <p:spPr>
            <a:xfrm>
              <a:off x="604343" y="2698938"/>
              <a:ext cx="199854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6912625-3311-6B9E-4D13-48F6CE0B59CF}"/>
                </a:ext>
              </a:extLst>
            </p:cNvPr>
            <p:cNvSpPr txBox="1"/>
            <p:nvPr/>
          </p:nvSpPr>
          <p:spPr>
            <a:xfrm>
              <a:off x="5835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13FA2ED-91B7-F6F4-CB11-4224BC105B3F}"/>
              </a:ext>
            </a:extLst>
          </p:cNvPr>
          <p:cNvGrpSpPr/>
          <p:nvPr/>
        </p:nvGrpSpPr>
        <p:grpSpPr>
          <a:xfrm>
            <a:off x="8963034" y="2226418"/>
            <a:ext cx="2019301" cy="1609119"/>
            <a:chOff x="583586" y="1886576"/>
            <a:chExt cx="2019301" cy="160911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FE55047-E059-4962-A57D-A62A46D78C91}"/>
                </a:ext>
              </a:extLst>
            </p:cNvPr>
            <p:cNvSpPr txBox="1"/>
            <p:nvPr/>
          </p:nvSpPr>
          <p:spPr>
            <a:xfrm>
              <a:off x="604343" y="2698938"/>
              <a:ext cx="199854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AAB5574-98EB-06BF-D0B9-F7D448D23624}"/>
                </a:ext>
              </a:extLst>
            </p:cNvPr>
            <p:cNvSpPr txBox="1"/>
            <p:nvPr/>
          </p:nvSpPr>
          <p:spPr>
            <a:xfrm>
              <a:off x="5835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矩形 4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D60946F-9F69-9156-A57E-532A3966012F}"/>
              </a:ext>
            </a:extLst>
          </p:cNvPr>
          <p:cNvSpPr/>
          <p:nvPr/>
        </p:nvSpPr>
        <p:spPr>
          <a:xfrm>
            <a:off x="0" y="4394200"/>
            <a:ext cx="12192000" cy="24638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5855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工作经验总结</a:t>
            </a:r>
          </a:p>
        </p:txBody>
      </p:sp>
      <p:sp>
        <p:nvSpPr>
          <p:cNvPr id="33" name="图形">
            <a:extLst>
              <a:ext uri="{FF2B5EF4-FFF2-40B4-BE49-F238E27FC236}">
                <a16:creationId xmlns:a16="http://schemas.microsoft.com/office/drawing/2014/main" id="{3C45ABF7-F88F-9F13-9042-1CBAF8DFA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0" y="1753870"/>
            <a:ext cx="3236595" cy="690880"/>
          </a:xfrm>
          <a:prstGeom prst="rect">
            <a:avLst/>
          </a:prstGeom>
          <a:solidFill>
            <a:srgbClr val="2A57E8"/>
          </a:solidFill>
          <a:ln>
            <a:noFill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图形">
            <a:extLst>
              <a:ext uri="{FF2B5EF4-FFF2-40B4-BE49-F238E27FC236}">
                <a16:creationId xmlns:a16="http://schemas.microsoft.com/office/drawing/2014/main" id="{A3892504-9E2A-46B2-C35F-7385AC566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9546" y="1892094"/>
            <a:ext cx="1550424" cy="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35" name="图形">
            <a:extLst>
              <a:ext uri="{FF2B5EF4-FFF2-40B4-BE49-F238E27FC236}">
                <a16:creationId xmlns:a16="http://schemas.microsoft.com/office/drawing/2014/main" id="{C8284FDA-120B-8AA4-D951-8B58E74B0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194" y="1840806"/>
            <a:ext cx="515952" cy="517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图形">
            <a:extLst>
              <a:ext uri="{FF2B5EF4-FFF2-40B4-BE49-F238E27FC236}">
                <a16:creationId xmlns:a16="http://schemas.microsoft.com/office/drawing/2014/main" id="{55CA27AD-4EBC-92F7-37D5-1DB1298BB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1670" y="1753870"/>
            <a:ext cx="3237230" cy="690880"/>
          </a:xfrm>
          <a:prstGeom prst="rect">
            <a:avLst/>
          </a:prstGeom>
          <a:solidFill>
            <a:srgbClr val="69AEF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zh-CN" sz="1055">
              <a:cs typeface="+mn-ea"/>
              <a:sym typeface="+mn-lt"/>
            </a:endParaRPr>
          </a:p>
        </p:txBody>
      </p:sp>
      <p:sp>
        <p:nvSpPr>
          <p:cNvPr id="31" name="图形">
            <a:extLst>
              <a:ext uri="{FF2B5EF4-FFF2-40B4-BE49-F238E27FC236}">
                <a16:creationId xmlns:a16="http://schemas.microsoft.com/office/drawing/2014/main" id="{D3A171E4-CFFD-D96B-4BB2-7B83E5AE8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4346" y="1899028"/>
            <a:ext cx="1550424" cy="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  <a:cs typeface="+mn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pic>
        <p:nvPicPr>
          <p:cNvPr id="32" name="图形">
            <a:extLst>
              <a:ext uri="{FF2B5EF4-FFF2-40B4-BE49-F238E27FC236}">
                <a16:creationId xmlns:a16="http://schemas.microsoft.com/office/drawing/2014/main" id="{3D404B92-B187-4597-FDD9-6A76625D5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7603" y="1801968"/>
            <a:ext cx="609629" cy="61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图形">
            <a:extLst>
              <a:ext uri="{FF2B5EF4-FFF2-40B4-BE49-F238E27FC236}">
                <a16:creationId xmlns:a16="http://schemas.microsoft.com/office/drawing/2014/main" id="{F8E6B37E-9065-D372-5394-A5914BDB9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8300" y="1753870"/>
            <a:ext cx="3236595" cy="690880"/>
          </a:xfrm>
          <a:prstGeom prst="rect">
            <a:avLst/>
          </a:prstGeom>
          <a:solidFill>
            <a:srgbClr val="2A57E8"/>
          </a:solidFill>
          <a:ln>
            <a:noFill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图形">
            <a:extLst>
              <a:ext uri="{FF2B5EF4-FFF2-40B4-BE49-F238E27FC236}">
                <a16:creationId xmlns:a16="http://schemas.microsoft.com/office/drawing/2014/main" id="{C06800CC-B3F9-B139-91AF-877F3BCDF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0357" y="1914910"/>
            <a:ext cx="1550424" cy="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  <a:cs typeface="+mn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sp>
        <p:nvSpPr>
          <p:cNvPr id="29" name="图形">
            <a:extLst>
              <a:ext uri="{FF2B5EF4-FFF2-40B4-BE49-F238E27FC236}">
                <a16:creationId xmlns:a16="http://schemas.microsoft.com/office/drawing/2014/main" id="{DACE938D-02BB-AC7D-8FE6-0C795A40DE74}"/>
              </a:ext>
            </a:extLst>
          </p:cNvPr>
          <p:cNvSpPr/>
          <p:nvPr/>
        </p:nvSpPr>
        <p:spPr bwMode="auto">
          <a:xfrm>
            <a:off x="8187040" y="1892094"/>
            <a:ext cx="455602" cy="413584"/>
          </a:xfrm>
          <a:custGeom>
            <a:avLst/>
            <a:gdLst>
              <a:gd name="T0" fmla="*/ 227807 w 54"/>
              <a:gd name="T1" fmla="*/ 92658 h 49"/>
              <a:gd name="T2" fmla="*/ 118122 w 54"/>
              <a:gd name="T3" fmla="*/ 8423 h 49"/>
              <a:gd name="T4" fmla="*/ 8437 w 54"/>
              <a:gd name="T5" fmla="*/ 143199 h 49"/>
              <a:gd name="T6" fmla="*/ 227807 w 54"/>
              <a:gd name="T7" fmla="*/ 412750 h 49"/>
              <a:gd name="T8" fmla="*/ 447176 w 54"/>
              <a:gd name="T9" fmla="*/ 143199 h 49"/>
              <a:gd name="T10" fmla="*/ 345928 w 54"/>
              <a:gd name="T11" fmla="*/ 8423 h 49"/>
              <a:gd name="T12" fmla="*/ 227807 w 54"/>
              <a:gd name="T13" fmla="*/ 92658 h 49"/>
              <a:gd name="T14" fmla="*/ 227807 w 54"/>
              <a:gd name="T15" fmla="*/ 92658 h 4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4" h="49">
                <a:moveTo>
                  <a:pt x="27" y="11"/>
                </a:moveTo>
                <a:cubicBezTo>
                  <a:pt x="25" y="4"/>
                  <a:pt x="20" y="0"/>
                  <a:pt x="14" y="1"/>
                </a:cubicBezTo>
                <a:cubicBezTo>
                  <a:pt x="4" y="1"/>
                  <a:pt x="0" y="8"/>
                  <a:pt x="1" y="17"/>
                </a:cubicBezTo>
                <a:cubicBezTo>
                  <a:pt x="2" y="28"/>
                  <a:pt x="17" y="35"/>
                  <a:pt x="27" y="49"/>
                </a:cubicBezTo>
                <a:cubicBezTo>
                  <a:pt x="37" y="35"/>
                  <a:pt x="52" y="29"/>
                  <a:pt x="53" y="17"/>
                </a:cubicBezTo>
                <a:cubicBezTo>
                  <a:pt x="54" y="9"/>
                  <a:pt x="51" y="2"/>
                  <a:pt x="41" y="1"/>
                </a:cubicBezTo>
                <a:cubicBezTo>
                  <a:pt x="34" y="0"/>
                  <a:pt x="30" y="4"/>
                  <a:pt x="27" y="11"/>
                </a:cubicBezTo>
                <a:cubicBezTo>
                  <a:pt x="27" y="11"/>
                  <a:pt x="27" y="11"/>
                  <a:pt x="2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图形">
            <a:extLst>
              <a:ext uri="{FF2B5EF4-FFF2-40B4-BE49-F238E27FC236}">
                <a16:creationId xmlns:a16="http://schemas.microsoft.com/office/drawing/2014/main" id="{7CC375AA-3D7A-A6C6-1072-BF2ABEA36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0" y="4016375"/>
            <a:ext cx="3236595" cy="692150"/>
          </a:xfrm>
          <a:prstGeom prst="rect">
            <a:avLst/>
          </a:prstGeom>
          <a:solidFill>
            <a:srgbClr val="69AEF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zh-CN" sz="1055">
              <a:cs typeface="+mn-ea"/>
              <a:sym typeface="+mn-lt"/>
            </a:endParaRPr>
          </a:p>
        </p:txBody>
      </p:sp>
      <p:sp>
        <p:nvSpPr>
          <p:cNvPr id="25" name="图形">
            <a:extLst>
              <a:ext uri="{FF2B5EF4-FFF2-40B4-BE49-F238E27FC236}">
                <a16:creationId xmlns:a16="http://schemas.microsoft.com/office/drawing/2014/main" id="{46C69387-0F41-B8E3-FF83-15D6F650E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3766" y="4131650"/>
            <a:ext cx="1550424" cy="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  <a:cs typeface="+mn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sp>
        <p:nvSpPr>
          <p:cNvPr id="26" name="图形">
            <a:extLst>
              <a:ext uri="{FF2B5EF4-FFF2-40B4-BE49-F238E27FC236}">
                <a16:creationId xmlns:a16="http://schemas.microsoft.com/office/drawing/2014/main" id="{8ABDFB7C-419D-6852-A1EC-866DB2B8D0E2}"/>
              </a:ext>
            </a:extLst>
          </p:cNvPr>
          <p:cNvSpPr/>
          <p:nvPr/>
        </p:nvSpPr>
        <p:spPr bwMode="auto">
          <a:xfrm>
            <a:off x="1258121" y="4183825"/>
            <a:ext cx="336542" cy="362194"/>
          </a:xfrm>
          <a:custGeom>
            <a:avLst/>
            <a:gdLst>
              <a:gd name="T0" fmla="*/ 218758 w 40"/>
              <a:gd name="T1" fmla="*/ 151514 h 43"/>
              <a:gd name="T2" fmla="*/ 252413 w 40"/>
              <a:gd name="T3" fmla="*/ 84174 h 43"/>
              <a:gd name="T4" fmla="*/ 168275 w 40"/>
              <a:gd name="T5" fmla="*/ 0 h 43"/>
              <a:gd name="T6" fmla="*/ 84138 w 40"/>
              <a:gd name="T7" fmla="*/ 84174 h 43"/>
              <a:gd name="T8" fmla="*/ 117793 w 40"/>
              <a:gd name="T9" fmla="*/ 151514 h 43"/>
              <a:gd name="T10" fmla="*/ 0 w 40"/>
              <a:gd name="T11" fmla="*/ 361950 h 43"/>
              <a:gd name="T12" fmla="*/ 336550 w 40"/>
              <a:gd name="T13" fmla="*/ 361950 h 43"/>
              <a:gd name="T14" fmla="*/ 218758 w 40"/>
              <a:gd name="T15" fmla="*/ 151514 h 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0" h="43">
                <a:moveTo>
                  <a:pt x="26" y="18"/>
                </a:moveTo>
                <a:cubicBezTo>
                  <a:pt x="28" y="16"/>
                  <a:pt x="30" y="13"/>
                  <a:pt x="30" y="10"/>
                </a:cubicBezTo>
                <a:cubicBezTo>
                  <a:pt x="30" y="4"/>
                  <a:pt x="26" y="0"/>
                  <a:pt x="20" y="0"/>
                </a:cubicBezTo>
                <a:cubicBezTo>
                  <a:pt x="14" y="0"/>
                  <a:pt x="10" y="4"/>
                  <a:pt x="10" y="10"/>
                </a:cubicBezTo>
                <a:cubicBezTo>
                  <a:pt x="10" y="13"/>
                  <a:pt x="11" y="16"/>
                  <a:pt x="14" y="18"/>
                </a:cubicBezTo>
                <a:cubicBezTo>
                  <a:pt x="7" y="22"/>
                  <a:pt x="1" y="31"/>
                  <a:pt x="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39" y="31"/>
                  <a:pt x="33" y="22"/>
                  <a:pt x="26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图形">
            <a:extLst>
              <a:ext uri="{FF2B5EF4-FFF2-40B4-BE49-F238E27FC236}">
                <a16:creationId xmlns:a16="http://schemas.microsoft.com/office/drawing/2014/main" id="{C23A9B13-D7DF-5D67-0709-7939F7DBE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1670" y="4016375"/>
            <a:ext cx="3237230" cy="692150"/>
          </a:xfrm>
          <a:prstGeom prst="rect">
            <a:avLst/>
          </a:prstGeom>
          <a:solidFill>
            <a:srgbClr val="2A57E8"/>
          </a:solidFill>
          <a:ln>
            <a:noFill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图形">
            <a:extLst>
              <a:ext uri="{FF2B5EF4-FFF2-40B4-BE49-F238E27FC236}">
                <a16:creationId xmlns:a16="http://schemas.microsoft.com/office/drawing/2014/main" id="{BB05F6EF-4406-36EB-4640-2952DBCC8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025" y="4128931"/>
            <a:ext cx="1550424" cy="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  <a:cs typeface="+mn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sp>
        <p:nvSpPr>
          <p:cNvPr id="21" name="图形">
            <a:extLst>
              <a:ext uri="{FF2B5EF4-FFF2-40B4-BE49-F238E27FC236}">
                <a16:creationId xmlns:a16="http://schemas.microsoft.com/office/drawing/2014/main" id="{1FBEADD1-C699-851E-4447-B82D5C170ADA}"/>
              </a:ext>
            </a:extLst>
          </p:cNvPr>
          <p:cNvSpPr/>
          <p:nvPr/>
        </p:nvSpPr>
        <p:spPr bwMode="auto">
          <a:xfrm>
            <a:off x="4687334" y="4182600"/>
            <a:ext cx="506500" cy="379669"/>
          </a:xfrm>
          <a:custGeom>
            <a:avLst/>
            <a:gdLst>
              <a:gd name="T0" fmla="*/ 253207 w 60"/>
              <a:gd name="T1" fmla="*/ 0 h 45"/>
              <a:gd name="T2" fmla="*/ 0 w 60"/>
              <a:gd name="T3" fmla="*/ 168628 h 45"/>
              <a:gd name="T4" fmla="*/ 126603 w 60"/>
              <a:gd name="T5" fmla="*/ 320393 h 45"/>
              <a:gd name="T6" fmla="*/ 75962 w 60"/>
              <a:gd name="T7" fmla="*/ 379413 h 45"/>
              <a:gd name="T8" fmla="*/ 168804 w 60"/>
              <a:gd name="T9" fmla="*/ 328825 h 45"/>
              <a:gd name="T10" fmla="*/ 253207 w 60"/>
              <a:gd name="T11" fmla="*/ 345687 h 45"/>
              <a:gd name="T12" fmla="*/ 506413 w 60"/>
              <a:gd name="T13" fmla="*/ 168628 h 45"/>
              <a:gd name="T14" fmla="*/ 253207 w 60"/>
              <a:gd name="T15" fmla="*/ 0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0" h="45">
                <a:moveTo>
                  <a:pt x="30" y="0"/>
                </a:moveTo>
                <a:cubicBezTo>
                  <a:pt x="14" y="0"/>
                  <a:pt x="0" y="9"/>
                  <a:pt x="0" y="20"/>
                </a:cubicBezTo>
                <a:cubicBezTo>
                  <a:pt x="0" y="28"/>
                  <a:pt x="6" y="34"/>
                  <a:pt x="15" y="38"/>
                </a:cubicBezTo>
                <a:cubicBezTo>
                  <a:pt x="9" y="45"/>
                  <a:pt x="9" y="45"/>
                  <a:pt x="9" y="45"/>
                </a:cubicBezTo>
                <a:cubicBezTo>
                  <a:pt x="20" y="39"/>
                  <a:pt x="20" y="39"/>
                  <a:pt x="20" y="39"/>
                </a:cubicBezTo>
                <a:cubicBezTo>
                  <a:pt x="23" y="40"/>
                  <a:pt x="27" y="41"/>
                  <a:pt x="30" y="41"/>
                </a:cubicBezTo>
                <a:cubicBezTo>
                  <a:pt x="47" y="41"/>
                  <a:pt x="60" y="32"/>
                  <a:pt x="60" y="20"/>
                </a:cubicBezTo>
                <a:cubicBezTo>
                  <a:pt x="60" y="9"/>
                  <a:pt x="47" y="0"/>
                  <a:pt x="3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图形">
            <a:extLst>
              <a:ext uri="{FF2B5EF4-FFF2-40B4-BE49-F238E27FC236}">
                <a16:creationId xmlns:a16="http://schemas.microsoft.com/office/drawing/2014/main" id="{4E9BD769-AB7A-DEB5-0828-5B567CD42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8300" y="4016375"/>
            <a:ext cx="3237230" cy="692150"/>
          </a:xfrm>
          <a:prstGeom prst="rect">
            <a:avLst/>
          </a:prstGeom>
          <a:solidFill>
            <a:srgbClr val="69AEF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zh-CN" sz="1055">
              <a:cs typeface="+mn-ea"/>
              <a:sym typeface="+mn-lt"/>
            </a:endParaRPr>
          </a:p>
        </p:txBody>
      </p:sp>
      <p:sp>
        <p:nvSpPr>
          <p:cNvPr id="17" name="图形">
            <a:extLst>
              <a:ext uri="{FF2B5EF4-FFF2-40B4-BE49-F238E27FC236}">
                <a16:creationId xmlns:a16="http://schemas.microsoft.com/office/drawing/2014/main" id="{9EA1A199-4101-1D63-21A7-8A13211C4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9031" y="4146393"/>
            <a:ext cx="1550424" cy="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bg1"/>
                </a:solidFill>
                <a:cs typeface="+mn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pic>
        <p:nvPicPr>
          <p:cNvPr id="18" name="图形">
            <a:extLst>
              <a:ext uri="{FF2B5EF4-FFF2-40B4-BE49-F238E27FC236}">
                <a16:creationId xmlns:a16="http://schemas.microsoft.com/office/drawing/2014/main" id="{20619063-D2A3-8424-1B33-FD5E3B44F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1387" y="4073832"/>
            <a:ext cx="567075" cy="57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C1C3C0E4-99A3-3977-2AC7-2FE7330E1194}"/>
              </a:ext>
            </a:extLst>
          </p:cNvPr>
          <p:cNvSpPr txBox="1"/>
          <p:nvPr/>
        </p:nvSpPr>
        <p:spPr>
          <a:xfrm>
            <a:off x="1130484" y="2582974"/>
            <a:ext cx="306665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1B23123-7D8A-9164-73A0-4D7F73ABFC85}"/>
              </a:ext>
            </a:extLst>
          </p:cNvPr>
          <p:cNvSpPr txBox="1"/>
          <p:nvPr/>
        </p:nvSpPr>
        <p:spPr>
          <a:xfrm>
            <a:off x="4635911" y="2582974"/>
            <a:ext cx="306665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A58FD18-CECF-266D-ED15-6190C2249B4E}"/>
              </a:ext>
            </a:extLst>
          </p:cNvPr>
          <p:cNvSpPr txBox="1"/>
          <p:nvPr/>
        </p:nvSpPr>
        <p:spPr>
          <a:xfrm>
            <a:off x="8141338" y="2582974"/>
            <a:ext cx="306665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0233D62-3283-A881-1F01-4337B6D13059}"/>
              </a:ext>
            </a:extLst>
          </p:cNvPr>
          <p:cNvSpPr txBox="1"/>
          <p:nvPr/>
        </p:nvSpPr>
        <p:spPr>
          <a:xfrm>
            <a:off x="1130484" y="4875207"/>
            <a:ext cx="306665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49BCFEB-447C-A8C7-CC63-665876FB98A3}"/>
              </a:ext>
            </a:extLst>
          </p:cNvPr>
          <p:cNvSpPr txBox="1"/>
          <p:nvPr/>
        </p:nvSpPr>
        <p:spPr>
          <a:xfrm>
            <a:off x="4635911" y="4875207"/>
            <a:ext cx="306665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BEF65DC-F25D-2612-2F40-207D278873C0}"/>
              </a:ext>
            </a:extLst>
          </p:cNvPr>
          <p:cNvSpPr txBox="1"/>
          <p:nvPr/>
        </p:nvSpPr>
        <p:spPr>
          <a:xfrm>
            <a:off x="8141338" y="4875207"/>
            <a:ext cx="306665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7872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工作经验总结</a:t>
            </a:r>
          </a:p>
        </p:txBody>
      </p:sp>
      <p:sp>
        <p:nvSpPr>
          <p:cNvPr id="3" name="图形">
            <a:extLst>
              <a:ext uri="{FF2B5EF4-FFF2-40B4-BE49-F238E27FC236}">
                <a16:creationId xmlns:a16="http://schemas.microsoft.com/office/drawing/2014/main" id="{4C15F441-EDFF-C020-B9EC-D1CB6043C44F}"/>
              </a:ext>
            </a:extLst>
          </p:cNvPr>
          <p:cNvSpPr/>
          <p:nvPr/>
        </p:nvSpPr>
        <p:spPr>
          <a:xfrm>
            <a:off x="1055688" y="1568767"/>
            <a:ext cx="4438650" cy="1687830"/>
          </a:xfrm>
          <a:prstGeom prst="rect">
            <a:avLst/>
          </a:prstGeom>
          <a:solidFill>
            <a:srgbClr val="2A57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0000" rtlCol="0" anchor="ctr"/>
          <a:lstStyle/>
          <a:p>
            <a:pPr algn="r" defTabSz="914400"/>
            <a:endParaRPr sz="1400">
              <a:cs typeface="+mn-ea"/>
              <a:sym typeface="+mn-lt"/>
            </a:endParaRPr>
          </a:p>
        </p:txBody>
      </p:sp>
      <p:sp>
        <p:nvSpPr>
          <p:cNvPr id="8" name="图形">
            <a:extLst>
              <a:ext uri="{FF2B5EF4-FFF2-40B4-BE49-F238E27FC236}">
                <a16:creationId xmlns:a16="http://schemas.microsoft.com/office/drawing/2014/main" id="{7EFDD8EB-01E7-6A9C-3840-28CA4D267101}"/>
              </a:ext>
            </a:extLst>
          </p:cNvPr>
          <p:cNvSpPr/>
          <p:nvPr/>
        </p:nvSpPr>
        <p:spPr>
          <a:xfrm>
            <a:off x="1254443" y="1721802"/>
            <a:ext cx="455295" cy="394335"/>
          </a:xfrm>
          <a:custGeom>
            <a:avLst/>
            <a:gdLst/>
            <a:ahLst/>
            <a:cxnLst/>
            <a:rect l="l" t="t" r="r" b="b"/>
            <a:pathLst>
              <a:path w="512592" h="444029">
                <a:moveTo>
                  <a:pt x="461442" y="0"/>
                </a:moveTo>
                <a:lnTo>
                  <a:pt x="512592" y="96860"/>
                </a:lnTo>
                <a:cubicBezTo>
                  <a:pt x="470874" y="116449"/>
                  <a:pt x="442034" y="135948"/>
                  <a:pt x="426072" y="155356"/>
                </a:cubicBezTo>
                <a:cubicBezTo>
                  <a:pt x="410110" y="174764"/>
                  <a:pt x="401222" y="197709"/>
                  <a:pt x="399409" y="224191"/>
                </a:cubicBezTo>
                <a:lnTo>
                  <a:pt x="512592" y="224191"/>
                </a:lnTo>
                <a:lnTo>
                  <a:pt x="512592" y="444029"/>
                </a:lnTo>
                <a:lnTo>
                  <a:pt x="275886" y="444029"/>
                </a:lnTo>
                <a:lnTo>
                  <a:pt x="275886" y="261738"/>
                </a:lnTo>
                <a:cubicBezTo>
                  <a:pt x="275886" y="194626"/>
                  <a:pt x="289853" y="141661"/>
                  <a:pt x="317786" y="102845"/>
                </a:cubicBezTo>
                <a:cubicBezTo>
                  <a:pt x="345719" y="64029"/>
                  <a:pt x="393604" y="29747"/>
                  <a:pt x="461442" y="0"/>
                </a:cubicBezTo>
                <a:close/>
                <a:moveTo>
                  <a:pt x="185557" y="0"/>
                </a:moveTo>
                <a:lnTo>
                  <a:pt x="236707" y="96860"/>
                </a:lnTo>
                <a:cubicBezTo>
                  <a:pt x="194989" y="116449"/>
                  <a:pt x="166149" y="135948"/>
                  <a:pt x="150187" y="155356"/>
                </a:cubicBezTo>
                <a:cubicBezTo>
                  <a:pt x="134225" y="174764"/>
                  <a:pt x="125337" y="197709"/>
                  <a:pt x="123523" y="224191"/>
                </a:cubicBezTo>
                <a:lnTo>
                  <a:pt x="236707" y="224191"/>
                </a:lnTo>
                <a:lnTo>
                  <a:pt x="236707" y="444029"/>
                </a:lnTo>
                <a:lnTo>
                  <a:pt x="0" y="444029"/>
                </a:lnTo>
                <a:lnTo>
                  <a:pt x="0" y="261738"/>
                </a:lnTo>
                <a:cubicBezTo>
                  <a:pt x="0" y="194626"/>
                  <a:pt x="13967" y="141661"/>
                  <a:pt x="41900" y="102845"/>
                </a:cubicBezTo>
                <a:cubicBezTo>
                  <a:pt x="69833" y="64029"/>
                  <a:pt x="117719" y="29747"/>
                  <a:pt x="185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图形">
            <a:extLst>
              <a:ext uri="{FF2B5EF4-FFF2-40B4-BE49-F238E27FC236}">
                <a16:creationId xmlns:a16="http://schemas.microsoft.com/office/drawing/2014/main" id="{AF28DE18-D665-98D4-7FD8-52A5484343CD}"/>
              </a:ext>
            </a:extLst>
          </p:cNvPr>
          <p:cNvSpPr/>
          <p:nvPr/>
        </p:nvSpPr>
        <p:spPr>
          <a:xfrm rot="10800000">
            <a:off x="4921568" y="4602797"/>
            <a:ext cx="455295" cy="394335"/>
          </a:xfrm>
          <a:custGeom>
            <a:avLst/>
            <a:gdLst/>
            <a:ahLst/>
            <a:cxnLst/>
            <a:rect l="l" t="t" r="r" b="b"/>
            <a:pathLst>
              <a:path w="512592" h="444029">
                <a:moveTo>
                  <a:pt x="461442" y="0"/>
                </a:moveTo>
                <a:lnTo>
                  <a:pt x="512592" y="96860"/>
                </a:lnTo>
                <a:cubicBezTo>
                  <a:pt x="470874" y="116449"/>
                  <a:pt x="442034" y="135948"/>
                  <a:pt x="426072" y="155356"/>
                </a:cubicBezTo>
                <a:cubicBezTo>
                  <a:pt x="410110" y="174764"/>
                  <a:pt x="401222" y="197709"/>
                  <a:pt x="399409" y="224191"/>
                </a:cubicBezTo>
                <a:lnTo>
                  <a:pt x="512592" y="224191"/>
                </a:lnTo>
                <a:lnTo>
                  <a:pt x="512592" y="444029"/>
                </a:lnTo>
                <a:lnTo>
                  <a:pt x="275886" y="444029"/>
                </a:lnTo>
                <a:lnTo>
                  <a:pt x="275886" y="261738"/>
                </a:lnTo>
                <a:cubicBezTo>
                  <a:pt x="275886" y="194626"/>
                  <a:pt x="289853" y="141661"/>
                  <a:pt x="317786" y="102845"/>
                </a:cubicBezTo>
                <a:cubicBezTo>
                  <a:pt x="345719" y="64029"/>
                  <a:pt x="393604" y="29747"/>
                  <a:pt x="461442" y="0"/>
                </a:cubicBezTo>
                <a:close/>
                <a:moveTo>
                  <a:pt x="185557" y="0"/>
                </a:moveTo>
                <a:lnTo>
                  <a:pt x="236707" y="96860"/>
                </a:lnTo>
                <a:cubicBezTo>
                  <a:pt x="194989" y="116449"/>
                  <a:pt x="166149" y="135948"/>
                  <a:pt x="150187" y="155356"/>
                </a:cubicBezTo>
                <a:cubicBezTo>
                  <a:pt x="134225" y="174764"/>
                  <a:pt x="125337" y="197709"/>
                  <a:pt x="123523" y="224191"/>
                </a:cubicBezTo>
                <a:lnTo>
                  <a:pt x="236707" y="224191"/>
                </a:lnTo>
                <a:lnTo>
                  <a:pt x="236707" y="444029"/>
                </a:lnTo>
                <a:lnTo>
                  <a:pt x="0" y="444029"/>
                </a:lnTo>
                <a:lnTo>
                  <a:pt x="0" y="261738"/>
                </a:lnTo>
                <a:cubicBezTo>
                  <a:pt x="0" y="194626"/>
                  <a:pt x="13967" y="141661"/>
                  <a:pt x="41900" y="102845"/>
                </a:cubicBezTo>
                <a:cubicBezTo>
                  <a:pt x="69833" y="64029"/>
                  <a:pt x="117719" y="29747"/>
                  <a:pt x="185557" y="0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pic>
        <p:nvPicPr>
          <p:cNvPr id="10" name="图形">
            <a:extLst>
              <a:ext uri="{FF2B5EF4-FFF2-40B4-BE49-F238E27FC236}">
                <a16:creationId xmlns:a16="http://schemas.microsoft.com/office/drawing/2014/main" id="{6583D3D3-9B9C-DD06-26F3-D518D332DF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8"/>
          <a:stretch/>
        </p:blipFill>
        <p:spPr>
          <a:xfrm>
            <a:off x="5825650" y="1568767"/>
            <a:ext cx="5310663" cy="3720465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462CC42-20C5-3A0E-AA16-6EB2B42018BA}"/>
              </a:ext>
            </a:extLst>
          </p:cNvPr>
          <p:cNvGrpSpPr/>
          <p:nvPr/>
        </p:nvGrpSpPr>
        <p:grpSpPr>
          <a:xfrm>
            <a:off x="1862393" y="1918969"/>
            <a:ext cx="3479290" cy="858410"/>
            <a:chOff x="-142065" y="1886576"/>
            <a:chExt cx="3479290" cy="85841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FA96A1A-8059-C3B2-B830-65B28D776350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CC02238-E116-81D7-DB51-D67B2434E0D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DCE91A2-6A55-F13A-4F76-9960771C9CB2}"/>
              </a:ext>
            </a:extLst>
          </p:cNvPr>
          <p:cNvGrpSpPr/>
          <p:nvPr/>
        </p:nvGrpSpPr>
        <p:grpSpPr>
          <a:xfrm>
            <a:off x="1217884" y="4173592"/>
            <a:ext cx="3479290" cy="858410"/>
            <a:chOff x="-142065" y="1886576"/>
            <a:chExt cx="3479290" cy="85841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B2C2B6D-B75E-6F50-8437-8B8B806FD354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38E9013-2E8C-018F-0E6D-CB92BF33B76D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82225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工作经验总结</a:t>
            </a:r>
          </a:p>
        </p:txBody>
      </p:sp>
      <p:sp>
        <p:nvSpPr>
          <p:cNvPr id="2" name="剪去单圆角的矩形 3">
            <a:extLst>
              <a:ext uri="{FF2B5EF4-FFF2-40B4-BE49-F238E27FC236}">
                <a16:creationId xmlns:a16="http://schemas.microsoft.com/office/drawing/2014/main" id="{1BA381B1-04E4-42A1-1F2E-9B80273B7A89}"/>
              </a:ext>
            </a:extLst>
          </p:cNvPr>
          <p:cNvSpPr/>
          <p:nvPr/>
        </p:nvSpPr>
        <p:spPr>
          <a:xfrm>
            <a:off x="1084263" y="1238907"/>
            <a:ext cx="2344737" cy="3552168"/>
          </a:xfrm>
          <a:prstGeom prst="snipRoundRect">
            <a:avLst>
              <a:gd name="adj1" fmla="val 3854"/>
              <a:gd name="adj2" fmla="val 23979"/>
            </a:avLst>
          </a:prstGeom>
          <a:solidFill>
            <a:srgbClr val="2A57E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燕尾形 38">
            <a:extLst>
              <a:ext uri="{FF2B5EF4-FFF2-40B4-BE49-F238E27FC236}">
                <a16:creationId xmlns:a16="http://schemas.microsoft.com/office/drawing/2014/main" id="{6BC082C7-2336-2FFA-F4BB-BD06D9C5022B}"/>
              </a:ext>
            </a:extLst>
          </p:cNvPr>
          <p:cNvSpPr/>
          <p:nvPr/>
        </p:nvSpPr>
        <p:spPr>
          <a:xfrm rot="16200000">
            <a:off x="1476055" y="1660405"/>
            <a:ext cx="320206" cy="419100"/>
          </a:xfrm>
          <a:prstGeom prst="chevron">
            <a:avLst>
              <a:gd name="adj" fmla="val 44125"/>
            </a:avLst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757FEF-B0F3-7850-C7F2-4C51010276C7}"/>
              </a:ext>
            </a:extLst>
          </p:cNvPr>
          <p:cNvSpPr txBox="1"/>
          <p:nvPr/>
        </p:nvSpPr>
        <p:spPr>
          <a:xfrm>
            <a:off x="1302422" y="2546570"/>
            <a:ext cx="1345167" cy="441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ts val="2000"/>
              </a:lnSpc>
            </a:pPr>
            <a:r>
              <a:rPr kumimoji="1" lang="en-US" altLang="zh-CN" sz="4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Impact"/>
              </a:rPr>
              <a:t>01</a:t>
            </a:r>
            <a:endParaRPr kumimoji="1" lang="zh-CN" altLang="en-US" sz="4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Impac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DE1495E-84B4-6B62-7451-E6B36CDEDE90}"/>
              </a:ext>
            </a:extLst>
          </p:cNvPr>
          <p:cNvGrpSpPr/>
          <p:nvPr/>
        </p:nvGrpSpPr>
        <p:grpSpPr>
          <a:xfrm>
            <a:off x="1321472" y="3198507"/>
            <a:ext cx="2019301" cy="1100784"/>
            <a:chOff x="-142065" y="1886576"/>
            <a:chExt cx="2019301" cy="110078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7E9EAF-833A-A720-A9BB-4F049BF8E839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3729B86-9995-B3BB-83A3-A210CA140C55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7B2EBFD-6308-2650-5BFD-A8C1D63D47DE}"/>
              </a:ext>
            </a:extLst>
          </p:cNvPr>
          <p:cNvCxnSpPr/>
          <p:nvPr/>
        </p:nvCxnSpPr>
        <p:spPr>
          <a:xfrm>
            <a:off x="1426608" y="2988358"/>
            <a:ext cx="151447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剪去单圆角的矩形 3">
            <a:extLst>
              <a:ext uri="{FF2B5EF4-FFF2-40B4-BE49-F238E27FC236}">
                <a16:creationId xmlns:a16="http://schemas.microsoft.com/office/drawing/2014/main" id="{EB25C522-90E9-1F5C-61D4-32279BDFEAF0}"/>
              </a:ext>
            </a:extLst>
          </p:cNvPr>
          <p:cNvSpPr/>
          <p:nvPr/>
        </p:nvSpPr>
        <p:spPr>
          <a:xfrm>
            <a:off x="3647159" y="1238907"/>
            <a:ext cx="2344737" cy="3552168"/>
          </a:xfrm>
          <a:prstGeom prst="snipRoundRect">
            <a:avLst>
              <a:gd name="adj1" fmla="val 3854"/>
              <a:gd name="adj2" fmla="val 23979"/>
            </a:avLst>
          </a:prstGeom>
          <a:solidFill>
            <a:srgbClr val="69AE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7" name="燕尾形 38">
            <a:extLst>
              <a:ext uri="{FF2B5EF4-FFF2-40B4-BE49-F238E27FC236}">
                <a16:creationId xmlns:a16="http://schemas.microsoft.com/office/drawing/2014/main" id="{8D147857-ACEF-5818-E1F8-5C8875D43D39}"/>
              </a:ext>
            </a:extLst>
          </p:cNvPr>
          <p:cNvSpPr/>
          <p:nvPr/>
        </p:nvSpPr>
        <p:spPr>
          <a:xfrm rot="16200000">
            <a:off x="4038951" y="1660405"/>
            <a:ext cx="320206" cy="419100"/>
          </a:xfrm>
          <a:prstGeom prst="chevron">
            <a:avLst>
              <a:gd name="adj" fmla="val 44125"/>
            </a:avLst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F54C637-22C1-BE8B-A75A-712A6112AADA}"/>
              </a:ext>
            </a:extLst>
          </p:cNvPr>
          <p:cNvSpPr txBox="1"/>
          <p:nvPr/>
        </p:nvSpPr>
        <p:spPr>
          <a:xfrm>
            <a:off x="3865318" y="2546570"/>
            <a:ext cx="1345167" cy="441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ts val="2000"/>
              </a:lnSpc>
            </a:pPr>
            <a:r>
              <a:rPr kumimoji="1" lang="en-US" altLang="zh-CN" sz="4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Impact"/>
              </a:rPr>
              <a:t>02</a:t>
            </a:r>
            <a:endParaRPr kumimoji="1" lang="zh-CN" altLang="en-US" sz="4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Impac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B0AD607-8EDA-1166-551D-DF0C1F35D502}"/>
              </a:ext>
            </a:extLst>
          </p:cNvPr>
          <p:cNvGrpSpPr/>
          <p:nvPr/>
        </p:nvGrpSpPr>
        <p:grpSpPr>
          <a:xfrm>
            <a:off x="3884368" y="3198507"/>
            <a:ext cx="2019301" cy="1100784"/>
            <a:chOff x="-142065" y="1886576"/>
            <a:chExt cx="2019301" cy="110078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F19A7DD-7E0E-1EE7-248D-F2B728B935AE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8A5FA6B-0E07-2E2C-BB6E-CAB4A9732472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7D85D30-7F07-6BB9-CA9A-210B074A6457}"/>
              </a:ext>
            </a:extLst>
          </p:cNvPr>
          <p:cNvCxnSpPr/>
          <p:nvPr/>
        </p:nvCxnSpPr>
        <p:spPr>
          <a:xfrm>
            <a:off x="3989504" y="2988358"/>
            <a:ext cx="151447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剪去单圆角的矩形 3">
            <a:extLst>
              <a:ext uri="{FF2B5EF4-FFF2-40B4-BE49-F238E27FC236}">
                <a16:creationId xmlns:a16="http://schemas.microsoft.com/office/drawing/2014/main" id="{E5BD4B9E-7CD0-0FB4-98DC-EAA9F3C7BA98}"/>
              </a:ext>
            </a:extLst>
          </p:cNvPr>
          <p:cNvSpPr/>
          <p:nvPr/>
        </p:nvSpPr>
        <p:spPr>
          <a:xfrm>
            <a:off x="6210055" y="1238907"/>
            <a:ext cx="2344737" cy="3552168"/>
          </a:xfrm>
          <a:prstGeom prst="snipRoundRect">
            <a:avLst>
              <a:gd name="adj1" fmla="val 3854"/>
              <a:gd name="adj2" fmla="val 23979"/>
            </a:avLst>
          </a:prstGeom>
          <a:solidFill>
            <a:srgbClr val="2A57E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6" name="燕尾形 38">
            <a:extLst>
              <a:ext uri="{FF2B5EF4-FFF2-40B4-BE49-F238E27FC236}">
                <a16:creationId xmlns:a16="http://schemas.microsoft.com/office/drawing/2014/main" id="{5C405B29-7F6F-6C88-FE6D-283234CCACB7}"/>
              </a:ext>
            </a:extLst>
          </p:cNvPr>
          <p:cNvSpPr/>
          <p:nvPr/>
        </p:nvSpPr>
        <p:spPr>
          <a:xfrm rot="16200000">
            <a:off x="6601847" y="1660405"/>
            <a:ext cx="320206" cy="419100"/>
          </a:xfrm>
          <a:prstGeom prst="chevron">
            <a:avLst>
              <a:gd name="adj" fmla="val 44125"/>
            </a:avLst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DF66779-6E6B-F4BA-DA29-F5F765B94D10}"/>
              </a:ext>
            </a:extLst>
          </p:cNvPr>
          <p:cNvSpPr txBox="1"/>
          <p:nvPr/>
        </p:nvSpPr>
        <p:spPr>
          <a:xfrm>
            <a:off x="6428214" y="2546570"/>
            <a:ext cx="1345167" cy="441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ts val="2000"/>
              </a:lnSpc>
            </a:pPr>
            <a:r>
              <a:rPr kumimoji="1" lang="en-US" altLang="zh-CN" sz="4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Impact"/>
              </a:rPr>
              <a:t>03</a:t>
            </a:r>
            <a:endParaRPr kumimoji="1" lang="zh-CN" altLang="en-US" sz="4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Impac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F32670C-663F-3B83-E3F3-FB48009F0A42}"/>
              </a:ext>
            </a:extLst>
          </p:cNvPr>
          <p:cNvGrpSpPr/>
          <p:nvPr/>
        </p:nvGrpSpPr>
        <p:grpSpPr>
          <a:xfrm>
            <a:off x="6447264" y="3198507"/>
            <a:ext cx="2019301" cy="1100784"/>
            <a:chOff x="-142065" y="1886576"/>
            <a:chExt cx="2019301" cy="110078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C22662A-DDD1-97D6-697E-AA769838BE0C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A51C6E7-413E-A266-F908-D8CE57872BF7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1AC918D-6C5C-D21A-4C55-B3026BFD7D7A}"/>
              </a:ext>
            </a:extLst>
          </p:cNvPr>
          <p:cNvCxnSpPr/>
          <p:nvPr/>
        </p:nvCxnSpPr>
        <p:spPr>
          <a:xfrm>
            <a:off x="6552400" y="2988358"/>
            <a:ext cx="151447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剪去单圆角的矩形 3">
            <a:extLst>
              <a:ext uri="{FF2B5EF4-FFF2-40B4-BE49-F238E27FC236}">
                <a16:creationId xmlns:a16="http://schemas.microsoft.com/office/drawing/2014/main" id="{8965F93A-392F-FD67-F6DE-04EEA2B7B832}"/>
              </a:ext>
            </a:extLst>
          </p:cNvPr>
          <p:cNvSpPr/>
          <p:nvPr/>
        </p:nvSpPr>
        <p:spPr>
          <a:xfrm>
            <a:off x="8772951" y="1238907"/>
            <a:ext cx="2344737" cy="3552168"/>
          </a:xfrm>
          <a:prstGeom prst="snipRoundRect">
            <a:avLst>
              <a:gd name="adj1" fmla="val 3854"/>
              <a:gd name="adj2" fmla="val 23979"/>
            </a:avLst>
          </a:prstGeom>
          <a:solidFill>
            <a:srgbClr val="69AE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3" name="燕尾形 38">
            <a:extLst>
              <a:ext uri="{FF2B5EF4-FFF2-40B4-BE49-F238E27FC236}">
                <a16:creationId xmlns:a16="http://schemas.microsoft.com/office/drawing/2014/main" id="{C83ABD36-E9D8-3EE2-0227-7BA7056124CC}"/>
              </a:ext>
            </a:extLst>
          </p:cNvPr>
          <p:cNvSpPr/>
          <p:nvPr/>
        </p:nvSpPr>
        <p:spPr>
          <a:xfrm rot="16200000">
            <a:off x="9164743" y="1660405"/>
            <a:ext cx="320206" cy="419100"/>
          </a:xfrm>
          <a:prstGeom prst="chevron">
            <a:avLst>
              <a:gd name="adj" fmla="val 44125"/>
            </a:avLst>
          </a:prstGeom>
          <a:solidFill>
            <a:schemeClr val="bg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66DB00C-5FA5-98E5-AB17-40929366112F}"/>
              </a:ext>
            </a:extLst>
          </p:cNvPr>
          <p:cNvSpPr txBox="1"/>
          <p:nvPr/>
        </p:nvSpPr>
        <p:spPr>
          <a:xfrm>
            <a:off x="8991110" y="2546570"/>
            <a:ext cx="1345167" cy="441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lnSpc>
                <a:spcPts val="2000"/>
              </a:lnSpc>
            </a:pPr>
            <a:r>
              <a:rPr kumimoji="1" lang="en-US" altLang="zh-CN" sz="48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Impact"/>
              </a:rPr>
              <a:t>04</a:t>
            </a:r>
            <a:endParaRPr kumimoji="1" lang="zh-CN" altLang="en-US" sz="48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Impac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33C48C7-D100-3B50-1E2A-290048FE6B0A}"/>
              </a:ext>
            </a:extLst>
          </p:cNvPr>
          <p:cNvGrpSpPr/>
          <p:nvPr/>
        </p:nvGrpSpPr>
        <p:grpSpPr>
          <a:xfrm>
            <a:off x="9010160" y="3198507"/>
            <a:ext cx="2019301" cy="1100784"/>
            <a:chOff x="-142065" y="1886576"/>
            <a:chExt cx="2019301" cy="110078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6B476F9-E18E-F3C8-7415-B111B6170AFC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D3D9616-312D-9819-FB89-74C1493B963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966E9D7-65D4-A731-1898-3FEA3F97C89E}"/>
              </a:ext>
            </a:extLst>
          </p:cNvPr>
          <p:cNvCxnSpPr/>
          <p:nvPr/>
        </p:nvCxnSpPr>
        <p:spPr>
          <a:xfrm>
            <a:off x="9115296" y="2988358"/>
            <a:ext cx="151447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3EC99984-CFF2-4788-6B94-6C10BF85863A}"/>
              </a:ext>
            </a:extLst>
          </p:cNvPr>
          <p:cNvSpPr txBox="1"/>
          <p:nvPr/>
        </p:nvSpPr>
        <p:spPr>
          <a:xfrm>
            <a:off x="976479" y="5092480"/>
            <a:ext cx="101598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4212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812F5F35-9126-950A-ED9B-B68A7740EBF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EBFAE6C-AF72-179E-FED4-34F105EFD51E}"/>
              </a:ext>
            </a:extLst>
          </p:cNvPr>
          <p:cNvSpPr/>
          <p:nvPr/>
        </p:nvSpPr>
        <p:spPr>
          <a:xfrm rot="2510371">
            <a:off x="6747738" y="-1441319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DF3DE79-9E2B-59FD-E068-68EDDE7580E1}"/>
              </a:ext>
            </a:extLst>
          </p:cNvPr>
          <p:cNvSpPr/>
          <p:nvPr/>
        </p:nvSpPr>
        <p:spPr>
          <a:xfrm rot="2510371">
            <a:off x="7305925" y="-1376176"/>
            <a:ext cx="2684544" cy="3771365"/>
          </a:xfrm>
          <a:custGeom>
            <a:avLst/>
            <a:gdLst>
              <a:gd name="connsiteX0" fmla="*/ 0 w 2684544"/>
              <a:gd name="connsiteY0" fmla="*/ 2403593 h 3771365"/>
              <a:gd name="connsiteX1" fmla="*/ 2684544 w 2684544"/>
              <a:gd name="connsiteY1" fmla="*/ 0 h 3771365"/>
              <a:gd name="connsiteX2" fmla="*/ 2684544 w 2684544"/>
              <a:gd name="connsiteY2" fmla="*/ 853302 h 3771365"/>
              <a:gd name="connsiteX3" fmla="*/ 2679278 w 2684544"/>
              <a:gd name="connsiteY3" fmla="*/ 957604 h 3771365"/>
              <a:gd name="connsiteX4" fmla="*/ 2679277 w 2684544"/>
              <a:gd name="connsiteY4" fmla="*/ 2431726 h 3771365"/>
              <a:gd name="connsiteX5" fmla="*/ 1339638 w 2684544"/>
              <a:gd name="connsiteY5" fmla="*/ 3771365 h 3771365"/>
              <a:gd name="connsiteX6" fmla="*/ 1339639 w 2684544"/>
              <a:gd name="connsiteY6" fmla="*/ 3771364 h 3771365"/>
              <a:gd name="connsiteX7" fmla="*/ 0 w 2684544"/>
              <a:gd name="connsiteY7" fmla="*/ 2431725 h 377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4544" h="3771365">
                <a:moveTo>
                  <a:pt x="0" y="2403593"/>
                </a:moveTo>
                <a:lnTo>
                  <a:pt x="2684544" y="0"/>
                </a:lnTo>
                <a:lnTo>
                  <a:pt x="2684544" y="853302"/>
                </a:lnTo>
                <a:lnTo>
                  <a:pt x="2679278" y="957604"/>
                </a:lnTo>
                <a:lnTo>
                  <a:pt x="2679277" y="2431726"/>
                </a:lnTo>
                <a:cubicBezTo>
                  <a:pt x="2679277" y="3171588"/>
                  <a:pt x="2079500" y="3771365"/>
                  <a:pt x="1339638" y="3771365"/>
                </a:cubicBezTo>
                <a:lnTo>
                  <a:pt x="1339639" y="3771364"/>
                </a:lnTo>
                <a:cubicBezTo>
                  <a:pt x="599777" y="3771364"/>
                  <a:pt x="0" y="3171587"/>
                  <a:pt x="0" y="2431725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D4A5DCB-C2E0-7836-0419-8C54462863EA}"/>
              </a:ext>
            </a:extLst>
          </p:cNvPr>
          <p:cNvSpPr/>
          <p:nvPr/>
        </p:nvSpPr>
        <p:spPr>
          <a:xfrm>
            <a:off x="11825344" y="4695715"/>
            <a:ext cx="366656" cy="2037344"/>
          </a:xfrm>
          <a:custGeom>
            <a:avLst/>
            <a:gdLst>
              <a:gd name="connsiteX0" fmla="*/ 366656 w 366656"/>
              <a:gd name="connsiteY0" fmla="*/ 0 h 2037344"/>
              <a:gd name="connsiteX1" fmla="*/ 366656 w 366656"/>
              <a:gd name="connsiteY1" fmla="*/ 2037344 h 2037344"/>
              <a:gd name="connsiteX2" fmla="*/ 348286 w 366656"/>
              <a:gd name="connsiteY2" fmla="*/ 2027373 h 2037344"/>
              <a:gd name="connsiteX3" fmla="*/ 0 w 366656"/>
              <a:gd name="connsiteY3" fmla="*/ 1372326 h 2037344"/>
              <a:gd name="connsiteX4" fmla="*/ 0 w 366656"/>
              <a:gd name="connsiteY4" fmla="*/ 665017 h 2037344"/>
              <a:gd name="connsiteX5" fmla="*/ 348286 w 366656"/>
              <a:gd name="connsiteY5" fmla="*/ 9971 h 203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656" h="2037344">
                <a:moveTo>
                  <a:pt x="366656" y="0"/>
                </a:moveTo>
                <a:lnTo>
                  <a:pt x="366656" y="2037344"/>
                </a:lnTo>
                <a:lnTo>
                  <a:pt x="348286" y="2027373"/>
                </a:lnTo>
                <a:cubicBezTo>
                  <a:pt x="138155" y="1885411"/>
                  <a:pt x="0" y="1645003"/>
                  <a:pt x="0" y="1372326"/>
                </a:cubicBez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C47AA96-9385-06F0-6B37-B47CC5029780}"/>
              </a:ext>
            </a:extLst>
          </p:cNvPr>
          <p:cNvSpPr/>
          <p:nvPr/>
        </p:nvSpPr>
        <p:spPr>
          <a:xfrm rot="2510371">
            <a:off x="7606312" y="1555945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65B7681-B297-F74B-3AD8-86255FD2E172}"/>
              </a:ext>
            </a:extLst>
          </p:cNvPr>
          <p:cNvSpPr/>
          <p:nvPr/>
        </p:nvSpPr>
        <p:spPr>
          <a:xfrm rot="2510371">
            <a:off x="7319832" y="1141566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tl"/>
          </a:blipFill>
          <a:ln w="25400">
            <a:solidFill>
              <a:srgbClr val="2A57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8074D8-8E12-AA63-0BB0-8C78919B6309}"/>
              </a:ext>
            </a:extLst>
          </p:cNvPr>
          <p:cNvGrpSpPr/>
          <p:nvPr/>
        </p:nvGrpSpPr>
        <p:grpSpPr>
          <a:xfrm>
            <a:off x="7658726" y="720760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FC4535E-8913-24E3-55D8-B32AAA6F85D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59264FC-2AEF-6A22-6A26-AF92791D9A3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文本框-2_矢量">
              <a:extLst>
                <a:ext uri="{FF2B5EF4-FFF2-40B4-BE49-F238E27FC236}">
                  <a16:creationId xmlns:a16="http://schemas.microsoft.com/office/drawing/2014/main" id="{421708EB-442D-9A27-9E19-AB92E0A6340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C02EF4-6E8D-114D-432E-A875DE8CC78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320B4B3-276D-9A7A-A6A4-20471A5425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7BF289-46E3-B16B-23CB-2D50D8153BA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38336AC-F7E7-CC3D-1AF5-1DC8C8E3AA33}"/>
              </a:ext>
            </a:extLst>
          </p:cNvPr>
          <p:cNvSpPr/>
          <p:nvPr/>
        </p:nvSpPr>
        <p:spPr>
          <a:xfrm>
            <a:off x="0" y="1"/>
            <a:ext cx="417412" cy="2367415"/>
          </a:xfrm>
          <a:custGeom>
            <a:avLst/>
            <a:gdLst>
              <a:gd name="connsiteX0" fmla="*/ 0 w 417412"/>
              <a:gd name="connsiteY0" fmla="*/ 0 h 2367415"/>
              <a:gd name="connsiteX1" fmla="*/ 414492 w 417412"/>
              <a:gd name="connsiteY1" fmla="*/ 0 h 2367415"/>
              <a:gd name="connsiteX2" fmla="*/ 417412 w 417412"/>
              <a:gd name="connsiteY2" fmla="*/ 28966 h 2367415"/>
              <a:gd name="connsiteX3" fmla="*/ 417412 w 417412"/>
              <a:gd name="connsiteY3" fmla="*/ 1674848 h 2367415"/>
              <a:gd name="connsiteX4" fmla="*/ 69127 w 417412"/>
              <a:gd name="connsiteY4" fmla="*/ 2329894 h 2367415"/>
              <a:gd name="connsiteX5" fmla="*/ 0 w 417412"/>
              <a:gd name="connsiteY5" fmla="*/ 2367415 h 236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2367415">
                <a:moveTo>
                  <a:pt x="0" y="0"/>
                </a:moveTo>
                <a:lnTo>
                  <a:pt x="414492" y="0"/>
                </a:lnTo>
                <a:lnTo>
                  <a:pt x="417412" y="28966"/>
                </a:lnTo>
                <a:lnTo>
                  <a:pt x="417412" y="1674848"/>
                </a:lnTo>
                <a:cubicBezTo>
                  <a:pt x="417412" y="1947524"/>
                  <a:pt x="279257" y="2187933"/>
                  <a:pt x="69127" y="2329894"/>
                </a:cubicBezTo>
                <a:lnTo>
                  <a:pt x="0" y="2367415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FDBD743-2BBA-7FC6-F71E-7C2950FEC709}"/>
              </a:ext>
            </a:extLst>
          </p:cNvPr>
          <p:cNvSpPr/>
          <p:nvPr/>
        </p:nvSpPr>
        <p:spPr>
          <a:xfrm>
            <a:off x="0" y="983952"/>
            <a:ext cx="417412" cy="3031016"/>
          </a:xfrm>
          <a:custGeom>
            <a:avLst/>
            <a:gdLst>
              <a:gd name="connsiteX0" fmla="*/ 0 w 417412"/>
              <a:gd name="connsiteY0" fmla="*/ 0 h 3031016"/>
              <a:gd name="connsiteX1" fmla="*/ 69127 w 417412"/>
              <a:gd name="connsiteY1" fmla="*/ 37521 h 3031016"/>
              <a:gd name="connsiteX2" fmla="*/ 417412 w 417412"/>
              <a:gd name="connsiteY2" fmla="*/ 692567 h 3031016"/>
              <a:gd name="connsiteX3" fmla="*/ 417412 w 417412"/>
              <a:gd name="connsiteY3" fmla="*/ 2338449 h 3031016"/>
              <a:gd name="connsiteX4" fmla="*/ 69127 w 417412"/>
              <a:gd name="connsiteY4" fmla="*/ 2993495 h 3031016"/>
              <a:gd name="connsiteX5" fmla="*/ 0 w 417412"/>
              <a:gd name="connsiteY5" fmla="*/ 3031016 h 303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3031016">
                <a:moveTo>
                  <a:pt x="0" y="0"/>
                </a:moveTo>
                <a:lnTo>
                  <a:pt x="69127" y="37521"/>
                </a:lnTo>
                <a:cubicBezTo>
                  <a:pt x="279257" y="179482"/>
                  <a:pt x="417412" y="419891"/>
                  <a:pt x="417412" y="692567"/>
                </a:cubicBezTo>
                <a:lnTo>
                  <a:pt x="417412" y="2338449"/>
                </a:lnTo>
                <a:cubicBezTo>
                  <a:pt x="417412" y="2611125"/>
                  <a:pt x="279257" y="2851534"/>
                  <a:pt x="69127" y="2993495"/>
                </a:cubicBezTo>
                <a:lnTo>
                  <a:pt x="0" y="3031016"/>
                </a:ln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5FA6962-B839-516C-A272-210A46133B34}"/>
              </a:ext>
            </a:extLst>
          </p:cNvPr>
          <p:cNvSpPr/>
          <p:nvPr/>
        </p:nvSpPr>
        <p:spPr>
          <a:xfrm>
            <a:off x="11825344" y="5720622"/>
            <a:ext cx="366656" cy="1137378"/>
          </a:xfrm>
          <a:custGeom>
            <a:avLst/>
            <a:gdLst>
              <a:gd name="connsiteX0" fmla="*/ 366656 w 366656"/>
              <a:gd name="connsiteY0" fmla="*/ 0 h 1137378"/>
              <a:gd name="connsiteX1" fmla="*/ 366656 w 366656"/>
              <a:gd name="connsiteY1" fmla="*/ 1137378 h 1137378"/>
              <a:gd name="connsiteX2" fmla="*/ 0 w 366656"/>
              <a:gd name="connsiteY2" fmla="*/ 1137378 h 1137378"/>
              <a:gd name="connsiteX3" fmla="*/ 0 w 366656"/>
              <a:gd name="connsiteY3" fmla="*/ 665017 h 1137378"/>
              <a:gd name="connsiteX4" fmla="*/ 348286 w 366656"/>
              <a:gd name="connsiteY4" fmla="*/ 9971 h 113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656" h="1137378">
                <a:moveTo>
                  <a:pt x="366656" y="0"/>
                </a:moveTo>
                <a:lnTo>
                  <a:pt x="366656" y="1137378"/>
                </a:lnTo>
                <a:lnTo>
                  <a:pt x="0" y="1137378"/>
                </a:ln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817DF4B-0B7E-B324-8255-FBE554EFA3A9}"/>
              </a:ext>
            </a:extLst>
          </p:cNvPr>
          <p:cNvGrpSpPr/>
          <p:nvPr/>
        </p:nvGrpSpPr>
        <p:grpSpPr>
          <a:xfrm>
            <a:off x="1471677" y="1068723"/>
            <a:ext cx="3289764" cy="2749241"/>
            <a:chOff x="830880" y="154815"/>
            <a:chExt cx="3289764" cy="274924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0B003225-BD49-79B5-9BF8-780A386BFFCA}"/>
                </a:ext>
              </a:extLst>
            </p:cNvPr>
            <p:cNvSpPr/>
            <p:nvPr/>
          </p:nvSpPr>
          <p:spPr>
            <a:xfrm>
              <a:off x="983864" y="2202675"/>
              <a:ext cx="3136780" cy="701381"/>
            </a:xfrm>
            <a:prstGeom prst="roundRect">
              <a:avLst>
                <a:gd name="adj" fmla="val 19007"/>
              </a:avLst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BE0A5E4-F4E4-5778-A76D-5D7EA933F11A}"/>
                </a:ext>
              </a:extLst>
            </p:cNvPr>
            <p:cNvSpPr txBox="1"/>
            <p:nvPr/>
          </p:nvSpPr>
          <p:spPr>
            <a:xfrm>
              <a:off x="830880" y="154815"/>
              <a:ext cx="278725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13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43FD74-29CE-3A73-1042-CB28E19A3B02}"/>
                </a:ext>
              </a:extLst>
            </p:cNvPr>
            <p:cNvSpPr txBox="1"/>
            <p:nvPr/>
          </p:nvSpPr>
          <p:spPr>
            <a:xfrm>
              <a:off x="1640973" y="2348064"/>
              <a:ext cx="1918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lt"/>
                </a:rPr>
                <a:t>未来工作计划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53C682-2B88-C08B-E247-D8FD3F2E8153}"/>
              </a:ext>
            </a:extLst>
          </p:cNvPr>
          <p:cNvSpPr txBox="1"/>
          <p:nvPr/>
        </p:nvSpPr>
        <p:spPr>
          <a:xfrm>
            <a:off x="1536752" y="3969378"/>
            <a:ext cx="512192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7461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未来工作计划</a:t>
            </a:r>
          </a:p>
        </p:txBody>
      </p:sp>
      <p:pic>
        <p:nvPicPr>
          <p:cNvPr id="2" name="图形" descr="E:\006包图网\素材\5d2ed263007a7.png5d2ed263007a7">
            <a:extLst>
              <a:ext uri="{FF2B5EF4-FFF2-40B4-BE49-F238E27FC236}">
                <a16:creationId xmlns:a16="http://schemas.microsoft.com/office/drawing/2014/main" id="{AA725659-A6C9-E2D0-BD6F-4B6E411D33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6095" y="965200"/>
            <a:ext cx="3391535" cy="5359400"/>
          </a:xfrm>
          <a:prstGeom prst="rect">
            <a:avLst/>
          </a:prstGeom>
        </p:spPr>
      </p:pic>
      <p:pic>
        <p:nvPicPr>
          <p:cNvPr id="4" name="图形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6944F27-3175-4638-7A25-332140EC75A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6" r="27039"/>
          <a:stretch/>
        </p:blipFill>
        <p:spPr>
          <a:xfrm flipH="1">
            <a:off x="4647248" y="1529080"/>
            <a:ext cx="2693352" cy="3881120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B6D215B-4622-C519-0AC7-F4BFF9EE08F4}"/>
              </a:ext>
            </a:extLst>
          </p:cNvPr>
          <p:cNvSpPr/>
          <p:nvPr/>
        </p:nvSpPr>
        <p:spPr>
          <a:xfrm>
            <a:off x="884228" y="2138579"/>
            <a:ext cx="867411" cy="389256"/>
          </a:xfrm>
          <a:custGeom>
            <a:avLst/>
            <a:gdLst>
              <a:gd name="connsiteX0" fmla="*/ 0 w 867411"/>
              <a:gd name="connsiteY0" fmla="*/ 0 h 389256"/>
              <a:gd name="connsiteX1" fmla="*/ 672783 w 867411"/>
              <a:gd name="connsiteY1" fmla="*/ 0 h 389256"/>
              <a:gd name="connsiteX2" fmla="*/ 867411 w 867411"/>
              <a:gd name="connsiteY2" fmla="*/ 194628 h 389256"/>
              <a:gd name="connsiteX3" fmla="*/ 867410 w 867411"/>
              <a:gd name="connsiteY3" fmla="*/ 194628 h 389256"/>
              <a:gd name="connsiteX4" fmla="*/ 672782 w 867411"/>
              <a:gd name="connsiteY4" fmla="*/ 389256 h 389256"/>
              <a:gd name="connsiteX5" fmla="*/ 0 w 867411"/>
              <a:gd name="connsiteY5" fmla="*/ 389256 h 38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411" h="389256">
                <a:moveTo>
                  <a:pt x="0" y="0"/>
                </a:moveTo>
                <a:lnTo>
                  <a:pt x="672783" y="0"/>
                </a:lnTo>
                <a:cubicBezTo>
                  <a:pt x="780273" y="0"/>
                  <a:pt x="867411" y="87138"/>
                  <a:pt x="867411" y="194628"/>
                </a:cubicBezTo>
                <a:lnTo>
                  <a:pt x="867410" y="194628"/>
                </a:lnTo>
                <a:cubicBezTo>
                  <a:pt x="867410" y="302118"/>
                  <a:pt x="780272" y="389256"/>
                  <a:pt x="672782" y="389256"/>
                </a:cubicBezTo>
                <a:lnTo>
                  <a:pt x="0" y="389256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D2242A6-9A7B-23A9-3DF6-3C1314B4F0CC}"/>
              </a:ext>
            </a:extLst>
          </p:cNvPr>
          <p:cNvGrpSpPr/>
          <p:nvPr/>
        </p:nvGrpSpPr>
        <p:grpSpPr>
          <a:xfrm>
            <a:off x="1055688" y="2124313"/>
            <a:ext cx="2893377" cy="923715"/>
            <a:chOff x="-838016" y="1999527"/>
            <a:chExt cx="2893377" cy="92371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C09222D-8025-663F-707D-62B904266ABE}"/>
                </a:ext>
              </a:extLst>
            </p:cNvPr>
            <p:cNvSpPr txBox="1"/>
            <p:nvPr/>
          </p:nvSpPr>
          <p:spPr>
            <a:xfrm>
              <a:off x="-838016" y="2368859"/>
              <a:ext cx="289337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A087023-2D5B-7983-D2C0-6DC074BA21A2}"/>
                </a:ext>
              </a:extLst>
            </p:cNvPr>
            <p:cNvSpPr txBox="1"/>
            <p:nvPr/>
          </p:nvSpPr>
          <p:spPr>
            <a:xfrm>
              <a:off x="-142065" y="1999527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04628C89-2448-B99F-2E7D-B20937B78746}"/>
              </a:ext>
            </a:extLst>
          </p:cNvPr>
          <p:cNvSpPr txBox="1"/>
          <p:nvPr/>
        </p:nvSpPr>
        <p:spPr>
          <a:xfrm>
            <a:off x="1097361" y="21485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4D9B94F-719B-59BC-387C-382666EA90DB}"/>
              </a:ext>
            </a:extLst>
          </p:cNvPr>
          <p:cNvSpPr/>
          <p:nvPr/>
        </p:nvSpPr>
        <p:spPr>
          <a:xfrm>
            <a:off x="884228" y="3407706"/>
            <a:ext cx="867411" cy="389256"/>
          </a:xfrm>
          <a:custGeom>
            <a:avLst/>
            <a:gdLst>
              <a:gd name="connsiteX0" fmla="*/ 0 w 867411"/>
              <a:gd name="connsiteY0" fmla="*/ 0 h 389256"/>
              <a:gd name="connsiteX1" fmla="*/ 672783 w 867411"/>
              <a:gd name="connsiteY1" fmla="*/ 0 h 389256"/>
              <a:gd name="connsiteX2" fmla="*/ 867411 w 867411"/>
              <a:gd name="connsiteY2" fmla="*/ 194628 h 389256"/>
              <a:gd name="connsiteX3" fmla="*/ 867410 w 867411"/>
              <a:gd name="connsiteY3" fmla="*/ 194628 h 389256"/>
              <a:gd name="connsiteX4" fmla="*/ 672782 w 867411"/>
              <a:gd name="connsiteY4" fmla="*/ 389256 h 389256"/>
              <a:gd name="connsiteX5" fmla="*/ 0 w 867411"/>
              <a:gd name="connsiteY5" fmla="*/ 389256 h 38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411" h="389256">
                <a:moveTo>
                  <a:pt x="0" y="0"/>
                </a:moveTo>
                <a:lnTo>
                  <a:pt x="672783" y="0"/>
                </a:lnTo>
                <a:cubicBezTo>
                  <a:pt x="780273" y="0"/>
                  <a:pt x="867411" y="87138"/>
                  <a:pt x="867411" y="194628"/>
                </a:cubicBezTo>
                <a:lnTo>
                  <a:pt x="867410" y="194628"/>
                </a:lnTo>
                <a:cubicBezTo>
                  <a:pt x="867410" y="302118"/>
                  <a:pt x="780272" y="389256"/>
                  <a:pt x="672782" y="389256"/>
                </a:cubicBezTo>
                <a:lnTo>
                  <a:pt x="0" y="389256"/>
                </a:lnTo>
                <a:close/>
              </a:path>
            </a:pathLst>
          </a:cu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6AD11F3-00AC-79DA-56AA-25907E5B6305}"/>
              </a:ext>
            </a:extLst>
          </p:cNvPr>
          <p:cNvGrpSpPr/>
          <p:nvPr/>
        </p:nvGrpSpPr>
        <p:grpSpPr>
          <a:xfrm>
            <a:off x="1055688" y="3393440"/>
            <a:ext cx="2893377" cy="923715"/>
            <a:chOff x="-838016" y="1999527"/>
            <a:chExt cx="2893377" cy="92371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065A40D-DB27-C9A6-C910-DD32C19DB363}"/>
                </a:ext>
              </a:extLst>
            </p:cNvPr>
            <p:cNvSpPr txBox="1"/>
            <p:nvPr/>
          </p:nvSpPr>
          <p:spPr>
            <a:xfrm>
              <a:off x="-838016" y="2368859"/>
              <a:ext cx="289337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6804730-2950-96DB-4FB1-76406FA135D0}"/>
                </a:ext>
              </a:extLst>
            </p:cNvPr>
            <p:cNvSpPr txBox="1"/>
            <p:nvPr/>
          </p:nvSpPr>
          <p:spPr>
            <a:xfrm>
              <a:off x="-142065" y="1999527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19A12CC8-2B37-557C-E186-82213E0EC7F5}"/>
              </a:ext>
            </a:extLst>
          </p:cNvPr>
          <p:cNvSpPr txBox="1"/>
          <p:nvPr/>
        </p:nvSpPr>
        <p:spPr>
          <a:xfrm>
            <a:off x="1097361" y="341766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C98D370-FD25-5100-0956-D23740FD7693}"/>
              </a:ext>
            </a:extLst>
          </p:cNvPr>
          <p:cNvSpPr/>
          <p:nvPr/>
        </p:nvSpPr>
        <p:spPr>
          <a:xfrm>
            <a:off x="884228" y="4676833"/>
            <a:ext cx="867411" cy="389256"/>
          </a:xfrm>
          <a:custGeom>
            <a:avLst/>
            <a:gdLst>
              <a:gd name="connsiteX0" fmla="*/ 0 w 867411"/>
              <a:gd name="connsiteY0" fmla="*/ 0 h 389256"/>
              <a:gd name="connsiteX1" fmla="*/ 672783 w 867411"/>
              <a:gd name="connsiteY1" fmla="*/ 0 h 389256"/>
              <a:gd name="connsiteX2" fmla="*/ 867411 w 867411"/>
              <a:gd name="connsiteY2" fmla="*/ 194628 h 389256"/>
              <a:gd name="connsiteX3" fmla="*/ 867410 w 867411"/>
              <a:gd name="connsiteY3" fmla="*/ 194628 h 389256"/>
              <a:gd name="connsiteX4" fmla="*/ 672782 w 867411"/>
              <a:gd name="connsiteY4" fmla="*/ 389256 h 389256"/>
              <a:gd name="connsiteX5" fmla="*/ 0 w 867411"/>
              <a:gd name="connsiteY5" fmla="*/ 389256 h 38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411" h="389256">
                <a:moveTo>
                  <a:pt x="0" y="0"/>
                </a:moveTo>
                <a:lnTo>
                  <a:pt x="672783" y="0"/>
                </a:lnTo>
                <a:cubicBezTo>
                  <a:pt x="780273" y="0"/>
                  <a:pt x="867411" y="87138"/>
                  <a:pt x="867411" y="194628"/>
                </a:cubicBezTo>
                <a:lnTo>
                  <a:pt x="867410" y="194628"/>
                </a:lnTo>
                <a:cubicBezTo>
                  <a:pt x="867410" y="302118"/>
                  <a:pt x="780272" y="389256"/>
                  <a:pt x="672782" y="389256"/>
                </a:cubicBezTo>
                <a:lnTo>
                  <a:pt x="0" y="389256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3A6F2C2-4A57-4EF9-1947-3CD68CA2816F}"/>
              </a:ext>
            </a:extLst>
          </p:cNvPr>
          <p:cNvGrpSpPr/>
          <p:nvPr/>
        </p:nvGrpSpPr>
        <p:grpSpPr>
          <a:xfrm>
            <a:off x="1055688" y="4662567"/>
            <a:ext cx="2893377" cy="923715"/>
            <a:chOff x="-838016" y="1999527"/>
            <a:chExt cx="2893377" cy="92371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18DBDE8-AE76-704F-031B-4B4186537F78}"/>
                </a:ext>
              </a:extLst>
            </p:cNvPr>
            <p:cNvSpPr txBox="1"/>
            <p:nvPr/>
          </p:nvSpPr>
          <p:spPr>
            <a:xfrm>
              <a:off x="-838016" y="2368859"/>
              <a:ext cx="289337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520E268-0887-29ED-A1FD-4FFE82D006C2}"/>
                </a:ext>
              </a:extLst>
            </p:cNvPr>
            <p:cNvSpPr txBox="1"/>
            <p:nvPr/>
          </p:nvSpPr>
          <p:spPr>
            <a:xfrm>
              <a:off x="-142065" y="1999527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53E9FD8F-1AE7-30CC-F4BA-630D97D3A252}"/>
              </a:ext>
            </a:extLst>
          </p:cNvPr>
          <p:cNvSpPr txBox="1"/>
          <p:nvPr/>
        </p:nvSpPr>
        <p:spPr>
          <a:xfrm>
            <a:off x="1097361" y="468679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05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CDFF881-24B0-B49D-5137-624F7E0E443D}"/>
              </a:ext>
            </a:extLst>
          </p:cNvPr>
          <p:cNvGrpSpPr/>
          <p:nvPr/>
        </p:nvGrpSpPr>
        <p:grpSpPr>
          <a:xfrm>
            <a:off x="8152848" y="2124313"/>
            <a:ext cx="2893377" cy="923715"/>
            <a:chOff x="-838016" y="1999527"/>
            <a:chExt cx="2893377" cy="92371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A1057EF-CF40-4924-B23F-65A63BA4C94D}"/>
                </a:ext>
              </a:extLst>
            </p:cNvPr>
            <p:cNvSpPr txBox="1"/>
            <p:nvPr/>
          </p:nvSpPr>
          <p:spPr>
            <a:xfrm>
              <a:off x="-838016" y="2368859"/>
              <a:ext cx="289337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F82253E-D2AD-6CAA-3A61-7EDAB4EC0204}"/>
                </a:ext>
              </a:extLst>
            </p:cNvPr>
            <p:cNvSpPr txBox="1"/>
            <p:nvPr/>
          </p:nvSpPr>
          <p:spPr>
            <a:xfrm>
              <a:off x="-142065" y="1999527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77075FB-F5D5-49F1-DEF6-A4C307122D11}"/>
              </a:ext>
            </a:extLst>
          </p:cNvPr>
          <p:cNvGrpSpPr/>
          <p:nvPr/>
        </p:nvGrpSpPr>
        <p:grpSpPr>
          <a:xfrm>
            <a:off x="8152848" y="3393440"/>
            <a:ext cx="2893377" cy="923715"/>
            <a:chOff x="-838016" y="1999527"/>
            <a:chExt cx="2893377" cy="92371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3D5337F-7ED6-C749-D6FF-52CE5B6D05AA}"/>
                </a:ext>
              </a:extLst>
            </p:cNvPr>
            <p:cNvSpPr txBox="1"/>
            <p:nvPr/>
          </p:nvSpPr>
          <p:spPr>
            <a:xfrm>
              <a:off x="-838016" y="2368859"/>
              <a:ext cx="289337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68F1B75-A0EA-3CA6-9F45-51914273D776}"/>
                </a:ext>
              </a:extLst>
            </p:cNvPr>
            <p:cNvSpPr txBox="1"/>
            <p:nvPr/>
          </p:nvSpPr>
          <p:spPr>
            <a:xfrm>
              <a:off x="-142065" y="1999527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AB79EE5-58D3-EA39-24B5-4F729D01BA81}"/>
              </a:ext>
            </a:extLst>
          </p:cNvPr>
          <p:cNvGrpSpPr/>
          <p:nvPr/>
        </p:nvGrpSpPr>
        <p:grpSpPr>
          <a:xfrm>
            <a:off x="8152848" y="4662567"/>
            <a:ext cx="2893377" cy="923715"/>
            <a:chOff x="-838016" y="1999527"/>
            <a:chExt cx="2893377" cy="92371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92013B1-1B9A-2F0A-3C08-80D3CBA49C00}"/>
                </a:ext>
              </a:extLst>
            </p:cNvPr>
            <p:cNvSpPr txBox="1"/>
            <p:nvPr/>
          </p:nvSpPr>
          <p:spPr>
            <a:xfrm>
              <a:off x="-838016" y="2368859"/>
              <a:ext cx="289337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0FA3392-F583-7FC4-4D9D-D74C1936F995}"/>
                </a:ext>
              </a:extLst>
            </p:cNvPr>
            <p:cNvSpPr txBox="1"/>
            <p:nvPr/>
          </p:nvSpPr>
          <p:spPr>
            <a:xfrm>
              <a:off x="-142065" y="1999527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2D7992DA-3831-4A36-EFDF-5624D6031DF8}"/>
              </a:ext>
            </a:extLst>
          </p:cNvPr>
          <p:cNvSpPr/>
          <p:nvPr/>
        </p:nvSpPr>
        <p:spPr>
          <a:xfrm rot="10800000">
            <a:off x="10391947" y="4676833"/>
            <a:ext cx="867411" cy="389256"/>
          </a:xfrm>
          <a:custGeom>
            <a:avLst/>
            <a:gdLst>
              <a:gd name="connsiteX0" fmla="*/ 0 w 867411"/>
              <a:gd name="connsiteY0" fmla="*/ 0 h 389256"/>
              <a:gd name="connsiteX1" fmla="*/ 672783 w 867411"/>
              <a:gd name="connsiteY1" fmla="*/ 0 h 389256"/>
              <a:gd name="connsiteX2" fmla="*/ 867411 w 867411"/>
              <a:gd name="connsiteY2" fmla="*/ 194628 h 389256"/>
              <a:gd name="connsiteX3" fmla="*/ 867410 w 867411"/>
              <a:gd name="connsiteY3" fmla="*/ 194628 h 389256"/>
              <a:gd name="connsiteX4" fmla="*/ 672782 w 867411"/>
              <a:gd name="connsiteY4" fmla="*/ 389256 h 389256"/>
              <a:gd name="connsiteX5" fmla="*/ 0 w 867411"/>
              <a:gd name="connsiteY5" fmla="*/ 389256 h 38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411" h="389256">
                <a:moveTo>
                  <a:pt x="0" y="0"/>
                </a:moveTo>
                <a:lnTo>
                  <a:pt x="672783" y="0"/>
                </a:lnTo>
                <a:cubicBezTo>
                  <a:pt x="780273" y="0"/>
                  <a:pt x="867411" y="87138"/>
                  <a:pt x="867411" y="194628"/>
                </a:cubicBezTo>
                <a:lnTo>
                  <a:pt x="867410" y="194628"/>
                </a:lnTo>
                <a:cubicBezTo>
                  <a:pt x="867410" y="302118"/>
                  <a:pt x="780272" y="389256"/>
                  <a:pt x="672782" y="389256"/>
                </a:cubicBezTo>
                <a:lnTo>
                  <a:pt x="0" y="389256"/>
                </a:lnTo>
                <a:close/>
              </a:path>
            </a:pathLst>
          </a:cu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5834E7F-4D62-3058-F13F-0E41434752EA}"/>
              </a:ext>
            </a:extLst>
          </p:cNvPr>
          <p:cNvSpPr txBox="1"/>
          <p:nvPr/>
        </p:nvSpPr>
        <p:spPr>
          <a:xfrm>
            <a:off x="10605079" y="468679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469E6883-BC17-FE83-5285-EA04E409D652}"/>
              </a:ext>
            </a:extLst>
          </p:cNvPr>
          <p:cNvSpPr/>
          <p:nvPr/>
        </p:nvSpPr>
        <p:spPr>
          <a:xfrm rot="10800000">
            <a:off x="10391947" y="3407706"/>
            <a:ext cx="867411" cy="389256"/>
          </a:xfrm>
          <a:custGeom>
            <a:avLst/>
            <a:gdLst>
              <a:gd name="connsiteX0" fmla="*/ 0 w 867411"/>
              <a:gd name="connsiteY0" fmla="*/ 0 h 389256"/>
              <a:gd name="connsiteX1" fmla="*/ 672783 w 867411"/>
              <a:gd name="connsiteY1" fmla="*/ 0 h 389256"/>
              <a:gd name="connsiteX2" fmla="*/ 867411 w 867411"/>
              <a:gd name="connsiteY2" fmla="*/ 194628 h 389256"/>
              <a:gd name="connsiteX3" fmla="*/ 867410 w 867411"/>
              <a:gd name="connsiteY3" fmla="*/ 194628 h 389256"/>
              <a:gd name="connsiteX4" fmla="*/ 672782 w 867411"/>
              <a:gd name="connsiteY4" fmla="*/ 389256 h 389256"/>
              <a:gd name="connsiteX5" fmla="*/ 0 w 867411"/>
              <a:gd name="connsiteY5" fmla="*/ 389256 h 38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411" h="389256">
                <a:moveTo>
                  <a:pt x="0" y="0"/>
                </a:moveTo>
                <a:lnTo>
                  <a:pt x="672783" y="0"/>
                </a:lnTo>
                <a:cubicBezTo>
                  <a:pt x="780273" y="0"/>
                  <a:pt x="867411" y="87138"/>
                  <a:pt x="867411" y="194628"/>
                </a:cubicBezTo>
                <a:lnTo>
                  <a:pt x="867410" y="194628"/>
                </a:lnTo>
                <a:cubicBezTo>
                  <a:pt x="867410" y="302118"/>
                  <a:pt x="780272" y="389256"/>
                  <a:pt x="672782" y="389256"/>
                </a:cubicBezTo>
                <a:lnTo>
                  <a:pt x="0" y="389256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109486D-6A80-C689-4970-9AABE5D7ACAA}"/>
              </a:ext>
            </a:extLst>
          </p:cNvPr>
          <p:cNvSpPr txBox="1"/>
          <p:nvPr/>
        </p:nvSpPr>
        <p:spPr>
          <a:xfrm>
            <a:off x="10605079" y="341766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B094357-4C19-D660-259B-649E56131E5B}"/>
              </a:ext>
            </a:extLst>
          </p:cNvPr>
          <p:cNvSpPr/>
          <p:nvPr/>
        </p:nvSpPr>
        <p:spPr>
          <a:xfrm rot="10800000">
            <a:off x="10391947" y="2138579"/>
            <a:ext cx="867411" cy="389256"/>
          </a:xfrm>
          <a:custGeom>
            <a:avLst/>
            <a:gdLst>
              <a:gd name="connsiteX0" fmla="*/ 0 w 867411"/>
              <a:gd name="connsiteY0" fmla="*/ 0 h 389256"/>
              <a:gd name="connsiteX1" fmla="*/ 672783 w 867411"/>
              <a:gd name="connsiteY1" fmla="*/ 0 h 389256"/>
              <a:gd name="connsiteX2" fmla="*/ 867411 w 867411"/>
              <a:gd name="connsiteY2" fmla="*/ 194628 h 389256"/>
              <a:gd name="connsiteX3" fmla="*/ 867410 w 867411"/>
              <a:gd name="connsiteY3" fmla="*/ 194628 h 389256"/>
              <a:gd name="connsiteX4" fmla="*/ 672782 w 867411"/>
              <a:gd name="connsiteY4" fmla="*/ 389256 h 389256"/>
              <a:gd name="connsiteX5" fmla="*/ 0 w 867411"/>
              <a:gd name="connsiteY5" fmla="*/ 389256 h 38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411" h="389256">
                <a:moveTo>
                  <a:pt x="0" y="0"/>
                </a:moveTo>
                <a:lnTo>
                  <a:pt x="672783" y="0"/>
                </a:lnTo>
                <a:cubicBezTo>
                  <a:pt x="780273" y="0"/>
                  <a:pt x="867411" y="87138"/>
                  <a:pt x="867411" y="194628"/>
                </a:cubicBezTo>
                <a:lnTo>
                  <a:pt x="867410" y="194628"/>
                </a:lnTo>
                <a:cubicBezTo>
                  <a:pt x="867410" y="302118"/>
                  <a:pt x="780272" y="389256"/>
                  <a:pt x="672782" y="389256"/>
                </a:cubicBezTo>
                <a:lnTo>
                  <a:pt x="0" y="389256"/>
                </a:lnTo>
                <a:close/>
              </a:path>
            </a:pathLst>
          </a:cu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A681D5D-2BFA-9B0C-A3B3-1433FCCFD2B7}"/>
              </a:ext>
            </a:extLst>
          </p:cNvPr>
          <p:cNvSpPr txBox="1"/>
          <p:nvPr/>
        </p:nvSpPr>
        <p:spPr>
          <a:xfrm>
            <a:off x="10605079" y="21485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7563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812F5F35-9126-950A-ED9B-B68A7740EBF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EBFAE6C-AF72-179E-FED4-34F105EFD51E}"/>
              </a:ext>
            </a:extLst>
          </p:cNvPr>
          <p:cNvSpPr/>
          <p:nvPr/>
        </p:nvSpPr>
        <p:spPr>
          <a:xfrm rot="2510371">
            <a:off x="6747738" y="-1441319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DF3DE79-9E2B-59FD-E068-68EDDE7580E1}"/>
              </a:ext>
            </a:extLst>
          </p:cNvPr>
          <p:cNvSpPr/>
          <p:nvPr/>
        </p:nvSpPr>
        <p:spPr>
          <a:xfrm rot="2510371">
            <a:off x="7305925" y="-1376176"/>
            <a:ext cx="2684544" cy="3771365"/>
          </a:xfrm>
          <a:custGeom>
            <a:avLst/>
            <a:gdLst>
              <a:gd name="connsiteX0" fmla="*/ 0 w 2684544"/>
              <a:gd name="connsiteY0" fmla="*/ 2403593 h 3771365"/>
              <a:gd name="connsiteX1" fmla="*/ 2684544 w 2684544"/>
              <a:gd name="connsiteY1" fmla="*/ 0 h 3771365"/>
              <a:gd name="connsiteX2" fmla="*/ 2684544 w 2684544"/>
              <a:gd name="connsiteY2" fmla="*/ 853302 h 3771365"/>
              <a:gd name="connsiteX3" fmla="*/ 2679278 w 2684544"/>
              <a:gd name="connsiteY3" fmla="*/ 957604 h 3771365"/>
              <a:gd name="connsiteX4" fmla="*/ 2679277 w 2684544"/>
              <a:gd name="connsiteY4" fmla="*/ 2431726 h 3771365"/>
              <a:gd name="connsiteX5" fmla="*/ 1339638 w 2684544"/>
              <a:gd name="connsiteY5" fmla="*/ 3771365 h 3771365"/>
              <a:gd name="connsiteX6" fmla="*/ 1339639 w 2684544"/>
              <a:gd name="connsiteY6" fmla="*/ 3771364 h 3771365"/>
              <a:gd name="connsiteX7" fmla="*/ 0 w 2684544"/>
              <a:gd name="connsiteY7" fmla="*/ 2431725 h 377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4544" h="3771365">
                <a:moveTo>
                  <a:pt x="0" y="2403593"/>
                </a:moveTo>
                <a:lnTo>
                  <a:pt x="2684544" y="0"/>
                </a:lnTo>
                <a:lnTo>
                  <a:pt x="2684544" y="853302"/>
                </a:lnTo>
                <a:lnTo>
                  <a:pt x="2679278" y="957604"/>
                </a:lnTo>
                <a:lnTo>
                  <a:pt x="2679277" y="2431726"/>
                </a:lnTo>
                <a:cubicBezTo>
                  <a:pt x="2679277" y="3171588"/>
                  <a:pt x="2079500" y="3771365"/>
                  <a:pt x="1339638" y="3771365"/>
                </a:cubicBezTo>
                <a:lnTo>
                  <a:pt x="1339639" y="3771364"/>
                </a:lnTo>
                <a:cubicBezTo>
                  <a:pt x="599777" y="3771364"/>
                  <a:pt x="0" y="3171587"/>
                  <a:pt x="0" y="2431725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8C2A09CC-9CA5-52FE-CCE3-D9166C35674A}"/>
              </a:ext>
            </a:extLst>
          </p:cNvPr>
          <p:cNvSpPr/>
          <p:nvPr/>
        </p:nvSpPr>
        <p:spPr>
          <a:xfrm>
            <a:off x="11825344" y="4695715"/>
            <a:ext cx="366656" cy="2037344"/>
          </a:xfrm>
          <a:custGeom>
            <a:avLst/>
            <a:gdLst>
              <a:gd name="connsiteX0" fmla="*/ 366656 w 366656"/>
              <a:gd name="connsiteY0" fmla="*/ 0 h 2037344"/>
              <a:gd name="connsiteX1" fmla="*/ 366656 w 366656"/>
              <a:gd name="connsiteY1" fmla="*/ 2037344 h 2037344"/>
              <a:gd name="connsiteX2" fmla="*/ 348286 w 366656"/>
              <a:gd name="connsiteY2" fmla="*/ 2027373 h 2037344"/>
              <a:gd name="connsiteX3" fmla="*/ 0 w 366656"/>
              <a:gd name="connsiteY3" fmla="*/ 1372326 h 2037344"/>
              <a:gd name="connsiteX4" fmla="*/ 0 w 366656"/>
              <a:gd name="connsiteY4" fmla="*/ 665017 h 2037344"/>
              <a:gd name="connsiteX5" fmla="*/ 348286 w 366656"/>
              <a:gd name="connsiteY5" fmla="*/ 9971 h 203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656" h="2037344">
                <a:moveTo>
                  <a:pt x="366656" y="0"/>
                </a:moveTo>
                <a:lnTo>
                  <a:pt x="366656" y="2037344"/>
                </a:lnTo>
                <a:lnTo>
                  <a:pt x="348286" y="2027373"/>
                </a:lnTo>
                <a:cubicBezTo>
                  <a:pt x="138155" y="1885411"/>
                  <a:pt x="0" y="1645003"/>
                  <a:pt x="0" y="1372326"/>
                </a:cubicBez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C47AA96-9385-06F0-6B37-B47CC5029780}"/>
              </a:ext>
            </a:extLst>
          </p:cNvPr>
          <p:cNvSpPr/>
          <p:nvPr/>
        </p:nvSpPr>
        <p:spPr>
          <a:xfrm rot="2510371">
            <a:off x="7606312" y="1555945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1D8AA65-E16F-0578-5B1E-C0F1C42DCBF4}"/>
              </a:ext>
            </a:extLst>
          </p:cNvPr>
          <p:cNvSpPr/>
          <p:nvPr/>
        </p:nvSpPr>
        <p:spPr>
          <a:xfrm>
            <a:off x="983864" y="1144671"/>
            <a:ext cx="2243728" cy="71651"/>
          </a:xfrm>
          <a:prstGeom prst="roundRect">
            <a:avLst/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图形"/>
          <p:cNvSpPr txBox="1"/>
          <p:nvPr/>
        </p:nvSpPr>
        <p:spPr>
          <a:xfrm>
            <a:off x="835498" y="413765"/>
            <a:ext cx="128358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chemeClr val="bg1"/>
                  </a:glow>
                </a:effectLst>
                <a:uLnTx/>
                <a:uFillTx/>
                <a:latin typeface="得意黑" pitchFamily="2" charset="-122"/>
                <a:ea typeface="得意黑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65B7681-B297-F74B-3AD8-86255FD2E172}"/>
              </a:ext>
            </a:extLst>
          </p:cNvPr>
          <p:cNvSpPr/>
          <p:nvPr/>
        </p:nvSpPr>
        <p:spPr>
          <a:xfrm rot="2510371">
            <a:off x="7319832" y="1141566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tl"/>
          </a:blipFill>
          <a:ln w="25400">
            <a:solidFill>
              <a:srgbClr val="2A57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8074D8-8E12-AA63-0BB0-8C78919B6309}"/>
              </a:ext>
            </a:extLst>
          </p:cNvPr>
          <p:cNvGrpSpPr/>
          <p:nvPr/>
        </p:nvGrpSpPr>
        <p:grpSpPr>
          <a:xfrm>
            <a:off x="7658726" y="720760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FC4535E-8913-24E3-55D8-B32AAA6F85D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59264FC-2AEF-6A22-6A26-AF92791D9A3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文本框-2_矢量">
              <a:extLst>
                <a:ext uri="{FF2B5EF4-FFF2-40B4-BE49-F238E27FC236}">
                  <a16:creationId xmlns:a16="http://schemas.microsoft.com/office/drawing/2014/main" id="{421708EB-442D-9A27-9E19-AB92E0A6340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C02EF4-6E8D-114D-432E-A875DE8CC78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320B4B3-276D-9A7A-A6A4-20471A5425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7BF289-46E3-B16B-23CB-2D50D8153BA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2" name="图形">
            <a:extLst>
              <a:ext uri="{FF2B5EF4-FFF2-40B4-BE49-F238E27FC236}">
                <a16:creationId xmlns:a16="http://schemas.microsoft.com/office/drawing/2014/main" id="{4DD459E5-7632-62F6-4ACC-41937ED654EE}"/>
              </a:ext>
            </a:extLst>
          </p:cNvPr>
          <p:cNvSpPr txBox="1"/>
          <p:nvPr/>
        </p:nvSpPr>
        <p:spPr>
          <a:xfrm>
            <a:off x="1886643" y="805563"/>
            <a:ext cx="1462888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defTabSz="457200">
              <a:defRPr/>
            </a:pP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effectLst>
                  <a:glow>
                    <a:schemeClr val="bg1"/>
                  </a:glow>
                </a:effectLst>
                <a:ea typeface="得意黑" pitchFamily="2" charset="-122"/>
                <a:cs typeface="+mn-ea"/>
                <a:sym typeface="+mn-lt"/>
              </a:rPr>
              <a:t>CONTENTS</a:t>
            </a:r>
            <a:endParaRPr kumimoji="0" lang="zh-CN" altLang="en-US" sz="1400" i="0" u="none" strike="noStrike" kern="1200" cap="none" spc="30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>
                <a:glow>
                  <a:schemeClr val="bg1"/>
                </a:glow>
              </a:effectLst>
              <a:uLnTx/>
              <a:uFillTx/>
              <a:ea typeface="得意黑" pitchFamily="2" charset="-122"/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ABF503D-16D8-4ABE-E013-D0F620B7C2A5}"/>
              </a:ext>
            </a:extLst>
          </p:cNvPr>
          <p:cNvSpPr/>
          <p:nvPr/>
        </p:nvSpPr>
        <p:spPr>
          <a:xfrm>
            <a:off x="0" y="1"/>
            <a:ext cx="417412" cy="2367415"/>
          </a:xfrm>
          <a:custGeom>
            <a:avLst/>
            <a:gdLst>
              <a:gd name="connsiteX0" fmla="*/ 0 w 417412"/>
              <a:gd name="connsiteY0" fmla="*/ 0 h 2367415"/>
              <a:gd name="connsiteX1" fmla="*/ 414492 w 417412"/>
              <a:gd name="connsiteY1" fmla="*/ 0 h 2367415"/>
              <a:gd name="connsiteX2" fmla="*/ 417412 w 417412"/>
              <a:gd name="connsiteY2" fmla="*/ 28966 h 2367415"/>
              <a:gd name="connsiteX3" fmla="*/ 417412 w 417412"/>
              <a:gd name="connsiteY3" fmla="*/ 1674848 h 2367415"/>
              <a:gd name="connsiteX4" fmla="*/ 69127 w 417412"/>
              <a:gd name="connsiteY4" fmla="*/ 2329894 h 2367415"/>
              <a:gd name="connsiteX5" fmla="*/ 0 w 417412"/>
              <a:gd name="connsiteY5" fmla="*/ 2367415 h 236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2367415">
                <a:moveTo>
                  <a:pt x="0" y="0"/>
                </a:moveTo>
                <a:lnTo>
                  <a:pt x="414492" y="0"/>
                </a:lnTo>
                <a:lnTo>
                  <a:pt x="417412" y="28966"/>
                </a:lnTo>
                <a:lnTo>
                  <a:pt x="417412" y="1674848"/>
                </a:lnTo>
                <a:cubicBezTo>
                  <a:pt x="417412" y="1947524"/>
                  <a:pt x="279257" y="2187933"/>
                  <a:pt x="69127" y="2329894"/>
                </a:cubicBezTo>
                <a:lnTo>
                  <a:pt x="0" y="2367415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B4A1054F-8FF4-00E4-6A6B-3D61D5038979}"/>
              </a:ext>
            </a:extLst>
          </p:cNvPr>
          <p:cNvSpPr/>
          <p:nvPr/>
        </p:nvSpPr>
        <p:spPr>
          <a:xfrm>
            <a:off x="0" y="983952"/>
            <a:ext cx="417412" cy="3031016"/>
          </a:xfrm>
          <a:custGeom>
            <a:avLst/>
            <a:gdLst>
              <a:gd name="connsiteX0" fmla="*/ 0 w 417412"/>
              <a:gd name="connsiteY0" fmla="*/ 0 h 3031016"/>
              <a:gd name="connsiteX1" fmla="*/ 69127 w 417412"/>
              <a:gd name="connsiteY1" fmla="*/ 37521 h 3031016"/>
              <a:gd name="connsiteX2" fmla="*/ 417412 w 417412"/>
              <a:gd name="connsiteY2" fmla="*/ 692567 h 3031016"/>
              <a:gd name="connsiteX3" fmla="*/ 417412 w 417412"/>
              <a:gd name="connsiteY3" fmla="*/ 2338449 h 3031016"/>
              <a:gd name="connsiteX4" fmla="*/ 69127 w 417412"/>
              <a:gd name="connsiteY4" fmla="*/ 2993495 h 3031016"/>
              <a:gd name="connsiteX5" fmla="*/ 0 w 417412"/>
              <a:gd name="connsiteY5" fmla="*/ 3031016 h 303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3031016">
                <a:moveTo>
                  <a:pt x="0" y="0"/>
                </a:moveTo>
                <a:lnTo>
                  <a:pt x="69127" y="37521"/>
                </a:lnTo>
                <a:cubicBezTo>
                  <a:pt x="279257" y="179482"/>
                  <a:pt x="417412" y="419891"/>
                  <a:pt x="417412" y="692567"/>
                </a:cubicBezTo>
                <a:lnTo>
                  <a:pt x="417412" y="2338449"/>
                </a:lnTo>
                <a:cubicBezTo>
                  <a:pt x="417412" y="2611125"/>
                  <a:pt x="279257" y="2851534"/>
                  <a:pt x="69127" y="2993495"/>
                </a:cubicBezTo>
                <a:lnTo>
                  <a:pt x="0" y="3031016"/>
                </a:ln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E107136C-EF46-88D2-7CC7-A5113091AAD5}"/>
              </a:ext>
            </a:extLst>
          </p:cNvPr>
          <p:cNvSpPr/>
          <p:nvPr/>
        </p:nvSpPr>
        <p:spPr>
          <a:xfrm>
            <a:off x="11825344" y="5720622"/>
            <a:ext cx="366656" cy="1137378"/>
          </a:xfrm>
          <a:custGeom>
            <a:avLst/>
            <a:gdLst>
              <a:gd name="connsiteX0" fmla="*/ 366656 w 366656"/>
              <a:gd name="connsiteY0" fmla="*/ 0 h 1137378"/>
              <a:gd name="connsiteX1" fmla="*/ 366656 w 366656"/>
              <a:gd name="connsiteY1" fmla="*/ 1137378 h 1137378"/>
              <a:gd name="connsiteX2" fmla="*/ 0 w 366656"/>
              <a:gd name="connsiteY2" fmla="*/ 1137378 h 1137378"/>
              <a:gd name="connsiteX3" fmla="*/ 0 w 366656"/>
              <a:gd name="connsiteY3" fmla="*/ 665017 h 1137378"/>
              <a:gd name="connsiteX4" fmla="*/ 348286 w 366656"/>
              <a:gd name="connsiteY4" fmla="*/ 9971 h 113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656" h="1137378">
                <a:moveTo>
                  <a:pt x="366656" y="0"/>
                </a:moveTo>
                <a:lnTo>
                  <a:pt x="366656" y="1137378"/>
                </a:lnTo>
                <a:lnTo>
                  <a:pt x="0" y="1137378"/>
                </a:ln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817DF4B-0B7E-B324-8255-FBE554EFA3A9}"/>
              </a:ext>
            </a:extLst>
          </p:cNvPr>
          <p:cNvGrpSpPr/>
          <p:nvPr/>
        </p:nvGrpSpPr>
        <p:grpSpPr>
          <a:xfrm>
            <a:off x="983864" y="2202675"/>
            <a:ext cx="3136780" cy="701381"/>
            <a:chOff x="983864" y="2202675"/>
            <a:chExt cx="3136780" cy="70138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0B003225-BD49-79B5-9BF8-780A386BFFCA}"/>
                </a:ext>
              </a:extLst>
            </p:cNvPr>
            <p:cNvSpPr/>
            <p:nvPr/>
          </p:nvSpPr>
          <p:spPr>
            <a:xfrm>
              <a:off x="983864" y="2202675"/>
              <a:ext cx="3136780" cy="701381"/>
            </a:xfrm>
            <a:prstGeom prst="roundRect">
              <a:avLst>
                <a:gd name="adj" fmla="val 19007"/>
              </a:avLst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BE0A5E4-F4E4-5778-A76D-5D7EA933F11A}"/>
                </a:ext>
              </a:extLst>
            </p:cNvPr>
            <p:cNvSpPr txBox="1"/>
            <p:nvPr/>
          </p:nvSpPr>
          <p:spPr>
            <a:xfrm>
              <a:off x="1195824" y="2225318"/>
              <a:ext cx="746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43FD74-29CE-3A73-1042-CB28E19A3B02}"/>
                </a:ext>
              </a:extLst>
            </p:cNvPr>
            <p:cNvSpPr txBox="1"/>
            <p:nvPr/>
          </p:nvSpPr>
          <p:spPr>
            <a:xfrm>
              <a:off x="2026049" y="2348064"/>
              <a:ext cx="1918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lt"/>
                </a:rPr>
                <a:t>工作内容概述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ED63C8C-4256-3DEE-E5D1-02DA171A3B7C}"/>
              </a:ext>
            </a:extLst>
          </p:cNvPr>
          <p:cNvGrpSpPr/>
          <p:nvPr/>
        </p:nvGrpSpPr>
        <p:grpSpPr>
          <a:xfrm>
            <a:off x="4330137" y="2202675"/>
            <a:ext cx="3136780" cy="701381"/>
            <a:chOff x="983864" y="2202675"/>
            <a:chExt cx="3136780" cy="701381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6B11B8DF-03AF-1DF4-6877-314FE8309E20}"/>
                </a:ext>
              </a:extLst>
            </p:cNvPr>
            <p:cNvSpPr/>
            <p:nvPr/>
          </p:nvSpPr>
          <p:spPr>
            <a:xfrm>
              <a:off x="983864" y="2202675"/>
              <a:ext cx="3136780" cy="701381"/>
            </a:xfrm>
            <a:prstGeom prst="roundRect">
              <a:avLst>
                <a:gd name="adj" fmla="val 19007"/>
              </a:avLst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F94FB95-C424-A392-9A03-2BD08050BCA3}"/>
                </a:ext>
              </a:extLst>
            </p:cNvPr>
            <p:cNvSpPr txBox="1"/>
            <p:nvPr/>
          </p:nvSpPr>
          <p:spPr>
            <a:xfrm>
              <a:off x="1195824" y="2225318"/>
              <a:ext cx="8644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0EB54D4-5B76-30F8-62D0-F96201FEA05B}"/>
                </a:ext>
              </a:extLst>
            </p:cNvPr>
            <p:cNvSpPr txBox="1"/>
            <p:nvPr/>
          </p:nvSpPr>
          <p:spPr>
            <a:xfrm>
              <a:off x="2026049" y="2348064"/>
              <a:ext cx="1918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lt"/>
                </a:rPr>
                <a:t>业绩数据展示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268FB2C-0123-10DC-0854-F85BDC17C49B}"/>
              </a:ext>
            </a:extLst>
          </p:cNvPr>
          <p:cNvGrpSpPr/>
          <p:nvPr/>
        </p:nvGrpSpPr>
        <p:grpSpPr>
          <a:xfrm>
            <a:off x="983864" y="3492641"/>
            <a:ext cx="3136780" cy="701381"/>
            <a:chOff x="983864" y="2202675"/>
            <a:chExt cx="3136780" cy="70138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B4CF5C1-0C7F-60BD-4496-01DAD797CABE}"/>
                </a:ext>
              </a:extLst>
            </p:cNvPr>
            <p:cNvSpPr/>
            <p:nvPr/>
          </p:nvSpPr>
          <p:spPr>
            <a:xfrm>
              <a:off x="983864" y="2202675"/>
              <a:ext cx="3136780" cy="701381"/>
            </a:xfrm>
            <a:prstGeom prst="roundRect">
              <a:avLst>
                <a:gd name="adj" fmla="val 19007"/>
              </a:avLst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53A79C-0CF2-3E78-3CE6-42F5CC32B939}"/>
                </a:ext>
              </a:extLst>
            </p:cNvPr>
            <p:cNvSpPr txBox="1"/>
            <p:nvPr/>
          </p:nvSpPr>
          <p:spPr>
            <a:xfrm>
              <a:off x="1195824" y="2254346"/>
              <a:ext cx="923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2B03D50-1067-8CD6-8D5E-087E49FA8819}"/>
                </a:ext>
              </a:extLst>
            </p:cNvPr>
            <p:cNvSpPr txBox="1"/>
            <p:nvPr/>
          </p:nvSpPr>
          <p:spPr>
            <a:xfrm>
              <a:off x="2026049" y="2348064"/>
              <a:ext cx="1918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lt"/>
                </a:rPr>
                <a:t>工作经验总结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6BD4D51-63D7-654C-00D0-E5F10C1493E3}"/>
              </a:ext>
            </a:extLst>
          </p:cNvPr>
          <p:cNvGrpSpPr/>
          <p:nvPr/>
        </p:nvGrpSpPr>
        <p:grpSpPr>
          <a:xfrm>
            <a:off x="4330137" y="3492641"/>
            <a:ext cx="3136780" cy="701381"/>
            <a:chOff x="983864" y="2202675"/>
            <a:chExt cx="3136780" cy="701381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B512CDEB-6D03-1BB5-82FB-C93771C13C7F}"/>
                </a:ext>
              </a:extLst>
            </p:cNvPr>
            <p:cNvSpPr/>
            <p:nvPr/>
          </p:nvSpPr>
          <p:spPr>
            <a:xfrm>
              <a:off x="983864" y="2202675"/>
              <a:ext cx="3136780" cy="701381"/>
            </a:xfrm>
            <a:prstGeom prst="roundRect">
              <a:avLst>
                <a:gd name="adj" fmla="val 19007"/>
              </a:avLst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802684A-11F3-B82F-05D2-2A1106F9F235}"/>
                </a:ext>
              </a:extLst>
            </p:cNvPr>
            <p:cNvSpPr txBox="1"/>
            <p:nvPr/>
          </p:nvSpPr>
          <p:spPr>
            <a:xfrm>
              <a:off x="1195824" y="2239832"/>
              <a:ext cx="8644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F77E77D-D818-73BD-6E76-1035A2CB159B}"/>
                </a:ext>
              </a:extLst>
            </p:cNvPr>
            <p:cNvSpPr txBox="1"/>
            <p:nvPr/>
          </p:nvSpPr>
          <p:spPr>
            <a:xfrm>
              <a:off x="2026049" y="2348064"/>
              <a:ext cx="1918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lt"/>
                </a:rPr>
                <a:t>未来工作计划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88182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未来工作计划</a:t>
            </a:r>
          </a:p>
        </p:txBody>
      </p:sp>
      <p:sp>
        <p:nvSpPr>
          <p:cNvPr id="27" name="图形">
            <a:extLst>
              <a:ext uri="{FF2B5EF4-FFF2-40B4-BE49-F238E27FC236}">
                <a16:creationId xmlns:a16="http://schemas.microsoft.com/office/drawing/2014/main" id="{4EF8DCA4-30C4-D5BB-1804-3B34394F40F0}"/>
              </a:ext>
            </a:extLst>
          </p:cNvPr>
          <p:cNvSpPr/>
          <p:nvPr/>
        </p:nvSpPr>
        <p:spPr>
          <a:xfrm>
            <a:off x="1912620" y="2084705"/>
            <a:ext cx="1126490" cy="1070610"/>
          </a:xfrm>
          <a:prstGeom prst="pentagon">
            <a:avLst/>
          </a:prstGeom>
          <a:solidFill>
            <a:srgbClr val="2A57E8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图形">
            <a:extLst>
              <a:ext uri="{FF2B5EF4-FFF2-40B4-BE49-F238E27FC236}">
                <a16:creationId xmlns:a16="http://schemas.microsoft.com/office/drawing/2014/main" id="{DA060ACD-371B-B760-45DA-9C800DAF325D}"/>
              </a:ext>
            </a:extLst>
          </p:cNvPr>
          <p:cNvSpPr>
            <a:spLocks noEditPoints="1"/>
          </p:cNvSpPr>
          <p:nvPr/>
        </p:nvSpPr>
        <p:spPr>
          <a:xfrm>
            <a:off x="2176477" y="2349738"/>
            <a:ext cx="657060" cy="656871"/>
          </a:xfrm>
          <a:custGeom>
            <a:avLst/>
            <a:gdLst>
              <a:gd name="txL" fmla="*/ 0 w 411"/>
              <a:gd name="txT" fmla="*/ 0 h 412"/>
              <a:gd name="txR" fmla="*/ 411 w 411"/>
              <a:gd name="txB" fmla="*/ 412 h 41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图形">
            <a:extLst>
              <a:ext uri="{FF2B5EF4-FFF2-40B4-BE49-F238E27FC236}">
                <a16:creationId xmlns:a16="http://schemas.microsoft.com/office/drawing/2014/main" id="{C5B22FD3-B29B-2F32-FA53-CD9F1EC74330}"/>
              </a:ext>
            </a:extLst>
          </p:cNvPr>
          <p:cNvSpPr/>
          <p:nvPr/>
        </p:nvSpPr>
        <p:spPr>
          <a:xfrm>
            <a:off x="8936355" y="3718560"/>
            <a:ext cx="1126490" cy="1070610"/>
          </a:xfrm>
          <a:prstGeom prst="pentagon">
            <a:avLst/>
          </a:prstGeom>
          <a:solidFill>
            <a:srgbClr val="69AEF1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图形">
            <a:extLst>
              <a:ext uri="{FF2B5EF4-FFF2-40B4-BE49-F238E27FC236}">
                <a16:creationId xmlns:a16="http://schemas.microsoft.com/office/drawing/2014/main" id="{CCF2EAC9-BA31-ABB8-FD11-E42FEEAB9D30}"/>
              </a:ext>
            </a:extLst>
          </p:cNvPr>
          <p:cNvSpPr>
            <a:spLocks noEditPoints="1"/>
          </p:cNvSpPr>
          <p:nvPr/>
        </p:nvSpPr>
        <p:spPr>
          <a:xfrm>
            <a:off x="9321639" y="3999225"/>
            <a:ext cx="355921" cy="654688"/>
          </a:xfrm>
          <a:custGeom>
            <a:avLst/>
            <a:gdLst>
              <a:gd name="txL" fmla="*/ 0 w 122"/>
              <a:gd name="txT" fmla="*/ 0 h 225"/>
              <a:gd name="txR" fmla="*/ 122 w 122"/>
              <a:gd name="txB" fmla="*/ 225 h 22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图形">
            <a:extLst>
              <a:ext uri="{FF2B5EF4-FFF2-40B4-BE49-F238E27FC236}">
                <a16:creationId xmlns:a16="http://schemas.microsoft.com/office/drawing/2014/main" id="{498FA44C-01F7-6CAD-58C6-F09EB56AFA41}"/>
              </a:ext>
            </a:extLst>
          </p:cNvPr>
          <p:cNvSpPr/>
          <p:nvPr/>
        </p:nvSpPr>
        <p:spPr>
          <a:xfrm>
            <a:off x="6595110" y="2143125"/>
            <a:ext cx="1126490" cy="1073150"/>
          </a:xfrm>
          <a:prstGeom prst="pentagon">
            <a:avLst/>
          </a:prstGeom>
          <a:solidFill>
            <a:srgbClr val="2A57E8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图形">
            <a:extLst>
              <a:ext uri="{FF2B5EF4-FFF2-40B4-BE49-F238E27FC236}">
                <a16:creationId xmlns:a16="http://schemas.microsoft.com/office/drawing/2014/main" id="{50E58B54-15D2-813A-B99E-036F5BA3BDDC}"/>
              </a:ext>
            </a:extLst>
          </p:cNvPr>
          <p:cNvSpPr>
            <a:spLocks noEditPoints="1"/>
          </p:cNvSpPr>
          <p:nvPr/>
        </p:nvSpPr>
        <p:spPr>
          <a:xfrm>
            <a:off x="6895485" y="2483171"/>
            <a:ext cx="554881" cy="554894"/>
          </a:xfrm>
          <a:custGeom>
            <a:avLst/>
            <a:gdLst>
              <a:gd name="txL" fmla="*/ 0 w 347"/>
              <a:gd name="txT" fmla="*/ 0 h 347"/>
              <a:gd name="txR" fmla="*/ 347 w 347"/>
              <a:gd name="txB" fmla="*/ 347 h 347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图形">
            <a:extLst>
              <a:ext uri="{FF2B5EF4-FFF2-40B4-BE49-F238E27FC236}">
                <a16:creationId xmlns:a16="http://schemas.microsoft.com/office/drawing/2014/main" id="{99D687CF-025C-9D1F-4F34-F7F0FB537593}"/>
              </a:ext>
            </a:extLst>
          </p:cNvPr>
          <p:cNvSpPr/>
          <p:nvPr/>
        </p:nvSpPr>
        <p:spPr>
          <a:xfrm>
            <a:off x="4237990" y="3718560"/>
            <a:ext cx="1126490" cy="1070610"/>
          </a:xfrm>
          <a:prstGeom prst="pentagon">
            <a:avLst/>
          </a:prstGeom>
          <a:solidFill>
            <a:srgbClr val="69AEF1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图形">
            <a:extLst>
              <a:ext uri="{FF2B5EF4-FFF2-40B4-BE49-F238E27FC236}">
                <a16:creationId xmlns:a16="http://schemas.microsoft.com/office/drawing/2014/main" id="{447D88E9-24E5-D813-886A-8DC8756AD455}"/>
              </a:ext>
            </a:extLst>
          </p:cNvPr>
          <p:cNvSpPr>
            <a:spLocks noEditPoints="1"/>
          </p:cNvSpPr>
          <p:nvPr/>
        </p:nvSpPr>
        <p:spPr>
          <a:xfrm>
            <a:off x="4471351" y="4100747"/>
            <a:ext cx="659768" cy="451640"/>
          </a:xfrm>
          <a:custGeom>
            <a:avLst/>
            <a:gdLst>
              <a:gd name="txL" fmla="*/ 0 w 413"/>
              <a:gd name="txT" fmla="*/ 0 h 283"/>
              <a:gd name="txR" fmla="*/ 413 w 413"/>
              <a:gd name="txB" fmla="*/ 283 h 28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图形">
            <a:extLst>
              <a:ext uri="{FF2B5EF4-FFF2-40B4-BE49-F238E27FC236}">
                <a16:creationId xmlns:a16="http://schemas.microsoft.com/office/drawing/2014/main" id="{4F06EB15-7471-4212-1CF1-D69C3B83BCB3}"/>
              </a:ext>
            </a:extLst>
          </p:cNvPr>
          <p:cNvCxnSpPr/>
          <p:nvPr/>
        </p:nvCxnSpPr>
        <p:spPr>
          <a:xfrm>
            <a:off x="2824480" y="3155315"/>
            <a:ext cx="1413510" cy="972185"/>
          </a:xfrm>
          <a:prstGeom prst="line">
            <a:avLst/>
          </a:prstGeom>
          <a:ln w="9525" cap="flat" cmpd="sng">
            <a:solidFill>
              <a:schemeClr val="bg2">
                <a:lumMod val="85000"/>
              </a:schemeClr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17" name="图形">
            <a:extLst>
              <a:ext uri="{FF2B5EF4-FFF2-40B4-BE49-F238E27FC236}">
                <a16:creationId xmlns:a16="http://schemas.microsoft.com/office/drawing/2014/main" id="{5C64250E-2E45-21C0-C6C6-9A814DE92DCD}"/>
              </a:ext>
            </a:extLst>
          </p:cNvPr>
          <p:cNvCxnSpPr/>
          <p:nvPr/>
        </p:nvCxnSpPr>
        <p:spPr>
          <a:xfrm flipH="1">
            <a:off x="5364480" y="3215640"/>
            <a:ext cx="1445895" cy="911225"/>
          </a:xfrm>
          <a:prstGeom prst="line">
            <a:avLst/>
          </a:prstGeom>
          <a:ln w="9525" cap="flat" cmpd="sng">
            <a:solidFill>
              <a:schemeClr val="bg2">
                <a:lumMod val="85000"/>
              </a:schemeClr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18" name="图形">
            <a:extLst>
              <a:ext uri="{FF2B5EF4-FFF2-40B4-BE49-F238E27FC236}">
                <a16:creationId xmlns:a16="http://schemas.microsoft.com/office/drawing/2014/main" id="{42F6F797-B477-B56D-0ED4-6725DF0C9F9F}"/>
              </a:ext>
            </a:extLst>
          </p:cNvPr>
          <p:cNvCxnSpPr/>
          <p:nvPr/>
        </p:nvCxnSpPr>
        <p:spPr>
          <a:xfrm flipH="1" flipV="1">
            <a:off x="7506335" y="3215640"/>
            <a:ext cx="1429385" cy="911225"/>
          </a:xfrm>
          <a:prstGeom prst="line">
            <a:avLst/>
          </a:prstGeom>
          <a:ln w="9525" cap="flat" cmpd="sng">
            <a:solidFill>
              <a:schemeClr val="bg2">
                <a:lumMod val="85000"/>
              </a:schemeClr>
            </a:solidFill>
            <a:prstDash val="dash"/>
            <a:headEnd type="none" w="med" len="med"/>
            <a:tailEnd type="none" w="med" len="med"/>
          </a:ln>
        </p:spPr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BAC3913-F002-9D5A-1EC4-AA4D4D695FBD}"/>
              </a:ext>
            </a:extLst>
          </p:cNvPr>
          <p:cNvGrpSpPr/>
          <p:nvPr/>
        </p:nvGrpSpPr>
        <p:grpSpPr>
          <a:xfrm>
            <a:off x="1522457" y="3514407"/>
            <a:ext cx="2019301" cy="1129812"/>
            <a:chOff x="-190145" y="1857548"/>
            <a:chExt cx="2019301" cy="112981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73CB70E-997A-4076-30F3-3C00A39A71C0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AB5AF46-5BEC-0A2A-3149-32E99ABEE6FB}"/>
                </a:ext>
              </a:extLst>
            </p:cNvPr>
            <p:cNvSpPr txBox="1"/>
            <p:nvPr/>
          </p:nvSpPr>
          <p:spPr>
            <a:xfrm>
              <a:off x="-190145" y="185754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7641CFB-26C7-FD21-F897-38F96847AB94}"/>
              </a:ext>
            </a:extLst>
          </p:cNvPr>
          <p:cNvGrpSpPr/>
          <p:nvPr/>
        </p:nvGrpSpPr>
        <p:grpSpPr>
          <a:xfrm>
            <a:off x="6163274" y="3514407"/>
            <a:ext cx="2019301" cy="1129812"/>
            <a:chOff x="-190145" y="1857548"/>
            <a:chExt cx="2019301" cy="112981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CD794AA-998B-B865-628E-E8708CFA6403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5C3B6C6-041A-F46A-0A2C-1C2ABC09F894}"/>
                </a:ext>
              </a:extLst>
            </p:cNvPr>
            <p:cNvSpPr txBox="1"/>
            <p:nvPr/>
          </p:nvSpPr>
          <p:spPr>
            <a:xfrm>
              <a:off x="-190145" y="185754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70DBC93-A2D8-C527-E39D-6B7B35CDF3DB}"/>
              </a:ext>
            </a:extLst>
          </p:cNvPr>
          <p:cNvGrpSpPr/>
          <p:nvPr/>
        </p:nvGrpSpPr>
        <p:grpSpPr>
          <a:xfrm>
            <a:off x="3791585" y="2322766"/>
            <a:ext cx="2019301" cy="1129812"/>
            <a:chOff x="-190145" y="1857548"/>
            <a:chExt cx="2019301" cy="112981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84BC020-9F99-E431-658A-F3D0B32E9277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88A79AC-957E-CCC3-DA35-B6B4ECB1408F}"/>
                </a:ext>
              </a:extLst>
            </p:cNvPr>
            <p:cNvSpPr txBox="1"/>
            <p:nvPr/>
          </p:nvSpPr>
          <p:spPr>
            <a:xfrm>
              <a:off x="-190145" y="185754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772140-9CC7-AE2F-04F3-054DAD151C6B}"/>
              </a:ext>
            </a:extLst>
          </p:cNvPr>
          <p:cNvGrpSpPr/>
          <p:nvPr/>
        </p:nvGrpSpPr>
        <p:grpSpPr>
          <a:xfrm>
            <a:off x="8489948" y="2322766"/>
            <a:ext cx="2019301" cy="1129812"/>
            <a:chOff x="-190145" y="1857548"/>
            <a:chExt cx="2019301" cy="112981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CB7B182-ED3A-2DC9-AC12-B8FA268E42A8}"/>
                </a:ext>
              </a:extLst>
            </p:cNvPr>
            <p:cNvSpPr txBox="1"/>
            <p:nvPr/>
          </p:nvSpPr>
          <p:spPr>
            <a:xfrm>
              <a:off x="-129995" y="2190603"/>
              <a:ext cx="18959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92FF85C-FCE6-4DAF-94A9-C957F4953859}"/>
                </a:ext>
              </a:extLst>
            </p:cNvPr>
            <p:cNvSpPr txBox="1"/>
            <p:nvPr/>
          </p:nvSpPr>
          <p:spPr>
            <a:xfrm>
              <a:off x="-190145" y="185754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65139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未来工作计划</a:t>
            </a:r>
          </a:p>
        </p:txBody>
      </p:sp>
      <p:sp>
        <p:nvSpPr>
          <p:cNvPr id="3" name="图形">
            <a:extLst>
              <a:ext uri="{FF2B5EF4-FFF2-40B4-BE49-F238E27FC236}">
                <a16:creationId xmlns:a16="http://schemas.microsoft.com/office/drawing/2014/main" id="{F45A8110-B2B2-CF15-499C-74DFFFEC8CD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077372" y="5306103"/>
            <a:ext cx="430523" cy="427967"/>
          </a:xfrm>
          <a:custGeom>
            <a:avLst/>
            <a:gdLst>
              <a:gd name="T0" fmla="*/ 72 w 87"/>
              <a:gd name="T1" fmla="*/ 33 h 87"/>
              <a:gd name="T2" fmla="*/ 59 w 87"/>
              <a:gd name="T3" fmla="*/ 45 h 87"/>
              <a:gd name="T4" fmla="*/ 51 w 87"/>
              <a:gd name="T5" fmla="*/ 37 h 87"/>
              <a:gd name="T6" fmla="*/ 57 w 87"/>
              <a:gd name="T7" fmla="*/ 30 h 87"/>
              <a:gd name="T8" fmla="*/ 57 w 87"/>
              <a:gd name="T9" fmla="*/ 27 h 87"/>
              <a:gd name="T10" fmla="*/ 57 w 87"/>
              <a:gd name="T11" fmla="*/ 27 h 87"/>
              <a:gd name="T12" fmla="*/ 53 w 87"/>
              <a:gd name="T13" fmla="*/ 27 h 87"/>
              <a:gd name="T14" fmla="*/ 47 w 87"/>
              <a:gd name="T15" fmla="*/ 33 h 87"/>
              <a:gd name="T16" fmla="*/ 42 w 87"/>
              <a:gd name="T17" fmla="*/ 28 h 87"/>
              <a:gd name="T18" fmla="*/ 55 w 87"/>
              <a:gd name="T19" fmla="*/ 16 h 87"/>
              <a:gd name="T20" fmla="*/ 72 w 87"/>
              <a:gd name="T21" fmla="*/ 33 h 87"/>
              <a:gd name="T22" fmla="*/ 45 w 87"/>
              <a:gd name="T23" fmla="*/ 60 h 87"/>
              <a:gd name="T24" fmla="*/ 36 w 87"/>
              <a:gd name="T25" fmla="*/ 51 h 87"/>
              <a:gd name="T26" fmla="*/ 21 w 87"/>
              <a:gd name="T27" fmla="*/ 66 h 87"/>
              <a:gd name="T28" fmla="*/ 17 w 87"/>
              <a:gd name="T29" fmla="*/ 66 h 87"/>
              <a:gd name="T30" fmla="*/ 17 w 87"/>
              <a:gd name="T31" fmla="*/ 66 h 87"/>
              <a:gd name="T32" fmla="*/ 17 w 87"/>
              <a:gd name="T33" fmla="*/ 63 h 87"/>
              <a:gd name="T34" fmla="*/ 33 w 87"/>
              <a:gd name="T35" fmla="*/ 47 h 87"/>
              <a:gd name="T36" fmla="*/ 28 w 87"/>
              <a:gd name="T37" fmla="*/ 43 h 87"/>
              <a:gd name="T38" fmla="*/ 9 w 87"/>
              <a:gd name="T39" fmla="*/ 62 h 87"/>
              <a:gd name="T40" fmla="*/ 2 w 87"/>
              <a:gd name="T41" fmla="*/ 86 h 87"/>
              <a:gd name="T42" fmla="*/ 26 w 87"/>
              <a:gd name="T43" fmla="*/ 79 h 87"/>
              <a:gd name="T44" fmla="*/ 45 w 87"/>
              <a:gd name="T45" fmla="*/ 60 h 87"/>
              <a:gd name="T46" fmla="*/ 76 w 87"/>
              <a:gd name="T47" fmla="*/ 29 h 87"/>
              <a:gd name="T48" fmla="*/ 87 w 87"/>
              <a:gd name="T49" fmla="*/ 17 h 87"/>
              <a:gd name="T50" fmla="*/ 70 w 87"/>
              <a:gd name="T51" fmla="*/ 0 h 87"/>
              <a:gd name="T52" fmla="*/ 59 w 87"/>
              <a:gd name="T53" fmla="*/ 12 h 87"/>
              <a:gd name="T54" fmla="*/ 76 w 87"/>
              <a:gd name="T55" fmla="*/ 29 h 87"/>
              <a:gd name="T56" fmla="*/ 66 w 87"/>
              <a:gd name="T57" fmla="*/ 51 h 87"/>
              <a:gd name="T58" fmla="*/ 62 w 87"/>
              <a:gd name="T59" fmla="*/ 51 h 87"/>
              <a:gd name="T60" fmla="*/ 35 w 87"/>
              <a:gd name="T61" fmla="*/ 25 h 87"/>
              <a:gd name="T62" fmla="*/ 36 w 87"/>
              <a:gd name="T63" fmla="*/ 18 h 87"/>
              <a:gd name="T64" fmla="*/ 18 w 87"/>
              <a:gd name="T65" fmla="*/ 0 h 87"/>
              <a:gd name="T66" fmla="*/ 18 w 87"/>
              <a:gd name="T67" fmla="*/ 0 h 87"/>
              <a:gd name="T68" fmla="*/ 19 w 87"/>
              <a:gd name="T69" fmla="*/ 5 h 87"/>
              <a:gd name="T70" fmla="*/ 25 w 87"/>
              <a:gd name="T71" fmla="*/ 15 h 87"/>
              <a:gd name="T72" fmla="*/ 15 w 87"/>
              <a:gd name="T73" fmla="*/ 25 h 87"/>
              <a:gd name="T74" fmla="*/ 4 w 87"/>
              <a:gd name="T75" fmla="*/ 16 h 87"/>
              <a:gd name="T76" fmla="*/ 1 w 87"/>
              <a:gd name="T77" fmla="*/ 13 h 87"/>
              <a:gd name="T78" fmla="*/ 0 w 87"/>
              <a:gd name="T79" fmla="*/ 18 h 87"/>
              <a:gd name="T80" fmla="*/ 18 w 87"/>
              <a:gd name="T81" fmla="*/ 36 h 87"/>
              <a:gd name="T82" fmla="*/ 23 w 87"/>
              <a:gd name="T83" fmla="*/ 36 h 87"/>
              <a:gd name="T84" fmla="*/ 50 w 87"/>
              <a:gd name="T85" fmla="*/ 62 h 87"/>
              <a:gd name="T86" fmla="*/ 49 w 87"/>
              <a:gd name="T87" fmla="*/ 69 h 87"/>
              <a:gd name="T88" fmla="*/ 67 w 87"/>
              <a:gd name="T89" fmla="*/ 87 h 87"/>
              <a:gd name="T90" fmla="*/ 67 w 87"/>
              <a:gd name="T91" fmla="*/ 87 h 87"/>
              <a:gd name="T92" fmla="*/ 66 w 87"/>
              <a:gd name="T93" fmla="*/ 82 h 87"/>
              <a:gd name="T94" fmla="*/ 60 w 87"/>
              <a:gd name="T95" fmla="*/ 73 h 87"/>
              <a:gd name="T96" fmla="*/ 70 w 87"/>
              <a:gd name="T97" fmla="*/ 62 h 87"/>
              <a:gd name="T98" fmla="*/ 80 w 87"/>
              <a:gd name="T99" fmla="*/ 71 h 87"/>
              <a:gd name="T100" fmla="*/ 84 w 87"/>
              <a:gd name="T101" fmla="*/ 74 h 87"/>
              <a:gd name="T102" fmla="*/ 84 w 87"/>
              <a:gd name="T103" fmla="*/ 69 h 87"/>
              <a:gd name="T104" fmla="*/ 66 w 87"/>
              <a:gd name="T105" fmla="*/ 5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" name="图形">
            <a:extLst>
              <a:ext uri="{FF2B5EF4-FFF2-40B4-BE49-F238E27FC236}">
                <a16:creationId xmlns:a16="http://schemas.microsoft.com/office/drawing/2014/main" id="{EDF2F76D-DC93-66E7-AEAE-3934537DA20D}"/>
              </a:ext>
            </a:extLst>
          </p:cNvPr>
          <p:cNvSpPr/>
          <p:nvPr/>
        </p:nvSpPr>
        <p:spPr>
          <a:xfrm>
            <a:off x="3270387" y="3429000"/>
            <a:ext cx="3176218" cy="634965"/>
          </a:xfrm>
          <a:prstGeom prst="flowChartInputOutput">
            <a:avLst/>
          </a:pr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形">
            <a:extLst>
              <a:ext uri="{FF2B5EF4-FFF2-40B4-BE49-F238E27FC236}">
                <a16:creationId xmlns:a16="http://schemas.microsoft.com/office/drawing/2014/main" id="{5981F288-3084-FA41-0660-4D0769A8AE47}"/>
              </a:ext>
            </a:extLst>
          </p:cNvPr>
          <p:cNvSpPr/>
          <p:nvPr/>
        </p:nvSpPr>
        <p:spPr>
          <a:xfrm>
            <a:off x="5811615" y="2370513"/>
            <a:ext cx="3176218" cy="634965"/>
          </a:xfrm>
          <a:prstGeom prst="flowChartInputOutput">
            <a:avLst/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44F687F-973A-7B5D-B4DA-542EC99FAF58}"/>
              </a:ext>
            </a:extLst>
          </p:cNvPr>
          <p:cNvGrpSpPr/>
          <p:nvPr/>
        </p:nvGrpSpPr>
        <p:grpSpPr>
          <a:xfrm>
            <a:off x="729158" y="4488122"/>
            <a:ext cx="3176218" cy="634965"/>
            <a:chOff x="751383" y="4374208"/>
            <a:chExt cx="3176332" cy="635266"/>
          </a:xfrm>
        </p:grpSpPr>
        <p:sp>
          <p:nvSpPr>
            <p:cNvPr id="28" name="图形">
              <a:extLst>
                <a:ext uri="{FF2B5EF4-FFF2-40B4-BE49-F238E27FC236}">
                  <a16:creationId xmlns:a16="http://schemas.microsoft.com/office/drawing/2014/main" id="{E3122067-CC6C-1104-A3B9-E9BF943DDB46}"/>
                </a:ext>
              </a:extLst>
            </p:cNvPr>
            <p:cNvSpPr/>
            <p:nvPr/>
          </p:nvSpPr>
          <p:spPr>
            <a:xfrm>
              <a:off x="751383" y="4374208"/>
              <a:ext cx="3176332" cy="635266"/>
            </a:xfrm>
            <a:prstGeom prst="flowChartInputOutput">
              <a:avLst/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9" name="图形">
              <a:extLst>
                <a:ext uri="{FF2B5EF4-FFF2-40B4-BE49-F238E27FC236}">
                  <a16:creationId xmlns:a16="http://schemas.microsoft.com/office/drawing/2014/main" id="{2E36CCA2-0007-7294-2D96-D3A969C697AB}"/>
                </a:ext>
              </a:extLst>
            </p:cNvPr>
            <p:cNvSpPr txBox="1"/>
            <p:nvPr/>
          </p:nvSpPr>
          <p:spPr>
            <a:xfrm>
              <a:off x="1281019" y="4525307"/>
              <a:ext cx="1396586" cy="338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D738D9-579F-0FE4-C992-BB37081D8C25}"/>
              </a:ext>
            </a:extLst>
          </p:cNvPr>
          <p:cNvGrpSpPr/>
          <p:nvPr/>
        </p:nvGrpSpPr>
        <p:grpSpPr>
          <a:xfrm>
            <a:off x="3270388" y="3577582"/>
            <a:ext cx="1992237" cy="1545505"/>
            <a:chOff x="3292519" y="3463787"/>
            <a:chExt cx="1992226" cy="1545689"/>
          </a:xfrm>
        </p:grpSpPr>
        <p:sp>
          <p:nvSpPr>
            <p:cNvPr id="25" name="图形">
              <a:extLst>
                <a:ext uri="{FF2B5EF4-FFF2-40B4-BE49-F238E27FC236}">
                  <a16:creationId xmlns:a16="http://schemas.microsoft.com/office/drawing/2014/main" id="{C0A34D8D-838A-A736-D0EF-20A91E9450E5}"/>
                </a:ext>
              </a:extLst>
            </p:cNvPr>
            <p:cNvSpPr/>
            <p:nvPr/>
          </p:nvSpPr>
          <p:spPr>
            <a:xfrm flipH="1" flipV="1">
              <a:off x="3292519" y="3950698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图形">
              <a:extLst>
                <a:ext uri="{FF2B5EF4-FFF2-40B4-BE49-F238E27FC236}">
                  <a16:creationId xmlns:a16="http://schemas.microsoft.com/office/drawing/2014/main" id="{083F636C-7490-02AF-4D06-224CBA354A5F}"/>
                </a:ext>
              </a:extLst>
            </p:cNvPr>
            <p:cNvSpPr/>
            <p:nvPr/>
          </p:nvSpPr>
          <p:spPr>
            <a:xfrm rot="16200000" flipH="1" flipV="1">
              <a:off x="3292519" y="3953506"/>
              <a:ext cx="476397" cy="476397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图形">
              <a:extLst>
                <a:ext uri="{FF2B5EF4-FFF2-40B4-BE49-F238E27FC236}">
                  <a16:creationId xmlns:a16="http://schemas.microsoft.com/office/drawing/2014/main" id="{45A8B025-BF38-EFB4-54D2-22D187EB09A1}"/>
                </a:ext>
              </a:extLst>
            </p:cNvPr>
            <p:cNvSpPr txBox="1"/>
            <p:nvPr/>
          </p:nvSpPr>
          <p:spPr>
            <a:xfrm>
              <a:off x="3888216" y="3463787"/>
              <a:ext cx="1396529" cy="338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88365AD-2E20-67E1-8928-869996AE3B7A}"/>
              </a:ext>
            </a:extLst>
          </p:cNvPr>
          <p:cNvGrpSpPr/>
          <p:nvPr/>
        </p:nvGrpSpPr>
        <p:grpSpPr>
          <a:xfrm>
            <a:off x="5811616" y="2513380"/>
            <a:ext cx="1992236" cy="1550585"/>
            <a:chOff x="5833656" y="2399780"/>
            <a:chExt cx="1992224" cy="1550918"/>
          </a:xfrm>
        </p:grpSpPr>
        <p:sp>
          <p:nvSpPr>
            <p:cNvPr id="20" name="图形">
              <a:extLst>
                <a:ext uri="{FF2B5EF4-FFF2-40B4-BE49-F238E27FC236}">
                  <a16:creationId xmlns:a16="http://schemas.microsoft.com/office/drawing/2014/main" id="{54889877-4828-9C8F-B6AC-150E87D2F011}"/>
                </a:ext>
              </a:extLst>
            </p:cNvPr>
            <p:cNvSpPr/>
            <p:nvPr/>
          </p:nvSpPr>
          <p:spPr>
            <a:xfrm flipH="1" flipV="1">
              <a:off x="5833656" y="2891920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图形">
              <a:extLst>
                <a:ext uri="{FF2B5EF4-FFF2-40B4-BE49-F238E27FC236}">
                  <a16:creationId xmlns:a16="http://schemas.microsoft.com/office/drawing/2014/main" id="{A1B67A26-ECD6-3B38-B3C1-354713FDFB58}"/>
                </a:ext>
              </a:extLst>
            </p:cNvPr>
            <p:cNvSpPr/>
            <p:nvPr/>
          </p:nvSpPr>
          <p:spPr>
            <a:xfrm rot="16200000" flipH="1" flipV="1">
              <a:off x="5833656" y="2892830"/>
              <a:ext cx="476397" cy="476397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图形">
              <a:extLst>
                <a:ext uri="{FF2B5EF4-FFF2-40B4-BE49-F238E27FC236}">
                  <a16:creationId xmlns:a16="http://schemas.microsoft.com/office/drawing/2014/main" id="{E61A75A5-E526-44E5-7C2F-1BDBA22C28A7}"/>
                </a:ext>
              </a:extLst>
            </p:cNvPr>
            <p:cNvSpPr txBox="1"/>
            <p:nvPr/>
          </p:nvSpPr>
          <p:spPr>
            <a:xfrm>
              <a:off x="6429352" y="2399780"/>
              <a:ext cx="1396528" cy="338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CFD2343-35AB-49B6-9024-D4B9B8A7482D}"/>
              </a:ext>
            </a:extLst>
          </p:cNvPr>
          <p:cNvGrpSpPr/>
          <p:nvPr/>
        </p:nvGrpSpPr>
        <p:grpSpPr>
          <a:xfrm>
            <a:off x="8352844" y="1311391"/>
            <a:ext cx="3176218" cy="1694087"/>
            <a:chOff x="8374792" y="1197876"/>
            <a:chExt cx="3176332" cy="1694045"/>
          </a:xfrm>
        </p:grpSpPr>
        <p:sp>
          <p:nvSpPr>
            <p:cNvPr id="16" name="图形">
              <a:extLst>
                <a:ext uri="{FF2B5EF4-FFF2-40B4-BE49-F238E27FC236}">
                  <a16:creationId xmlns:a16="http://schemas.microsoft.com/office/drawing/2014/main" id="{BA2AAD6E-BE3E-AF17-C713-335C14AE711B}"/>
                </a:ext>
              </a:extLst>
            </p:cNvPr>
            <p:cNvSpPr/>
            <p:nvPr/>
          </p:nvSpPr>
          <p:spPr>
            <a:xfrm>
              <a:off x="8374792" y="1197876"/>
              <a:ext cx="3176332" cy="635267"/>
            </a:xfrm>
            <a:prstGeom prst="flowChartInputOutput">
              <a:avLst/>
            </a:prstGeom>
            <a:solidFill>
              <a:srgbClr val="69AE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图形">
              <a:extLst>
                <a:ext uri="{FF2B5EF4-FFF2-40B4-BE49-F238E27FC236}">
                  <a16:creationId xmlns:a16="http://schemas.microsoft.com/office/drawing/2014/main" id="{CDE4A3ED-8173-26C5-AFDB-0FB0E7C0347B}"/>
                </a:ext>
              </a:extLst>
            </p:cNvPr>
            <p:cNvSpPr/>
            <p:nvPr/>
          </p:nvSpPr>
          <p:spPr>
            <a:xfrm flipH="1" flipV="1">
              <a:off x="8374792" y="1833143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图形">
              <a:extLst>
                <a:ext uri="{FF2B5EF4-FFF2-40B4-BE49-F238E27FC236}">
                  <a16:creationId xmlns:a16="http://schemas.microsoft.com/office/drawing/2014/main" id="{08E3BBCE-32B7-0E30-0649-7FE355519824}"/>
                </a:ext>
              </a:extLst>
            </p:cNvPr>
            <p:cNvSpPr/>
            <p:nvPr/>
          </p:nvSpPr>
          <p:spPr>
            <a:xfrm rot="16200000" flipH="1" flipV="1">
              <a:off x="8374792" y="1833143"/>
              <a:ext cx="476397" cy="476397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图形">
              <a:extLst>
                <a:ext uri="{FF2B5EF4-FFF2-40B4-BE49-F238E27FC236}">
                  <a16:creationId xmlns:a16="http://schemas.microsoft.com/office/drawing/2014/main" id="{47BC17F5-1FD1-3578-C98C-70D34AC37A96}"/>
                </a:ext>
              </a:extLst>
            </p:cNvPr>
            <p:cNvSpPr txBox="1"/>
            <p:nvPr/>
          </p:nvSpPr>
          <p:spPr>
            <a:xfrm>
              <a:off x="9092054" y="1318996"/>
              <a:ext cx="1396586" cy="3385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FECCDFC-47A9-FF46-7B68-B3E3488323C7}"/>
              </a:ext>
            </a:extLst>
          </p:cNvPr>
          <p:cNvSpPr txBox="1"/>
          <p:nvPr/>
        </p:nvSpPr>
        <p:spPr>
          <a:xfrm>
            <a:off x="969189" y="5314614"/>
            <a:ext cx="2786330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C7A5A68-4541-1DFC-C5EC-4AAF3BD91484}"/>
              </a:ext>
            </a:extLst>
          </p:cNvPr>
          <p:cNvSpPr txBox="1"/>
          <p:nvPr/>
        </p:nvSpPr>
        <p:spPr>
          <a:xfrm>
            <a:off x="4062589" y="4253491"/>
            <a:ext cx="2786330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85982E8-BD9A-D5A4-CFFE-82A5549741FB}"/>
              </a:ext>
            </a:extLst>
          </p:cNvPr>
          <p:cNvSpPr txBox="1"/>
          <p:nvPr/>
        </p:nvSpPr>
        <p:spPr>
          <a:xfrm>
            <a:off x="6557634" y="3147602"/>
            <a:ext cx="2786330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055D9A5-CA8A-2C88-27B4-2AAEC971DD1F}"/>
              </a:ext>
            </a:extLst>
          </p:cNvPr>
          <p:cNvSpPr txBox="1"/>
          <p:nvPr/>
        </p:nvSpPr>
        <p:spPr>
          <a:xfrm>
            <a:off x="9109755" y="2092686"/>
            <a:ext cx="2786330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5DD7FF3-2176-DB9F-DB9E-D38E25F9FDBD}"/>
              </a:ext>
            </a:extLst>
          </p:cNvPr>
          <p:cNvSpPr txBox="1"/>
          <p:nvPr/>
        </p:nvSpPr>
        <p:spPr>
          <a:xfrm>
            <a:off x="1002619" y="1954309"/>
            <a:ext cx="4855705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7DCC6C3-CF48-22CF-F918-9350E1EB0954}"/>
              </a:ext>
            </a:extLst>
          </p:cNvPr>
          <p:cNvSpPr txBox="1"/>
          <p:nvPr/>
        </p:nvSpPr>
        <p:spPr>
          <a:xfrm>
            <a:off x="990550" y="1552423"/>
            <a:ext cx="2764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9202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未来工作计划</a:t>
            </a:r>
          </a:p>
        </p:txBody>
      </p:sp>
      <p:sp>
        <p:nvSpPr>
          <p:cNvPr id="3" name="圆角矩形 37">
            <a:extLst>
              <a:ext uri="{FF2B5EF4-FFF2-40B4-BE49-F238E27FC236}">
                <a16:creationId xmlns:a16="http://schemas.microsoft.com/office/drawing/2014/main" id="{65C16DCF-2BB6-5130-919D-417B39C245E2}"/>
              </a:ext>
            </a:extLst>
          </p:cNvPr>
          <p:cNvSpPr/>
          <p:nvPr/>
        </p:nvSpPr>
        <p:spPr>
          <a:xfrm>
            <a:off x="1366818" y="1498600"/>
            <a:ext cx="4292600" cy="1206500"/>
          </a:xfrm>
          <a:prstGeom prst="roundRect">
            <a:avLst>
              <a:gd name="adj" fmla="val 14562"/>
            </a:avLst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51A074D-C7CC-F02C-10E5-80639F53779D}"/>
              </a:ext>
            </a:extLst>
          </p:cNvPr>
          <p:cNvSpPr/>
          <p:nvPr/>
        </p:nvSpPr>
        <p:spPr>
          <a:xfrm>
            <a:off x="1465578" y="1594018"/>
            <a:ext cx="1047082" cy="10156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Microsoft YaHei" charset="0"/>
                <a:cs typeface="Microsoft YaHei" charset="0"/>
              </a:rPr>
              <a:t>01</a:t>
            </a:r>
            <a:endParaRPr kumimoji="0" lang="en-US" altLang="zh-CN" sz="6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Microsoft YaHei" charset="0"/>
              <a:cs typeface="Microsoft YaHei" charset="0"/>
            </a:endParaRPr>
          </a:p>
        </p:txBody>
      </p:sp>
      <p:sp>
        <p:nvSpPr>
          <p:cNvPr id="7" name="圆角矩形 41">
            <a:extLst>
              <a:ext uri="{FF2B5EF4-FFF2-40B4-BE49-F238E27FC236}">
                <a16:creationId xmlns:a16="http://schemas.microsoft.com/office/drawing/2014/main" id="{112B77FA-AEC9-AB65-48A7-6A0F528DD891}"/>
              </a:ext>
            </a:extLst>
          </p:cNvPr>
          <p:cNvSpPr/>
          <p:nvPr/>
        </p:nvSpPr>
        <p:spPr>
          <a:xfrm>
            <a:off x="6614759" y="1498600"/>
            <a:ext cx="4292600" cy="1206500"/>
          </a:xfrm>
          <a:prstGeom prst="roundRect">
            <a:avLst>
              <a:gd name="adj" fmla="val 14562"/>
            </a:avLst>
          </a:prstGeom>
          <a:solidFill>
            <a:srgbClr val="69AE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9DE05D3-D611-08F3-DC0B-E1359DC44E2F}"/>
              </a:ext>
            </a:extLst>
          </p:cNvPr>
          <p:cNvSpPr/>
          <p:nvPr/>
        </p:nvSpPr>
        <p:spPr>
          <a:xfrm>
            <a:off x="6713518" y="1594018"/>
            <a:ext cx="1047083" cy="10156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Microsoft YaHei" charset="0"/>
                <a:cs typeface="Microsoft YaHei" charset="0"/>
              </a:rPr>
              <a:t>02</a:t>
            </a:r>
          </a:p>
        </p:txBody>
      </p:sp>
      <p:sp>
        <p:nvSpPr>
          <p:cNvPr id="11" name="圆角矩形 45">
            <a:extLst>
              <a:ext uri="{FF2B5EF4-FFF2-40B4-BE49-F238E27FC236}">
                <a16:creationId xmlns:a16="http://schemas.microsoft.com/office/drawing/2014/main" id="{63BBE68A-0DA3-0054-E9C2-B1B879B8F594}"/>
              </a:ext>
            </a:extLst>
          </p:cNvPr>
          <p:cNvSpPr/>
          <p:nvPr/>
        </p:nvSpPr>
        <p:spPr>
          <a:xfrm>
            <a:off x="1366818" y="2902085"/>
            <a:ext cx="4292600" cy="1206500"/>
          </a:xfrm>
          <a:prstGeom prst="roundRect">
            <a:avLst>
              <a:gd name="adj" fmla="val 14562"/>
            </a:avLst>
          </a:prstGeom>
          <a:solidFill>
            <a:srgbClr val="69AE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E24E4C1-8EDC-0092-82B1-66BE18892CF9}"/>
              </a:ext>
            </a:extLst>
          </p:cNvPr>
          <p:cNvSpPr/>
          <p:nvPr/>
        </p:nvSpPr>
        <p:spPr>
          <a:xfrm>
            <a:off x="1465577" y="2997503"/>
            <a:ext cx="1047083" cy="10156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Microsoft YaHei" charset="0"/>
                <a:cs typeface="Microsoft YaHei" charset="0"/>
              </a:rPr>
              <a:t>04</a:t>
            </a:r>
          </a:p>
        </p:txBody>
      </p:sp>
      <p:sp>
        <p:nvSpPr>
          <p:cNvPr id="15" name="圆角矩形 49">
            <a:extLst>
              <a:ext uri="{FF2B5EF4-FFF2-40B4-BE49-F238E27FC236}">
                <a16:creationId xmlns:a16="http://schemas.microsoft.com/office/drawing/2014/main" id="{487762E6-36FF-4CDE-FF8E-FC7386097D4E}"/>
              </a:ext>
            </a:extLst>
          </p:cNvPr>
          <p:cNvSpPr/>
          <p:nvPr/>
        </p:nvSpPr>
        <p:spPr>
          <a:xfrm>
            <a:off x="6614759" y="2902085"/>
            <a:ext cx="4292600" cy="1206500"/>
          </a:xfrm>
          <a:prstGeom prst="roundRect">
            <a:avLst>
              <a:gd name="adj" fmla="val 14562"/>
            </a:avLst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FAAE5BA-CA79-2E7A-F9B1-1137DEF8DD95}"/>
              </a:ext>
            </a:extLst>
          </p:cNvPr>
          <p:cNvSpPr/>
          <p:nvPr/>
        </p:nvSpPr>
        <p:spPr>
          <a:xfrm>
            <a:off x="6713518" y="2997503"/>
            <a:ext cx="1047083" cy="10156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Microsoft YaHei" charset="0"/>
                <a:cs typeface="Microsoft YaHei" charset="0"/>
              </a:rPr>
              <a:t>03</a:t>
            </a:r>
          </a:p>
        </p:txBody>
      </p:sp>
      <p:sp>
        <p:nvSpPr>
          <p:cNvPr id="19" name="圆角矩形 53">
            <a:extLst>
              <a:ext uri="{FF2B5EF4-FFF2-40B4-BE49-F238E27FC236}">
                <a16:creationId xmlns:a16="http://schemas.microsoft.com/office/drawing/2014/main" id="{70228096-2DEC-BEE2-F38E-8F479863DF33}"/>
              </a:ext>
            </a:extLst>
          </p:cNvPr>
          <p:cNvSpPr/>
          <p:nvPr/>
        </p:nvSpPr>
        <p:spPr>
          <a:xfrm>
            <a:off x="1366818" y="4305570"/>
            <a:ext cx="4292600" cy="1206500"/>
          </a:xfrm>
          <a:prstGeom prst="roundRect">
            <a:avLst>
              <a:gd name="adj" fmla="val 14562"/>
            </a:avLst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373BC25-C580-73B0-56B2-D91364681F78}"/>
              </a:ext>
            </a:extLst>
          </p:cNvPr>
          <p:cNvSpPr/>
          <p:nvPr/>
        </p:nvSpPr>
        <p:spPr>
          <a:xfrm>
            <a:off x="1465577" y="4400988"/>
            <a:ext cx="1047083" cy="10156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Microsoft YaHei" charset="0"/>
                <a:cs typeface="Microsoft YaHei" charset="0"/>
              </a:rPr>
              <a:t>05</a:t>
            </a:r>
          </a:p>
        </p:txBody>
      </p:sp>
      <p:sp>
        <p:nvSpPr>
          <p:cNvPr id="25" name="圆角矩形 57">
            <a:extLst>
              <a:ext uri="{FF2B5EF4-FFF2-40B4-BE49-F238E27FC236}">
                <a16:creationId xmlns:a16="http://schemas.microsoft.com/office/drawing/2014/main" id="{303AC457-A46A-5418-E1A5-7EB873DFB6B3}"/>
              </a:ext>
            </a:extLst>
          </p:cNvPr>
          <p:cNvSpPr/>
          <p:nvPr/>
        </p:nvSpPr>
        <p:spPr>
          <a:xfrm>
            <a:off x="6614759" y="4305570"/>
            <a:ext cx="4292600" cy="1206500"/>
          </a:xfrm>
          <a:prstGeom prst="roundRect">
            <a:avLst>
              <a:gd name="adj" fmla="val 14562"/>
            </a:avLst>
          </a:prstGeom>
          <a:solidFill>
            <a:srgbClr val="69AE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AFE43FA-88F5-5E90-A54A-A9F8BB2D0929}"/>
              </a:ext>
            </a:extLst>
          </p:cNvPr>
          <p:cNvSpPr/>
          <p:nvPr/>
        </p:nvSpPr>
        <p:spPr>
          <a:xfrm>
            <a:off x="6713518" y="4400988"/>
            <a:ext cx="1047083" cy="1015663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Microsoft YaHei" charset="0"/>
                <a:cs typeface="Microsoft YaHei" charset="0"/>
              </a:rPr>
              <a:t>06</a:t>
            </a:r>
          </a:p>
        </p:txBody>
      </p:sp>
      <p:sp>
        <p:nvSpPr>
          <p:cNvPr id="28" name="右箭头 60">
            <a:extLst>
              <a:ext uri="{FF2B5EF4-FFF2-40B4-BE49-F238E27FC236}">
                <a16:creationId xmlns:a16="http://schemas.microsoft.com/office/drawing/2014/main" id="{529C6855-8C3C-9866-EED7-2E6957BCBA10}"/>
              </a:ext>
            </a:extLst>
          </p:cNvPr>
          <p:cNvSpPr/>
          <p:nvPr/>
        </p:nvSpPr>
        <p:spPr>
          <a:xfrm>
            <a:off x="5659418" y="1854200"/>
            <a:ext cx="955341" cy="41910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29" name="环形箭头 61">
            <a:extLst>
              <a:ext uri="{FF2B5EF4-FFF2-40B4-BE49-F238E27FC236}">
                <a16:creationId xmlns:a16="http://schemas.microsoft.com/office/drawing/2014/main" id="{F965685E-8C11-1C05-913E-0270039DBE9E}"/>
              </a:ext>
            </a:extLst>
          </p:cNvPr>
          <p:cNvSpPr/>
          <p:nvPr/>
        </p:nvSpPr>
        <p:spPr>
          <a:xfrm rot="5400000">
            <a:off x="9980834" y="1854200"/>
            <a:ext cx="1827650" cy="1827650"/>
          </a:xfrm>
          <a:prstGeom prst="circular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0" name="右箭头 62">
            <a:extLst>
              <a:ext uri="{FF2B5EF4-FFF2-40B4-BE49-F238E27FC236}">
                <a16:creationId xmlns:a16="http://schemas.microsoft.com/office/drawing/2014/main" id="{88B2764C-461B-7802-BE94-AB2EEE3F190C}"/>
              </a:ext>
            </a:extLst>
          </p:cNvPr>
          <p:cNvSpPr/>
          <p:nvPr/>
        </p:nvSpPr>
        <p:spPr>
          <a:xfrm rot="10800000">
            <a:off x="5664402" y="3300984"/>
            <a:ext cx="955341" cy="41910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1" name="环形箭头 63">
            <a:extLst>
              <a:ext uri="{FF2B5EF4-FFF2-40B4-BE49-F238E27FC236}">
                <a16:creationId xmlns:a16="http://schemas.microsoft.com/office/drawing/2014/main" id="{94938C65-6CC2-732D-0C2C-FD3246E6E212}"/>
              </a:ext>
            </a:extLst>
          </p:cNvPr>
          <p:cNvSpPr/>
          <p:nvPr/>
        </p:nvSpPr>
        <p:spPr>
          <a:xfrm rot="16200000" flipH="1">
            <a:off x="465693" y="3290146"/>
            <a:ext cx="1827650" cy="1827650"/>
          </a:xfrm>
          <a:prstGeom prst="circular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2" name="右箭头 64">
            <a:extLst>
              <a:ext uri="{FF2B5EF4-FFF2-40B4-BE49-F238E27FC236}">
                <a16:creationId xmlns:a16="http://schemas.microsoft.com/office/drawing/2014/main" id="{17A9EB89-6722-D0E2-0F6F-872C38628976}"/>
              </a:ext>
            </a:extLst>
          </p:cNvPr>
          <p:cNvSpPr/>
          <p:nvPr/>
        </p:nvSpPr>
        <p:spPr>
          <a:xfrm>
            <a:off x="5659418" y="4698762"/>
            <a:ext cx="955341" cy="41910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4662794-F520-8396-FC16-9C4349C68A19}"/>
              </a:ext>
            </a:extLst>
          </p:cNvPr>
          <p:cNvGrpSpPr/>
          <p:nvPr/>
        </p:nvGrpSpPr>
        <p:grpSpPr>
          <a:xfrm>
            <a:off x="2526322" y="1672644"/>
            <a:ext cx="2900117" cy="858410"/>
            <a:chOff x="-142065" y="1886576"/>
            <a:chExt cx="2900117" cy="85841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17A3BCE-D5C3-75A8-CD45-D1802B64A746}"/>
                </a:ext>
              </a:extLst>
            </p:cNvPr>
            <p:cNvSpPr txBox="1"/>
            <p:nvPr/>
          </p:nvSpPr>
          <p:spPr>
            <a:xfrm>
              <a:off x="-129995" y="2190603"/>
              <a:ext cx="288804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1A7510C-E4CD-5914-A06D-B4280BE6BB25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9CFE520-1DA0-4CFE-35C0-6204C394CDC2}"/>
              </a:ext>
            </a:extLst>
          </p:cNvPr>
          <p:cNvGrpSpPr/>
          <p:nvPr/>
        </p:nvGrpSpPr>
        <p:grpSpPr>
          <a:xfrm>
            <a:off x="7925065" y="1672644"/>
            <a:ext cx="2900117" cy="858410"/>
            <a:chOff x="-142065" y="1886576"/>
            <a:chExt cx="2900117" cy="85841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C7E05CF-B580-1536-2BF6-E6DBFAE6793E}"/>
                </a:ext>
              </a:extLst>
            </p:cNvPr>
            <p:cNvSpPr txBox="1"/>
            <p:nvPr/>
          </p:nvSpPr>
          <p:spPr>
            <a:xfrm>
              <a:off x="-129995" y="2190603"/>
              <a:ext cx="288804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099B085-5BC0-F480-FF6B-E339D5393A1E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D68E6A6-AA8E-CD02-AE68-8889060003C1}"/>
              </a:ext>
            </a:extLst>
          </p:cNvPr>
          <p:cNvGrpSpPr/>
          <p:nvPr/>
        </p:nvGrpSpPr>
        <p:grpSpPr>
          <a:xfrm>
            <a:off x="2526322" y="3054750"/>
            <a:ext cx="2900117" cy="858410"/>
            <a:chOff x="-142065" y="1886576"/>
            <a:chExt cx="2900117" cy="85841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4722EB4-16E5-6CBA-C583-5C2CCC432DB7}"/>
                </a:ext>
              </a:extLst>
            </p:cNvPr>
            <p:cNvSpPr txBox="1"/>
            <p:nvPr/>
          </p:nvSpPr>
          <p:spPr>
            <a:xfrm>
              <a:off x="-129995" y="2190603"/>
              <a:ext cx="288804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634574F-B7E0-270E-FB91-3EE837603C33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DB09B33-CAAA-9CE0-5ECF-A3B95EE50CDE}"/>
              </a:ext>
            </a:extLst>
          </p:cNvPr>
          <p:cNvGrpSpPr/>
          <p:nvPr/>
        </p:nvGrpSpPr>
        <p:grpSpPr>
          <a:xfrm>
            <a:off x="7925065" y="3054750"/>
            <a:ext cx="2900117" cy="858410"/>
            <a:chOff x="-142065" y="1886576"/>
            <a:chExt cx="2900117" cy="85841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F6959-5E71-F048-4E39-A8CF4A5D2E06}"/>
                </a:ext>
              </a:extLst>
            </p:cNvPr>
            <p:cNvSpPr txBox="1"/>
            <p:nvPr/>
          </p:nvSpPr>
          <p:spPr>
            <a:xfrm>
              <a:off x="-129995" y="2190603"/>
              <a:ext cx="288804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C806601-9839-5D5C-C8F6-B00498034AE8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44C8F95-95FF-B6EA-8275-F164F725FBBF}"/>
              </a:ext>
            </a:extLst>
          </p:cNvPr>
          <p:cNvGrpSpPr/>
          <p:nvPr/>
        </p:nvGrpSpPr>
        <p:grpSpPr>
          <a:xfrm>
            <a:off x="2526322" y="4470120"/>
            <a:ext cx="2900117" cy="858410"/>
            <a:chOff x="-142065" y="1886576"/>
            <a:chExt cx="2900117" cy="85841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3C7583-264B-CC07-67A6-2647A4C34E3D}"/>
                </a:ext>
              </a:extLst>
            </p:cNvPr>
            <p:cNvSpPr txBox="1"/>
            <p:nvPr/>
          </p:nvSpPr>
          <p:spPr>
            <a:xfrm>
              <a:off x="-129995" y="2190603"/>
              <a:ext cx="288804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C42BC12-445B-3995-9179-BE2373265BC2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6BB1AB0-3977-B27D-68C8-A718CD3FD686}"/>
              </a:ext>
            </a:extLst>
          </p:cNvPr>
          <p:cNvGrpSpPr/>
          <p:nvPr/>
        </p:nvGrpSpPr>
        <p:grpSpPr>
          <a:xfrm>
            <a:off x="7925065" y="4470120"/>
            <a:ext cx="2900117" cy="858410"/>
            <a:chOff x="-142065" y="1886576"/>
            <a:chExt cx="2900117" cy="8584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6387A1E-33F2-B488-6971-E99C89EB37A9}"/>
                </a:ext>
              </a:extLst>
            </p:cNvPr>
            <p:cNvSpPr txBox="1"/>
            <p:nvPr/>
          </p:nvSpPr>
          <p:spPr>
            <a:xfrm>
              <a:off x="-129995" y="2190603"/>
              <a:ext cx="288804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841988E-5990-32BD-5C91-E33D936E5E66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96835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812F5F35-9126-950A-ED9B-B68A7740EBF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61B968F3-F031-CB68-A524-D053A05DBAF8}"/>
              </a:ext>
            </a:extLst>
          </p:cNvPr>
          <p:cNvSpPr/>
          <p:nvPr/>
        </p:nvSpPr>
        <p:spPr>
          <a:xfrm>
            <a:off x="11825344" y="4695715"/>
            <a:ext cx="366656" cy="2037344"/>
          </a:xfrm>
          <a:custGeom>
            <a:avLst/>
            <a:gdLst>
              <a:gd name="connsiteX0" fmla="*/ 366656 w 366656"/>
              <a:gd name="connsiteY0" fmla="*/ 0 h 2037344"/>
              <a:gd name="connsiteX1" fmla="*/ 366656 w 366656"/>
              <a:gd name="connsiteY1" fmla="*/ 2037344 h 2037344"/>
              <a:gd name="connsiteX2" fmla="*/ 348286 w 366656"/>
              <a:gd name="connsiteY2" fmla="*/ 2027373 h 2037344"/>
              <a:gd name="connsiteX3" fmla="*/ 0 w 366656"/>
              <a:gd name="connsiteY3" fmla="*/ 1372326 h 2037344"/>
              <a:gd name="connsiteX4" fmla="*/ 0 w 366656"/>
              <a:gd name="connsiteY4" fmla="*/ 665017 h 2037344"/>
              <a:gd name="connsiteX5" fmla="*/ 348286 w 366656"/>
              <a:gd name="connsiteY5" fmla="*/ 9971 h 203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656" h="2037344">
                <a:moveTo>
                  <a:pt x="366656" y="0"/>
                </a:moveTo>
                <a:lnTo>
                  <a:pt x="366656" y="2037344"/>
                </a:lnTo>
                <a:lnTo>
                  <a:pt x="348286" y="2027373"/>
                </a:lnTo>
                <a:cubicBezTo>
                  <a:pt x="138155" y="1885411"/>
                  <a:pt x="0" y="1645003"/>
                  <a:pt x="0" y="1372326"/>
                </a:cubicBez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EBFAE6C-AF72-179E-FED4-34F105EFD51E}"/>
              </a:ext>
            </a:extLst>
          </p:cNvPr>
          <p:cNvSpPr/>
          <p:nvPr/>
        </p:nvSpPr>
        <p:spPr>
          <a:xfrm rot="2510371">
            <a:off x="8335032" y="-1441319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C47AA96-9385-06F0-6B37-B47CC5029780}"/>
              </a:ext>
            </a:extLst>
          </p:cNvPr>
          <p:cNvSpPr/>
          <p:nvPr/>
        </p:nvSpPr>
        <p:spPr>
          <a:xfrm rot="2510371">
            <a:off x="5189975" y="1555945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1D8AA65-E16F-0578-5B1E-C0F1C42DCBF4}"/>
              </a:ext>
            </a:extLst>
          </p:cNvPr>
          <p:cNvSpPr/>
          <p:nvPr/>
        </p:nvSpPr>
        <p:spPr>
          <a:xfrm>
            <a:off x="1247775" y="2567446"/>
            <a:ext cx="4090286" cy="307777"/>
          </a:xfrm>
          <a:prstGeom prst="roundRect">
            <a:avLst/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图形"/>
          <p:cNvSpPr txBox="1"/>
          <p:nvPr/>
        </p:nvSpPr>
        <p:spPr>
          <a:xfrm>
            <a:off x="1123860" y="1356811"/>
            <a:ext cx="5146312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chemeClr val="bg1"/>
                  </a:glow>
                </a:effectLst>
                <a:uLnTx/>
                <a:uFillTx/>
                <a:latin typeface="得意黑" pitchFamily="2" charset="-122"/>
                <a:ea typeface="得意黑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731EB9B-6218-329F-EBC4-76B7BD915E3B}"/>
              </a:ext>
            </a:extLst>
          </p:cNvPr>
          <p:cNvSpPr/>
          <p:nvPr/>
        </p:nvSpPr>
        <p:spPr>
          <a:xfrm rot="2510371">
            <a:off x="8826849" y="-1202550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65B7681-B297-F74B-3AD8-86255FD2E172}"/>
              </a:ext>
            </a:extLst>
          </p:cNvPr>
          <p:cNvSpPr/>
          <p:nvPr/>
        </p:nvSpPr>
        <p:spPr>
          <a:xfrm rot="2510371">
            <a:off x="4903495" y="1141566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tl"/>
          </a:blipFill>
          <a:ln w="25400">
            <a:solidFill>
              <a:srgbClr val="2A57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8074D8-8E12-AA63-0BB0-8C78919B6309}"/>
              </a:ext>
            </a:extLst>
          </p:cNvPr>
          <p:cNvGrpSpPr/>
          <p:nvPr/>
        </p:nvGrpSpPr>
        <p:grpSpPr>
          <a:xfrm>
            <a:off x="9246020" y="720760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FC4535E-8913-24E3-55D8-B32AAA6F85D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59264FC-2AEF-6A22-6A26-AF92791D9A3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文本框-2_矢量">
              <a:extLst>
                <a:ext uri="{FF2B5EF4-FFF2-40B4-BE49-F238E27FC236}">
                  <a16:creationId xmlns:a16="http://schemas.microsoft.com/office/drawing/2014/main" id="{421708EB-442D-9A27-9E19-AB92E0A6340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C02EF4-6E8D-114D-432E-A875DE8CC78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320B4B3-276D-9A7A-A6A4-20471A5425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7BF289-46E3-B16B-23CB-2D50D8153BA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2" name="图形">
            <a:extLst>
              <a:ext uri="{FF2B5EF4-FFF2-40B4-BE49-F238E27FC236}">
                <a16:creationId xmlns:a16="http://schemas.microsoft.com/office/drawing/2014/main" id="{4DD459E5-7632-62F6-4ACC-41937ED654EE}"/>
              </a:ext>
            </a:extLst>
          </p:cNvPr>
          <p:cNvSpPr txBox="1"/>
          <p:nvPr/>
        </p:nvSpPr>
        <p:spPr>
          <a:xfrm>
            <a:off x="1627802" y="2567446"/>
            <a:ext cx="345378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dist" defTabSz="457200">
              <a:defRPr/>
            </a:pPr>
            <a:r>
              <a:rPr lang="en-US" altLang="zh-CN" sz="1400" spc="300" dirty="0">
                <a:solidFill>
                  <a:schemeClr val="bg1"/>
                </a:solidFill>
                <a:effectLst>
                  <a:glow>
                    <a:schemeClr val="bg1"/>
                  </a:glow>
                </a:effectLst>
                <a:ea typeface="得意黑" pitchFamily="2" charset="-122"/>
                <a:cs typeface="+mn-ea"/>
                <a:sym typeface="+mn-lt"/>
              </a:rPr>
              <a:t>PROJECT WORK REPORT</a:t>
            </a:r>
            <a:endParaRPr kumimoji="0" lang="zh-CN" altLang="en-US" sz="140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glow>
                  <a:schemeClr val="bg1"/>
                </a:glow>
              </a:effectLst>
              <a:uLnTx/>
              <a:uFillTx/>
              <a:ea typeface="得意黑" pitchFamily="2" charset="-122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6CEC051-C652-AA71-EF67-3A5695BF0D63}"/>
              </a:ext>
            </a:extLst>
          </p:cNvPr>
          <p:cNvGrpSpPr/>
          <p:nvPr/>
        </p:nvGrpSpPr>
        <p:grpSpPr>
          <a:xfrm>
            <a:off x="8309835" y="5939446"/>
            <a:ext cx="3425177" cy="280989"/>
            <a:chOff x="4289813" y="5868701"/>
            <a:chExt cx="1849019" cy="28098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33FF2E9-AEDC-0680-3EF2-B4C422D7ACC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5434F36-EDFC-1032-927A-8BBF2A0E84DB}"/>
                </a:ext>
              </a:extLst>
            </p:cNvPr>
            <p:cNvSpPr txBox="1"/>
            <p:nvPr/>
          </p:nvSpPr>
          <p:spPr>
            <a:xfrm>
              <a:off x="5288214" y="5872691"/>
              <a:ext cx="8506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2023.06.12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C48D92FB-112F-351F-A80F-A10D623210FE}"/>
              </a:ext>
            </a:extLst>
          </p:cNvPr>
          <p:cNvSpPr txBox="1"/>
          <p:nvPr/>
        </p:nvSpPr>
        <p:spPr>
          <a:xfrm>
            <a:off x="1138374" y="3086502"/>
            <a:ext cx="3601713" cy="1025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931C236-702B-47FC-0526-A2628B59B3B7}"/>
              </a:ext>
            </a:extLst>
          </p:cNvPr>
          <p:cNvSpPr/>
          <p:nvPr/>
        </p:nvSpPr>
        <p:spPr>
          <a:xfrm>
            <a:off x="0" y="1"/>
            <a:ext cx="417412" cy="2367415"/>
          </a:xfrm>
          <a:custGeom>
            <a:avLst/>
            <a:gdLst>
              <a:gd name="connsiteX0" fmla="*/ 0 w 417412"/>
              <a:gd name="connsiteY0" fmla="*/ 0 h 2367415"/>
              <a:gd name="connsiteX1" fmla="*/ 414492 w 417412"/>
              <a:gd name="connsiteY1" fmla="*/ 0 h 2367415"/>
              <a:gd name="connsiteX2" fmla="*/ 417412 w 417412"/>
              <a:gd name="connsiteY2" fmla="*/ 28966 h 2367415"/>
              <a:gd name="connsiteX3" fmla="*/ 417412 w 417412"/>
              <a:gd name="connsiteY3" fmla="*/ 1674848 h 2367415"/>
              <a:gd name="connsiteX4" fmla="*/ 69127 w 417412"/>
              <a:gd name="connsiteY4" fmla="*/ 2329894 h 2367415"/>
              <a:gd name="connsiteX5" fmla="*/ 0 w 417412"/>
              <a:gd name="connsiteY5" fmla="*/ 2367415 h 236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2367415">
                <a:moveTo>
                  <a:pt x="0" y="0"/>
                </a:moveTo>
                <a:lnTo>
                  <a:pt x="414492" y="0"/>
                </a:lnTo>
                <a:lnTo>
                  <a:pt x="417412" y="28966"/>
                </a:lnTo>
                <a:lnTo>
                  <a:pt x="417412" y="1674848"/>
                </a:lnTo>
                <a:cubicBezTo>
                  <a:pt x="417412" y="1947524"/>
                  <a:pt x="279257" y="2187933"/>
                  <a:pt x="69127" y="2329894"/>
                </a:cubicBezTo>
                <a:lnTo>
                  <a:pt x="0" y="2367415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C8E2F39D-F882-02BA-93A0-504BA2DC4124}"/>
              </a:ext>
            </a:extLst>
          </p:cNvPr>
          <p:cNvSpPr/>
          <p:nvPr/>
        </p:nvSpPr>
        <p:spPr>
          <a:xfrm>
            <a:off x="0" y="983952"/>
            <a:ext cx="417412" cy="3031016"/>
          </a:xfrm>
          <a:custGeom>
            <a:avLst/>
            <a:gdLst>
              <a:gd name="connsiteX0" fmla="*/ 0 w 417412"/>
              <a:gd name="connsiteY0" fmla="*/ 0 h 3031016"/>
              <a:gd name="connsiteX1" fmla="*/ 69127 w 417412"/>
              <a:gd name="connsiteY1" fmla="*/ 37521 h 3031016"/>
              <a:gd name="connsiteX2" fmla="*/ 417412 w 417412"/>
              <a:gd name="connsiteY2" fmla="*/ 692567 h 3031016"/>
              <a:gd name="connsiteX3" fmla="*/ 417412 w 417412"/>
              <a:gd name="connsiteY3" fmla="*/ 2338449 h 3031016"/>
              <a:gd name="connsiteX4" fmla="*/ 69127 w 417412"/>
              <a:gd name="connsiteY4" fmla="*/ 2993495 h 3031016"/>
              <a:gd name="connsiteX5" fmla="*/ 0 w 417412"/>
              <a:gd name="connsiteY5" fmla="*/ 3031016 h 303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3031016">
                <a:moveTo>
                  <a:pt x="0" y="0"/>
                </a:moveTo>
                <a:lnTo>
                  <a:pt x="69127" y="37521"/>
                </a:lnTo>
                <a:cubicBezTo>
                  <a:pt x="279257" y="179482"/>
                  <a:pt x="417412" y="419891"/>
                  <a:pt x="417412" y="692567"/>
                </a:cubicBezTo>
                <a:lnTo>
                  <a:pt x="417412" y="2338449"/>
                </a:lnTo>
                <a:cubicBezTo>
                  <a:pt x="417412" y="2611125"/>
                  <a:pt x="279257" y="2851534"/>
                  <a:pt x="69127" y="2993495"/>
                </a:cubicBezTo>
                <a:lnTo>
                  <a:pt x="0" y="3031016"/>
                </a:ln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0758F8BE-AB76-80CC-ACB0-E23A6D910A6E}"/>
              </a:ext>
            </a:extLst>
          </p:cNvPr>
          <p:cNvSpPr/>
          <p:nvPr/>
        </p:nvSpPr>
        <p:spPr>
          <a:xfrm>
            <a:off x="11825344" y="5720622"/>
            <a:ext cx="366656" cy="1137378"/>
          </a:xfrm>
          <a:custGeom>
            <a:avLst/>
            <a:gdLst>
              <a:gd name="connsiteX0" fmla="*/ 366656 w 366656"/>
              <a:gd name="connsiteY0" fmla="*/ 0 h 1137378"/>
              <a:gd name="connsiteX1" fmla="*/ 366656 w 366656"/>
              <a:gd name="connsiteY1" fmla="*/ 1137378 h 1137378"/>
              <a:gd name="connsiteX2" fmla="*/ 0 w 366656"/>
              <a:gd name="connsiteY2" fmla="*/ 1137378 h 1137378"/>
              <a:gd name="connsiteX3" fmla="*/ 0 w 366656"/>
              <a:gd name="connsiteY3" fmla="*/ 665017 h 1137378"/>
              <a:gd name="connsiteX4" fmla="*/ 348286 w 366656"/>
              <a:gd name="connsiteY4" fmla="*/ 9971 h 113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656" h="1137378">
                <a:moveTo>
                  <a:pt x="366656" y="0"/>
                </a:moveTo>
                <a:lnTo>
                  <a:pt x="366656" y="1137378"/>
                </a:lnTo>
                <a:lnTo>
                  <a:pt x="0" y="1137378"/>
                </a:ln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0955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812F5F35-9126-950A-ED9B-B68A7740EBF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EBFAE6C-AF72-179E-FED4-34F105EFD51E}"/>
              </a:ext>
            </a:extLst>
          </p:cNvPr>
          <p:cNvSpPr/>
          <p:nvPr/>
        </p:nvSpPr>
        <p:spPr>
          <a:xfrm rot="2510371">
            <a:off x="6747738" y="-1441319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DF3DE79-9E2B-59FD-E068-68EDDE7580E1}"/>
              </a:ext>
            </a:extLst>
          </p:cNvPr>
          <p:cNvSpPr/>
          <p:nvPr/>
        </p:nvSpPr>
        <p:spPr>
          <a:xfrm rot="2510371">
            <a:off x="7305925" y="-1376176"/>
            <a:ext cx="2684544" cy="3771365"/>
          </a:xfrm>
          <a:custGeom>
            <a:avLst/>
            <a:gdLst>
              <a:gd name="connsiteX0" fmla="*/ 0 w 2684544"/>
              <a:gd name="connsiteY0" fmla="*/ 2403593 h 3771365"/>
              <a:gd name="connsiteX1" fmla="*/ 2684544 w 2684544"/>
              <a:gd name="connsiteY1" fmla="*/ 0 h 3771365"/>
              <a:gd name="connsiteX2" fmla="*/ 2684544 w 2684544"/>
              <a:gd name="connsiteY2" fmla="*/ 853302 h 3771365"/>
              <a:gd name="connsiteX3" fmla="*/ 2679278 w 2684544"/>
              <a:gd name="connsiteY3" fmla="*/ 957604 h 3771365"/>
              <a:gd name="connsiteX4" fmla="*/ 2679277 w 2684544"/>
              <a:gd name="connsiteY4" fmla="*/ 2431726 h 3771365"/>
              <a:gd name="connsiteX5" fmla="*/ 1339638 w 2684544"/>
              <a:gd name="connsiteY5" fmla="*/ 3771365 h 3771365"/>
              <a:gd name="connsiteX6" fmla="*/ 1339639 w 2684544"/>
              <a:gd name="connsiteY6" fmla="*/ 3771364 h 3771365"/>
              <a:gd name="connsiteX7" fmla="*/ 0 w 2684544"/>
              <a:gd name="connsiteY7" fmla="*/ 2431725 h 377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4544" h="3771365">
                <a:moveTo>
                  <a:pt x="0" y="2403593"/>
                </a:moveTo>
                <a:lnTo>
                  <a:pt x="2684544" y="0"/>
                </a:lnTo>
                <a:lnTo>
                  <a:pt x="2684544" y="853302"/>
                </a:lnTo>
                <a:lnTo>
                  <a:pt x="2679278" y="957604"/>
                </a:lnTo>
                <a:lnTo>
                  <a:pt x="2679277" y="2431726"/>
                </a:lnTo>
                <a:cubicBezTo>
                  <a:pt x="2679277" y="3171588"/>
                  <a:pt x="2079500" y="3771365"/>
                  <a:pt x="1339638" y="3771365"/>
                </a:cubicBezTo>
                <a:lnTo>
                  <a:pt x="1339639" y="3771364"/>
                </a:lnTo>
                <a:cubicBezTo>
                  <a:pt x="599777" y="3771364"/>
                  <a:pt x="0" y="3171587"/>
                  <a:pt x="0" y="2431725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D4A5DCB-C2E0-7836-0419-8C54462863EA}"/>
              </a:ext>
            </a:extLst>
          </p:cNvPr>
          <p:cNvSpPr/>
          <p:nvPr/>
        </p:nvSpPr>
        <p:spPr>
          <a:xfrm>
            <a:off x="11825344" y="4695715"/>
            <a:ext cx="366656" cy="2037344"/>
          </a:xfrm>
          <a:custGeom>
            <a:avLst/>
            <a:gdLst>
              <a:gd name="connsiteX0" fmla="*/ 366656 w 366656"/>
              <a:gd name="connsiteY0" fmla="*/ 0 h 2037344"/>
              <a:gd name="connsiteX1" fmla="*/ 366656 w 366656"/>
              <a:gd name="connsiteY1" fmla="*/ 2037344 h 2037344"/>
              <a:gd name="connsiteX2" fmla="*/ 348286 w 366656"/>
              <a:gd name="connsiteY2" fmla="*/ 2027373 h 2037344"/>
              <a:gd name="connsiteX3" fmla="*/ 0 w 366656"/>
              <a:gd name="connsiteY3" fmla="*/ 1372326 h 2037344"/>
              <a:gd name="connsiteX4" fmla="*/ 0 w 366656"/>
              <a:gd name="connsiteY4" fmla="*/ 665017 h 2037344"/>
              <a:gd name="connsiteX5" fmla="*/ 348286 w 366656"/>
              <a:gd name="connsiteY5" fmla="*/ 9971 h 203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656" h="2037344">
                <a:moveTo>
                  <a:pt x="366656" y="0"/>
                </a:moveTo>
                <a:lnTo>
                  <a:pt x="366656" y="2037344"/>
                </a:lnTo>
                <a:lnTo>
                  <a:pt x="348286" y="2027373"/>
                </a:lnTo>
                <a:cubicBezTo>
                  <a:pt x="138155" y="1885411"/>
                  <a:pt x="0" y="1645003"/>
                  <a:pt x="0" y="1372326"/>
                </a:cubicBez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C47AA96-9385-06F0-6B37-B47CC5029780}"/>
              </a:ext>
            </a:extLst>
          </p:cNvPr>
          <p:cNvSpPr/>
          <p:nvPr/>
        </p:nvSpPr>
        <p:spPr>
          <a:xfrm rot="2510371">
            <a:off x="7606312" y="1555945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65B7681-B297-F74B-3AD8-86255FD2E172}"/>
              </a:ext>
            </a:extLst>
          </p:cNvPr>
          <p:cNvSpPr/>
          <p:nvPr/>
        </p:nvSpPr>
        <p:spPr>
          <a:xfrm rot="2510371">
            <a:off x="7319832" y="1141566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tl"/>
          </a:blipFill>
          <a:ln w="25400">
            <a:solidFill>
              <a:srgbClr val="2A57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8074D8-8E12-AA63-0BB0-8C78919B6309}"/>
              </a:ext>
            </a:extLst>
          </p:cNvPr>
          <p:cNvGrpSpPr/>
          <p:nvPr/>
        </p:nvGrpSpPr>
        <p:grpSpPr>
          <a:xfrm>
            <a:off x="7658726" y="720760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FC4535E-8913-24E3-55D8-B32AAA6F85D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59264FC-2AEF-6A22-6A26-AF92791D9A3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文本框-2_矢量">
              <a:extLst>
                <a:ext uri="{FF2B5EF4-FFF2-40B4-BE49-F238E27FC236}">
                  <a16:creationId xmlns:a16="http://schemas.microsoft.com/office/drawing/2014/main" id="{421708EB-442D-9A27-9E19-AB92E0A6340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C02EF4-6E8D-114D-432E-A875DE8CC78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320B4B3-276D-9A7A-A6A4-20471A5425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7BF289-46E3-B16B-23CB-2D50D8153BA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38336AC-F7E7-CC3D-1AF5-1DC8C8E3AA33}"/>
              </a:ext>
            </a:extLst>
          </p:cNvPr>
          <p:cNvSpPr/>
          <p:nvPr/>
        </p:nvSpPr>
        <p:spPr>
          <a:xfrm>
            <a:off x="0" y="1"/>
            <a:ext cx="417412" cy="2367415"/>
          </a:xfrm>
          <a:custGeom>
            <a:avLst/>
            <a:gdLst>
              <a:gd name="connsiteX0" fmla="*/ 0 w 417412"/>
              <a:gd name="connsiteY0" fmla="*/ 0 h 2367415"/>
              <a:gd name="connsiteX1" fmla="*/ 414492 w 417412"/>
              <a:gd name="connsiteY1" fmla="*/ 0 h 2367415"/>
              <a:gd name="connsiteX2" fmla="*/ 417412 w 417412"/>
              <a:gd name="connsiteY2" fmla="*/ 28966 h 2367415"/>
              <a:gd name="connsiteX3" fmla="*/ 417412 w 417412"/>
              <a:gd name="connsiteY3" fmla="*/ 1674848 h 2367415"/>
              <a:gd name="connsiteX4" fmla="*/ 69127 w 417412"/>
              <a:gd name="connsiteY4" fmla="*/ 2329894 h 2367415"/>
              <a:gd name="connsiteX5" fmla="*/ 0 w 417412"/>
              <a:gd name="connsiteY5" fmla="*/ 2367415 h 236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2367415">
                <a:moveTo>
                  <a:pt x="0" y="0"/>
                </a:moveTo>
                <a:lnTo>
                  <a:pt x="414492" y="0"/>
                </a:lnTo>
                <a:lnTo>
                  <a:pt x="417412" y="28966"/>
                </a:lnTo>
                <a:lnTo>
                  <a:pt x="417412" y="1674848"/>
                </a:lnTo>
                <a:cubicBezTo>
                  <a:pt x="417412" y="1947524"/>
                  <a:pt x="279257" y="2187933"/>
                  <a:pt x="69127" y="2329894"/>
                </a:cubicBezTo>
                <a:lnTo>
                  <a:pt x="0" y="2367415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FDBD743-2BBA-7FC6-F71E-7C2950FEC709}"/>
              </a:ext>
            </a:extLst>
          </p:cNvPr>
          <p:cNvSpPr/>
          <p:nvPr/>
        </p:nvSpPr>
        <p:spPr>
          <a:xfrm>
            <a:off x="0" y="983952"/>
            <a:ext cx="417412" cy="3031016"/>
          </a:xfrm>
          <a:custGeom>
            <a:avLst/>
            <a:gdLst>
              <a:gd name="connsiteX0" fmla="*/ 0 w 417412"/>
              <a:gd name="connsiteY0" fmla="*/ 0 h 3031016"/>
              <a:gd name="connsiteX1" fmla="*/ 69127 w 417412"/>
              <a:gd name="connsiteY1" fmla="*/ 37521 h 3031016"/>
              <a:gd name="connsiteX2" fmla="*/ 417412 w 417412"/>
              <a:gd name="connsiteY2" fmla="*/ 692567 h 3031016"/>
              <a:gd name="connsiteX3" fmla="*/ 417412 w 417412"/>
              <a:gd name="connsiteY3" fmla="*/ 2338449 h 3031016"/>
              <a:gd name="connsiteX4" fmla="*/ 69127 w 417412"/>
              <a:gd name="connsiteY4" fmla="*/ 2993495 h 3031016"/>
              <a:gd name="connsiteX5" fmla="*/ 0 w 417412"/>
              <a:gd name="connsiteY5" fmla="*/ 3031016 h 303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3031016">
                <a:moveTo>
                  <a:pt x="0" y="0"/>
                </a:moveTo>
                <a:lnTo>
                  <a:pt x="69127" y="37521"/>
                </a:lnTo>
                <a:cubicBezTo>
                  <a:pt x="279257" y="179482"/>
                  <a:pt x="417412" y="419891"/>
                  <a:pt x="417412" y="692567"/>
                </a:cubicBezTo>
                <a:lnTo>
                  <a:pt x="417412" y="2338449"/>
                </a:lnTo>
                <a:cubicBezTo>
                  <a:pt x="417412" y="2611125"/>
                  <a:pt x="279257" y="2851534"/>
                  <a:pt x="69127" y="2993495"/>
                </a:cubicBezTo>
                <a:lnTo>
                  <a:pt x="0" y="3031016"/>
                </a:ln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5FA6962-B839-516C-A272-210A46133B34}"/>
              </a:ext>
            </a:extLst>
          </p:cNvPr>
          <p:cNvSpPr/>
          <p:nvPr/>
        </p:nvSpPr>
        <p:spPr>
          <a:xfrm>
            <a:off x="11825344" y="5720622"/>
            <a:ext cx="366656" cy="1137378"/>
          </a:xfrm>
          <a:custGeom>
            <a:avLst/>
            <a:gdLst>
              <a:gd name="connsiteX0" fmla="*/ 366656 w 366656"/>
              <a:gd name="connsiteY0" fmla="*/ 0 h 1137378"/>
              <a:gd name="connsiteX1" fmla="*/ 366656 w 366656"/>
              <a:gd name="connsiteY1" fmla="*/ 1137378 h 1137378"/>
              <a:gd name="connsiteX2" fmla="*/ 0 w 366656"/>
              <a:gd name="connsiteY2" fmla="*/ 1137378 h 1137378"/>
              <a:gd name="connsiteX3" fmla="*/ 0 w 366656"/>
              <a:gd name="connsiteY3" fmla="*/ 665017 h 1137378"/>
              <a:gd name="connsiteX4" fmla="*/ 348286 w 366656"/>
              <a:gd name="connsiteY4" fmla="*/ 9971 h 113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656" h="1137378">
                <a:moveTo>
                  <a:pt x="366656" y="0"/>
                </a:moveTo>
                <a:lnTo>
                  <a:pt x="366656" y="1137378"/>
                </a:lnTo>
                <a:lnTo>
                  <a:pt x="0" y="1137378"/>
                </a:ln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817DF4B-0B7E-B324-8255-FBE554EFA3A9}"/>
              </a:ext>
            </a:extLst>
          </p:cNvPr>
          <p:cNvGrpSpPr/>
          <p:nvPr/>
        </p:nvGrpSpPr>
        <p:grpSpPr>
          <a:xfrm>
            <a:off x="1471677" y="1068723"/>
            <a:ext cx="3289764" cy="2749241"/>
            <a:chOff x="830880" y="154815"/>
            <a:chExt cx="3289764" cy="274924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0B003225-BD49-79B5-9BF8-780A386BFFCA}"/>
                </a:ext>
              </a:extLst>
            </p:cNvPr>
            <p:cNvSpPr/>
            <p:nvPr/>
          </p:nvSpPr>
          <p:spPr>
            <a:xfrm>
              <a:off x="983864" y="2202675"/>
              <a:ext cx="3136780" cy="701381"/>
            </a:xfrm>
            <a:prstGeom prst="roundRect">
              <a:avLst>
                <a:gd name="adj" fmla="val 19007"/>
              </a:avLst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BE0A5E4-F4E4-5778-A76D-5D7EA933F11A}"/>
                </a:ext>
              </a:extLst>
            </p:cNvPr>
            <p:cNvSpPr txBox="1"/>
            <p:nvPr/>
          </p:nvSpPr>
          <p:spPr>
            <a:xfrm>
              <a:off x="830880" y="154815"/>
              <a:ext cx="278725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13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43FD74-29CE-3A73-1042-CB28E19A3B02}"/>
                </a:ext>
              </a:extLst>
            </p:cNvPr>
            <p:cNvSpPr txBox="1"/>
            <p:nvPr/>
          </p:nvSpPr>
          <p:spPr>
            <a:xfrm>
              <a:off x="1640973" y="2348064"/>
              <a:ext cx="1918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lt"/>
                </a:rPr>
                <a:t>工作内容概述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53C682-2B88-C08B-E247-D8FD3F2E8153}"/>
              </a:ext>
            </a:extLst>
          </p:cNvPr>
          <p:cNvSpPr txBox="1"/>
          <p:nvPr/>
        </p:nvSpPr>
        <p:spPr>
          <a:xfrm>
            <a:off x="1536752" y="3969378"/>
            <a:ext cx="512192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697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2BAA13-053E-1BAD-E0A6-7F46777966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0" b="24037"/>
          <a:stretch/>
        </p:blipFill>
        <p:spPr>
          <a:xfrm>
            <a:off x="1055687" y="1599227"/>
            <a:ext cx="5976939" cy="207288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工作内容概述</a:t>
            </a:r>
          </a:p>
        </p:txBody>
      </p:sp>
      <p:sp>
        <p:nvSpPr>
          <p:cNvPr id="27" name="图形">
            <a:extLst>
              <a:ext uri="{FF2B5EF4-FFF2-40B4-BE49-F238E27FC236}">
                <a16:creationId xmlns:a16="http://schemas.microsoft.com/office/drawing/2014/main" id="{E28178D0-13BD-A53C-5DCA-EF3616B298C8}"/>
              </a:ext>
            </a:extLst>
          </p:cNvPr>
          <p:cNvSpPr/>
          <p:nvPr/>
        </p:nvSpPr>
        <p:spPr>
          <a:xfrm>
            <a:off x="1055688" y="3852473"/>
            <a:ext cx="1767075" cy="1766551"/>
          </a:xfrm>
          <a:prstGeom prst="rect">
            <a:avLst/>
          </a:pr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9" name="图形">
            <a:extLst>
              <a:ext uri="{FF2B5EF4-FFF2-40B4-BE49-F238E27FC236}">
                <a16:creationId xmlns:a16="http://schemas.microsoft.com/office/drawing/2014/main" id="{4F7FD645-62FE-2DCF-BE6D-33DE464BD379}"/>
              </a:ext>
            </a:extLst>
          </p:cNvPr>
          <p:cNvSpPr/>
          <p:nvPr/>
        </p:nvSpPr>
        <p:spPr>
          <a:xfrm>
            <a:off x="2951918" y="3851886"/>
            <a:ext cx="4080709" cy="1766551"/>
          </a:xfrm>
          <a:prstGeom prst="rect">
            <a:avLst/>
          </a:pr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4" name="图形">
            <a:extLst>
              <a:ext uri="{FF2B5EF4-FFF2-40B4-BE49-F238E27FC236}">
                <a16:creationId xmlns:a16="http://schemas.microsoft.com/office/drawing/2014/main" id="{7DC32619-3E2A-7817-BAC1-9D19F2C51B6F}"/>
              </a:ext>
            </a:extLst>
          </p:cNvPr>
          <p:cNvSpPr/>
          <p:nvPr/>
        </p:nvSpPr>
        <p:spPr>
          <a:xfrm>
            <a:off x="1379750" y="4181830"/>
            <a:ext cx="1119539" cy="1106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D88EFC3-4392-E9F0-0709-13793C4B9EDE}"/>
              </a:ext>
            </a:extLst>
          </p:cNvPr>
          <p:cNvGrpSpPr/>
          <p:nvPr/>
        </p:nvGrpSpPr>
        <p:grpSpPr>
          <a:xfrm>
            <a:off x="3252627" y="4305663"/>
            <a:ext cx="3479290" cy="858410"/>
            <a:chOff x="-142065" y="1886576"/>
            <a:chExt cx="3479290" cy="8584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B470472-DC3D-326E-99F6-7D38958A43C8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43FB1CE-2821-FA6B-B7BE-26C0225B7B16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06D2E93-AEF1-D7E3-CA68-E8F5D4DE8602}"/>
              </a:ext>
            </a:extLst>
          </p:cNvPr>
          <p:cNvGrpSpPr/>
          <p:nvPr/>
        </p:nvGrpSpPr>
        <p:grpSpPr>
          <a:xfrm>
            <a:off x="7366002" y="1546621"/>
            <a:ext cx="3770310" cy="4513017"/>
            <a:chOff x="-142065" y="1857548"/>
            <a:chExt cx="3770310" cy="451301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91889B1-FE75-FC8F-1BDE-E231DC54AE11}"/>
                </a:ext>
              </a:extLst>
            </p:cNvPr>
            <p:cNvSpPr txBox="1"/>
            <p:nvPr/>
          </p:nvSpPr>
          <p:spPr>
            <a:xfrm>
              <a:off x="-129996" y="2190603"/>
              <a:ext cx="3758241" cy="1281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B7AC78D-9B6E-FACF-20D5-A7AE88295FD7}"/>
                </a:ext>
              </a:extLst>
            </p:cNvPr>
            <p:cNvSpPr txBox="1"/>
            <p:nvPr/>
          </p:nvSpPr>
          <p:spPr>
            <a:xfrm>
              <a:off x="-142065" y="1857548"/>
              <a:ext cx="2764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BB2A6BC-7F67-2D3F-858C-5ED38EC2322A}"/>
                </a:ext>
              </a:extLst>
            </p:cNvPr>
            <p:cNvSpPr txBox="1"/>
            <p:nvPr/>
          </p:nvSpPr>
          <p:spPr>
            <a:xfrm>
              <a:off x="-129996" y="3639112"/>
              <a:ext cx="3758241" cy="2731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228600" indent="-228600">
                <a:buFont typeface="+mj-lt"/>
                <a:buAutoNum type="arabicPeriod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>
                <a:buFont typeface="+mj-lt"/>
                <a:buAutoNum type="arabicPeriod"/>
              </a:pP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73755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工作内容概述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B6B1FDE-4405-3D5C-AC1F-8F93BC3181B5}"/>
              </a:ext>
            </a:extLst>
          </p:cNvPr>
          <p:cNvGrpSpPr/>
          <p:nvPr/>
        </p:nvGrpSpPr>
        <p:grpSpPr>
          <a:xfrm>
            <a:off x="1055688" y="3309305"/>
            <a:ext cx="936640" cy="936979"/>
            <a:chOff x="692983" y="3657647"/>
            <a:chExt cx="936640" cy="936979"/>
          </a:xfrm>
        </p:grpSpPr>
        <p:sp>
          <p:nvSpPr>
            <p:cNvPr id="4" name="Rounded Rectangle 5">
              <a:extLst>
                <a:ext uri="{FF2B5EF4-FFF2-40B4-BE49-F238E27FC236}">
                  <a16:creationId xmlns:a16="http://schemas.microsoft.com/office/drawing/2014/main" id="{73E3EE24-4AF7-E02D-2A80-7132C8F1406D}"/>
                </a:ext>
              </a:extLst>
            </p:cNvPr>
            <p:cNvSpPr/>
            <p:nvPr/>
          </p:nvSpPr>
          <p:spPr>
            <a:xfrm>
              <a:off x="692983" y="3657647"/>
              <a:ext cx="936640" cy="936979"/>
            </a:xfrm>
            <a:prstGeom prst="roundRect">
              <a:avLst/>
            </a:prstGeom>
            <a:solidFill>
              <a:srgbClr val="69AE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5" name="Freeform 26">
              <a:extLst>
                <a:ext uri="{FF2B5EF4-FFF2-40B4-BE49-F238E27FC236}">
                  <a16:creationId xmlns:a16="http://schemas.microsoft.com/office/drawing/2014/main" id="{B22E35B4-2A16-64D9-6364-30511EB0CE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18" y="3912909"/>
              <a:ext cx="434060" cy="456038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896902C-5BE8-8BC1-686B-0D4921221279}"/>
              </a:ext>
            </a:extLst>
          </p:cNvPr>
          <p:cNvGrpSpPr/>
          <p:nvPr/>
        </p:nvGrpSpPr>
        <p:grpSpPr>
          <a:xfrm>
            <a:off x="1056095" y="5103933"/>
            <a:ext cx="936640" cy="936979"/>
            <a:chOff x="693390" y="5452275"/>
            <a:chExt cx="936640" cy="936979"/>
          </a:xfrm>
        </p:grpSpPr>
        <p:sp>
          <p:nvSpPr>
            <p:cNvPr id="8" name="Rounded Rectangle 6">
              <a:extLst>
                <a:ext uri="{FF2B5EF4-FFF2-40B4-BE49-F238E27FC236}">
                  <a16:creationId xmlns:a16="http://schemas.microsoft.com/office/drawing/2014/main" id="{9A1C62AF-7A28-B888-7880-CD7E07E37D45}"/>
                </a:ext>
              </a:extLst>
            </p:cNvPr>
            <p:cNvSpPr/>
            <p:nvPr/>
          </p:nvSpPr>
          <p:spPr>
            <a:xfrm>
              <a:off x="693390" y="5452275"/>
              <a:ext cx="936640" cy="936979"/>
            </a:xfrm>
            <a:prstGeom prst="roundRect">
              <a:avLst/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9" name="Freeform 36">
              <a:extLst>
                <a:ext uri="{FF2B5EF4-FFF2-40B4-BE49-F238E27FC236}">
                  <a16:creationId xmlns:a16="http://schemas.microsoft.com/office/drawing/2014/main" id="{F7B60653-8F63-C525-109B-5D67D61F3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539" y="5689115"/>
              <a:ext cx="459701" cy="454207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8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8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8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8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0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1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0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5024DEF-5459-B035-E8AD-DA6D640513E7}"/>
              </a:ext>
            </a:extLst>
          </p:cNvPr>
          <p:cNvGrpSpPr/>
          <p:nvPr/>
        </p:nvGrpSpPr>
        <p:grpSpPr>
          <a:xfrm>
            <a:off x="1073331" y="1565843"/>
            <a:ext cx="936640" cy="936979"/>
            <a:chOff x="710626" y="1914185"/>
            <a:chExt cx="936640" cy="936979"/>
          </a:xfrm>
        </p:grpSpPr>
        <p:sp>
          <p:nvSpPr>
            <p:cNvPr id="12" name="Rounded Rectangle 4">
              <a:extLst>
                <a:ext uri="{FF2B5EF4-FFF2-40B4-BE49-F238E27FC236}">
                  <a16:creationId xmlns:a16="http://schemas.microsoft.com/office/drawing/2014/main" id="{E9DB6560-84DA-D943-66CB-09EAA64B1CBF}"/>
                </a:ext>
              </a:extLst>
            </p:cNvPr>
            <p:cNvSpPr/>
            <p:nvPr/>
          </p:nvSpPr>
          <p:spPr>
            <a:xfrm>
              <a:off x="710626" y="1914185"/>
              <a:ext cx="936640" cy="936979"/>
            </a:xfrm>
            <a:prstGeom prst="roundRect">
              <a:avLst/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13" name="Freeform 48">
              <a:extLst>
                <a:ext uri="{FF2B5EF4-FFF2-40B4-BE49-F238E27FC236}">
                  <a16:creationId xmlns:a16="http://schemas.microsoft.com/office/drawing/2014/main" id="{7196230E-40A2-CF2E-6104-8C998887D4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995" y="2127924"/>
              <a:ext cx="470690" cy="450544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A3E9B56-4599-0055-F3B0-0B0CCCFA49CB}"/>
              </a:ext>
            </a:extLst>
          </p:cNvPr>
          <p:cNvGrpSpPr/>
          <p:nvPr/>
        </p:nvGrpSpPr>
        <p:grpSpPr>
          <a:xfrm>
            <a:off x="6639506" y="1558764"/>
            <a:ext cx="936640" cy="936979"/>
            <a:chOff x="6276801" y="1907106"/>
            <a:chExt cx="936640" cy="936979"/>
          </a:xfrm>
        </p:grpSpPr>
        <p:sp>
          <p:nvSpPr>
            <p:cNvPr id="16" name="Rounded Rectangle 7">
              <a:extLst>
                <a:ext uri="{FF2B5EF4-FFF2-40B4-BE49-F238E27FC236}">
                  <a16:creationId xmlns:a16="http://schemas.microsoft.com/office/drawing/2014/main" id="{CB326944-3B30-C7C7-AEAF-9238EED98C59}"/>
                </a:ext>
              </a:extLst>
            </p:cNvPr>
            <p:cNvSpPr/>
            <p:nvPr/>
          </p:nvSpPr>
          <p:spPr>
            <a:xfrm>
              <a:off x="6276801" y="1907106"/>
              <a:ext cx="936640" cy="936979"/>
            </a:xfrm>
            <a:prstGeom prst="roundRect">
              <a:avLst/>
            </a:prstGeom>
            <a:solidFill>
              <a:srgbClr val="69AE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17" name="Freeform 31">
              <a:extLst>
                <a:ext uri="{FF2B5EF4-FFF2-40B4-BE49-F238E27FC236}">
                  <a16:creationId xmlns:a16="http://schemas.microsoft.com/office/drawing/2014/main" id="{2E331D23-2986-6EE8-B463-68B857C960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09372" y="2165726"/>
              <a:ext cx="362633" cy="456039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115117-6574-A47A-8DBB-56C68D5538BD}"/>
              </a:ext>
            </a:extLst>
          </p:cNvPr>
          <p:cNvGrpSpPr/>
          <p:nvPr/>
        </p:nvGrpSpPr>
        <p:grpSpPr>
          <a:xfrm>
            <a:off x="6635898" y="5108935"/>
            <a:ext cx="936640" cy="936979"/>
            <a:chOff x="6273193" y="5457277"/>
            <a:chExt cx="936640" cy="936979"/>
          </a:xfrm>
        </p:grpSpPr>
        <p:sp>
          <p:nvSpPr>
            <p:cNvPr id="20" name="Rounded Rectangle 8">
              <a:extLst>
                <a:ext uri="{FF2B5EF4-FFF2-40B4-BE49-F238E27FC236}">
                  <a16:creationId xmlns:a16="http://schemas.microsoft.com/office/drawing/2014/main" id="{334A9BA8-7FA2-7C3A-D083-F6B08368CEBA}"/>
                </a:ext>
              </a:extLst>
            </p:cNvPr>
            <p:cNvSpPr/>
            <p:nvPr/>
          </p:nvSpPr>
          <p:spPr>
            <a:xfrm>
              <a:off x="6273193" y="5457277"/>
              <a:ext cx="936640" cy="936979"/>
            </a:xfrm>
            <a:prstGeom prst="roundRect">
              <a:avLst/>
            </a:prstGeom>
            <a:solidFill>
              <a:srgbClr val="69AE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21" name="Freeform 44">
              <a:extLst>
                <a:ext uri="{FF2B5EF4-FFF2-40B4-BE49-F238E27FC236}">
                  <a16:creationId xmlns:a16="http://schemas.microsoft.com/office/drawing/2014/main" id="{1B6ED54C-9A62-A262-9D32-318D5E2D91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4240" y="5683620"/>
              <a:ext cx="423072" cy="459702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6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6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6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6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3D0B92A-7B36-4F17-6ECD-4BE86D9B07F9}"/>
              </a:ext>
            </a:extLst>
          </p:cNvPr>
          <p:cNvGrpSpPr/>
          <p:nvPr/>
        </p:nvGrpSpPr>
        <p:grpSpPr>
          <a:xfrm>
            <a:off x="6636656" y="3308481"/>
            <a:ext cx="936640" cy="936979"/>
            <a:chOff x="6273951" y="3656823"/>
            <a:chExt cx="936640" cy="936979"/>
          </a:xfrm>
        </p:grpSpPr>
        <p:sp>
          <p:nvSpPr>
            <p:cNvPr id="26" name="Rounded Rectangle 8">
              <a:extLst>
                <a:ext uri="{FF2B5EF4-FFF2-40B4-BE49-F238E27FC236}">
                  <a16:creationId xmlns:a16="http://schemas.microsoft.com/office/drawing/2014/main" id="{6FD08AC5-F3B0-3C85-A9AC-2CEC9751F0C2}"/>
                </a:ext>
              </a:extLst>
            </p:cNvPr>
            <p:cNvSpPr/>
            <p:nvPr/>
          </p:nvSpPr>
          <p:spPr>
            <a:xfrm>
              <a:off x="6273951" y="3656823"/>
              <a:ext cx="936640" cy="936979"/>
            </a:xfrm>
            <a:prstGeom prst="roundRect">
              <a:avLst/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23ECBA99-C5A3-F73E-C68F-9781D9A3DC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9016" y="3908908"/>
              <a:ext cx="533520" cy="425465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8199E84-132A-929F-142B-A7184023FE04}"/>
              </a:ext>
            </a:extLst>
          </p:cNvPr>
          <p:cNvGrpSpPr/>
          <p:nvPr/>
        </p:nvGrpSpPr>
        <p:grpSpPr>
          <a:xfrm>
            <a:off x="2105961" y="1575649"/>
            <a:ext cx="3479290" cy="858410"/>
            <a:chOff x="-142065" y="1886576"/>
            <a:chExt cx="3479290" cy="85841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B2B22BD-F45F-0789-9BB7-8A61A53C6CAB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6E18D87-33BB-C6E9-CF52-E1FD75D5E056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F4B622E-07AA-0B74-E45D-44154E8F5CCF}"/>
              </a:ext>
            </a:extLst>
          </p:cNvPr>
          <p:cNvGrpSpPr/>
          <p:nvPr/>
        </p:nvGrpSpPr>
        <p:grpSpPr>
          <a:xfrm>
            <a:off x="2105961" y="3372274"/>
            <a:ext cx="3479290" cy="858410"/>
            <a:chOff x="-142065" y="1886576"/>
            <a:chExt cx="3479290" cy="8584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000C9F3-F102-FB21-0177-94C9CF80D9C4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640B02-F044-527B-F155-774593C18469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55583BC-1BE5-5D83-339C-AAAF6F0B3C01}"/>
              </a:ext>
            </a:extLst>
          </p:cNvPr>
          <p:cNvGrpSpPr/>
          <p:nvPr/>
        </p:nvGrpSpPr>
        <p:grpSpPr>
          <a:xfrm>
            <a:off x="2105961" y="5143217"/>
            <a:ext cx="3479290" cy="858410"/>
            <a:chOff x="-142065" y="1886576"/>
            <a:chExt cx="3479290" cy="8584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215E99A-87FF-FD68-4C6E-FDAF8FDC28EA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BCFD390-360F-B68C-9DAA-A529A9DFA8F9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4EBFC8A-EFEA-E974-E525-9C46E8DBD03F}"/>
              </a:ext>
            </a:extLst>
          </p:cNvPr>
          <p:cNvGrpSpPr/>
          <p:nvPr/>
        </p:nvGrpSpPr>
        <p:grpSpPr>
          <a:xfrm>
            <a:off x="7670802" y="1575649"/>
            <a:ext cx="3479290" cy="858410"/>
            <a:chOff x="-142065" y="1886576"/>
            <a:chExt cx="3479290" cy="8584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EDE5033-E487-2A84-583C-3ECCBA0B55E5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C01C3E0-1AF0-747A-06F6-4DB3CB951726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4BAA83A-EAB9-60F1-C00C-4AA4EFC9EF9D}"/>
              </a:ext>
            </a:extLst>
          </p:cNvPr>
          <p:cNvGrpSpPr/>
          <p:nvPr/>
        </p:nvGrpSpPr>
        <p:grpSpPr>
          <a:xfrm>
            <a:off x="7670802" y="3372274"/>
            <a:ext cx="3479290" cy="858410"/>
            <a:chOff x="-142065" y="1886576"/>
            <a:chExt cx="3479290" cy="85841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7B26EAB-8F76-F587-705B-A24D09FD85EA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5009C79-65B3-ED4D-CD15-3EF14D83573A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CC92440-C1BE-5EAD-2F52-64A61B6554CD}"/>
              </a:ext>
            </a:extLst>
          </p:cNvPr>
          <p:cNvGrpSpPr/>
          <p:nvPr/>
        </p:nvGrpSpPr>
        <p:grpSpPr>
          <a:xfrm>
            <a:off x="7670802" y="5143217"/>
            <a:ext cx="3479290" cy="858410"/>
            <a:chOff x="-142065" y="1886576"/>
            <a:chExt cx="3479290" cy="85841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05319BE-026F-3858-288B-76524A2DC02F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1390B2D-4FFB-F0FD-3B60-424402988B9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22408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工作内容概述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4B60B60-17D8-D06F-804E-F71E7E7D8260}"/>
              </a:ext>
            </a:extLst>
          </p:cNvPr>
          <p:cNvGrpSpPr/>
          <p:nvPr/>
        </p:nvGrpSpPr>
        <p:grpSpPr>
          <a:xfrm>
            <a:off x="3643084" y="1843899"/>
            <a:ext cx="4905830" cy="3692716"/>
            <a:chOff x="3150603" y="1211942"/>
            <a:chExt cx="5890792" cy="4434116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3D0FE0B3-90E3-26F8-39EC-F9BBE2458C3A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3150603" y="1211942"/>
              <a:ext cx="5890792" cy="4434116"/>
              <a:chOff x="3366492" y="2204299"/>
              <a:chExt cx="4303307" cy="3238214"/>
            </a:xfrm>
          </p:grpSpPr>
          <p:sp>
            <p:nvSpPr>
              <p:cNvPr id="7" name="AutoShape 3">
                <a:extLst>
                  <a:ext uri="{FF2B5EF4-FFF2-40B4-BE49-F238E27FC236}">
                    <a16:creationId xmlns:a16="http://schemas.microsoft.com/office/drawing/2014/main" id="{3D3D700E-EA10-0D6E-68F4-E103C22BCBC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 rot="-5400000">
                <a:off x="3987896" y="1766574"/>
                <a:ext cx="3060500" cy="4117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16244462-A31E-02AD-2F79-40CA012F5AD7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169718" y="4012303"/>
                <a:ext cx="1363543" cy="696847"/>
              </a:xfrm>
              <a:custGeom>
                <a:avLst/>
                <a:gdLst>
                  <a:gd name="T0" fmla="*/ 364 w 482"/>
                  <a:gd name="T1" fmla="*/ 246 h 246"/>
                  <a:gd name="T2" fmla="*/ 482 w 482"/>
                  <a:gd name="T3" fmla="*/ 128 h 246"/>
                  <a:gd name="T4" fmla="*/ 0 w 482"/>
                  <a:gd name="T5" fmla="*/ 128 h 246"/>
                  <a:gd name="T6" fmla="*/ 118 w 482"/>
                  <a:gd name="T7" fmla="*/ 246 h 246"/>
                  <a:gd name="T8" fmla="*/ 364 w 482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364" y="246"/>
                    </a:moveTo>
                    <a:cubicBezTo>
                      <a:pt x="482" y="128"/>
                      <a:pt x="482" y="128"/>
                      <a:pt x="482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3"/>
                      <a:pt x="294" y="183"/>
                      <a:pt x="364" y="246"/>
                    </a:cubicBezTo>
                    <a:close/>
                  </a:path>
                </a:pathLst>
              </a:custGeom>
              <a:solidFill>
                <a:srgbClr val="69AEF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07D66537-7F2A-6A6F-BE8F-3AFDCC1A0DA6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6641191" y="4013891"/>
                <a:ext cx="1363543" cy="693673"/>
              </a:xfrm>
              <a:custGeom>
                <a:avLst/>
                <a:gdLst>
                  <a:gd name="T0" fmla="*/ 118 w 482"/>
                  <a:gd name="T1" fmla="*/ 0 h 246"/>
                  <a:gd name="T2" fmla="*/ 0 w 482"/>
                  <a:gd name="T3" fmla="*/ 118 h 246"/>
                  <a:gd name="T4" fmla="*/ 482 w 482"/>
                  <a:gd name="T5" fmla="*/ 118 h 246"/>
                  <a:gd name="T6" fmla="*/ 364 w 482"/>
                  <a:gd name="T7" fmla="*/ 0 h 246"/>
                  <a:gd name="T8" fmla="*/ 118 w 482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2" y="118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294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rgbClr val="69AEF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A77D469E-6A6A-F9E5-B183-52CE46F4649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6240388" y="4413114"/>
                <a:ext cx="693677" cy="1365121"/>
              </a:xfrm>
              <a:custGeom>
                <a:avLst/>
                <a:gdLst>
                  <a:gd name="T0" fmla="*/ 246 w 246"/>
                  <a:gd name="T1" fmla="*/ 118 h 483"/>
                  <a:gd name="T2" fmla="*/ 128 w 246"/>
                  <a:gd name="T3" fmla="*/ 0 h 483"/>
                  <a:gd name="T4" fmla="*/ 128 w 246"/>
                  <a:gd name="T5" fmla="*/ 483 h 483"/>
                  <a:gd name="T6" fmla="*/ 246 w 246"/>
                  <a:gd name="T7" fmla="*/ 365 h 483"/>
                  <a:gd name="T8" fmla="*/ 246 w 246"/>
                  <a:gd name="T9" fmla="*/ 118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246" y="118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0" y="135"/>
                      <a:pt x="0" y="347"/>
                      <a:pt x="128" y="483"/>
                    </a:cubicBezTo>
                    <a:cubicBezTo>
                      <a:pt x="246" y="365"/>
                      <a:pt x="246" y="365"/>
                      <a:pt x="246" y="365"/>
                    </a:cubicBezTo>
                    <a:cubicBezTo>
                      <a:pt x="183" y="295"/>
                      <a:pt x="183" y="188"/>
                      <a:pt x="246" y="11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51AD0ECE-EF3C-6703-2E72-A8D6A63507FA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6240388" y="2943219"/>
                <a:ext cx="693677" cy="1365121"/>
              </a:xfrm>
              <a:custGeom>
                <a:avLst/>
                <a:gdLst>
                  <a:gd name="T0" fmla="*/ 118 w 246"/>
                  <a:gd name="T1" fmla="*/ 0 h 483"/>
                  <a:gd name="T2" fmla="*/ 0 w 246"/>
                  <a:gd name="T3" fmla="*/ 118 h 483"/>
                  <a:gd name="T4" fmla="*/ 0 w 246"/>
                  <a:gd name="T5" fmla="*/ 365 h 483"/>
                  <a:gd name="T6" fmla="*/ 118 w 246"/>
                  <a:gd name="T7" fmla="*/ 483 h 483"/>
                  <a:gd name="T8" fmla="*/ 118 w 246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3" y="188"/>
                      <a:pt x="63" y="295"/>
                      <a:pt x="0" y="365"/>
                    </a:cubicBezTo>
                    <a:cubicBezTo>
                      <a:pt x="118" y="483"/>
                      <a:pt x="118" y="483"/>
                      <a:pt x="118" y="483"/>
                    </a:cubicBezTo>
                    <a:cubicBezTo>
                      <a:pt x="246" y="347"/>
                      <a:pt x="246" y="135"/>
                      <a:pt x="118" y="0"/>
                    </a:cubicBezTo>
                    <a:close/>
                  </a:path>
                </a:pathLst>
              </a:custGeom>
              <a:solidFill>
                <a:srgbClr val="69AEF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582A420F-1A4F-A79C-66FC-38791612FAA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030764" y="4009923"/>
                <a:ext cx="1365129" cy="693673"/>
              </a:xfrm>
              <a:custGeom>
                <a:avLst/>
                <a:gdLst>
                  <a:gd name="T0" fmla="*/ 365 w 483"/>
                  <a:gd name="T1" fmla="*/ 246 h 246"/>
                  <a:gd name="T2" fmla="*/ 483 w 483"/>
                  <a:gd name="T3" fmla="*/ 128 h 246"/>
                  <a:gd name="T4" fmla="*/ 0 w 483"/>
                  <a:gd name="T5" fmla="*/ 128 h 246"/>
                  <a:gd name="T6" fmla="*/ 118 w 483"/>
                  <a:gd name="T7" fmla="*/ 246 h 246"/>
                  <a:gd name="T8" fmla="*/ 365 w 483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246">
                    <a:moveTo>
                      <a:pt x="365" y="246"/>
                    </a:moveTo>
                    <a:cubicBezTo>
                      <a:pt x="483" y="128"/>
                      <a:pt x="483" y="128"/>
                      <a:pt x="483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3"/>
                      <a:pt x="295" y="183"/>
                      <a:pt x="365" y="246"/>
                    </a:cubicBezTo>
                    <a:close/>
                  </a:path>
                </a:pathLst>
              </a:custGeom>
              <a:solidFill>
                <a:srgbClr val="69AEF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1830C6B4-40E1-B0B4-AB31-78D78D8DEC2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499063" y="4009923"/>
                <a:ext cx="1365129" cy="693672"/>
              </a:xfrm>
              <a:custGeom>
                <a:avLst/>
                <a:gdLst>
                  <a:gd name="T0" fmla="*/ 118 w 483"/>
                  <a:gd name="T1" fmla="*/ 0 h 246"/>
                  <a:gd name="T2" fmla="*/ 0 w 483"/>
                  <a:gd name="T3" fmla="*/ 118 h 246"/>
                  <a:gd name="T4" fmla="*/ 483 w 483"/>
                  <a:gd name="T5" fmla="*/ 118 h 246"/>
                  <a:gd name="T6" fmla="*/ 365 w 483"/>
                  <a:gd name="T7" fmla="*/ 0 h 246"/>
                  <a:gd name="T8" fmla="*/ 118 w 483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3" y="118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295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rgbClr val="69AEF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1">
                <a:extLst>
                  <a:ext uri="{FF2B5EF4-FFF2-40B4-BE49-F238E27FC236}">
                    <a16:creationId xmlns:a16="http://schemas.microsoft.com/office/drawing/2014/main" id="{C6B5D5ED-193B-837E-507D-904DE8B259F5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099846" y="4410733"/>
                <a:ext cx="695264" cy="1361947"/>
              </a:xfrm>
              <a:custGeom>
                <a:avLst/>
                <a:gdLst>
                  <a:gd name="T0" fmla="*/ 246 w 246"/>
                  <a:gd name="T1" fmla="*/ 118 h 482"/>
                  <a:gd name="T2" fmla="*/ 128 w 246"/>
                  <a:gd name="T3" fmla="*/ 0 h 482"/>
                  <a:gd name="T4" fmla="*/ 128 w 246"/>
                  <a:gd name="T5" fmla="*/ 482 h 482"/>
                  <a:gd name="T6" fmla="*/ 246 w 246"/>
                  <a:gd name="T7" fmla="*/ 364 h 482"/>
                  <a:gd name="T8" fmla="*/ 246 w 246"/>
                  <a:gd name="T9" fmla="*/ 118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2">
                    <a:moveTo>
                      <a:pt x="246" y="118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0" y="135"/>
                      <a:pt x="0" y="347"/>
                      <a:pt x="128" y="482"/>
                    </a:cubicBezTo>
                    <a:cubicBezTo>
                      <a:pt x="246" y="364"/>
                      <a:pt x="246" y="364"/>
                      <a:pt x="246" y="364"/>
                    </a:cubicBezTo>
                    <a:cubicBezTo>
                      <a:pt x="183" y="294"/>
                      <a:pt x="183" y="188"/>
                      <a:pt x="246" y="11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19449F97-E97F-0E6A-E15A-6C003230A5BB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099846" y="2939250"/>
                <a:ext cx="695264" cy="1361947"/>
              </a:xfrm>
              <a:custGeom>
                <a:avLst/>
                <a:gdLst>
                  <a:gd name="T0" fmla="*/ 118 w 246"/>
                  <a:gd name="T1" fmla="*/ 0 h 482"/>
                  <a:gd name="T2" fmla="*/ 0 w 246"/>
                  <a:gd name="T3" fmla="*/ 118 h 482"/>
                  <a:gd name="T4" fmla="*/ 0 w 246"/>
                  <a:gd name="T5" fmla="*/ 364 h 482"/>
                  <a:gd name="T6" fmla="*/ 118 w 246"/>
                  <a:gd name="T7" fmla="*/ 482 h 482"/>
                  <a:gd name="T8" fmla="*/ 118 w 246"/>
                  <a:gd name="T9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2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2" y="188"/>
                      <a:pt x="62" y="294"/>
                      <a:pt x="0" y="364"/>
                    </a:cubicBezTo>
                    <a:cubicBezTo>
                      <a:pt x="118" y="482"/>
                      <a:pt x="118" y="482"/>
                      <a:pt x="118" y="482"/>
                    </a:cubicBezTo>
                    <a:cubicBezTo>
                      <a:pt x="246" y="347"/>
                      <a:pt x="246" y="135"/>
                      <a:pt x="118" y="0"/>
                    </a:cubicBezTo>
                    <a:close/>
                  </a:path>
                </a:pathLst>
              </a:custGeom>
              <a:solidFill>
                <a:srgbClr val="69AEF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67C57FA2-3769-B72D-C7F1-AB6B873CF37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4096669" y="2939248"/>
                <a:ext cx="1361955" cy="695259"/>
              </a:xfrm>
              <a:custGeom>
                <a:avLst/>
                <a:gdLst>
                  <a:gd name="T0" fmla="*/ 364 w 482"/>
                  <a:gd name="T1" fmla="*/ 246 h 246"/>
                  <a:gd name="T2" fmla="*/ 482 w 482"/>
                  <a:gd name="T3" fmla="*/ 128 h 246"/>
                  <a:gd name="T4" fmla="*/ 0 w 482"/>
                  <a:gd name="T5" fmla="*/ 128 h 246"/>
                  <a:gd name="T6" fmla="*/ 118 w 482"/>
                  <a:gd name="T7" fmla="*/ 246 h 246"/>
                  <a:gd name="T8" fmla="*/ 364 w 482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364" y="246"/>
                    </a:moveTo>
                    <a:cubicBezTo>
                      <a:pt x="482" y="128"/>
                      <a:pt x="482" y="128"/>
                      <a:pt x="482" y="128"/>
                    </a:cubicBezTo>
                    <a:cubicBezTo>
                      <a:pt x="347" y="0"/>
                      <a:pt x="135" y="0"/>
                      <a:pt x="0" y="128"/>
                    </a:cubicBezTo>
                    <a:cubicBezTo>
                      <a:pt x="118" y="246"/>
                      <a:pt x="118" y="246"/>
                      <a:pt x="118" y="246"/>
                    </a:cubicBezTo>
                    <a:cubicBezTo>
                      <a:pt x="188" y="184"/>
                      <a:pt x="294" y="184"/>
                      <a:pt x="364" y="246"/>
                    </a:cubicBezTo>
                    <a:close/>
                  </a:path>
                </a:pathLst>
              </a:custGeom>
              <a:solidFill>
                <a:srgbClr val="2A57E8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:a16="http://schemas.microsoft.com/office/drawing/2014/main" id="{A9944016-C05E-B1AB-E956-A7196B64BBC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568143" y="2939248"/>
                <a:ext cx="1361955" cy="695259"/>
              </a:xfrm>
              <a:custGeom>
                <a:avLst/>
                <a:gdLst>
                  <a:gd name="T0" fmla="*/ 118 w 482"/>
                  <a:gd name="T1" fmla="*/ 0 h 246"/>
                  <a:gd name="T2" fmla="*/ 0 w 482"/>
                  <a:gd name="T3" fmla="*/ 118 h 246"/>
                  <a:gd name="T4" fmla="*/ 482 w 482"/>
                  <a:gd name="T5" fmla="*/ 118 h 246"/>
                  <a:gd name="T6" fmla="*/ 364 w 482"/>
                  <a:gd name="T7" fmla="*/ 0 h 246"/>
                  <a:gd name="T8" fmla="*/ 118 w 482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46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135" y="246"/>
                      <a:pt x="347" y="246"/>
                      <a:pt x="482" y="118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294" y="63"/>
                      <a:pt x="188" y="63"/>
                      <a:pt x="118" y="0"/>
                    </a:cubicBezTo>
                    <a:close/>
                  </a:path>
                </a:pathLst>
              </a:custGeom>
              <a:solidFill>
                <a:srgbClr val="2A57E8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5">
                <a:extLst>
                  <a:ext uri="{FF2B5EF4-FFF2-40B4-BE49-F238E27FC236}">
                    <a16:creationId xmlns:a16="http://schemas.microsoft.com/office/drawing/2014/main" id="{97638982-DE83-9E01-3E3E-B2DE4AB7B378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165751" y="1870165"/>
                <a:ext cx="695264" cy="1363533"/>
              </a:xfrm>
              <a:custGeom>
                <a:avLst/>
                <a:gdLst>
                  <a:gd name="T0" fmla="*/ 118 w 246"/>
                  <a:gd name="T1" fmla="*/ 0 h 483"/>
                  <a:gd name="T2" fmla="*/ 0 w 246"/>
                  <a:gd name="T3" fmla="*/ 118 h 483"/>
                  <a:gd name="T4" fmla="*/ 0 w 246"/>
                  <a:gd name="T5" fmla="*/ 365 h 483"/>
                  <a:gd name="T6" fmla="*/ 118 w 246"/>
                  <a:gd name="T7" fmla="*/ 483 h 483"/>
                  <a:gd name="T8" fmla="*/ 118 w 246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83">
                    <a:moveTo>
                      <a:pt x="1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3" y="188"/>
                      <a:pt x="63" y="295"/>
                      <a:pt x="0" y="365"/>
                    </a:cubicBezTo>
                    <a:cubicBezTo>
                      <a:pt x="118" y="483"/>
                      <a:pt x="118" y="483"/>
                      <a:pt x="118" y="483"/>
                    </a:cubicBezTo>
                    <a:cubicBezTo>
                      <a:pt x="246" y="348"/>
                      <a:pt x="246" y="136"/>
                      <a:pt x="118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4" name="Freeform 27">
              <a:extLst>
                <a:ext uri="{FF2B5EF4-FFF2-40B4-BE49-F238E27FC236}">
                  <a16:creationId xmlns:a16="http://schemas.microsoft.com/office/drawing/2014/main" id="{02D7CD68-FBE0-028B-D000-A348D759F32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136137" y="3820813"/>
              <a:ext cx="827748" cy="647994"/>
            </a:xfrm>
            <a:custGeom>
              <a:avLst/>
              <a:gdLst>
                <a:gd name="T0" fmla="*/ 518640 w 506"/>
                <a:gd name="T1" fmla="*/ 83022 h 399"/>
                <a:gd name="T2" fmla="*/ 518640 w 506"/>
                <a:gd name="T3" fmla="*/ 83022 h 399"/>
                <a:gd name="T4" fmla="*/ 200764 w 506"/>
                <a:gd name="T5" fmla="*/ 41511 h 399"/>
                <a:gd name="T6" fmla="*/ 10755 w 506"/>
                <a:gd name="T7" fmla="*/ 262113 h 399"/>
                <a:gd name="T8" fmla="*/ 233030 w 506"/>
                <a:gd name="T9" fmla="*/ 472041 h 399"/>
                <a:gd name="T10" fmla="*/ 455304 w 506"/>
                <a:gd name="T11" fmla="*/ 367670 h 399"/>
                <a:gd name="T12" fmla="*/ 433794 w 506"/>
                <a:gd name="T13" fmla="*/ 251439 h 399"/>
                <a:gd name="T14" fmla="*/ 560466 w 506"/>
                <a:gd name="T15" fmla="*/ 240765 h 399"/>
                <a:gd name="T16" fmla="*/ 518640 w 506"/>
                <a:gd name="T17" fmla="*/ 83022 h 399"/>
                <a:gd name="T18" fmla="*/ 327436 w 506"/>
                <a:gd name="T19" fmla="*/ 356996 h 399"/>
                <a:gd name="T20" fmla="*/ 327436 w 506"/>
                <a:gd name="T21" fmla="*/ 356996 h 399"/>
                <a:gd name="T22" fmla="*/ 285611 w 506"/>
                <a:gd name="T23" fmla="*/ 314299 h 399"/>
                <a:gd name="T24" fmla="*/ 327436 w 506"/>
                <a:gd name="T25" fmla="*/ 272787 h 399"/>
                <a:gd name="T26" fmla="*/ 369262 w 506"/>
                <a:gd name="T27" fmla="*/ 314299 h 399"/>
                <a:gd name="T28" fmla="*/ 327436 w 506"/>
                <a:gd name="T29" fmla="*/ 356996 h 3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97">
              <a:extLst>
                <a:ext uri="{FF2B5EF4-FFF2-40B4-BE49-F238E27FC236}">
                  <a16:creationId xmlns:a16="http://schemas.microsoft.com/office/drawing/2014/main" id="{57A13898-AF27-B6D6-88C6-B0E13ADF7E6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718144" y="2381363"/>
              <a:ext cx="761532" cy="653900"/>
            </a:xfrm>
            <a:custGeom>
              <a:avLst/>
              <a:gdLst>
                <a:gd name="T0" fmla="*/ 257447 w 497"/>
                <a:gd name="T1" fmla="*/ 258948 h 426"/>
                <a:gd name="T2" fmla="*/ 257447 w 497"/>
                <a:gd name="T3" fmla="*/ 258948 h 426"/>
                <a:gd name="T4" fmla="*/ 306698 w 497"/>
                <a:gd name="T5" fmla="*/ 258948 h 426"/>
                <a:gd name="T6" fmla="*/ 306698 w 497"/>
                <a:gd name="T7" fmla="*/ 308271 h 426"/>
                <a:gd name="T8" fmla="*/ 555191 w 497"/>
                <a:gd name="T9" fmla="*/ 308271 h 426"/>
                <a:gd name="T10" fmla="*/ 545117 w 497"/>
                <a:gd name="T11" fmla="*/ 149091 h 426"/>
                <a:gd name="T12" fmla="*/ 495866 w 497"/>
                <a:gd name="T13" fmla="*/ 89679 h 426"/>
                <a:gd name="T14" fmla="*/ 406319 w 497"/>
                <a:gd name="T15" fmla="*/ 89679 h 426"/>
                <a:gd name="T16" fmla="*/ 377216 w 497"/>
                <a:gd name="T17" fmla="*/ 30267 h 426"/>
                <a:gd name="T18" fmla="*/ 335801 w 497"/>
                <a:gd name="T19" fmla="*/ 0 h 426"/>
                <a:gd name="T20" fmla="*/ 217151 w 497"/>
                <a:gd name="T21" fmla="*/ 0 h 426"/>
                <a:gd name="T22" fmla="*/ 188048 w 497"/>
                <a:gd name="T23" fmla="*/ 30267 h 426"/>
                <a:gd name="T24" fmla="*/ 148872 w 497"/>
                <a:gd name="T25" fmla="*/ 89679 h 426"/>
                <a:gd name="T26" fmla="*/ 59325 w 497"/>
                <a:gd name="T27" fmla="*/ 89679 h 426"/>
                <a:gd name="T28" fmla="*/ 10074 w 497"/>
                <a:gd name="T29" fmla="*/ 149091 h 426"/>
                <a:gd name="T30" fmla="*/ 0 w 497"/>
                <a:gd name="T31" fmla="*/ 308271 h 426"/>
                <a:gd name="T32" fmla="*/ 257447 w 497"/>
                <a:gd name="T33" fmla="*/ 308271 h 426"/>
                <a:gd name="T34" fmla="*/ 257447 w 497"/>
                <a:gd name="T35" fmla="*/ 258948 h 426"/>
                <a:gd name="T36" fmla="*/ 208196 w 497"/>
                <a:gd name="T37" fmla="*/ 59412 h 426"/>
                <a:gd name="T38" fmla="*/ 208196 w 497"/>
                <a:gd name="T39" fmla="*/ 59412 h 426"/>
                <a:gd name="T40" fmla="*/ 237299 w 497"/>
                <a:gd name="T41" fmla="*/ 40355 h 426"/>
                <a:gd name="T42" fmla="*/ 317891 w 497"/>
                <a:gd name="T43" fmla="*/ 40355 h 426"/>
                <a:gd name="T44" fmla="*/ 345875 w 497"/>
                <a:gd name="T45" fmla="*/ 59412 h 426"/>
                <a:gd name="T46" fmla="*/ 357068 w 497"/>
                <a:gd name="T47" fmla="*/ 89679 h 426"/>
                <a:gd name="T48" fmla="*/ 198122 w 497"/>
                <a:gd name="T49" fmla="*/ 89679 h 426"/>
                <a:gd name="T50" fmla="*/ 208196 w 497"/>
                <a:gd name="T51" fmla="*/ 59412 h 426"/>
                <a:gd name="T52" fmla="*/ 306698 w 497"/>
                <a:gd name="T53" fmla="*/ 397950 h 426"/>
                <a:gd name="T54" fmla="*/ 306698 w 497"/>
                <a:gd name="T55" fmla="*/ 397950 h 426"/>
                <a:gd name="T56" fmla="*/ 257447 w 497"/>
                <a:gd name="T57" fmla="*/ 397950 h 426"/>
                <a:gd name="T58" fmla="*/ 257447 w 497"/>
                <a:gd name="T59" fmla="*/ 338538 h 426"/>
                <a:gd name="T60" fmla="*/ 10074 w 497"/>
                <a:gd name="T61" fmla="*/ 338538 h 426"/>
                <a:gd name="T62" fmla="*/ 19029 w 497"/>
                <a:gd name="T63" fmla="*/ 427096 h 426"/>
                <a:gd name="T64" fmla="*/ 69399 w 497"/>
                <a:gd name="T65" fmla="*/ 476419 h 426"/>
                <a:gd name="T66" fmla="*/ 485792 w 497"/>
                <a:gd name="T67" fmla="*/ 476419 h 426"/>
                <a:gd name="T68" fmla="*/ 535043 w 497"/>
                <a:gd name="T69" fmla="*/ 427096 h 426"/>
                <a:gd name="T70" fmla="*/ 545117 w 497"/>
                <a:gd name="T71" fmla="*/ 338538 h 426"/>
                <a:gd name="T72" fmla="*/ 306698 w 497"/>
                <a:gd name="T73" fmla="*/ 338538 h 426"/>
                <a:gd name="T74" fmla="*/ 306698 w 497"/>
                <a:gd name="T75" fmla="*/ 397950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16">
              <a:extLst>
                <a:ext uri="{FF2B5EF4-FFF2-40B4-BE49-F238E27FC236}">
                  <a16:creationId xmlns:a16="http://schemas.microsoft.com/office/drawing/2014/main" id="{3BCC3454-7BB0-4158-AB0E-F7E1D62553B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349615" y="3836430"/>
              <a:ext cx="593089" cy="616757"/>
            </a:xfrm>
            <a:custGeom>
              <a:avLst/>
              <a:gdLst>
                <a:gd name="T0" fmla="*/ 389447 w 445"/>
                <a:gd name="T1" fmla="*/ 155013 h 462"/>
                <a:gd name="T2" fmla="*/ 389447 w 445"/>
                <a:gd name="T3" fmla="*/ 155013 h 462"/>
                <a:gd name="T4" fmla="*/ 258982 w 445"/>
                <a:gd name="T5" fmla="*/ 7799 h 462"/>
                <a:gd name="T6" fmla="*/ 35050 w 445"/>
                <a:gd name="T7" fmla="*/ 241781 h 462"/>
                <a:gd name="T8" fmla="*/ 8763 w 445"/>
                <a:gd name="T9" fmla="*/ 311001 h 462"/>
                <a:gd name="T10" fmla="*/ 78863 w 445"/>
                <a:gd name="T11" fmla="*/ 346098 h 462"/>
                <a:gd name="T12" fmla="*/ 95415 w 445"/>
                <a:gd name="T13" fmla="*/ 337324 h 462"/>
                <a:gd name="T14" fmla="*/ 130465 w 445"/>
                <a:gd name="T15" fmla="*/ 362672 h 462"/>
                <a:gd name="T16" fmla="*/ 155779 w 445"/>
                <a:gd name="T17" fmla="*/ 423117 h 462"/>
                <a:gd name="T18" fmla="*/ 182067 w 445"/>
                <a:gd name="T19" fmla="*/ 440666 h 462"/>
                <a:gd name="T20" fmla="*/ 233668 w 445"/>
                <a:gd name="T21" fmla="*/ 423117 h 462"/>
                <a:gd name="T22" fmla="*/ 242431 w 445"/>
                <a:gd name="T23" fmla="*/ 405568 h 462"/>
                <a:gd name="T24" fmla="*/ 224906 w 445"/>
                <a:gd name="T25" fmla="*/ 380220 h 462"/>
                <a:gd name="T26" fmla="*/ 198618 w 445"/>
                <a:gd name="T27" fmla="*/ 328549 h 462"/>
                <a:gd name="T28" fmla="*/ 224906 w 445"/>
                <a:gd name="T29" fmla="*/ 302227 h 462"/>
                <a:gd name="T30" fmla="*/ 405999 w 445"/>
                <a:gd name="T31" fmla="*/ 346098 h 462"/>
                <a:gd name="T32" fmla="*/ 389447 w 445"/>
                <a:gd name="T33" fmla="*/ 155013 h 462"/>
                <a:gd name="T34" fmla="*/ 379711 w 445"/>
                <a:gd name="T35" fmla="*/ 302227 h 462"/>
                <a:gd name="T36" fmla="*/ 379711 w 445"/>
                <a:gd name="T37" fmla="*/ 302227 h 462"/>
                <a:gd name="T38" fmla="*/ 294033 w 445"/>
                <a:gd name="T39" fmla="*/ 198885 h 462"/>
                <a:gd name="T40" fmla="*/ 276508 w 445"/>
                <a:gd name="T41" fmla="*/ 60445 h 462"/>
                <a:gd name="T42" fmla="*/ 354397 w 445"/>
                <a:gd name="T43" fmla="*/ 172562 h 462"/>
                <a:gd name="T44" fmla="*/ 379711 w 445"/>
                <a:gd name="T45" fmla="*/ 30222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09D6F64-7F27-EB93-905B-F03FB939A4B6}"/>
              </a:ext>
            </a:extLst>
          </p:cNvPr>
          <p:cNvGrpSpPr/>
          <p:nvPr/>
        </p:nvGrpSpPr>
        <p:grpSpPr>
          <a:xfrm>
            <a:off x="6018472" y="893518"/>
            <a:ext cx="3479290" cy="858410"/>
            <a:chOff x="-142065" y="1886576"/>
            <a:chExt cx="3479290" cy="85841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E73530E-095E-78D7-F305-B88C59AFB822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0C80DF1-66EC-555B-2BE8-1C5660A26B83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D6A5C15-B384-D038-9308-A30F1F367F14}"/>
              </a:ext>
            </a:extLst>
          </p:cNvPr>
          <p:cNvGrpSpPr/>
          <p:nvPr/>
        </p:nvGrpSpPr>
        <p:grpSpPr>
          <a:xfrm>
            <a:off x="8500091" y="3854980"/>
            <a:ext cx="3479290" cy="858410"/>
            <a:chOff x="-142065" y="1886576"/>
            <a:chExt cx="3479290" cy="85841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8158D1-0552-3F9D-C349-995F98AF8515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27E6E46-E0EB-AF12-49FF-32E44F74E60A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E64C8F1-B6F1-B961-8563-C33054969298}"/>
              </a:ext>
            </a:extLst>
          </p:cNvPr>
          <p:cNvGrpSpPr/>
          <p:nvPr/>
        </p:nvGrpSpPr>
        <p:grpSpPr>
          <a:xfrm>
            <a:off x="188177" y="3854980"/>
            <a:ext cx="3467220" cy="858410"/>
            <a:chOff x="-129995" y="1886576"/>
            <a:chExt cx="3467220" cy="8584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981E428-9F4A-408E-E1B4-A3CAB96B92A2}"/>
                </a:ext>
              </a:extLst>
            </p:cNvPr>
            <p:cNvSpPr txBox="1"/>
            <p:nvPr/>
          </p:nvSpPr>
          <p:spPr>
            <a:xfrm>
              <a:off x="-129995" y="2190603"/>
              <a:ext cx="346722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6DB86D5-1424-FE88-7D73-7128E1CAFEBF}"/>
                </a:ext>
              </a:extLst>
            </p:cNvPr>
            <p:cNvSpPr txBox="1"/>
            <p:nvPr/>
          </p:nvSpPr>
          <p:spPr>
            <a:xfrm>
              <a:off x="1312237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20141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工作内容概述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FB015A51-B88D-BC2A-5DEC-33C3B81CFC7F}"/>
              </a:ext>
            </a:extLst>
          </p:cNvPr>
          <p:cNvSpPr>
            <a:spLocks/>
          </p:cNvSpPr>
          <p:nvPr/>
        </p:nvSpPr>
        <p:spPr bwMode="auto">
          <a:xfrm>
            <a:off x="2023537" y="1853805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6FA8830-F130-A717-4BD7-0055717BA328}"/>
              </a:ext>
            </a:extLst>
          </p:cNvPr>
          <p:cNvGrpSpPr/>
          <p:nvPr/>
        </p:nvGrpSpPr>
        <p:grpSpPr>
          <a:xfrm>
            <a:off x="2585636" y="2482837"/>
            <a:ext cx="621244" cy="615552"/>
            <a:chOff x="8185151" y="600075"/>
            <a:chExt cx="1212850" cy="1201738"/>
          </a:xfrm>
        </p:grpSpPr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03765E25-C6F6-E617-769A-5F445ECB8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CA46689B-38FE-ED8C-2DEB-1742238B8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Freeform 6">
            <a:extLst>
              <a:ext uri="{FF2B5EF4-FFF2-40B4-BE49-F238E27FC236}">
                <a16:creationId xmlns:a16="http://schemas.microsoft.com/office/drawing/2014/main" id="{CA2361E8-73FB-4A28-CF16-EB2A3E7C2E82}"/>
              </a:ext>
            </a:extLst>
          </p:cNvPr>
          <p:cNvSpPr>
            <a:spLocks/>
          </p:cNvSpPr>
          <p:nvPr/>
        </p:nvSpPr>
        <p:spPr bwMode="auto">
          <a:xfrm>
            <a:off x="4168449" y="1853805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2833C4-2C3B-B373-6241-8F5D68D6A23E}"/>
              </a:ext>
            </a:extLst>
          </p:cNvPr>
          <p:cNvGrpSpPr/>
          <p:nvPr/>
        </p:nvGrpSpPr>
        <p:grpSpPr>
          <a:xfrm>
            <a:off x="4636681" y="2482836"/>
            <a:ext cx="738026" cy="615554"/>
            <a:chOff x="2760663" y="5032375"/>
            <a:chExt cx="1473200" cy="1228726"/>
          </a:xfrm>
        </p:grpSpPr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BBBEF7A8-ABC0-AFF7-8FCC-5492B649F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2D7F38BC-17D9-8A18-1AAB-DFC0CF87E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143F3190-8D06-A66D-A8E6-A8CA682C5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B9809787-862C-F10A-0DD8-C4B4E0C92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3FC32B00-D71D-D3A8-6A23-E32F710F4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03D2DEBE-791D-51AE-43AB-5BC770093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Freeform 6">
            <a:extLst>
              <a:ext uri="{FF2B5EF4-FFF2-40B4-BE49-F238E27FC236}">
                <a16:creationId xmlns:a16="http://schemas.microsoft.com/office/drawing/2014/main" id="{5C521EAC-B347-1B01-1A18-3169AE2D2D0E}"/>
              </a:ext>
            </a:extLst>
          </p:cNvPr>
          <p:cNvSpPr>
            <a:spLocks/>
          </p:cNvSpPr>
          <p:nvPr/>
        </p:nvSpPr>
        <p:spPr bwMode="auto">
          <a:xfrm>
            <a:off x="6310402" y="1853805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768B0EF-0E20-6B48-E1B6-1B258491A19C}"/>
              </a:ext>
            </a:extLst>
          </p:cNvPr>
          <p:cNvGrpSpPr/>
          <p:nvPr/>
        </p:nvGrpSpPr>
        <p:grpSpPr>
          <a:xfrm>
            <a:off x="6812530" y="2428316"/>
            <a:ext cx="771796" cy="724596"/>
            <a:chOff x="5554663" y="4919663"/>
            <a:chExt cx="1401763" cy="1316037"/>
          </a:xfrm>
        </p:grpSpPr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D99D8BA1-0BEA-8F71-D339-1216387F8F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5438775"/>
              <a:ext cx="796925" cy="796925"/>
            </a:xfrm>
            <a:custGeom>
              <a:avLst/>
              <a:gdLst>
                <a:gd name="T0" fmla="*/ 190 w 212"/>
                <a:gd name="T1" fmla="*/ 93 h 212"/>
                <a:gd name="T2" fmla="*/ 188 w 212"/>
                <a:gd name="T3" fmla="*/ 82 h 212"/>
                <a:gd name="T4" fmla="*/ 205 w 212"/>
                <a:gd name="T5" fmla="*/ 67 h 212"/>
                <a:gd name="T6" fmla="*/ 195 w 212"/>
                <a:gd name="T7" fmla="*/ 48 h 212"/>
                <a:gd name="T8" fmla="*/ 173 w 212"/>
                <a:gd name="T9" fmla="*/ 53 h 212"/>
                <a:gd name="T10" fmla="*/ 165 w 212"/>
                <a:gd name="T11" fmla="*/ 44 h 212"/>
                <a:gd name="T12" fmla="*/ 172 w 212"/>
                <a:gd name="T13" fmla="*/ 23 h 212"/>
                <a:gd name="T14" fmla="*/ 163 w 212"/>
                <a:gd name="T15" fmla="*/ 17 h 212"/>
                <a:gd name="T16" fmla="*/ 154 w 212"/>
                <a:gd name="T17" fmla="*/ 12 h 212"/>
                <a:gd name="T18" fmla="*/ 138 w 212"/>
                <a:gd name="T19" fmla="*/ 27 h 212"/>
                <a:gd name="T20" fmla="*/ 127 w 212"/>
                <a:gd name="T21" fmla="*/ 23 h 212"/>
                <a:gd name="T22" fmla="*/ 122 w 212"/>
                <a:gd name="T23" fmla="*/ 1 h 212"/>
                <a:gd name="T24" fmla="*/ 101 w 212"/>
                <a:gd name="T25" fmla="*/ 0 h 212"/>
                <a:gd name="T26" fmla="*/ 94 w 212"/>
                <a:gd name="T27" fmla="*/ 22 h 212"/>
                <a:gd name="T28" fmla="*/ 83 w 212"/>
                <a:gd name="T29" fmla="*/ 24 h 212"/>
                <a:gd name="T30" fmla="*/ 68 w 212"/>
                <a:gd name="T31" fmla="*/ 8 h 212"/>
                <a:gd name="T32" fmla="*/ 49 w 212"/>
                <a:gd name="T33" fmla="*/ 17 h 212"/>
                <a:gd name="T34" fmla="*/ 54 w 212"/>
                <a:gd name="T35" fmla="*/ 39 h 212"/>
                <a:gd name="T36" fmla="*/ 45 w 212"/>
                <a:gd name="T37" fmla="*/ 47 h 212"/>
                <a:gd name="T38" fmla="*/ 24 w 212"/>
                <a:gd name="T39" fmla="*/ 40 h 212"/>
                <a:gd name="T40" fmla="*/ 17 w 212"/>
                <a:gd name="T41" fmla="*/ 49 h 212"/>
                <a:gd name="T42" fmla="*/ 12 w 212"/>
                <a:gd name="T43" fmla="*/ 58 h 212"/>
                <a:gd name="T44" fmla="*/ 28 w 212"/>
                <a:gd name="T45" fmla="*/ 75 h 212"/>
                <a:gd name="T46" fmla="*/ 24 w 212"/>
                <a:gd name="T47" fmla="*/ 86 h 212"/>
                <a:gd name="T48" fmla="*/ 2 w 212"/>
                <a:gd name="T49" fmla="*/ 90 h 212"/>
                <a:gd name="T50" fmla="*/ 1 w 212"/>
                <a:gd name="T51" fmla="*/ 111 h 212"/>
                <a:gd name="T52" fmla="*/ 23 w 212"/>
                <a:gd name="T53" fmla="*/ 118 h 212"/>
                <a:gd name="T54" fmla="*/ 25 w 212"/>
                <a:gd name="T55" fmla="*/ 129 h 212"/>
                <a:gd name="T56" fmla="*/ 8 w 212"/>
                <a:gd name="T57" fmla="*/ 145 h 212"/>
                <a:gd name="T58" fmla="*/ 18 w 212"/>
                <a:gd name="T59" fmla="*/ 164 h 212"/>
                <a:gd name="T60" fmla="*/ 40 w 212"/>
                <a:gd name="T61" fmla="*/ 158 h 212"/>
                <a:gd name="T62" fmla="*/ 48 w 212"/>
                <a:gd name="T63" fmla="*/ 167 h 212"/>
                <a:gd name="T64" fmla="*/ 41 w 212"/>
                <a:gd name="T65" fmla="*/ 189 h 212"/>
                <a:gd name="T66" fmla="*/ 49 w 212"/>
                <a:gd name="T67" fmla="*/ 195 h 212"/>
                <a:gd name="T68" fmla="*/ 59 w 212"/>
                <a:gd name="T69" fmla="*/ 200 h 212"/>
                <a:gd name="T70" fmla="*/ 76 w 212"/>
                <a:gd name="T71" fmla="*/ 184 h 212"/>
                <a:gd name="T72" fmla="*/ 87 w 212"/>
                <a:gd name="T73" fmla="*/ 188 h 212"/>
                <a:gd name="T74" fmla="*/ 91 w 212"/>
                <a:gd name="T75" fmla="*/ 210 h 212"/>
                <a:gd name="T76" fmla="*/ 112 w 212"/>
                <a:gd name="T77" fmla="*/ 211 h 212"/>
                <a:gd name="T78" fmla="*/ 119 w 212"/>
                <a:gd name="T79" fmla="*/ 189 h 212"/>
                <a:gd name="T80" fmla="*/ 130 w 212"/>
                <a:gd name="T81" fmla="*/ 187 h 212"/>
                <a:gd name="T82" fmla="*/ 146 w 212"/>
                <a:gd name="T83" fmla="*/ 204 h 212"/>
                <a:gd name="T84" fmla="*/ 165 w 212"/>
                <a:gd name="T85" fmla="*/ 194 h 212"/>
                <a:gd name="T86" fmla="*/ 159 w 212"/>
                <a:gd name="T87" fmla="*/ 172 h 212"/>
                <a:gd name="T88" fmla="*/ 168 w 212"/>
                <a:gd name="T89" fmla="*/ 164 h 212"/>
                <a:gd name="T90" fmla="*/ 189 w 212"/>
                <a:gd name="T91" fmla="*/ 171 h 212"/>
                <a:gd name="T92" fmla="*/ 195 w 212"/>
                <a:gd name="T93" fmla="*/ 163 h 212"/>
                <a:gd name="T94" fmla="*/ 201 w 212"/>
                <a:gd name="T95" fmla="*/ 153 h 212"/>
                <a:gd name="T96" fmla="*/ 185 w 212"/>
                <a:gd name="T97" fmla="*/ 137 h 212"/>
                <a:gd name="T98" fmla="*/ 189 w 212"/>
                <a:gd name="T99" fmla="*/ 126 h 212"/>
                <a:gd name="T100" fmla="*/ 211 w 212"/>
                <a:gd name="T101" fmla="*/ 121 h 212"/>
                <a:gd name="T102" fmla="*/ 212 w 212"/>
                <a:gd name="T103" fmla="*/ 100 h 212"/>
                <a:gd name="T104" fmla="*/ 190 w 212"/>
                <a:gd name="T105" fmla="*/ 93 h 212"/>
                <a:gd name="T106" fmla="*/ 163 w 212"/>
                <a:gd name="T107" fmla="*/ 142 h 212"/>
                <a:gd name="T108" fmla="*/ 70 w 212"/>
                <a:gd name="T109" fmla="*/ 163 h 212"/>
                <a:gd name="T110" fmla="*/ 49 w 212"/>
                <a:gd name="T111" fmla="*/ 70 h 212"/>
                <a:gd name="T112" fmla="*/ 143 w 212"/>
                <a:gd name="T113" fmla="*/ 49 h 212"/>
                <a:gd name="T114" fmla="*/ 163 w 212"/>
                <a:gd name="T115" fmla="*/ 14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3652EA24-54B4-76FE-3392-B0491EF1E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26" y="5364163"/>
              <a:ext cx="660400" cy="660400"/>
            </a:xfrm>
            <a:custGeom>
              <a:avLst/>
              <a:gdLst>
                <a:gd name="T0" fmla="*/ 156 w 176"/>
                <a:gd name="T1" fmla="*/ 88 h 176"/>
                <a:gd name="T2" fmla="*/ 176 w 176"/>
                <a:gd name="T3" fmla="*/ 75 h 176"/>
                <a:gd name="T4" fmla="*/ 172 w 176"/>
                <a:gd name="T5" fmla="*/ 58 h 176"/>
                <a:gd name="T6" fmla="*/ 147 w 176"/>
                <a:gd name="T7" fmla="*/ 55 h 176"/>
                <a:gd name="T8" fmla="*/ 138 w 176"/>
                <a:gd name="T9" fmla="*/ 43 h 176"/>
                <a:gd name="T10" fmla="*/ 144 w 176"/>
                <a:gd name="T11" fmla="*/ 20 h 176"/>
                <a:gd name="T12" fmla="*/ 136 w 176"/>
                <a:gd name="T13" fmla="*/ 14 h 176"/>
                <a:gd name="T14" fmla="*/ 128 w 176"/>
                <a:gd name="T15" fmla="*/ 10 h 176"/>
                <a:gd name="T16" fmla="*/ 109 w 176"/>
                <a:gd name="T17" fmla="*/ 24 h 176"/>
                <a:gd name="T18" fmla="*/ 94 w 176"/>
                <a:gd name="T19" fmla="*/ 21 h 176"/>
                <a:gd name="T20" fmla="*/ 81 w 176"/>
                <a:gd name="T21" fmla="*/ 0 h 176"/>
                <a:gd name="T22" fmla="*/ 64 w 176"/>
                <a:gd name="T23" fmla="*/ 4 h 176"/>
                <a:gd name="T24" fmla="*/ 61 w 176"/>
                <a:gd name="T25" fmla="*/ 27 h 176"/>
                <a:gd name="T26" fmla="*/ 45 w 176"/>
                <a:gd name="T27" fmla="*/ 37 h 176"/>
                <a:gd name="T28" fmla="*/ 21 w 176"/>
                <a:gd name="T29" fmla="*/ 31 h 176"/>
                <a:gd name="T30" fmla="*/ 14 w 176"/>
                <a:gd name="T31" fmla="*/ 41 h 176"/>
                <a:gd name="T32" fmla="*/ 12 w 176"/>
                <a:gd name="T33" fmla="*/ 44 h 176"/>
                <a:gd name="T34" fmla="*/ 26 w 176"/>
                <a:gd name="T35" fmla="*/ 62 h 176"/>
                <a:gd name="T36" fmla="*/ 21 w 176"/>
                <a:gd name="T37" fmla="*/ 85 h 176"/>
                <a:gd name="T38" fmla="*/ 0 w 176"/>
                <a:gd name="T39" fmla="*/ 98 h 176"/>
                <a:gd name="T40" fmla="*/ 3 w 176"/>
                <a:gd name="T41" fmla="*/ 111 h 176"/>
                <a:gd name="T42" fmla="*/ 26 w 176"/>
                <a:gd name="T43" fmla="*/ 114 h 176"/>
                <a:gd name="T44" fmla="*/ 41 w 176"/>
                <a:gd name="T45" fmla="*/ 137 h 176"/>
                <a:gd name="T46" fmla="*/ 36 w 176"/>
                <a:gd name="T47" fmla="*/ 160 h 176"/>
                <a:gd name="T48" fmla="*/ 41 w 176"/>
                <a:gd name="T49" fmla="*/ 164 h 176"/>
                <a:gd name="T50" fmla="*/ 46 w 176"/>
                <a:gd name="T51" fmla="*/ 167 h 176"/>
                <a:gd name="T52" fmla="*/ 65 w 176"/>
                <a:gd name="T53" fmla="*/ 152 h 176"/>
                <a:gd name="T54" fmla="*/ 92 w 176"/>
                <a:gd name="T55" fmla="*/ 156 h 176"/>
                <a:gd name="T56" fmla="*/ 104 w 176"/>
                <a:gd name="T57" fmla="*/ 176 h 176"/>
                <a:gd name="T58" fmla="*/ 117 w 176"/>
                <a:gd name="T59" fmla="*/ 173 h 176"/>
                <a:gd name="T60" fmla="*/ 120 w 176"/>
                <a:gd name="T61" fmla="*/ 149 h 176"/>
                <a:gd name="T62" fmla="*/ 139 w 176"/>
                <a:gd name="T63" fmla="*/ 134 h 176"/>
                <a:gd name="T64" fmla="*/ 162 w 176"/>
                <a:gd name="T65" fmla="*/ 139 h 176"/>
                <a:gd name="T66" fmla="*/ 163 w 176"/>
                <a:gd name="T67" fmla="*/ 137 h 176"/>
                <a:gd name="T68" fmla="*/ 169 w 176"/>
                <a:gd name="T69" fmla="*/ 126 h 176"/>
                <a:gd name="T70" fmla="*/ 154 w 176"/>
                <a:gd name="T71" fmla="*/ 106 h 176"/>
                <a:gd name="T72" fmla="*/ 156 w 176"/>
                <a:gd name="T73" fmla="*/ 88 h 176"/>
                <a:gd name="T74" fmla="*/ 131 w 176"/>
                <a:gd name="T75" fmla="*/ 116 h 176"/>
                <a:gd name="T76" fmla="*/ 61 w 176"/>
                <a:gd name="T77" fmla="*/ 131 h 176"/>
                <a:gd name="T78" fmla="*/ 46 w 176"/>
                <a:gd name="T79" fmla="*/ 61 h 176"/>
                <a:gd name="T80" fmla="*/ 116 w 176"/>
                <a:gd name="T81" fmla="*/ 46 h 176"/>
                <a:gd name="T82" fmla="*/ 131 w 176"/>
                <a:gd name="T83" fmla="*/ 1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1B2DCCB3-AB9E-A9C9-892B-2EA317BF8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4919663"/>
              <a:ext cx="492125" cy="504825"/>
            </a:xfrm>
            <a:custGeom>
              <a:avLst/>
              <a:gdLst>
                <a:gd name="T0" fmla="*/ 14 w 131"/>
                <a:gd name="T1" fmla="*/ 79 h 134"/>
                <a:gd name="T2" fmla="*/ 2 w 131"/>
                <a:gd name="T3" fmla="*/ 94 h 134"/>
                <a:gd name="T4" fmla="*/ 7 w 131"/>
                <a:gd name="T5" fmla="*/ 104 h 134"/>
                <a:gd name="T6" fmla="*/ 27 w 131"/>
                <a:gd name="T7" fmla="*/ 102 h 134"/>
                <a:gd name="T8" fmla="*/ 34 w 131"/>
                <a:gd name="T9" fmla="*/ 108 h 134"/>
                <a:gd name="T10" fmla="*/ 42 w 131"/>
                <a:gd name="T11" fmla="*/ 113 h 134"/>
                <a:gd name="T12" fmla="*/ 46 w 131"/>
                <a:gd name="T13" fmla="*/ 132 h 134"/>
                <a:gd name="T14" fmla="*/ 58 w 131"/>
                <a:gd name="T15" fmla="*/ 134 h 134"/>
                <a:gd name="T16" fmla="*/ 68 w 131"/>
                <a:gd name="T17" fmla="*/ 117 h 134"/>
                <a:gd name="T18" fmla="*/ 87 w 131"/>
                <a:gd name="T19" fmla="*/ 112 h 134"/>
                <a:gd name="T20" fmla="*/ 104 w 131"/>
                <a:gd name="T21" fmla="*/ 121 h 134"/>
                <a:gd name="T22" fmla="*/ 113 w 131"/>
                <a:gd name="T23" fmla="*/ 113 h 134"/>
                <a:gd name="T24" fmla="*/ 107 w 131"/>
                <a:gd name="T25" fmla="*/ 94 h 134"/>
                <a:gd name="T26" fmla="*/ 113 w 131"/>
                <a:gd name="T27" fmla="*/ 76 h 134"/>
                <a:gd name="T28" fmla="*/ 131 w 131"/>
                <a:gd name="T29" fmla="*/ 68 h 134"/>
                <a:gd name="T30" fmla="*/ 130 w 131"/>
                <a:gd name="T31" fmla="*/ 55 h 134"/>
                <a:gd name="T32" fmla="*/ 111 w 131"/>
                <a:gd name="T33" fmla="*/ 48 h 134"/>
                <a:gd name="T34" fmla="*/ 104 w 131"/>
                <a:gd name="T35" fmla="*/ 36 h 134"/>
                <a:gd name="T36" fmla="*/ 109 w 131"/>
                <a:gd name="T37" fmla="*/ 17 h 134"/>
                <a:gd name="T38" fmla="*/ 103 w 131"/>
                <a:gd name="T39" fmla="*/ 12 h 134"/>
                <a:gd name="T40" fmla="*/ 97 w 131"/>
                <a:gd name="T41" fmla="*/ 8 h 134"/>
                <a:gd name="T42" fmla="*/ 80 w 131"/>
                <a:gd name="T43" fmla="*/ 19 h 134"/>
                <a:gd name="T44" fmla="*/ 66 w 131"/>
                <a:gd name="T45" fmla="*/ 16 h 134"/>
                <a:gd name="T46" fmla="*/ 54 w 131"/>
                <a:gd name="T47" fmla="*/ 0 h 134"/>
                <a:gd name="T48" fmla="*/ 41 w 131"/>
                <a:gd name="T49" fmla="*/ 3 h 134"/>
                <a:gd name="T50" fmla="*/ 39 w 131"/>
                <a:gd name="T51" fmla="*/ 23 h 134"/>
                <a:gd name="T52" fmla="*/ 25 w 131"/>
                <a:gd name="T53" fmla="*/ 34 h 134"/>
                <a:gd name="T54" fmla="*/ 4 w 131"/>
                <a:gd name="T55" fmla="*/ 34 h 134"/>
                <a:gd name="T56" fmla="*/ 0 w 131"/>
                <a:gd name="T57" fmla="*/ 45 h 134"/>
                <a:gd name="T58" fmla="*/ 14 w 131"/>
                <a:gd name="T59" fmla="*/ 59 h 134"/>
                <a:gd name="T60" fmla="*/ 14 w 131"/>
                <a:gd name="T61" fmla="*/ 79 h 134"/>
                <a:gd name="T62" fmla="*/ 32 w 131"/>
                <a:gd name="T63" fmla="*/ 45 h 134"/>
                <a:gd name="T64" fmla="*/ 86 w 131"/>
                <a:gd name="T65" fmla="*/ 36 h 134"/>
                <a:gd name="T66" fmla="*/ 94 w 131"/>
                <a:gd name="T67" fmla="*/ 89 h 134"/>
                <a:gd name="T68" fmla="*/ 41 w 131"/>
                <a:gd name="T69" fmla="*/ 98 h 134"/>
                <a:gd name="T70" fmla="*/ 32 w 131"/>
                <a:gd name="T7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Freeform 6">
            <a:extLst>
              <a:ext uri="{FF2B5EF4-FFF2-40B4-BE49-F238E27FC236}">
                <a16:creationId xmlns:a16="http://schemas.microsoft.com/office/drawing/2014/main" id="{F2643DC3-7796-5D20-3E79-65D6A5B5B26F}"/>
              </a:ext>
            </a:extLst>
          </p:cNvPr>
          <p:cNvSpPr>
            <a:spLocks/>
          </p:cNvSpPr>
          <p:nvPr/>
        </p:nvSpPr>
        <p:spPr bwMode="auto">
          <a:xfrm>
            <a:off x="8435027" y="1853805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69A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77C0B25-DF02-45E4-9FB6-D420C0058CE5}"/>
              </a:ext>
            </a:extLst>
          </p:cNvPr>
          <p:cNvGrpSpPr/>
          <p:nvPr/>
        </p:nvGrpSpPr>
        <p:grpSpPr>
          <a:xfrm>
            <a:off x="8964265" y="2428314"/>
            <a:ext cx="700078" cy="724598"/>
            <a:chOff x="8116888" y="4364038"/>
            <a:chExt cx="1314450" cy="1360488"/>
          </a:xfrm>
        </p:grpSpPr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694E0F9D-B525-4087-1BCA-7113250A9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BE55FCA0-86CA-803D-4E9B-0EA9EBE9D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C659196C-412F-54C6-09FD-13D6BE831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1DF95431-F55C-30CA-CE72-A7D4C5F71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BF934249-D11E-6CAC-0C02-24B76719E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32EB538D-D5CD-4C1A-E09E-64BC61FF8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87DD33C8-B496-B0C1-CAE4-FF56E8E39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01D50B49-8E56-1A8A-1469-2083BFC0B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3C439385-1578-66E8-A1D4-E0A5727CA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2B2E2691-BB78-65F2-BBA6-9DD112476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0CF3CC62-FE8D-CBC3-CB98-EE980B482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0C9AC5EF-EBE3-5EED-0445-F3CD6192B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30D92E9-6C41-00B8-70E2-E3C11806CE66}"/>
              </a:ext>
            </a:extLst>
          </p:cNvPr>
          <p:cNvGrpSpPr/>
          <p:nvPr/>
        </p:nvGrpSpPr>
        <p:grpSpPr>
          <a:xfrm>
            <a:off x="1862262" y="4167429"/>
            <a:ext cx="2019301" cy="1100784"/>
            <a:chOff x="583586" y="1886576"/>
            <a:chExt cx="2019301" cy="110078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60759A8-36CF-8228-9F2A-D8EB0CB32496}"/>
                </a:ext>
              </a:extLst>
            </p:cNvPr>
            <p:cNvSpPr txBox="1"/>
            <p:nvPr/>
          </p:nvSpPr>
          <p:spPr>
            <a:xfrm>
              <a:off x="604343" y="2190603"/>
              <a:ext cx="199854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3F33D39-7400-5109-CE27-4BB0E913C9F5}"/>
                </a:ext>
              </a:extLst>
            </p:cNvPr>
            <p:cNvSpPr txBox="1"/>
            <p:nvPr/>
          </p:nvSpPr>
          <p:spPr>
            <a:xfrm>
              <a:off x="5835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47148D0-BABE-7E8A-856B-19A861593CDE}"/>
              </a:ext>
            </a:extLst>
          </p:cNvPr>
          <p:cNvGrpSpPr/>
          <p:nvPr/>
        </p:nvGrpSpPr>
        <p:grpSpPr>
          <a:xfrm>
            <a:off x="4038075" y="4167429"/>
            <a:ext cx="2019301" cy="1100784"/>
            <a:chOff x="583586" y="1886576"/>
            <a:chExt cx="2019301" cy="110078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48B828-6686-1A1D-ECB6-515625298024}"/>
                </a:ext>
              </a:extLst>
            </p:cNvPr>
            <p:cNvSpPr txBox="1"/>
            <p:nvPr/>
          </p:nvSpPr>
          <p:spPr>
            <a:xfrm>
              <a:off x="604343" y="2190603"/>
              <a:ext cx="199854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23927A2-14FA-34C4-6F02-C1C782A34D1E}"/>
                </a:ext>
              </a:extLst>
            </p:cNvPr>
            <p:cNvSpPr txBox="1"/>
            <p:nvPr/>
          </p:nvSpPr>
          <p:spPr>
            <a:xfrm>
              <a:off x="5835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F277BC3-D950-DD9C-ED37-92E181085CDE}"/>
              </a:ext>
            </a:extLst>
          </p:cNvPr>
          <p:cNvGrpSpPr/>
          <p:nvPr/>
        </p:nvGrpSpPr>
        <p:grpSpPr>
          <a:xfrm>
            <a:off x="6213888" y="4167429"/>
            <a:ext cx="2019301" cy="1100784"/>
            <a:chOff x="583586" y="1886576"/>
            <a:chExt cx="2019301" cy="1100784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E508A78-9979-1F14-CFD3-D06095445315}"/>
                </a:ext>
              </a:extLst>
            </p:cNvPr>
            <p:cNvSpPr txBox="1"/>
            <p:nvPr/>
          </p:nvSpPr>
          <p:spPr>
            <a:xfrm>
              <a:off x="604343" y="2190603"/>
              <a:ext cx="199854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07BE621-0899-D3B8-1193-1924F4540ABC}"/>
                </a:ext>
              </a:extLst>
            </p:cNvPr>
            <p:cNvSpPr txBox="1"/>
            <p:nvPr/>
          </p:nvSpPr>
          <p:spPr>
            <a:xfrm>
              <a:off x="5835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8547AA4-EABD-00D8-0F4D-571C63C4250F}"/>
              </a:ext>
            </a:extLst>
          </p:cNvPr>
          <p:cNvGrpSpPr/>
          <p:nvPr/>
        </p:nvGrpSpPr>
        <p:grpSpPr>
          <a:xfrm>
            <a:off x="8389701" y="4167429"/>
            <a:ext cx="2019301" cy="1100784"/>
            <a:chOff x="583586" y="1886576"/>
            <a:chExt cx="2019301" cy="110078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49A9584-F538-4AB8-9EFE-16952AF528F1}"/>
                </a:ext>
              </a:extLst>
            </p:cNvPr>
            <p:cNvSpPr txBox="1"/>
            <p:nvPr/>
          </p:nvSpPr>
          <p:spPr>
            <a:xfrm>
              <a:off x="604343" y="2190603"/>
              <a:ext cx="199854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61E309A-E771-33A0-777B-681CE2A37887}"/>
                </a:ext>
              </a:extLst>
            </p:cNvPr>
            <p:cNvSpPr txBox="1"/>
            <p:nvPr/>
          </p:nvSpPr>
          <p:spPr>
            <a:xfrm>
              <a:off x="5835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19715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812F5F35-9126-950A-ED9B-B68A7740EBF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EBFAE6C-AF72-179E-FED4-34F105EFD51E}"/>
              </a:ext>
            </a:extLst>
          </p:cNvPr>
          <p:cNvSpPr/>
          <p:nvPr/>
        </p:nvSpPr>
        <p:spPr>
          <a:xfrm rot="2510371">
            <a:off x="6747738" y="-1441319"/>
            <a:ext cx="2679277" cy="3570355"/>
          </a:xfrm>
          <a:custGeom>
            <a:avLst/>
            <a:gdLst>
              <a:gd name="connsiteX0" fmla="*/ 0 w 2679277"/>
              <a:gd name="connsiteY0" fmla="*/ 2202582 h 3570355"/>
              <a:gd name="connsiteX1" fmla="*/ 2460038 w 2679277"/>
              <a:gd name="connsiteY1" fmla="*/ 0 h 3570355"/>
              <a:gd name="connsiteX2" fmla="*/ 2679277 w 2679277"/>
              <a:gd name="connsiteY2" fmla="*/ 244865 h 3570355"/>
              <a:gd name="connsiteX3" fmla="*/ 2679277 w 2679277"/>
              <a:gd name="connsiteY3" fmla="*/ 2230716 h 3570355"/>
              <a:gd name="connsiteX4" fmla="*/ 1339638 w 2679277"/>
              <a:gd name="connsiteY4" fmla="*/ 3570355 h 3570355"/>
              <a:gd name="connsiteX5" fmla="*/ 1339639 w 2679277"/>
              <a:gd name="connsiteY5" fmla="*/ 3570354 h 3570355"/>
              <a:gd name="connsiteX6" fmla="*/ 0 w 2679277"/>
              <a:gd name="connsiteY6" fmla="*/ 2230715 h 357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7" h="3570355">
                <a:moveTo>
                  <a:pt x="0" y="2202582"/>
                </a:moveTo>
                <a:lnTo>
                  <a:pt x="2460038" y="0"/>
                </a:lnTo>
                <a:lnTo>
                  <a:pt x="2679277" y="244865"/>
                </a:lnTo>
                <a:lnTo>
                  <a:pt x="2679277" y="2230716"/>
                </a:lnTo>
                <a:cubicBezTo>
                  <a:pt x="2679277" y="2970578"/>
                  <a:pt x="2079500" y="3570355"/>
                  <a:pt x="1339638" y="3570355"/>
                </a:cubicBezTo>
                <a:lnTo>
                  <a:pt x="1339639" y="3570354"/>
                </a:lnTo>
                <a:cubicBezTo>
                  <a:pt x="599777" y="3570354"/>
                  <a:pt x="0" y="2970577"/>
                  <a:pt x="0" y="2230715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DF3DE79-9E2B-59FD-E068-68EDDE7580E1}"/>
              </a:ext>
            </a:extLst>
          </p:cNvPr>
          <p:cNvSpPr/>
          <p:nvPr/>
        </p:nvSpPr>
        <p:spPr>
          <a:xfrm rot="2510371">
            <a:off x="7305925" y="-1376176"/>
            <a:ext cx="2684544" cy="3771365"/>
          </a:xfrm>
          <a:custGeom>
            <a:avLst/>
            <a:gdLst>
              <a:gd name="connsiteX0" fmla="*/ 0 w 2684544"/>
              <a:gd name="connsiteY0" fmla="*/ 2403593 h 3771365"/>
              <a:gd name="connsiteX1" fmla="*/ 2684544 w 2684544"/>
              <a:gd name="connsiteY1" fmla="*/ 0 h 3771365"/>
              <a:gd name="connsiteX2" fmla="*/ 2684544 w 2684544"/>
              <a:gd name="connsiteY2" fmla="*/ 853302 h 3771365"/>
              <a:gd name="connsiteX3" fmla="*/ 2679278 w 2684544"/>
              <a:gd name="connsiteY3" fmla="*/ 957604 h 3771365"/>
              <a:gd name="connsiteX4" fmla="*/ 2679277 w 2684544"/>
              <a:gd name="connsiteY4" fmla="*/ 2431726 h 3771365"/>
              <a:gd name="connsiteX5" fmla="*/ 1339638 w 2684544"/>
              <a:gd name="connsiteY5" fmla="*/ 3771365 h 3771365"/>
              <a:gd name="connsiteX6" fmla="*/ 1339639 w 2684544"/>
              <a:gd name="connsiteY6" fmla="*/ 3771364 h 3771365"/>
              <a:gd name="connsiteX7" fmla="*/ 0 w 2684544"/>
              <a:gd name="connsiteY7" fmla="*/ 2431725 h 377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4544" h="3771365">
                <a:moveTo>
                  <a:pt x="0" y="2403593"/>
                </a:moveTo>
                <a:lnTo>
                  <a:pt x="2684544" y="0"/>
                </a:lnTo>
                <a:lnTo>
                  <a:pt x="2684544" y="853302"/>
                </a:lnTo>
                <a:lnTo>
                  <a:pt x="2679278" y="957604"/>
                </a:lnTo>
                <a:lnTo>
                  <a:pt x="2679277" y="2431726"/>
                </a:lnTo>
                <a:cubicBezTo>
                  <a:pt x="2679277" y="3171588"/>
                  <a:pt x="2079500" y="3771365"/>
                  <a:pt x="1339638" y="3771365"/>
                </a:cubicBezTo>
                <a:lnTo>
                  <a:pt x="1339639" y="3771364"/>
                </a:lnTo>
                <a:cubicBezTo>
                  <a:pt x="599777" y="3771364"/>
                  <a:pt x="0" y="3171587"/>
                  <a:pt x="0" y="2431725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D4A5DCB-C2E0-7836-0419-8C54462863EA}"/>
              </a:ext>
            </a:extLst>
          </p:cNvPr>
          <p:cNvSpPr/>
          <p:nvPr/>
        </p:nvSpPr>
        <p:spPr>
          <a:xfrm>
            <a:off x="11825344" y="4695715"/>
            <a:ext cx="366656" cy="2037344"/>
          </a:xfrm>
          <a:custGeom>
            <a:avLst/>
            <a:gdLst>
              <a:gd name="connsiteX0" fmla="*/ 366656 w 366656"/>
              <a:gd name="connsiteY0" fmla="*/ 0 h 2037344"/>
              <a:gd name="connsiteX1" fmla="*/ 366656 w 366656"/>
              <a:gd name="connsiteY1" fmla="*/ 2037344 h 2037344"/>
              <a:gd name="connsiteX2" fmla="*/ 348286 w 366656"/>
              <a:gd name="connsiteY2" fmla="*/ 2027373 h 2037344"/>
              <a:gd name="connsiteX3" fmla="*/ 0 w 366656"/>
              <a:gd name="connsiteY3" fmla="*/ 1372326 h 2037344"/>
              <a:gd name="connsiteX4" fmla="*/ 0 w 366656"/>
              <a:gd name="connsiteY4" fmla="*/ 665017 h 2037344"/>
              <a:gd name="connsiteX5" fmla="*/ 348286 w 366656"/>
              <a:gd name="connsiteY5" fmla="*/ 9971 h 203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656" h="2037344">
                <a:moveTo>
                  <a:pt x="366656" y="0"/>
                </a:moveTo>
                <a:lnTo>
                  <a:pt x="366656" y="2037344"/>
                </a:lnTo>
                <a:lnTo>
                  <a:pt x="348286" y="2027373"/>
                </a:lnTo>
                <a:cubicBezTo>
                  <a:pt x="138155" y="1885411"/>
                  <a:pt x="0" y="1645003"/>
                  <a:pt x="0" y="1372326"/>
                </a:cubicBez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C47AA96-9385-06F0-6B37-B47CC5029780}"/>
              </a:ext>
            </a:extLst>
          </p:cNvPr>
          <p:cNvSpPr/>
          <p:nvPr/>
        </p:nvSpPr>
        <p:spPr>
          <a:xfrm rot="2510371">
            <a:off x="7606312" y="1555945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65B7681-B297-F74B-3AD8-86255FD2E172}"/>
              </a:ext>
            </a:extLst>
          </p:cNvPr>
          <p:cNvSpPr/>
          <p:nvPr/>
        </p:nvSpPr>
        <p:spPr>
          <a:xfrm rot="2510371">
            <a:off x="7319832" y="1141566"/>
            <a:ext cx="2679278" cy="7619568"/>
          </a:xfrm>
          <a:custGeom>
            <a:avLst/>
            <a:gdLst>
              <a:gd name="connsiteX0" fmla="*/ 487504 w 2679278"/>
              <a:gd name="connsiteY0" fmla="*/ 305909 h 7619568"/>
              <a:gd name="connsiteX1" fmla="*/ 1339639 w 2679278"/>
              <a:gd name="connsiteY1" fmla="*/ 0 h 7619568"/>
              <a:gd name="connsiteX2" fmla="*/ 2679278 w 2679278"/>
              <a:gd name="connsiteY2" fmla="*/ 1339639 h 7619568"/>
              <a:gd name="connsiteX3" fmla="*/ 2679277 w 2679278"/>
              <a:gd name="connsiteY3" fmla="*/ 5220691 h 7619568"/>
              <a:gd name="connsiteX4" fmla="*/ 0 w 2679278"/>
              <a:gd name="connsiteY4" fmla="*/ 7619568 h 7619568"/>
              <a:gd name="connsiteX5" fmla="*/ 0 w 2679278"/>
              <a:gd name="connsiteY5" fmla="*/ 1339639 h 7619568"/>
              <a:gd name="connsiteX6" fmla="*/ 487504 w 2679278"/>
              <a:gd name="connsiteY6" fmla="*/ 305909 h 76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278" h="7619568">
                <a:moveTo>
                  <a:pt x="487504" y="305909"/>
                </a:moveTo>
                <a:cubicBezTo>
                  <a:pt x="719073" y="114801"/>
                  <a:pt x="1015949" y="0"/>
                  <a:pt x="1339639" y="0"/>
                </a:cubicBezTo>
                <a:cubicBezTo>
                  <a:pt x="2079501" y="0"/>
                  <a:pt x="2679278" y="599777"/>
                  <a:pt x="2679278" y="1339639"/>
                </a:cubicBezTo>
                <a:lnTo>
                  <a:pt x="2679277" y="5220691"/>
                </a:lnTo>
                <a:lnTo>
                  <a:pt x="0" y="7619568"/>
                </a:lnTo>
                <a:lnTo>
                  <a:pt x="0" y="1339639"/>
                </a:lnTo>
                <a:cubicBezTo>
                  <a:pt x="0" y="923467"/>
                  <a:pt x="189773" y="551618"/>
                  <a:pt x="487504" y="305909"/>
                </a:cubicBezTo>
                <a:close/>
              </a:path>
            </a:pathLst>
          </a:custGeom>
          <a:blipFill dpi="0" rotWithShape="0">
            <a:blip r:embed="rId5"/>
            <a:srcRect/>
            <a:tile tx="0" ty="0" sx="100000" sy="100000" flip="none" algn="tl"/>
          </a:blipFill>
          <a:ln w="25400">
            <a:solidFill>
              <a:srgbClr val="2A57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8074D8-8E12-AA63-0BB0-8C78919B6309}"/>
              </a:ext>
            </a:extLst>
          </p:cNvPr>
          <p:cNvGrpSpPr/>
          <p:nvPr/>
        </p:nvGrpSpPr>
        <p:grpSpPr>
          <a:xfrm>
            <a:off x="7658726" y="720760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FC4535E-8913-24E3-55D8-B32AAA6F85D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59264FC-2AEF-6A22-6A26-AF92791D9A3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文本框-2_矢量">
              <a:extLst>
                <a:ext uri="{FF2B5EF4-FFF2-40B4-BE49-F238E27FC236}">
                  <a16:creationId xmlns:a16="http://schemas.microsoft.com/office/drawing/2014/main" id="{421708EB-442D-9A27-9E19-AB92E0A6340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C02EF4-6E8D-114D-432E-A875DE8CC78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320B4B3-276D-9A7A-A6A4-20471A5425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7BF289-46E3-B16B-23CB-2D50D8153BA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38336AC-F7E7-CC3D-1AF5-1DC8C8E3AA33}"/>
              </a:ext>
            </a:extLst>
          </p:cNvPr>
          <p:cNvSpPr/>
          <p:nvPr/>
        </p:nvSpPr>
        <p:spPr>
          <a:xfrm>
            <a:off x="0" y="1"/>
            <a:ext cx="417412" cy="2367415"/>
          </a:xfrm>
          <a:custGeom>
            <a:avLst/>
            <a:gdLst>
              <a:gd name="connsiteX0" fmla="*/ 0 w 417412"/>
              <a:gd name="connsiteY0" fmla="*/ 0 h 2367415"/>
              <a:gd name="connsiteX1" fmla="*/ 414492 w 417412"/>
              <a:gd name="connsiteY1" fmla="*/ 0 h 2367415"/>
              <a:gd name="connsiteX2" fmla="*/ 417412 w 417412"/>
              <a:gd name="connsiteY2" fmla="*/ 28966 h 2367415"/>
              <a:gd name="connsiteX3" fmla="*/ 417412 w 417412"/>
              <a:gd name="connsiteY3" fmla="*/ 1674848 h 2367415"/>
              <a:gd name="connsiteX4" fmla="*/ 69127 w 417412"/>
              <a:gd name="connsiteY4" fmla="*/ 2329894 h 2367415"/>
              <a:gd name="connsiteX5" fmla="*/ 0 w 417412"/>
              <a:gd name="connsiteY5" fmla="*/ 2367415 h 236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2367415">
                <a:moveTo>
                  <a:pt x="0" y="0"/>
                </a:moveTo>
                <a:lnTo>
                  <a:pt x="414492" y="0"/>
                </a:lnTo>
                <a:lnTo>
                  <a:pt x="417412" y="28966"/>
                </a:lnTo>
                <a:lnTo>
                  <a:pt x="417412" y="1674848"/>
                </a:lnTo>
                <a:cubicBezTo>
                  <a:pt x="417412" y="1947524"/>
                  <a:pt x="279257" y="2187933"/>
                  <a:pt x="69127" y="2329894"/>
                </a:cubicBezTo>
                <a:lnTo>
                  <a:pt x="0" y="2367415"/>
                </a:ln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FDBD743-2BBA-7FC6-F71E-7C2950FEC709}"/>
              </a:ext>
            </a:extLst>
          </p:cNvPr>
          <p:cNvSpPr/>
          <p:nvPr/>
        </p:nvSpPr>
        <p:spPr>
          <a:xfrm>
            <a:off x="0" y="983952"/>
            <a:ext cx="417412" cy="3031016"/>
          </a:xfrm>
          <a:custGeom>
            <a:avLst/>
            <a:gdLst>
              <a:gd name="connsiteX0" fmla="*/ 0 w 417412"/>
              <a:gd name="connsiteY0" fmla="*/ 0 h 3031016"/>
              <a:gd name="connsiteX1" fmla="*/ 69127 w 417412"/>
              <a:gd name="connsiteY1" fmla="*/ 37521 h 3031016"/>
              <a:gd name="connsiteX2" fmla="*/ 417412 w 417412"/>
              <a:gd name="connsiteY2" fmla="*/ 692567 h 3031016"/>
              <a:gd name="connsiteX3" fmla="*/ 417412 w 417412"/>
              <a:gd name="connsiteY3" fmla="*/ 2338449 h 3031016"/>
              <a:gd name="connsiteX4" fmla="*/ 69127 w 417412"/>
              <a:gd name="connsiteY4" fmla="*/ 2993495 h 3031016"/>
              <a:gd name="connsiteX5" fmla="*/ 0 w 417412"/>
              <a:gd name="connsiteY5" fmla="*/ 3031016 h 303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412" h="3031016">
                <a:moveTo>
                  <a:pt x="0" y="0"/>
                </a:moveTo>
                <a:lnTo>
                  <a:pt x="69127" y="37521"/>
                </a:lnTo>
                <a:cubicBezTo>
                  <a:pt x="279257" y="179482"/>
                  <a:pt x="417412" y="419891"/>
                  <a:pt x="417412" y="692567"/>
                </a:cubicBezTo>
                <a:lnTo>
                  <a:pt x="417412" y="2338449"/>
                </a:lnTo>
                <a:cubicBezTo>
                  <a:pt x="417412" y="2611125"/>
                  <a:pt x="279257" y="2851534"/>
                  <a:pt x="69127" y="2993495"/>
                </a:cubicBezTo>
                <a:lnTo>
                  <a:pt x="0" y="3031016"/>
                </a:lnTo>
                <a:close/>
              </a:path>
            </a:pathLst>
          </a:custGeom>
          <a:solidFill>
            <a:srgbClr val="2A57E8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5FA6962-B839-516C-A272-210A46133B34}"/>
              </a:ext>
            </a:extLst>
          </p:cNvPr>
          <p:cNvSpPr/>
          <p:nvPr/>
        </p:nvSpPr>
        <p:spPr>
          <a:xfrm>
            <a:off x="11825344" y="5720622"/>
            <a:ext cx="366656" cy="1137378"/>
          </a:xfrm>
          <a:custGeom>
            <a:avLst/>
            <a:gdLst>
              <a:gd name="connsiteX0" fmla="*/ 366656 w 366656"/>
              <a:gd name="connsiteY0" fmla="*/ 0 h 1137378"/>
              <a:gd name="connsiteX1" fmla="*/ 366656 w 366656"/>
              <a:gd name="connsiteY1" fmla="*/ 1137378 h 1137378"/>
              <a:gd name="connsiteX2" fmla="*/ 0 w 366656"/>
              <a:gd name="connsiteY2" fmla="*/ 1137378 h 1137378"/>
              <a:gd name="connsiteX3" fmla="*/ 0 w 366656"/>
              <a:gd name="connsiteY3" fmla="*/ 665017 h 1137378"/>
              <a:gd name="connsiteX4" fmla="*/ 348286 w 366656"/>
              <a:gd name="connsiteY4" fmla="*/ 9971 h 113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656" h="1137378">
                <a:moveTo>
                  <a:pt x="366656" y="0"/>
                </a:moveTo>
                <a:lnTo>
                  <a:pt x="366656" y="1137378"/>
                </a:lnTo>
                <a:lnTo>
                  <a:pt x="0" y="1137378"/>
                </a:lnTo>
                <a:lnTo>
                  <a:pt x="0" y="665017"/>
                </a:lnTo>
                <a:cubicBezTo>
                  <a:pt x="0" y="392341"/>
                  <a:pt x="138155" y="151932"/>
                  <a:pt x="348286" y="9971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817DF4B-0B7E-B324-8255-FBE554EFA3A9}"/>
              </a:ext>
            </a:extLst>
          </p:cNvPr>
          <p:cNvGrpSpPr/>
          <p:nvPr/>
        </p:nvGrpSpPr>
        <p:grpSpPr>
          <a:xfrm>
            <a:off x="1471677" y="1068723"/>
            <a:ext cx="3289764" cy="2749241"/>
            <a:chOff x="830880" y="154815"/>
            <a:chExt cx="3289764" cy="274924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0B003225-BD49-79B5-9BF8-780A386BFFCA}"/>
                </a:ext>
              </a:extLst>
            </p:cNvPr>
            <p:cNvSpPr/>
            <p:nvPr/>
          </p:nvSpPr>
          <p:spPr>
            <a:xfrm>
              <a:off x="983864" y="2202675"/>
              <a:ext cx="3136780" cy="701381"/>
            </a:xfrm>
            <a:prstGeom prst="roundRect">
              <a:avLst>
                <a:gd name="adj" fmla="val 19007"/>
              </a:avLst>
            </a:pr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BE0A5E4-F4E4-5778-A76D-5D7EA933F11A}"/>
                </a:ext>
              </a:extLst>
            </p:cNvPr>
            <p:cNvSpPr txBox="1"/>
            <p:nvPr/>
          </p:nvSpPr>
          <p:spPr>
            <a:xfrm>
              <a:off x="830880" y="154815"/>
              <a:ext cx="278725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13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43FD74-29CE-3A73-1042-CB28E19A3B02}"/>
                </a:ext>
              </a:extLst>
            </p:cNvPr>
            <p:cNvSpPr txBox="1"/>
            <p:nvPr/>
          </p:nvSpPr>
          <p:spPr>
            <a:xfrm>
              <a:off x="1640973" y="2348064"/>
              <a:ext cx="191839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lt"/>
                </a:rPr>
                <a:t>业绩数据展示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53C682-2B88-C08B-E247-D8FD3F2E8153}"/>
              </a:ext>
            </a:extLst>
          </p:cNvPr>
          <p:cNvSpPr txBox="1"/>
          <p:nvPr/>
        </p:nvSpPr>
        <p:spPr>
          <a:xfrm>
            <a:off x="1536752" y="3969378"/>
            <a:ext cx="512192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548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42D4A943-C674-7183-6C5C-8458C6FBEEE6}"/>
              </a:ext>
            </a:extLst>
          </p:cNvPr>
          <p:cNvSpPr txBox="1"/>
          <p:nvPr/>
        </p:nvSpPr>
        <p:spPr>
          <a:xfrm>
            <a:off x="957119" y="211630"/>
            <a:ext cx="79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A57E8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rgbClr val="2A57E8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0E152-3226-F314-2B15-3C5A081537E3}"/>
              </a:ext>
            </a:extLst>
          </p:cNvPr>
          <p:cNvSpPr txBox="1"/>
          <p:nvPr/>
        </p:nvSpPr>
        <p:spPr>
          <a:xfrm>
            <a:off x="1965481" y="303963"/>
            <a:ext cx="24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业绩数据展示</a:t>
            </a:r>
          </a:p>
        </p:txBody>
      </p:sp>
      <p:grpSp>
        <p:nvGrpSpPr>
          <p:cNvPr id="2" name="Group 22">
            <a:extLst>
              <a:ext uri="{FF2B5EF4-FFF2-40B4-BE49-F238E27FC236}">
                <a16:creationId xmlns:a16="http://schemas.microsoft.com/office/drawing/2014/main" id="{AE275B91-6E68-4810-593D-C001EF0347FF}"/>
              </a:ext>
            </a:extLst>
          </p:cNvPr>
          <p:cNvGrpSpPr/>
          <p:nvPr/>
        </p:nvGrpSpPr>
        <p:grpSpPr>
          <a:xfrm>
            <a:off x="4129952" y="3321049"/>
            <a:ext cx="2146300" cy="2209800"/>
            <a:chOff x="4187826" y="2971801"/>
            <a:chExt cx="2146300" cy="2209800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88ADC94-C856-47F4-B8A8-3B2A866CD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676" y="3195639"/>
              <a:ext cx="1876425" cy="1885950"/>
            </a:xfrm>
            <a:custGeom>
              <a:avLst/>
              <a:gdLst>
                <a:gd name="T0" fmla="*/ 244 w 244"/>
                <a:gd name="T1" fmla="*/ 243 h 245"/>
                <a:gd name="T2" fmla="*/ 244 w 244"/>
                <a:gd name="T3" fmla="*/ 243 h 245"/>
                <a:gd name="T4" fmla="*/ 4 w 244"/>
                <a:gd name="T5" fmla="*/ 18 h 245"/>
                <a:gd name="T6" fmla="*/ 1 w 244"/>
                <a:gd name="T7" fmla="*/ 15 h 245"/>
                <a:gd name="T8" fmla="*/ 0 w 244"/>
                <a:gd name="T9" fmla="*/ 20 h 245"/>
                <a:gd name="T10" fmla="*/ 0 w 244"/>
                <a:gd name="T11" fmla="*/ 21 h 245"/>
                <a:gd name="T12" fmla="*/ 0 w 244"/>
                <a:gd name="T13" fmla="*/ 25 h 245"/>
                <a:gd name="T14" fmla="*/ 0 w 244"/>
                <a:gd name="T15" fmla="*/ 31 h 245"/>
                <a:gd name="T16" fmla="*/ 0 w 244"/>
                <a:gd name="T17" fmla="*/ 44 h 245"/>
                <a:gd name="T18" fmla="*/ 1 w 244"/>
                <a:gd name="T19" fmla="*/ 53 h 245"/>
                <a:gd name="T20" fmla="*/ 6 w 244"/>
                <a:gd name="T21" fmla="*/ 79 h 245"/>
                <a:gd name="T22" fmla="*/ 7 w 244"/>
                <a:gd name="T23" fmla="*/ 84 h 245"/>
                <a:gd name="T24" fmla="*/ 8 w 244"/>
                <a:gd name="T25" fmla="*/ 88 h 245"/>
                <a:gd name="T26" fmla="*/ 10 w 244"/>
                <a:gd name="T27" fmla="*/ 94 h 245"/>
                <a:gd name="T28" fmla="*/ 11 w 244"/>
                <a:gd name="T29" fmla="*/ 97 h 245"/>
                <a:gd name="T30" fmla="*/ 12 w 244"/>
                <a:gd name="T31" fmla="*/ 101 h 245"/>
                <a:gd name="T32" fmla="*/ 14 w 244"/>
                <a:gd name="T33" fmla="*/ 108 h 245"/>
                <a:gd name="T34" fmla="*/ 15 w 244"/>
                <a:gd name="T35" fmla="*/ 110 h 245"/>
                <a:gd name="T36" fmla="*/ 25 w 244"/>
                <a:gd name="T37" fmla="*/ 132 h 245"/>
                <a:gd name="T38" fmla="*/ 29 w 244"/>
                <a:gd name="T39" fmla="*/ 139 h 245"/>
                <a:gd name="T40" fmla="*/ 29 w 244"/>
                <a:gd name="T41" fmla="*/ 139 h 245"/>
                <a:gd name="T42" fmla="*/ 34 w 244"/>
                <a:gd name="T43" fmla="*/ 146 h 245"/>
                <a:gd name="T44" fmla="*/ 35 w 244"/>
                <a:gd name="T45" fmla="*/ 148 h 245"/>
                <a:gd name="T46" fmla="*/ 36 w 244"/>
                <a:gd name="T47" fmla="*/ 150 h 245"/>
                <a:gd name="T48" fmla="*/ 42 w 244"/>
                <a:gd name="T49" fmla="*/ 159 h 245"/>
                <a:gd name="T50" fmla="*/ 56 w 244"/>
                <a:gd name="T51" fmla="*/ 175 h 245"/>
                <a:gd name="T52" fmla="*/ 61 w 244"/>
                <a:gd name="T53" fmla="*/ 181 h 245"/>
                <a:gd name="T54" fmla="*/ 65 w 244"/>
                <a:gd name="T55" fmla="*/ 185 h 245"/>
                <a:gd name="T56" fmla="*/ 68 w 244"/>
                <a:gd name="T57" fmla="*/ 188 h 245"/>
                <a:gd name="T58" fmla="*/ 80 w 244"/>
                <a:gd name="T59" fmla="*/ 198 h 245"/>
                <a:gd name="T60" fmla="*/ 85 w 244"/>
                <a:gd name="T61" fmla="*/ 202 h 245"/>
                <a:gd name="T62" fmla="*/ 90 w 244"/>
                <a:gd name="T63" fmla="*/ 205 h 245"/>
                <a:gd name="T64" fmla="*/ 107 w 244"/>
                <a:gd name="T65" fmla="*/ 217 h 245"/>
                <a:gd name="T66" fmla="*/ 111 w 244"/>
                <a:gd name="T67" fmla="*/ 218 h 245"/>
                <a:gd name="T68" fmla="*/ 115 w 244"/>
                <a:gd name="T69" fmla="*/ 221 h 245"/>
                <a:gd name="T70" fmla="*/ 118 w 244"/>
                <a:gd name="T71" fmla="*/ 222 h 245"/>
                <a:gd name="T72" fmla="*/ 121 w 244"/>
                <a:gd name="T73" fmla="*/ 224 h 245"/>
                <a:gd name="T74" fmla="*/ 124 w 244"/>
                <a:gd name="T75" fmla="*/ 225 h 245"/>
                <a:gd name="T76" fmla="*/ 148 w 244"/>
                <a:gd name="T77" fmla="*/ 234 h 245"/>
                <a:gd name="T78" fmla="*/ 161 w 244"/>
                <a:gd name="T79" fmla="*/ 238 h 245"/>
                <a:gd name="T80" fmla="*/ 163 w 244"/>
                <a:gd name="T81" fmla="*/ 239 h 245"/>
                <a:gd name="T82" fmla="*/ 166 w 244"/>
                <a:gd name="T83" fmla="*/ 240 h 245"/>
                <a:gd name="T84" fmla="*/ 179 w 244"/>
                <a:gd name="T85" fmla="*/ 242 h 245"/>
                <a:gd name="T86" fmla="*/ 181 w 244"/>
                <a:gd name="T87" fmla="*/ 242 h 245"/>
                <a:gd name="T88" fmla="*/ 190 w 244"/>
                <a:gd name="T89" fmla="*/ 244 h 245"/>
                <a:gd name="T90" fmla="*/ 199 w 244"/>
                <a:gd name="T91" fmla="*/ 244 h 245"/>
                <a:gd name="T92" fmla="*/ 222 w 244"/>
                <a:gd name="T93" fmla="*/ 245 h 245"/>
                <a:gd name="T94" fmla="*/ 238 w 244"/>
                <a:gd name="T95" fmla="*/ 243 h 245"/>
                <a:gd name="T96" fmla="*/ 244 w 244"/>
                <a:gd name="T97" fmla="*/ 2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4" h="245">
                  <a:moveTo>
                    <a:pt x="244" y="243"/>
                  </a:moveTo>
                  <a:cubicBezTo>
                    <a:pt x="244" y="243"/>
                    <a:pt x="244" y="243"/>
                    <a:pt x="244" y="243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27" y="245"/>
                    <a:pt x="194" y="231"/>
                    <a:pt x="154" y="200"/>
                  </a:cubicBezTo>
                  <a:cubicBezTo>
                    <a:pt x="84" y="147"/>
                    <a:pt x="17" y="65"/>
                    <a:pt x="4" y="18"/>
                  </a:cubicBezTo>
                  <a:cubicBezTo>
                    <a:pt x="2" y="11"/>
                    <a:pt x="2" y="5"/>
                    <a:pt x="2" y="0"/>
                  </a:cubicBezTo>
                  <a:cubicBezTo>
                    <a:pt x="2" y="4"/>
                    <a:pt x="1" y="10"/>
                    <a:pt x="1" y="15"/>
                  </a:cubicBezTo>
                  <a:cubicBezTo>
                    <a:pt x="1" y="10"/>
                    <a:pt x="2" y="5"/>
                    <a:pt x="2" y="0"/>
                  </a:cubicBezTo>
                  <a:cubicBezTo>
                    <a:pt x="1" y="7"/>
                    <a:pt x="1" y="13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0" y="39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7"/>
                    <a:pt x="1" y="50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2" y="65"/>
                    <a:pt x="5" y="79"/>
                  </a:cubicBezTo>
                  <a:cubicBezTo>
                    <a:pt x="5" y="79"/>
                    <a:pt x="6" y="79"/>
                    <a:pt x="6" y="79"/>
                  </a:cubicBezTo>
                  <a:cubicBezTo>
                    <a:pt x="6" y="81"/>
                    <a:pt x="6" y="82"/>
                    <a:pt x="7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5"/>
                    <a:pt x="7" y="85"/>
                    <a:pt x="7" y="86"/>
                  </a:cubicBezTo>
                  <a:cubicBezTo>
                    <a:pt x="7" y="87"/>
                    <a:pt x="8" y="87"/>
                    <a:pt x="8" y="88"/>
                  </a:cubicBezTo>
                  <a:cubicBezTo>
                    <a:pt x="8" y="88"/>
                    <a:pt x="8" y="90"/>
                    <a:pt x="9" y="93"/>
                  </a:cubicBezTo>
                  <a:cubicBezTo>
                    <a:pt x="9" y="93"/>
                    <a:pt x="9" y="94"/>
                    <a:pt x="10" y="94"/>
                  </a:cubicBezTo>
                  <a:cubicBezTo>
                    <a:pt x="10" y="95"/>
                    <a:pt x="10" y="95"/>
                    <a:pt x="10" y="96"/>
                  </a:cubicBezTo>
                  <a:cubicBezTo>
                    <a:pt x="10" y="97"/>
                    <a:pt x="10" y="97"/>
                    <a:pt x="11" y="97"/>
                  </a:cubicBezTo>
                  <a:cubicBezTo>
                    <a:pt x="11" y="98"/>
                    <a:pt x="11" y="99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1"/>
                    <a:pt x="12" y="101"/>
                    <a:pt x="12" y="102"/>
                  </a:cubicBezTo>
                  <a:cubicBezTo>
                    <a:pt x="13" y="104"/>
                    <a:pt x="14" y="106"/>
                    <a:pt x="14" y="108"/>
                  </a:cubicBezTo>
                  <a:cubicBezTo>
                    <a:pt x="15" y="109"/>
                    <a:pt x="15" y="109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8" y="117"/>
                    <a:pt x="19" y="120"/>
                    <a:pt x="23" y="128"/>
                  </a:cubicBezTo>
                  <a:cubicBezTo>
                    <a:pt x="23" y="128"/>
                    <a:pt x="24" y="130"/>
                    <a:pt x="25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6" y="134"/>
                    <a:pt x="28" y="136"/>
                    <a:pt x="29" y="139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30" y="140"/>
                    <a:pt x="31" y="142"/>
                    <a:pt x="31" y="143"/>
                  </a:cubicBezTo>
                  <a:cubicBezTo>
                    <a:pt x="32" y="144"/>
                    <a:pt x="33" y="145"/>
                    <a:pt x="34" y="146"/>
                  </a:cubicBezTo>
                  <a:cubicBezTo>
                    <a:pt x="34" y="146"/>
                    <a:pt x="34" y="146"/>
                    <a:pt x="34" y="147"/>
                  </a:cubicBezTo>
                  <a:cubicBezTo>
                    <a:pt x="34" y="147"/>
                    <a:pt x="35" y="148"/>
                    <a:pt x="35" y="148"/>
                  </a:cubicBezTo>
                  <a:cubicBezTo>
                    <a:pt x="35" y="149"/>
                    <a:pt x="35" y="149"/>
                    <a:pt x="36" y="149"/>
                  </a:cubicBezTo>
                  <a:cubicBezTo>
                    <a:pt x="36" y="149"/>
                    <a:pt x="36" y="150"/>
                    <a:pt x="36" y="150"/>
                  </a:cubicBezTo>
                  <a:cubicBezTo>
                    <a:pt x="38" y="152"/>
                    <a:pt x="39" y="155"/>
                    <a:pt x="41" y="158"/>
                  </a:cubicBezTo>
                  <a:cubicBezTo>
                    <a:pt x="42" y="158"/>
                    <a:pt x="42" y="158"/>
                    <a:pt x="42" y="159"/>
                  </a:cubicBezTo>
                  <a:cubicBezTo>
                    <a:pt x="45" y="162"/>
                    <a:pt x="49" y="167"/>
                    <a:pt x="54" y="173"/>
                  </a:cubicBezTo>
                  <a:cubicBezTo>
                    <a:pt x="54" y="173"/>
                    <a:pt x="55" y="174"/>
                    <a:pt x="56" y="175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8" y="177"/>
                    <a:pt x="60" y="179"/>
                    <a:pt x="61" y="181"/>
                  </a:cubicBezTo>
                  <a:cubicBezTo>
                    <a:pt x="62" y="182"/>
                    <a:pt x="62" y="182"/>
                    <a:pt x="63" y="182"/>
                  </a:cubicBezTo>
                  <a:cubicBezTo>
                    <a:pt x="64" y="183"/>
                    <a:pt x="65" y="184"/>
                    <a:pt x="65" y="185"/>
                  </a:cubicBezTo>
                  <a:cubicBezTo>
                    <a:pt x="66" y="185"/>
                    <a:pt x="66" y="186"/>
                    <a:pt x="66" y="186"/>
                  </a:cubicBezTo>
                  <a:cubicBezTo>
                    <a:pt x="67" y="187"/>
                    <a:pt x="68" y="187"/>
                    <a:pt x="68" y="188"/>
                  </a:cubicBezTo>
                  <a:cubicBezTo>
                    <a:pt x="72" y="191"/>
                    <a:pt x="76" y="195"/>
                    <a:pt x="80" y="198"/>
                  </a:cubicBezTo>
                  <a:cubicBezTo>
                    <a:pt x="80" y="198"/>
                    <a:pt x="80" y="198"/>
                    <a:pt x="80" y="198"/>
                  </a:cubicBezTo>
                  <a:cubicBezTo>
                    <a:pt x="82" y="199"/>
                    <a:pt x="83" y="200"/>
                    <a:pt x="84" y="201"/>
                  </a:cubicBezTo>
                  <a:cubicBezTo>
                    <a:pt x="85" y="201"/>
                    <a:pt x="85" y="202"/>
                    <a:pt x="85" y="202"/>
                  </a:cubicBezTo>
                  <a:cubicBezTo>
                    <a:pt x="87" y="203"/>
                    <a:pt x="88" y="204"/>
                    <a:pt x="90" y="205"/>
                  </a:cubicBezTo>
                  <a:cubicBezTo>
                    <a:pt x="90" y="205"/>
                    <a:pt x="90" y="205"/>
                    <a:pt x="90" y="205"/>
                  </a:cubicBezTo>
                  <a:cubicBezTo>
                    <a:pt x="93" y="208"/>
                    <a:pt x="96" y="210"/>
                    <a:pt x="98" y="211"/>
                  </a:cubicBezTo>
                  <a:cubicBezTo>
                    <a:pt x="101" y="213"/>
                    <a:pt x="104" y="215"/>
                    <a:pt x="107" y="217"/>
                  </a:cubicBezTo>
                  <a:cubicBezTo>
                    <a:pt x="108" y="217"/>
                    <a:pt x="108" y="217"/>
                    <a:pt x="108" y="217"/>
                  </a:cubicBezTo>
                  <a:cubicBezTo>
                    <a:pt x="109" y="218"/>
                    <a:pt x="110" y="218"/>
                    <a:pt x="111" y="218"/>
                  </a:cubicBezTo>
                  <a:cubicBezTo>
                    <a:pt x="111" y="219"/>
                    <a:pt x="111" y="219"/>
                    <a:pt x="112" y="219"/>
                  </a:cubicBezTo>
                  <a:cubicBezTo>
                    <a:pt x="113" y="220"/>
                    <a:pt x="114" y="220"/>
                    <a:pt x="115" y="221"/>
                  </a:cubicBezTo>
                  <a:cubicBezTo>
                    <a:pt x="115" y="221"/>
                    <a:pt x="115" y="221"/>
                    <a:pt x="115" y="221"/>
                  </a:cubicBezTo>
                  <a:cubicBezTo>
                    <a:pt x="116" y="221"/>
                    <a:pt x="117" y="222"/>
                    <a:pt x="118" y="222"/>
                  </a:cubicBezTo>
                  <a:cubicBezTo>
                    <a:pt x="118" y="222"/>
                    <a:pt x="119" y="223"/>
                    <a:pt x="119" y="223"/>
                  </a:cubicBezTo>
                  <a:cubicBezTo>
                    <a:pt x="120" y="223"/>
                    <a:pt x="120" y="223"/>
                    <a:pt x="121" y="224"/>
                  </a:cubicBezTo>
                  <a:cubicBezTo>
                    <a:pt x="122" y="224"/>
                    <a:pt x="122" y="224"/>
                    <a:pt x="123" y="225"/>
                  </a:cubicBezTo>
                  <a:cubicBezTo>
                    <a:pt x="123" y="225"/>
                    <a:pt x="124" y="225"/>
                    <a:pt x="124" y="225"/>
                  </a:cubicBezTo>
                  <a:cubicBezTo>
                    <a:pt x="129" y="227"/>
                    <a:pt x="133" y="229"/>
                    <a:pt x="136" y="230"/>
                  </a:cubicBezTo>
                  <a:cubicBezTo>
                    <a:pt x="140" y="232"/>
                    <a:pt x="144" y="233"/>
                    <a:pt x="148" y="234"/>
                  </a:cubicBezTo>
                  <a:cubicBezTo>
                    <a:pt x="148" y="234"/>
                    <a:pt x="148" y="235"/>
                    <a:pt x="148" y="235"/>
                  </a:cubicBezTo>
                  <a:cubicBezTo>
                    <a:pt x="152" y="236"/>
                    <a:pt x="156" y="237"/>
                    <a:pt x="161" y="238"/>
                  </a:cubicBezTo>
                  <a:cubicBezTo>
                    <a:pt x="161" y="238"/>
                    <a:pt x="162" y="238"/>
                    <a:pt x="162" y="239"/>
                  </a:cubicBezTo>
                  <a:cubicBezTo>
                    <a:pt x="163" y="239"/>
                    <a:pt x="163" y="239"/>
                    <a:pt x="163" y="239"/>
                  </a:cubicBezTo>
                  <a:cubicBezTo>
                    <a:pt x="164" y="239"/>
                    <a:pt x="164" y="239"/>
                    <a:pt x="165" y="239"/>
                  </a:cubicBezTo>
                  <a:cubicBezTo>
                    <a:pt x="166" y="239"/>
                    <a:pt x="166" y="239"/>
                    <a:pt x="166" y="240"/>
                  </a:cubicBezTo>
                  <a:cubicBezTo>
                    <a:pt x="168" y="240"/>
                    <a:pt x="170" y="240"/>
                    <a:pt x="172" y="241"/>
                  </a:cubicBezTo>
                  <a:cubicBezTo>
                    <a:pt x="174" y="241"/>
                    <a:pt x="177" y="242"/>
                    <a:pt x="179" y="242"/>
                  </a:cubicBezTo>
                  <a:cubicBezTo>
                    <a:pt x="180" y="242"/>
                    <a:pt x="181" y="242"/>
                    <a:pt x="181" y="242"/>
                  </a:cubicBezTo>
                  <a:cubicBezTo>
                    <a:pt x="181" y="242"/>
                    <a:pt x="181" y="242"/>
                    <a:pt x="181" y="242"/>
                  </a:cubicBezTo>
                  <a:cubicBezTo>
                    <a:pt x="186" y="243"/>
                    <a:pt x="189" y="243"/>
                    <a:pt x="189" y="243"/>
                  </a:cubicBezTo>
                  <a:cubicBezTo>
                    <a:pt x="189" y="243"/>
                    <a:pt x="190" y="244"/>
                    <a:pt x="190" y="244"/>
                  </a:cubicBezTo>
                  <a:cubicBezTo>
                    <a:pt x="193" y="244"/>
                    <a:pt x="195" y="244"/>
                    <a:pt x="197" y="244"/>
                  </a:cubicBezTo>
                  <a:cubicBezTo>
                    <a:pt x="198" y="244"/>
                    <a:pt x="199" y="244"/>
                    <a:pt x="199" y="244"/>
                  </a:cubicBezTo>
                  <a:cubicBezTo>
                    <a:pt x="201" y="244"/>
                    <a:pt x="202" y="245"/>
                    <a:pt x="202" y="245"/>
                  </a:cubicBezTo>
                  <a:cubicBezTo>
                    <a:pt x="212" y="245"/>
                    <a:pt x="215" y="245"/>
                    <a:pt x="222" y="245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22" y="245"/>
                    <a:pt x="229" y="245"/>
                    <a:pt x="238" y="243"/>
                  </a:cubicBezTo>
                  <a:cubicBezTo>
                    <a:pt x="239" y="243"/>
                    <a:pt x="239" y="243"/>
                    <a:pt x="239" y="243"/>
                  </a:cubicBezTo>
                  <a:cubicBezTo>
                    <a:pt x="241" y="243"/>
                    <a:pt x="242" y="243"/>
                    <a:pt x="244" y="243"/>
                  </a:cubicBezTo>
                  <a:close/>
                </a:path>
              </a:pathLst>
            </a:custGeom>
            <a:solidFill>
              <a:srgbClr val="69AE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E025AF5F-1075-0601-6666-B2B5C0B96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826" y="2971801"/>
              <a:ext cx="2146300" cy="2209800"/>
            </a:xfrm>
            <a:custGeom>
              <a:avLst/>
              <a:gdLst>
                <a:gd name="T0" fmla="*/ 266 w 279"/>
                <a:gd name="T1" fmla="*/ 239 h 287"/>
                <a:gd name="T2" fmla="*/ 163 w 279"/>
                <a:gd name="T3" fmla="*/ 229 h 287"/>
                <a:gd name="T4" fmla="*/ 13 w 279"/>
                <a:gd name="T5" fmla="*/ 47 h 287"/>
                <a:gd name="T6" fmla="*/ 116 w 279"/>
                <a:gd name="T7" fmla="*/ 58 h 287"/>
                <a:gd name="T8" fmla="*/ 266 w 279"/>
                <a:gd name="T9" fmla="*/ 23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87">
                  <a:moveTo>
                    <a:pt x="266" y="239"/>
                  </a:moveTo>
                  <a:cubicBezTo>
                    <a:pt x="279" y="287"/>
                    <a:pt x="233" y="282"/>
                    <a:pt x="163" y="229"/>
                  </a:cubicBezTo>
                  <a:cubicBezTo>
                    <a:pt x="93" y="176"/>
                    <a:pt x="26" y="94"/>
                    <a:pt x="13" y="47"/>
                  </a:cubicBezTo>
                  <a:cubicBezTo>
                    <a:pt x="0" y="0"/>
                    <a:pt x="46" y="5"/>
                    <a:pt x="116" y="58"/>
                  </a:cubicBezTo>
                  <a:cubicBezTo>
                    <a:pt x="186" y="111"/>
                    <a:pt x="253" y="192"/>
                    <a:pt x="266" y="2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" name="Group 23">
            <a:extLst>
              <a:ext uri="{FF2B5EF4-FFF2-40B4-BE49-F238E27FC236}">
                <a16:creationId xmlns:a16="http://schemas.microsoft.com/office/drawing/2014/main" id="{48C022B9-495D-5382-6544-46EC42FC7BDB}"/>
              </a:ext>
            </a:extLst>
          </p:cNvPr>
          <p:cNvGrpSpPr/>
          <p:nvPr/>
        </p:nvGrpSpPr>
        <p:grpSpPr>
          <a:xfrm>
            <a:off x="4622077" y="2820987"/>
            <a:ext cx="2794001" cy="2870200"/>
            <a:chOff x="4679951" y="2471739"/>
            <a:chExt cx="2794001" cy="2870200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426B46FF-1B7C-BF2B-12D4-9F89E6083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5689" y="2471739"/>
              <a:ext cx="2608263" cy="2686050"/>
            </a:xfrm>
            <a:custGeom>
              <a:avLst/>
              <a:gdLst>
                <a:gd name="T0" fmla="*/ 323 w 339"/>
                <a:gd name="T1" fmla="*/ 292 h 349"/>
                <a:gd name="T2" fmla="*/ 198 w 339"/>
                <a:gd name="T3" fmla="*/ 279 h 349"/>
                <a:gd name="T4" fmla="*/ 16 w 339"/>
                <a:gd name="T5" fmla="*/ 57 h 349"/>
                <a:gd name="T6" fmla="*/ 141 w 339"/>
                <a:gd name="T7" fmla="*/ 71 h 349"/>
                <a:gd name="T8" fmla="*/ 323 w 339"/>
                <a:gd name="T9" fmla="*/ 29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349">
                  <a:moveTo>
                    <a:pt x="323" y="292"/>
                  </a:moveTo>
                  <a:cubicBezTo>
                    <a:pt x="339" y="349"/>
                    <a:pt x="283" y="344"/>
                    <a:pt x="198" y="279"/>
                  </a:cubicBezTo>
                  <a:cubicBezTo>
                    <a:pt x="113" y="214"/>
                    <a:pt x="32" y="115"/>
                    <a:pt x="16" y="57"/>
                  </a:cubicBezTo>
                  <a:cubicBezTo>
                    <a:pt x="0" y="0"/>
                    <a:pt x="56" y="6"/>
                    <a:pt x="141" y="71"/>
                  </a:cubicBezTo>
                  <a:cubicBezTo>
                    <a:pt x="226" y="135"/>
                    <a:pt x="307" y="234"/>
                    <a:pt x="323" y="29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04AB7188-B5B4-CEB2-0899-E4774740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1" y="2655889"/>
              <a:ext cx="2640013" cy="2686050"/>
            </a:xfrm>
            <a:custGeom>
              <a:avLst/>
              <a:gdLst>
                <a:gd name="T0" fmla="*/ 222 w 343"/>
                <a:gd name="T1" fmla="*/ 255 h 349"/>
                <a:gd name="T2" fmla="*/ 40 w 343"/>
                <a:gd name="T3" fmla="*/ 33 h 349"/>
                <a:gd name="T4" fmla="*/ 39 w 343"/>
                <a:gd name="T5" fmla="*/ 7 h 349"/>
                <a:gd name="T6" fmla="*/ 42 w 343"/>
                <a:gd name="T7" fmla="*/ 0 h 349"/>
                <a:gd name="T8" fmla="*/ 38 w 343"/>
                <a:gd name="T9" fmla="*/ 5 h 349"/>
                <a:gd name="T10" fmla="*/ 37 w 343"/>
                <a:gd name="T11" fmla="*/ 7 h 349"/>
                <a:gd name="T12" fmla="*/ 34 w 343"/>
                <a:gd name="T13" fmla="*/ 11 h 349"/>
                <a:gd name="T14" fmla="*/ 33 w 343"/>
                <a:gd name="T15" fmla="*/ 12 h 349"/>
                <a:gd name="T16" fmla="*/ 29 w 343"/>
                <a:gd name="T17" fmla="*/ 17 h 349"/>
                <a:gd name="T18" fmla="*/ 28 w 343"/>
                <a:gd name="T19" fmla="*/ 18 h 349"/>
                <a:gd name="T20" fmla="*/ 26 w 343"/>
                <a:gd name="T21" fmla="*/ 22 h 349"/>
                <a:gd name="T22" fmla="*/ 25 w 343"/>
                <a:gd name="T23" fmla="*/ 24 h 349"/>
                <a:gd name="T24" fmla="*/ 23 w 343"/>
                <a:gd name="T25" fmla="*/ 27 h 349"/>
                <a:gd name="T26" fmla="*/ 21 w 343"/>
                <a:gd name="T27" fmla="*/ 29 h 349"/>
                <a:gd name="T28" fmla="*/ 20 w 343"/>
                <a:gd name="T29" fmla="*/ 31 h 349"/>
                <a:gd name="T30" fmla="*/ 18 w 343"/>
                <a:gd name="T31" fmla="*/ 34 h 349"/>
                <a:gd name="T32" fmla="*/ 18 w 343"/>
                <a:gd name="T33" fmla="*/ 35 h 349"/>
                <a:gd name="T34" fmla="*/ 15 w 343"/>
                <a:gd name="T35" fmla="*/ 39 h 349"/>
                <a:gd name="T36" fmla="*/ 15 w 343"/>
                <a:gd name="T37" fmla="*/ 40 h 349"/>
                <a:gd name="T38" fmla="*/ 13 w 343"/>
                <a:gd name="T39" fmla="*/ 45 h 349"/>
                <a:gd name="T40" fmla="*/ 12 w 343"/>
                <a:gd name="T41" fmla="*/ 46 h 349"/>
                <a:gd name="T42" fmla="*/ 10 w 343"/>
                <a:gd name="T43" fmla="*/ 51 h 349"/>
                <a:gd name="T44" fmla="*/ 10 w 343"/>
                <a:gd name="T45" fmla="*/ 51 h 349"/>
                <a:gd name="T46" fmla="*/ 7 w 343"/>
                <a:gd name="T47" fmla="*/ 57 h 349"/>
                <a:gd name="T48" fmla="*/ 7 w 343"/>
                <a:gd name="T49" fmla="*/ 58 h 349"/>
                <a:gd name="T50" fmla="*/ 5 w 343"/>
                <a:gd name="T51" fmla="*/ 63 h 349"/>
                <a:gd name="T52" fmla="*/ 4 w 343"/>
                <a:gd name="T53" fmla="*/ 65 h 349"/>
                <a:gd name="T54" fmla="*/ 2 w 343"/>
                <a:gd name="T55" fmla="*/ 71 h 349"/>
                <a:gd name="T56" fmla="*/ 3 w 343"/>
                <a:gd name="T57" fmla="*/ 95 h 349"/>
                <a:gd name="T58" fmla="*/ 168 w 343"/>
                <a:gd name="T59" fmla="*/ 296 h 349"/>
                <a:gd name="T60" fmla="*/ 273 w 343"/>
                <a:gd name="T61" fmla="*/ 343 h 349"/>
                <a:gd name="T62" fmla="*/ 278 w 343"/>
                <a:gd name="T63" fmla="*/ 341 h 349"/>
                <a:gd name="T64" fmla="*/ 280 w 343"/>
                <a:gd name="T65" fmla="*/ 340 h 349"/>
                <a:gd name="T66" fmla="*/ 286 w 343"/>
                <a:gd name="T67" fmla="*/ 338 h 349"/>
                <a:gd name="T68" fmla="*/ 287 w 343"/>
                <a:gd name="T69" fmla="*/ 338 h 349"/>
                <a:gd name="T70" fmla="*/ 292 w 343"/>
                <a:gd name="T71" fmla="*/ 335 h 349"/>
                <a:gd name="T72" fmla="*/ 293 w 343"/>
                <a:gd name="T73" fmla="*/ 335 h 349"/>
                <a:gd name="T74" fmla="*/ 298 w 343"/>
                <a:gd name="T75" fmla="*/ 332 h 349"/>
                <a:gd name="T76" fmla="*/ 299 w 343"/>
                <a:gd name="T77" fmla="*/ 332 h 349"/>
                <a:gd name="T78" fmla="*/ 304 w 343"/>
                <a:gd name="T79" fmla="*/ 330 h 349"/>
                <a:gd name="T80" fmla="*/ 304 w 343"/>
                <a:gd name="T81" fmla="*/ 329 h 349"/>
                <a:gd name="T82" fmla="*/ 308 w 343"/>
                <a:gd name="T83" fmla="*/ 327 h 349"/>
                <a:gd name="T84" fmla="*/ 310 w 343"/>
                <a:gd name="T85" fmla="*/ 326 h 349"/>
                <a:gd name="T86" fmla="*/ 312 w 343"/>
                <a:gd name="T87" fmla="*/ 325 h 349"/>
                <a:gd name="T88" fmla="*/ 315 w 343"/>
                <a:gd name="T89" fmla="*/ 323 h 349"/>
                <a:gd name="T90" fmla="*/ 317 w 343"/>
                <a:gd name="T91" fmla="*/ 322 h 349"/>
                <a:gd name="T92" fmla="*/ 320 w 343"/>
                <a:gd name="T93" fmla="*/ 320 h 349"/>
                <a:gd name="T94" fmla="*/ 322 w 343"/>
                <a:gd name="T95" fmla="*/ 319 h 349"/>
                <a:gd name="T96" fmla="*/ 326 w 343"/>
                <a:gd name="T97" fmla="*/ 316 h 349"/>
                <a:gd name="T98" fmla="*/ 327 w 343"/>
                <a:gd name="T99" fmla="*/ 316 h 349"/>
                <a:gd name="T100" fmla="*/ 331 w 343"/>
                <a:gd name="T101" fmla="*/ 312 h 349"/>
                <a:gd name="T102" fmla="*/ 333 w 343"/>
                <a:gd name="T103" fmla="*/ 311 h 349"/>
                <a:gd name="T104" fmla="*/ 337 w 343"/>
                <a:gd name="T105" fmla="*/ 308 h 349"/>
                <a:gd name="T106" fmla="*/ 339 w 343"/>
                <a:gd name="T107" fmla="*/ 307 h 349"/>
                <a:gd name="T108" fmla="*/ 343 w 343"/>
                <a:gd name="T109" fmla="*/ 303 h 349"/>
                <a:gd name="T110" fmla="*/ 343 w 343"/>
                <a:gd name="T111" fmla="*/ 303 h 349"/>
                <a:gd name="T112" fmla="*/ 337 w 343"/>
                <a:gd name="T113" fmla="*/ 306 h 349"/>
                <a:gd name="T114" fmla="*/ 222 w 343"/>
                <a:gd name="T115" fmla="*/ 25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3" h="349">
                  <a:moveTo>
                    <a:pt x="222" y="255"/>
                  </a:moveTo>
                  <a:cubicBezTo>
                    <a:pt x="137" y="190"/>
                    <a:pt x="56" y="91"/>
                    <a:pt x="40" y="33"/>
                  </a:cubicBezTo>
                  <a:cubicBezTo>
                    <a:pt x="37" y="22"/>
                    <a:pt x="36" y="13"/>
                    <a:pt x="39" y="7"/>
                  </a:cubicBezTo>
                  <a:cubicBezTo>
                    <a:pt x="39" y="4"/>
                    <a:pt x="41" y="2"/>
                    <a:pt x="42" y="0"/>
                  </a:cubicBezTo>
                  <a:cubicBezTo>
                    <a:pt x="41" y="2"/>
                    <a:pt x="40" y="3"/>
                    <a:pt x="38" y="5"/>
                  </a:cubicBezTo>
                  <a:cubicBezTo>
                    <a:pt x="38" y="6"/>
                    <a:pt x="37" y="6"/>
                    <a:pt x="37" y="7"/>
                  </a:cubicBezTo>
                  <a:cubicBezTo>
                    <a:pt x="36" y="8"/>
                    <a:pt x="35" y="10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1" y="14"/>
                    <a:pt x="30" y="15"/>
                    <a:pt x="29" y="17"/>
                  </a:cubicBezTo>
                  <a:cubicBezTo>
                    <a:pt x="29" y="17"/>
                    <a:pt x="29" y="18"/>
                    <a:pt x="28" y="18"/>
                  </a:cubicBezTo>
                  <a:cubicBezTo>
                    <a:pt x="28" y="19"/>
                    <a:pt x="27" y="21"/>
                    <a:pt x="26" y="22"/>
                  </a:cubicBezTo>
                  <a:cubicBezTo>
                    <a:pt x="25" y="23"/>
                    <a:pt x="25" y="23"/>
                    <a:pt x="25" y="24"/>
                  </a:cubicBezTo>
                  <a:cubicBezTo>
                    <a:pt x="24" y="25"/>
                    <a:pt x="23" y="26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30"/>
                    <a:pt x="20" y="30"/>
                    <a:pt x="20" y="31"/>
                  </a:cubicBezTo>
                  <a:cubicBezTo>
                    <a:pt x="19" y="32"/>
                    <a:pt x="19" y="33"/>
                    <a:pt x="18" y="34"/>
                  </a:cubicBezTo>
                  <a:cubicBezTo>
                    <a:pt x="18" y="34"/>
                    <a:pt x="18" y="35"/>
                    <a:pt x="18" y="35"/>
                  </a:cubicBezTo>
                  <a:cubicBezTo>
                    <a:pt x="17" y="37"/>
                    <a:pt x="16" y="38"/>
                    <a:pt x="15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2"/>
                    <a:pt x="13" y="43"/>
                    <a:pt x="13" y="45"/>
                  </a:cubicBezTo>
                  <a:cubicBezTo>
                    <a:pt x="13" y="45"/>
                    <a:pt x="12" y="45"/>
                    <a:pt x="12" y="46"/>
                  </a:cubicBezTo>
                  <a:cubicBezTo>
                    <a:pt x="11" y="47"/>
                    <a:pt x="10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3"/>
                    <a:pt x="8" y="55"/>
                    <a:pt x="7" y="57"/>
                  </a:cubicBezTo>
                  <a:cubicBezTo>
                    <a:pt x="7" y="57"/>
                    <a:pt x="7" y="58"/>
                    <a:pt x="7" y="58"/>
                  </a:cubicBezTo>
                  <a:cubicBezTo>
                    <a:pt x="6" y="60"/>
                    <a:pt x="5" y="62"/>
                    <a:pt x="5" y="63"/>
                  </a:cubicBezTo>
                  <a:cubicBezTo>
                    <a:pt x="4" y="64"/>
                    <a:pt x="4" y="65"/>
                    <a:pt x="4" y="65"/>
                  </a:cubicBezTo>
                  <a:cubicBezTo>
                    <a:pt x="3" y="68"/>
                    <a:pt x="2" y="70"/>
                    <a:pt x="2" y="71"/>
                  </a:cubicBezTo>
                  <a:cubicBezTo>
                    <a:pt x="0" y="77"/>
                    <a:pt x="0" y="85"/>
                    <a:pt x="3" y="95"/>
                  </a:cubicBezTo>
                  <a:cubicBezTo>
                    <a:pt x="17" y="148"/>
                    <a:pt x="91" y="238"/>
                    <a:pt x="168" y="296"/>
                  </a:cubicBezTo>
                  <a:cubicBezTo>
                    <a:pt x="217" y="333"/>
                    <a:pt x="254" y="349"/>
                    <a:pt x="273" y="343"/>
                  </a:cubicBezTo>
                  <a:cubicBezTo>
                    <a:pt x="274" y="342"/>
                    <a:pt x="276" y="342"/>
                    <a:pt x="278" y="341"/>
                  </a:cubicBezTo>
                  <a:cubicBezTo>
                    <a:pt x="279" y="340"/>
                    <a:pt x="280" y="340"/>
                    <a:pt x="280" y="340"/>
                  </a:cubicBezTo>
                  <a:cubicBezTo>
                    <a:pt x="282" y="339"/>
                    <a:pt x="284" y="339"/>
                    <a:pt x="286" y="338"/>
                  </a:cubicBezTo>
                  <a:cubicBezTo>
                    <a:pt x="286" y="338"/>
                    <a:pt x="286" y="338"/>
                    <a:pt x="287" y="338"/>
                  </a:cubicBezTo>
                  <a:cubicBezTo>
                    <a:pt x="288" y="337"/>
                    <a:pt x="290" y="336"/>
                    <a:pt x="292" y="335"/>
                  </a:cubicBezTo>
                  <a:cubicBezTo>
                    <a:pt x="292" y="335"/>
                    <a:pt x="293" y="335"/>
                    <a:pt x="293" y="335"/>
                  </a:cubicBezTo>
                  <a:cubicBezTo>
                    <a:pt x="294" y="334"/>
                    <a:pt x="296" y="333"/>
                    <a:pt x="298" y="332"/>
                  </a:cubicBezTo>
                  <a:cubicBezTo>
                    <a:pt x="298" y="332"/>
                    <a:pt x="299" y="332"/>
                    <a:pt x="299" y="332"/>
                  </a:cubicBezTo>
                  <a:cubicBezTo>
                    <a:pt x="300" y="331"/>
                    <a:pt x="302" y="330"/>
                    <a:pt x="304" y="330"/>
                  </a:cubicBezTo>
                  <a:cubicBezTo>
                    <a:pt x="304" y="329"/>
                    <a:pt x="304" y="329"/>
                    <a:pt x="304" y="329"/>
                  </a:cubicBezTo>
                  <a:cubicBezTo>
                    <a:pt x="306" y="329"/>
                    <a:pt x="307" y="328"/>
                    <a:pt x="308" y="327"/>
                  </a:cubicBezTo>
                  <a:cubicBezTo>
                    <a:pt x="309" y="327"/>
                    <a:pt x="309" y="327"/>
                    <a:pt x="310" y="326"/>
                  </a:cubicBezTo>
                  <a:cubicBezTo>
                    <a:pt x="311" y="326"/>
                    <a:pt x="311" y="325"/>
                    <a:pt x="312" y="325"/>
                  </a:cubicBezTo>
                  <a:cubicBezTo>
                    <a:pt x="313" y="324"/>
                    <a:pt x="314" y="324"/>
                    <a:pt x="315" y="323"/>
                  </a:cubicBezTo>
                  <a:cubicBezTo>
                    <a:pt x="316" y="323"/>
                    <a:pt x="316" y="322"/>
                    <a:pt x="317" y="322"/>
                  </a:cubicBezTo>
                  <a:cubicBezTo>
                    <a:pt x="318" y="321"/>
                    <a:pt x="319" y="321"/>
                    <a:pt x="320" y="320"/>
                  </a:cubicBezTo>
                  <a:cubicBezTo>
                    <a:pt x="321" y="320"/>
                    <a:pt x="321" y="319"/>
                    <a:pt x="322" y="319"/>
                  </a:cubicBezTo>
                  <a:cubicBezTo>
                    <a:pt x="323" y="318"/>
                    <a:pt x="324" y="317"/>
                    <a:pt x="326" y="316"/>
                  </a:cubicBezTo>
                  <a:cubicBezTo>
                    <a:pt x="326" y="316"/>
                    <a:pt x="326" y="316"/>
                    <a:pt x="327" y="316"/>
                  </a:cubicBezTo>
                  <a:cubicBezTo>
                    <a:pt x="328" y="314"/>
                    <a:pt x="330" y="313"/>
                    <a:pt x="331" y="312"/>
                  </a:cubicBezTo>
                  <a:cubicBezTo>
                    <a:pt x="332" y="312"/>
                    <a:pt x="332" y="312"/>
                    <a:pt x="333" y="311"/>
                  </a:cubicBezTo>
                  <a:cubicBezTo>
                    <a:pt x="334" y="310"/>
                    <a:pt x="336" y="309"/>
                    <a:pt x="337" y="308"/>
                  </a:cubicBezTo>
                  <a:cubicBezTo>
                    <a:pt x="337" y="308"/>
                    <a:pt x="338" y="307"/>
                    <a:pt x="339" y="307"/>
                  </a:cubicBezTo>
                  <a:cubicBezTo>
                    <a:pt x="341" y="305"/>
                    <a:pt x="342" y="304"/>
                    <a:pt x="343" y="303"/>
                  </a:cubicBezTo>
                  <a:cubicBezTo>
                    <a:pt x="343" y="303"/>
                    <a:pt x="343" y="303"/>
                    <a:pt x="343" y="303"/>
                  </a:cubicBezTo>
                  <a:cubicBezTo>
                    <a:pt x="342" y="304"/>
                    <a:pt x="340" y="305"/>
                    <a:pt x="337" y="306"/>
                  </a:cubicBezTo>
                  <a:cubicBezTo>
                    <a:pt x="317" y="313"/>
                    <a:pt x="275" y="295"/>
                    <a:pt x="222" y="255"/>
                  </a:cubicBezTo>
                  <a:close/>
                </a:path>
              </a:pathLst>
            </a:custGeom>
            <a:solidFill>
              <a:srgbClr val="2A57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" name="Group 24">
            <a:extLst>
              <a:ext uri="{FF2B5EF4-FFF2-40B4-BE49-F238E27FC236}">
                <a16:creationId xmlns:a16="http://schemas.microsoft.com/office/drawing/2014/main" id="{17DCDF57-D8A8-371B-6617-F446F94DA7C0}"/>
              </a:ext>
            </a:extLst>
          </p:cNvPr>
          <p:cNvGrpSpPr/>
          <p:nvPr/>
        </p:nvGrpSpPr>
        <p:grpSpPr>
          <a:xfrm>
            <a:off x="4753840" y="2035174"/>
            <a:ext cx="2800350" cy="2894455"/>
            <a:chOff x="4811714" y="1685926"/>
            <a:chExt cx="2800350" cy="2894455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90B07AC-F5EE-152D-D1A1-C02740E99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926" y="1685926"/>
              <a:ext cx="2370138" cy="2439988"/>
            </a:xfrm>
            <a:custGeom>
              <a:avLst/>
              <a:gdLst>
                <a:gd name="T0" fmla="*/ 293 w 308"/>
                <a:gd name="T1" fmla="*/ 265 h 317"/>
                <a:gd name="T2" fmla="*/ 180 w 308"/>
                <a:gd name="T3" fmla="*/ 253 h 317"/>
                <a:gd name="T4" fmla="*/ 14 w 308"/>
                <a:gd name="T5" fmla="*/ 52 h 317"/>
                <a:gd name="T6" fmla="*/ 128 w 308"/>
                <a:gd name="T7" fmla="*/ 64 h 317"/>
                <a:gd name="T8" fmla="*/ 293 w 308"/>
                <a:gd name="T9" fmla="*/ 265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17">
                  <a:moveTo>
                    <a:pt x="293" y="265"/>
                  </a:moveTo>
                  <a:cubicBezTo>
                    <a:pt x="308" y="317"/>
                    <a:pt x="257" y="312"/>
                    <a:pt x="180" y="253"/>
                  </a:cubicBezTo>
                  <a:cubicBezTo>
                    <a:pt x="103" y="194"/>
                    <a:pt x="29" y="105"/>
                    <a:pt x="14" y="52"/>
                  </a:cubicBezTo>
                  <a:cubicBezTo>
                    <a:pt x="0" y="0"/>
                    <a:pt x="51" y="6"/>
                    <a:pt x="128" y="64"/>
                  </a:cubicBezTo>
                  <a:cubicBezTo>
                    <a:pt x="205" y="123"/>
                    <a:pt x="279" y="213"/>
                    <a:pt x="293" y="26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1D83D4F-C050-6EB8-273E-9EC947D6B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4" y="1818131"/>
              <a:ext cx="2692400" cy="2762250"/>
            </a:xfrm>
            <a:custGeom>
              <a:avLst/>
              <a:gdLst>
                <a:gd name="T0" fmla="*/ 310 w 350"/>
                <a:gd name="T1" fmla="*/ 342 h 359"/>
                <a:gd name="T2" fmla="*/ 350 w 350"/>
                <a:gd name="T3" fmla="*/ 271 h 359"/>
                <a:gd name="T4" fmla="*/ 236 w 350"/>
                <a:gd name="T5" fmla="*/ 235 h 359"/>
                <a:gd name="T6" fmla="*/ 70 w 350"/>
                <a:gd name="T7" fmla="*/ 34 h 359"/>
                <a:gd name="T8" fmla="*/ 80 w 350"/>
                <a:gd name="T9" fmla="*/ 0 h 359"/>
                <a:gd name="T10" fmla="*/ 9 w 350"/>
                <a:gd name="T11" fmla="*/ 40 h 359"/>
                <a:gd name="T12" fmla="*/ 5 w 350"/>
                <a:gd name="T13" fmla="*/ 75 h 359"/>
                <a:gd name="T14" fmla="*/ 187 w 350"/>
                <a:gd name="T15" fmla="*/ 296 h 359"/>
                <a:gd name="T16" fmla="*/ 310 w 350"/>
                <a:gd name="T17" fmla="*/ 34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359">
                  <a:moveTo>
                    <a:pt x="310" y="342"/>
                  </a:moveTo>
                  <a:cubicBezTo>
                    <a:pt x="337" y="311"/>
                    <a:pt x="347" y="282"/>
                    <a:pt x="350" y="271"/>
                  </a:cubicBezTo>
                  <a:cubicBezTo>
                    <a:pt x="342" y="295"/>
                    <a:pt x="298" y="282"/>
                    <a:pt x="236" y="235"/>
                  </a:cubicBezTo>
                  <a:cubicBezTo>
                    <a:pt x="159" y="176"/>
                    <a:pt x="85" y="87"/>
                    <a:pt x="70" y="34"/>
                  </a:cubicBezTo>
                  <a:cubicBezTo>
                    <a:pt x="65" y="15"/>
                    <a:pt x="69" y="3"/>
                    <a:pt x="80" y="0"/>
                  </a:cubicBezTo>
                  <a:cubicBezTo>
                    <a:pt x="41" y="12"/>
                    <a:pt x="18" y="32"/>
                    <a:pt x="9" y="40"/>
                  </a:cubicBezTo>
                  <a:cubicBezTo>
                    <a:pt x="2" y="46"/>
                    <a:pt x="0" y="57"/>
                    <a:pt x="5" y="75"/>
                  </a:cubicBezTo>
                  <a:cubicBezTo>
                    <a:pt x="21" y="132"/>
                    <a:pt x="102" y="231"/>
                    <a:pt x="187" y="296"/>
                  </a:cubicBezTo>
                  <a:cubicBezTo>
                    <a:pt x="249" y="343"/>
                    <a:pt x="296" y="359"/>
                    <a:pt x="310" y="342"/>
                  </a:cubicBezTo>
                  <a:close/>
                </a:path>
              </a:pathLst>
            </a:custGeom>
            <a:solidFill>
              <a:srgbClr val="69AE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91F707C3-7E23-8ABC-49AA-35F26ED69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4090" y="5083174"/>
            <a:ext cx="1588" cy="1588"/>
          </a:xfrm>
          <a:prstGeom prst="rect">
            <a:avLst/>
          </a:prstGeom>
          <a:solidFill>
            <a:srgbClr val="F26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2D70FDB7-6A38-782C-1A97-892F04CF2399}"/>
              </a:ext>
            </a:extLst>
          </p:cNvPr>
          <p:cNvSpPr>
            <a:spLocks/>
          </p:cNvSpPr>
          <p:nvPr/>
        </p:nvSpPr>
        <p:spPr bwMode="auto">
          <a:xfrm>
            <a:off x="5869852" y="2382837"/>
            <a:ext cx="2022475" cy="2092325"/>
          </a:xfrm>
          <a:custGeom>
            <a:avLst/>
            <a:gdLst>
              <a:gd name="T0" fmla="*/ 260 w 263"/>
              <a:gd name="T1" fmla="*/ 246 h 272"/>
              <a:gd name="T2" fmla="*/ 262 w 263"/>
              <a:gd name="T3" fmla="*/ 201 h 272"/>
              <a:gd name="T4" fmla="*/ 259 w 263"/>
              <a:gd name="T5" fmla="*/ 181 h 272"/>
              <a:gd name="T6" fmla="*/ 257 w 263"/>
              <a:gd name="T7" fmla="*/ 167 h 272"/>
              <a:gd name="T8" fmla="*/ 254 w 263"/>
              <a:gd name="T9" fmla="*/ 157 h 272"/>
              <a:gd name="T10" fmla="*/ 243 w 263"/>
              <a:gd name="T11" fmla="*/ 125 h 272"/>
              <a:gd name="T12" fmla="*/ 227 w 263"/>
              <a:gd name="T13" fmla="*/ 97 h 272"/>
              <a:gd name="T14" fmla="*/ 204 w 263"/>
              <a:gd name="T15" fmla="*/ 68 h 272"/>
              <a:gd name="T16" fmla="*/ 178 w 263"/>
              <a:gd name="T17" fmla="*/ 44 h 272"/>
              <a:gd name="T18" fmla="*/ 103 w 263"/>
              <a:gd name="T19" fmla="*/ 8 h 272"/>
              <a:gd name="T20" fmla="*/ 61 w 263"/>
              <a:gd name="T21" fmla="*/ 1 h 272"/>
              <a:gd name="T22" fmla="*/ 39 w 263"/>
              <a:gd name="T23" fmla="*/ 1 h 272"/>
              <a:gd name="T24" fmla="*/ 28 w 263"/>
              <a:gd name="T25" fmla="*/ 2 h 272"/>
              <a:gd name="T26" fmla="*/ 18 w 263"/>
              <a:gd name="T27" fmla="*/ 3 h 272"/>
              <a:gd name="T28" fmla="*/ 6 w 263"/>
              <a:gd name="T29" fmla="*/ 35 h 272"/>
              <a:gd name="T30" fmla="*/ 155 w 263"/>
              <a:gd name="T31" fmla="*/ 217 h 272"/>
              <a:gd name="T32" fmla="*/ 260 w 263"/>
              <a:gd name="T33" fmla="*/ 24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3" h="272">
                <a:moveTo>
                  <a:pt x="260" y="246"/>
                </a:moveTo>
                <a:cubicBezTo>
                  <a:pt x="262" y="232"/>
                  <a:pt x="263" y="218"/>
                  <a:pt x="262" y="201"/>
                </a:cubicBezTo>
                <a:cubicBezTo>
                  <a:pt x="261" y="195"/>
                  <a:pt x="260" y="187"/>
                  <a:pt x="259" y="181"/>
                </a:cubicBezTo>
                <a:cubicBezTo>
                  <a:pt x="259" y="177"/>
                  <a:pt x="258" y="171"/>
                  <a:pt x="257" y="167"/>
                </a:cubicBezTo>
                <a:cubicBezTo>
                  <a:pt x="256" y="164"/>
                  <a:pt x="255" y="160"/>
                  <a:pt x="254" y="157"/>
                </a:cubicBezTo>
                <a:cubicBezTo>
                  <a:pt x="251" y="146"/>
                  <a:pt x="248" y="136"/>
                  <a:pt x="243" y="125"/>
                </a:cubicBezTo>
                <a:cubicBezTo>
                  <a:pt x="237" y="114"/>
                  <a:pt x="231" y="103"/>
                  <a:pt x="227" y="97"/>
                </a:cubicBezTo>
                <a:cubicBezTo>
                  <a:pt x="223" y="90"/>
                  <a:pt x="216" y="81"/>
                  <a:pt x="204" y="68"/>
                </a:cubicBezTo>
                <a:cubicBezTo>
                  <a:pt x="196" y="60"/>
                  <a:pt x="188" y="52"/>
                  <a:pt x="178" y="44"/>
                </a:cubicBezTo>
                <a:cubicBezTo>
                  <a:pt x="163" y="33"/>
                  <a:pt x="137" y="17"/>
                  <a:pt x="103" y="8"/>
                </a:cubicBezTo>
                <a:cubicBezTo>
                  <a:pt x="97" y="6"/>
                  <a:pt x="82" y="2"/>
                  <a:pt x="61" y="1"/>
                </a:cubicBezTo>
                <a:cubicBezTo>
                  <a:pt x="58" y="1"/>
                  <a:pt x="50" y="0"/>
                  <a:pt x="39" y="1"/>
                </a:cubicBezTo>
                <a:cubicBezTo>
                  <a:pt x="36" y="1"/>
                  <a:pt x="31" y="1"/>
                  <a:pt x="28" y="2"/>
                </a:cubicBezTo>
                <a:cubicBezTo>
                  <a:pt x="25" y="2"/>
                  <a:pt x="21" y="2"/>
                  <a:pt x="18" y="3"/>
                </a:cubicBezTo>
                <a:cubicBezTo>
                  <a:pt x="5" y="5"/>
                  <a:pt x="0" y="15"/>
                  <a:pt x="6" y="35"/>
                </a:cubicBezTo>
                <a:cubicBezTo>
                  <a:pt x="19" y="82"/>
                  <a:pt x="86" y="164"/>
                  <a:pt x="155" y="217"/>
                </a:cubicBezTo>
                <a:cubicBezTo>
                  <a:pt x="214" y="262"/>
                  <a:pt x="256" y="272"/>
                  <a:pt x="260" y="246"/>
                </a:cubicBezTo>
                <a:close/>
              </a:path>
            </a:pathLst>
          </a:custGeom>
          <a:solidFill>
            <a:srgbClr val="2A5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01365094-5967-BD63-110B-12F3DFA574F3}"/>
              </a:ext>
            </a:extLst>
          </p:cNvPr>
          <p:cNvSpPr/>
          <p:nvPr/>
        </p:nvSpPr>
        <p:spPr>
          <a:xfrm>
            <a:off x="6512741" y="2321164"/>
            <a:ext cx="3420329" cy="672591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12700" cmpd="sng">
            <a:solidFill>
              <a:schemeClr val="bg1">
                <a:lumMod val="50000"/>
                <a:alpha val="50000"/>
              </a:schemeClr>
            </a:solidFill>
            <a:prstDash val="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45B4F1AB-0506-A967-C2BD-40ED2A834394}"/>
              </a:ext>
            </a:extLst>
          </p:cNvPr>
          <p:cNvSpPr/>
          <p:nvPr/>
        </p:nvSpPr>
        <p:spPr>
          <a:xfrm>
            <a:off x="6726285" y="4820599"/>
            <a:ext cx="3648995" cy="672591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12700" cmpd="sng">
            <a:solidFill>
              <a:schemeClr val="bg1">
                <a:lumMod val="50000"/>
                <a:alpha val="50000"/>
              </a:schemeClr>
            </a:solidFill>
            <a:prstDash val="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15CE3BD4-D6B2-35D7-3EF5-B0AAB55AF8E7}"/>
              </a:ext>
            </a:extLst>
          </p:cNvPr>
          <p:cNvSpPr/>
          <p:nvPr/>
        </p:nvSpPr>
        <p:spPr>
          <a:xfrm flipH="1">
            <a:off x="2093214" y="2056321"/>
            <a:ext cx="3044799" cy="672591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12700" cmpd="sng">
            <a:solidFill>
              <a:schemeClr val="bg1">
                <a:lumMod val="50000"/>
                <a:alpha val="50000"/>
              </a:schemeClr>
            </a:solidFill>
            <a:prstDash val="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C5385A03-49E3-0DD5-19D9-53887B4F71D2}"/>
              </a:ext>
            </a:extLst>
          </p:cNvPr>
          <p:cNvSpPr/>
          <p:nvPr/>
        </p:nvSpPr>
        <p:spPr>
          <a:xfrm flipH="1">
            <a:off x="1463627" y="4089653"/>
            <a:ext cx="3260051" cy="672591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12700" cmpd="sng">
            <a:solidFill>
              <a:schemeClr val="bg1">
                <a:lumMod val="50000"/>
                <a:alpha val="50000"/>
              </a:schemeClr>
            </a:solidFill>
            <a:prstDash val="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FF32E26-D3D0-5999-46F8-52F3D1C681F7}"/>
              </a:ext>
            </a:extLst>
          </p:cNvPr>
          <p:cNvGrpSpPr/>
          <p:nvPr/>
        </p:nvGrpSpPr>
        <p:grpSpPr>
          <a:xfrm>
            <a:off x="7721251" y="1961213"/>
            <a:ext cx="3048349" cy="930980"/>
            <a:chOff x="-142065" y="1814006"/>
            <a:chExt cx="3048349" cy="93098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45BBA65-2453-A836-B84C-AA0DACCB3089}"/>
                </a:ext>
              </a:extLst>
            </p:cNvPr>
            <p:cNvSpPr txBox="1"/>
            <p:nvPr/>
          </p:nvSpPr>
          <p:spPr>
            <a:xfrm>
              <a:off x="-129995" y="2190603"/>
              <a:ext cx="303627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DB6B2B4-45C2-6EFC-083A-8F781AD95320}"/>
                </a:ext>
              </a:extLst>
            </p:cNvPr>
            <p:cNvSpPr txBox="1"/>
            <p:nvPr/>
          </p:nvSpPr>
          <p:spPr>
            <a:xfrm>
              <a:off x="-142065" y="181400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669C71D-F47B-4EE1-E480-0913049CD94B}"/>
              </a:ext>
            </a:extLst>
          </p:cNvPr>
          <p:cNvGrpSpPr/>
          <p:nvPr/>
        </p:nvGrpSpPr>
        <p:grpSpPr>
          <a:xfrm>
            <a:off x="1277256" y="1698913"/>
            <a:ext cx="2933669" cy="930980"/>
            <a:chOff x="403555" y="1814006"/>
            <a:chExt cx="2933669" cy="93098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C1C5642-97A0-B199-9A82-98DD6393B7B2}"/>
                </a:ext>
              </a:extLst>
            </p:cNvPr>
            <p:cNvSpPr txBox="1"/>
            <p:nvPr/>
          </p:nvSpPr>
          <p:spPr>
            <a:xfrm>
              <a:off x="403555" y="2190603"/>
              <a:ext cx="293366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15D47CE-93AA-B5F1-C65F-634126BE150B}"/>
                </a:ext>
              </a:extLst>
            </p:cNvPr>
            <p:cNvSpPr txBox="1"/>
            <p:nvPr/>
          </p:nvSpPr>
          <p:spPr>
            <a:xfrm>
              <a:off x="1312237" y="181400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084868F-31D6-0578-9B41-B1E2B0D1F323}"/>
              </a:ext>
            </a:extLst>
          </p:cNvPr>
          <p:cNvGrpSpPr/>
          <p:nvPr/>
        </p:nvGrpSpPr>
        <p:grpSpPr>
          <a:xfrm>
            <a:off x="7792315" y="4464139"/>
            <a:ext cx="3048349" cy="930980"/>
            <a:chOff x="-142065" y="1814006"/>
            <a:chExt cx="3048349" cy="93098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1FDC0B1-4BB1-E28A-50A2-45322C5650C8}"/>
                </a:ext>
              </a:extLst>
            </p:cNvPr>
            <p:cNvSpPr txBox="1"/>
            <p:nvPr/>
          </p:nvSpPr>
          <p:spPr>
            <a:xfrm>
              <a:off x="-129995" y="2190603"/>
              <a:ext cx="303627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5C9F62E-BE33-D9CE-C26E-91D802F80FBF}"/>
                </a:ext>
              </a:extLst>
            </p:cNvPr>
            <p:cNvSpPr txBox="1"/>
            <p:nvPr/>
          </p:nvSpPr>
          <p:spPr>
            <a:xfrm>
              <a:off x="-142065" y="181400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86EBA59-7ADA-9CFE-AA80-CB1104344A56}"/>
              </a:ext>
            </a:extLst>
          </p:cNvPr>
          <p:cNvGrpSpPr/>
          <p:nvPr/>
        </p:nvGrpSpPr>
        <p:grpSpPr>
          <a:xfrm>
            <a:off x="1017152" y="3723182"/>
            <a:ext cx="2933669" cy="930980"/>
            <a:chOff x="403555" y="1814006"/>
            <a:chExt cx="2933669" cy="93098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8BC3B75-AF21-3215-0FEA-DAD35A9A055D}"/>
                </a:ext>
              </a:extLst>
            </p:cNvPr>
            <p:cNvSpPr txBox="1"/>
            <p:nvPr/>
          </p:nvSpPr>
          <p:spPr>
            <a:xfrm>
              <a:off x="403555" y="2190603"/>
              <a:ext cx="293366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3B774DE-A894-396B-E55B-F16AB94AEB60}"/>
                </a:ext>
              </a:extLst>
            </p:cNvPr>
            <p:cNvSpPr txBox="1"/>
            <p:nvPr/>
          </p:nvSpPr>
          <p:spPr>
            <a:xfrm>
              <a:off x="1312237" y="181400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27199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hnb0oyz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2467</Words>
  <Application>Microsoft Office PowerPoint</Application>
  <PresentationFormat>宽屏</PresentationFormat>
  <Paragraphs>257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DOUYUFont2.0</vt:lpstr>
      <vt:lpstr>Gill Sans</vt:lpstr>
      <vt:lpstr>HarmonyOS Sans SC Light</vt:lpstr>
      <vt:lpstr>MiSans Heavy</vt:lpstr>
      <vt:lpstr>阿里巴巴普惠体 2.0 55 Regular</vt:lpstr>
      <vt:lpstr>阿里巴巴普惠体 2.0 65 Medium</vt:lpstr>
      <vt:lpstr>得意黑</vt:lpstr>
      <vt:lpstr>等线</vt:lpstr>
      <vt:lpstr>Arial</vt:lpstr>
      <vt:lpstr>Calibri</vt:lpstr>
      <vt:lpstr>Century Gothic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简约几何风项目工作汇报ppt模板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88</cp:revision>
  <dcterms:created xsi:type="dcterms:W3CDTF">2023-06-11T03:04:12Z</dcterms:created>
  <dcterms:modified xsi:type="dcterms:W3CDTF">2023-06-11T15:19:06Z</dcterms:modified>
</cp:coreProperties>
</file>