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7"/>
  </p:notesMasterIdLst>
  <p:sldIdLst>
    <p:sldId id="286" r:id="rId3"/>
    <p:sldId id="337" r:id="rId4"/>
    <p:sldId id="344" r:id="rId5"/>
    <p:sldId id="339" r:id="rId6"/>
    <p:sldId id="340" r:id="rId7"/>
    <p:sldId id="341" r:id="rId8"/>
    <p:sldId id="342" r:id="rId9"/>
    <p:sldId id="345" r:id="rId10"/>
    <p:sldId id="343" r:id="rId11"/>
    <p:sldId id="346" r:id="rId12"/>
    <p:sldId id="347" r:id="rId13"/>
    <p:sldId id="348" r:id="rId14"/>
    <p:sldId id="350" r:id="rId15"/>
    <p:sldId id="349" r:id="rId16"/>
    <p:sldId id="352" r:id="rId17"/>
    <p:sldId id="351" r:id="rId18"/>
    <p:sldId id="353" r:id="rId19"/>
    <p:sldId id="355" r:id="rId20"/>
    <p:sldId id="354" r:id="rId21"/>
    <p:sldId id="356" r:id="rId22"/>
    <p:sldId id="357" r:id="rId23"/>
    <p:sldId id="358" r:id="rId24"/>
    <p:sldId id="360" r:id="rId25"/>
    <p:sldId id="35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2D10"/>
    <a:srgbClr val="D51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666" y="37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98E9F-5F4A-4EA3-98C5-D7221C25402E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412B8-351F-47EC-B380-C222D337A6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922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443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559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10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28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87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939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4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15195B-104A-ED11-5693-62034E5458E4}"/>
              </a:ext>
            </a:extLst>
          </p:cNvPr>
          <p:cNvSpPr txBox="1"/>
          <p:nvPr userDrawn="1"/>
        </p:nvSpPr>
        <p:spPr>
          <a:xfrm>
            <a:off x="11425696" y="6427250"/>
            <a:ext cx="5334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233FB6-2CFA-FE67-E7DA-FD9602B0F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497E7-3A08-4D1C-8448-599C7267E4E1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3AA5FA-BECD-D868-8751-C244EAD08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BD6567-E61D-A5CD-26A3-D54559A1E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AC284-23F7-4C5F-8982-F7AA9EAC962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E4CAFD0-4ADE-C962-6AD7-62248E441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04" y="4369687"/>
            <a:ext cx="10751188" cy="23757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5107122-1887-D209-3961-1E945F24B0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49" y="1197313"/>
            <a:ext cx="12192000" cy="56517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AF79F03-48B3-05FB-05C4-B111946E508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602" t="20299" r="11061" b="36378"/>
          <a:stretch>
            <a:fillRect/>
          </a:stretch>
        </p:blipFill>
        <p:spPr>
          <a:xfrm rot="19817621">
            <a:off x="-898099" y="-2570248"/>
            <a:ext cx="13988201" cy="11998499"/>
          </a:xfrm>
          <a:custGeom>
            <a:avLst/>
            <a:gdLst>
              <a:gd name="connsiteX0" fmla="*/ 3398512 w 13988201"/>
              <a:gd name="connsiteY0" fmla="*/ 0 h 11998499"/>
              <a:gd name="connsiteX1" fmla="*/ 13988201 w 13988201"/>
              <a:gd name="connsiteY1" fmla="*/ 6041799 h 11998499"/>
              <a:gd name="connsiteX2" fmla="*/ 10589689 w 13988201"/>
              <a:gd name="connsiteY2" fmla="*/ 11998499 h 11998499"/>
              <a:gd name="connsiteX3" fmla="*/ 0 w 13988201"/>
              <a:gd name="connsiteY3" fmla="*/ 5956699 h 1199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88201" h="11998499">
                <a:moveTo>
                  <a:pt x="3398512" y="0"/>
                </a:moveTo>
                <a:lnTo>
                  <a:pt x="13988201" y="6041799"/>
                </a:lnTo>
                <a:lnTo>
                  <a:pt x="10589689" y="11998499"/>
                </a:lnTo>
                <a:lnTo>
                  <a:pt x="0" y="5956699"/>
                </a:lnTo>
                <a:close/>
              </a:path>
            </a:pathLst>
          </a:custGeom>
        </p:spPr>
      </p:pic>
      <p:pic>
        <p:nvPicPr>
          <p:cNvPr id="10" name="图片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4F4E212-76F1-CC06-E487-D58161F152C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720" y="2643308"/>
            <a:ext cx="4299819" cy="3845498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5B7A1C2-D2C7-8E11-3072-F782F586C069}"/>
              </a:ext>
            </a:extLst>
          </p:cNvPr>
          <p:cNvSpPr/>
          <p:nvPr userDrawn="1"/>
        </p:nvSpPr>
        <p:spPr>
          <a:xfrm>
            <a:off x="0" y="5338550"/>
            <a:ext cx="12192000" cy="1519451"/>
          </a:xfrm>
          <a:custGeom>
            <a:avLst/>
            <a:gdLst>
              <a:gd name="connsiteX0" fmla="*/ 99475 w 12192000"/>
              <a:gd name="connsiteY0" fmla="*/ 0 h 1519451"/>
              <a:gd name="connsiteX1" fmla="*/ 1116703 w 12192000"/>
              <a:gd name="connsiteY1" fmla="*/ 674264 h 1519451"/>
              <a:gd name="connsiteX2" fmla="*/ 1119479 w 12192000"/>
              <a:gd name="connsiteY2" fmla="*/ 683206 h 1519451"/>
              <a:gd name="connsiteX3" fmla="*/ 1175696 w 12192000"/>
              <a:gd name="connsiteY3" fmla="*/ 649053 h 1519451"/>
              <a:gd name="connsiteX4" fmla="*/ 1701920 w 12192000"/>
              <a:gd name="connsiteY4" fmla="*/ 515808 h 1519451"/>
              <a:gd name="connsiteX5" fmla="*/ 2617361 w 12192000"/>
              <a:gd name="connsiteY5" fmla="*/ 1002544 h 1519451"/>
              <a:gd name="connsiteX6" fmla="*/ 2695495 w 12192000"/>
              <a:gd name="connsiteY6" fmla="*/ 1146495 h 1519451"/>
              <a:gd name="connsiteX7" fmla="*/ 2831759 w 12192000"/>
              <a:gd name="connsiteY7" fmla="*/ 1096622 h 1519451"/>
              <a:gd name="connsiteX8" fmla="*/ 3403912 w 12192000"/>
              <a:gd name="connsiteY8" fmla="*/ 1010120 h 1519451"/>
              <a:gd name="connsiteX9" fmla="*/ 4321028 w 12192000"/>
              <a:gd name="connsiteY9" fmla="*/ 1242343 h 1519451"/>
              <a:gd name="connsiteX10" fmla="*/ 4348118 w 12192000"/>
              <a:gd name="connsiteY10" fmla="*/ 1258800 h 1519451"/>
              <a:gd name="connsiteX11" fmla="*/ 4354373 w 12192000"/>
              <a:gd name="connsiteY11" fmla="*/ 1238652 h 1519451"/>
              <a:gd name="connsiteX12" fmla="*/ 5061675 w 12192000"/>
              <a:gd name="connsiteY12" fmla="*/ 769820 h 1519451"/>
              <a:gd name="connsiteX13" fmla="*/ 5813705 w 12192000"/>
              <a:gd name="connsiteY13" fmla="*/ 1382743 h 1519451"/>
              <a:gd name="connsiteX14" fmla="*/ 5818833 w 12192000"/>
              <a:gd name="connsiteY14" fmla="*/ 1433608 h 1519451"/>
              <a:gd name="connsiteX15" fmla="*/ 5941712 w 12192000"/>
              <a:gd name="connsiteY15" fmla="*/ 1395464 h 1519451"/>
              <a:gd name="connsiteX16" fmla="*/ 6096417 w 12192000"/>
              <a:gd name="connsiteY16" fmla="*/ 1379868 h 1519451"/>
              <a:gd name="connsiteX17" fmla="*/ 6395210 w 12192000"/>
              <a:gd name="connsiteY17" fmla="*/ 1440192 h 1519451"/>
              <a:gd name="connsiteX18" fmla="*/ 6520631 w 12192000"/>
              <a:gd name="connsiteY18" fmla="*/ 1508268 h 1519451"/>
              <a:gd name="connsiteX19" fmla="*/ 6522276 w 12192000"/>
              <a:gd name="connsiteY19" fmla="*/ 1502969 h 1519451"/>
              <a:gd name="connsiteX20" fmla="*/ 7539503 w 12192000"/>
              <a:gd name="connsiteY20" fmla="*/ 828705 h 1519451"/>
              <a:gd name="connsiteX21" fmla="*/ 8241740 w 12192000"/>
              <a:gd name="connsiteY21" fmla="*/ 1080801 h 1519451"/>
              <a:gd name="connsiteX22" fmla="*/ 8287882 w 12192000"/>
              <a:gd name="connsiteY22" fmla="*/ 1122738 h 1519451"/>
              <a:gd name="connsiteX23" fmla="*/ 8306725 w 12192000"/>
              <a:gd name="connsiteY23" fmla="*/ 1062036 h 1519451"/>
              <a:gd name="connsiteX24" fmla="*/ 8697850 w 12192000"/>
              <a:gd name="connsiteY24" fmla="*/ 802780 h 1519451"/>
              <a:gd name="connsiteX25" fmla="*/ 9049838 w 12192000"/>
              <a:gd name="connsiteY25" fmla="*/ 989931 h 1519451"/>
              <a:gd name="connsiteX26" fmla="*/ 9080252 w 12192000"/>
              <a:gd name="connsiteY26" fmla="*/ 1045966 h 1519451"/>
              <a:gd name="connsiteX27" fmla="*/ 9086367 w 12192000"/>
              <a:gd name="connsiteY27" fmla="*/ 1041393 h 1519451"/>
              <a:gd name="connsiteX28" fmla="*/ 9759690 w 12192000"/>
              <a:gd name="connsiteY28" fmla="*/ 835721 h 1519451"/>
              <a:gd name="connsiteX29" fmla="*/ 10228449 w 12192000"/>
              <a:gd name="connsiteY29" fmla="*/ 930359 h 1519451"/>
              <a:gd name="connsiteX30" fmla="*/ 10280836 w 12192000"/>
              <a:gd name="connsiteY30" fmla="*/ 955596 h 1519451"/>
              <a:gd name="connsiteX31" fmla="*/ 10301972 w 12192000"/>
              <a:gd name="connsiteY31" fmla="*/ 920805 h 1519451"/>
              <a:gd name="connsiteX32" fmla="*/ 11808874 w 12192000"/>
              <a:gd name="connsiteY32" fmla="*/ 119591 h 1519451"/>
              <a:gd name="connsiteX33" fmla="*/ 12175116 w 12192000"/>
              <a:gd name="connsiteY33" fmla="*/ 156512 h 1519451"/>
              <a:gd name="connsiteX34" fmla="*/ 12192000 w 12192000"/>
              <a:gd name="connsiteY34" fmla="*/ 160853 h 1519451"/>
              <a:gd name="connsiteX35" fmla="*/ 12192000 w 12192000"/>
              <a:gd name="connsiteY35" fmla="*/ 1519451 h 1519451"/>
              <a:gd name="connsiteX36" fmla="*/ 0 w 12192000"/>
              <a:gd name="connsiteY36" fmla="*/ 1519451 h 1519451"/>
              <a:gd name="connsiteX37" fmla="*/ 0 w 12192000"/>
              <a:gd name="connsiteY37" fmla="*/ 5023 h 1519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519451">
                <a:moveTo>
                  <a:pt x="99475" y="0"/>
                </a:moveTo>
                <a:cubicBezTo>
                  <a:pt x="556761" y="0"/>
                  <a:pt x="949109" y="278027"/>
                  <a:pt x="1116703" y="674264"/>
                </a:cubicBezTo>
                <a:lnTo>
                  <a:pt x="1119479" y="683206"/>
                </a:lnTo>
                <a:lnTo>
                  <a:pt x="1175696" y="649053"/>
                </a:lnTo>
                <a:cubicBezTo>
                  <a:pt x="1332123" y="564077"/>
                  <a:pt x="1511385" y="515808"/>
                  <a:pt x="1701920" y="515808"/>
                </a:cubicBezTo>
                <a:cubicBezTo>
                  <a:pt x="2082991" y="515808"/>
                  <a:pt x="2418967" y="708883"/>
                  <a:pt x="2617361" y="1002544"/>
                </a:cubicBezTo>
                <a:lnTo>
                  <a:pt x="2695495" y="1146495"/>
                </a:lnTo>
                <a:lnTo>
                  <a:pt x="2831759" y="1096622"/>
                </a:lnTo>
                <a:cubicBezTo>
                  <a:pt x="3012502" y="1040405"/>
                  <a:pt x="3204670" y="1010120"/>
                  <a:pt x="3403912" y="1010120"/>
                </a:cubicBezTo>
                <a:cubicBezTo>
                  <a:pt x="3735982" y="1010120"/>
                  <a:pt x="4048403" y="1094244"/>
                  <a:pt x="4321028" y="1242343"/>
                </a:cubicBezTo>
                <a:lnTo>
                  <a:pt x="4348118" y="1258800"/>
                </a:lnTo>
                <a:lnTo>
                  <a:pt x="4354373" y="1238652"/>
                </a:lnTo>
                <a:cubicBezTo>
                  <a:pt x="4470905" y="963139"/>
                  <a:pt x="4743715" y="769820"/>
                  <a:pt x="5061675" y="769820"/>
                </a:cubicBezTo>
                <a:cubicBezTo>
                  <a:pt x="5432629" y="769820"/>
                  <a:pt x="5742127" y="1032949"/>
                  <a:pt x="5813705" y="1382743"/>
                </a:cubicBezTo>
                <a:lnTo>
                  <a:pt x="5818833" y="1433608"/>
                </a:lnTo>
                <a:lnTo>
                  <a:pt x="5941712" y="1395464"/>
                </a:lnTo>
                <a:cubicBezTo>
                  <a:pt x="5991682" y="1385238"/>
                  <a:pt x="6043422" y="1379868"/>
                  <a:pt x="6096417" y="1379868"/>
                </a:cubicBezTo>
                <a:cubicBezTo>
                  <a:pt x="6202403" y="1379868"/>
                  <a:pt x="6303373" y="1401348"/>
                  <a:pt x="6395210" y="1440192"/>
                </a:cubicBezTo>
                <a:lnTo>
                  <a:pt x="6520631" y="1508268"/>
                </a:lnTo>
                <a:lnTo>
                  <a:pt x="6522276" y="1502969"/>
                </a:lnTo>
                <a:cubicBezTo>
                  <a:pt x="6689869" y="1106732"/>
                  <a:pt x="7082218" y="828705"/>
                  <a:pt x="7539503" y="828705"/>
                </a:cubicBezTo>
                <a:cubicBezTo>
                  <a:pt x="7806253" y="828705"/>
                  <a:pt x="8050906" y="923312"/>
                  <a:pt x="8241740" y="1080801"/>
                </a:cubicBezTo>
                <a:lnTo>
                  <a:pt x="8287882" y="1122738"/>
                </a:lnTo>
                <a:lnTo>
                  <a:pt x="8306725" y="1062036"/>
                </a:lnTo>
                <a:cubicBezTo>
                  <a:pt x="8371165" y="909682"/>
                  <a:pt x="8522024" y="802780"/>
                  <a:pt x="8697850" y="802780"/>
                </a:cubicBezTo>
                <a:cubicBezTo>
                  <a:pt x="8844372" y="802780"/>
                  <a:pt x="8973555" y="877018"/>
                  <a:pt x="9049838" y="989931"/>
                </a:cubicBezTo>
                <a:lnTo>
                  <a:pt x="9080252" y="1045966"/>
                </a:lnTo>
                <a:lnTo>
                  <a:pt x="9086367" y="1041393"/>
                </a:lnTo>
                <a:cubicBezTo>
                  <a:pt x="9278571" y="911543"/>
                  <a:pt x="9510276" y="835721"/>
                  <a:pt x="9759690" y="835721"/>
                </a:cubicBezTo>
                <a:cubicBezTo>
                  <a:pt x="9925966" y="835721"/>
                  <a:pt x="10084371" y="869420"/>
                  <a:pt x="10228449" y="930359"/>
                </a:cubicBezTo>
                <a:lnTo>
                  <a:pt x="10280836" y="955596"/>
                </a:lnTo>
                <a:lnTo>
                  <a:pt x="10301972" y="920805"/>
                </a:lnTo>
                <a:cubicBezTo>
                  <a:pt x="10628547" y="437410"/>
                  <a:pt x="11181595" y="119591"/>
                  <a:pt x="11808874" y="119591"/>
                </a:cubicBezTo>
                <a:cubicBezTo>
                  <a:pt x="11934330" y="119591"/>
                  <a:pt x="12056816" y="132304"/>
                  <a:pt x="12175116" y="156512"/>
                </a:cubicBezTo>
                <a:lnTo>
                  <a:pt x="12192000" y="160853"/>
                </a:lnTo>
                <a:lnTo>
                  <a:pt x="12192000" y="1519451"/>
                </a:lnTo>
                <a:lnTo>
                  <a:pt x="0" y="1519451"/>
                </a:lnTo>
                <a:lnTo>
                  <a:pt x="0" y="5023"/>
                </a:lnTo>
                <a:close/>
              </a:path>
            </a:pathLst>
          </a:custGeom>
          <a:gradFill>
            <a:gsLst>
              <a:gs pos="0">
                <a:srgbClr val="E31612"/>
              </a:gs>
              <a:gs pos="100000">
                <a:srgbClr val="B10B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9BCA872-76D1-D6DC-2E86-D9A59B4BC51A}"/>
              </a:ext>
            </a:extLst>
          </p:cNvPr>
          <p:cNvSpPr/>
          <p:nvPr userDrawn="1"/>
        </p:nvSpPr>
        <p:spPr>
          <a:xfrm>
            <a:off x="2467716" y="6420472"/>
            <a:ext cx="7500765" cy="437529"/>
          </a:xfrm>
          <a:custGeom>
            <a:avLst/>
            <a:gdLst>
              <a:gd name="connsiteX0" fmla="*/ 3750382 w 7500765"/>
              <a:gd name="connsiteY0" fmla="*/ 0 h 437529"/>
              <a:gd name="connsiteX1" fmla="*/ 7450726 w 7500765"/>
              <a:gd name="connsiteY1" fmla="*/ 419949 h 437529"/>
              <a:gd name="connsiteX2" fmla="*/ 7500765 w 7500765"/>
              <a:gd name="connsiteY2" fmla="*/ 437529 h 437529"/>
              <a:gd name="connsiteX3" fmla="*/ 0 w 7500765"/>
              <a:gd name="connsiteY3" fmla="*/ 437529 h 437529"/>
              <a:gd name="connsiteX4" fmla="*/ 50038 w 7500765"/>
              <a:gd name="connsiteY4" fmla="*/ 419949 h 437529"/>
              <a:gd name="connsiteX5" fmla="*/ 3750382 w 7500765"/>
              <a:gd name="connsiteY5" fmla="*/ 0 h 43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00765" h="437529">
                <a:moveTo>
                  <a:pt x="3750382" y="0"/>
                </a:moveTo>
                <a:cubicBezTo>
                  <a:pt x="5290726" y="0"/>
                  <a:pt x="6648789" y="166582"/>
                  <a:pt x="7450726" y="419949"/>
                </a:cubicBezTo>
                <a:lnTo>
                  <a:pt x="7500765" y="437529"/>
                </a:lnTo>
                <a:lnTo>
                  <a:pt x="0" y="437529"/>
                </a:lnTo>
                <a:lnTo>
                  <a:pt x="50038" y="419949"/>
                </a:lnTo>
                <a:cubicBezTo>
                  <a:pt x="851975" y="166582"/>
                  <a:pt x="2210039" y="0"/>
                  <a:pt x="3750382" y="0"/>
                </a:cubicBezTo>
                <a:close/>
              </a:path>
            </a:pathLst>
          </a:custGeom>
          <a:solidFill>
            <a:srgbClr val="D51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4C6A4C8-9BE1-DA0E-D588-4FE927D0682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413" y="4617523"/>
            <a:ext cx="5797374" cy="290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8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60155A-AE42-71C0-1347-DBDB7919A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497E7-3A08-4D1C-8448-599C7267E4E1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ADD221D-D091-00BE-BEB4-8A877F7CB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B5D048-841B-B524-F92C-54A5A0CCD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AC284-23F7-4C5F-8982-F7AA9EAC962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C2B31F1-94B4-A56F-1066-EA900F7CBB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04" y="4369687"/>
            <a:ext cx="10751188" cy="23757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12BC546-678C-2FC5-9EC1-00FCE7227C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49" y="1197313"/>
            <a:ext cx="12192000" cy="56517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0EBF630-69CA-A43B-27D2-380D86307B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602" t="20299" r="11061" b="36378"/>
          <a:stretch>
            <a:fillRect/>
          </a:stretch>
        </p:blipFill>
        <p:spPr>
          <a:xfrm rot="19817621">
            <a:off x="-898099" y="-2570248"/>
            <a:ext cx="13988201" cy="11998499"/>
          </a:xfrm>
          <a:custGeom>
            <a:avLst/>
            <a:gdLst>
              <a:gd name="connsiteX0" fmla="*/ 3398512 w 13988201"/>
              <a:gd name="connsiteY0" fmla="*/ 0 h 11998499"/>
              <a:gd name="connsiteX1" fmla="*/ 13988201 w 13988201"/>
              <a:gd name="connsiteY1" fmla="*/ 6041799 h 11998499"/>
              <a:gd name="connsiteX2" fmla="*/ 10589689 w 13988201"/>
              <a:gd name="connsiteY2" fmla="*/ 11998499 h 11998499"/>
              <a:gd name="connsiteX3" fmla="*/ 0 w 13988201"/>
              <a:gd name="connsiteY3" fmla="*/ 5956699 h 1199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88201" h="11998499">
                <a:moveTo>
                  <a:pt x="3398512" y="0"/>
                </a:moveTo>
                <a:lnTo>
                  <a:pt x="13988201" y="6041799"/>
                </a:lnTo>
                <a:lnTo>
                  <a:pt x="10589689" y="11998499"/>
                </a:lnTo>
                <a:lnTo>
                  <a:pt x="0" y="5956699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EE40F0-7E26-D077-D73E-A3874E473E68}"/>
              </a:ext>
            </a:extLst>
          </p:cNvPr>
          <p:cNvSpPr/>
          <p:nvPr userDrawn="1"/>
        </p:nvSpPr>
        <p:spPr>
          <a:xfrm>
            <a:off x="0" y="5338550"/>
            <a:ext cx="12192000" cy="1519451"/>
          </a:xfrm>
          <a:custGeom>
            <a:avLst/>
            <a:gdLst>
              <a:gd name="connsiteX0" fmla="*/ 99475 w 12192000"/>
              <a:gd name="connsiteY0" fmla="*/ 0 h 1519451"/>
              <a:gd name="connsiteX1" fmla="*/ 1116703 w 12192000"/>
              <a:gd name="connsiteY1" fmla="*/ 674264 h 1519451"/>
              <a:gd name="connsiteX2" fmla="*/ 1119479 w 12192000"/>
              <a:gd name="connsiteY2" fmla="*/ 683206 h 1519451"/>
              <a:gd name="connsiteX3" fmla="*/ 1175696 w 12192000"/>
              <a:gd name="connsiteY3" fmla="*/ 649053 h 1519451"/>
              <a:gd name="connsiteX4" fmla="*/ 1701920 w 12192000"/>
              <a:gd name="connsiteY4" fmla="*/ 515808 h 1519451"/>
              <a:gd name="connsiteX5" fmla="*/ 2617361 w 12192000"/>
              <a:gd name="connsiteY5" fmla="*/ 1002544 h 1519451"/>
              <a:gd name="connsiteX6" fmla="*/ 2695495 w 12192000"/>
              <a:gd name="connsiteY6" fmla="*/ 1146495 h 1519451"/>
              <a:gd name="connsiteX7" fmla="*/ 2831759 w 12192000"/>
              <a:gd name="connsiteY7" fmla="*/ 1096622 h 1519451"/>
              <a:gd name="connsiteX8" fmla="*/ 3403912 w 12192000"/>
              <a:gd name="connsiteY8" fmla="*/ 1010120 h 1519451"/>
              <a:gd name="connsiteX9" fmla="*/ 4321028 w 12192000"/>
              <a:gd name="connsiteY9" fmla="*/ 1242343 h 1519451"/>
              <a:gd name="connsiteX10" fmla="*/ 4348118 w 12192000"/>
              <a:gd name="connsiteY10" fmla="*/ 1258800 h 1519451"/>
              <a:gd name="connsiteX11" fmla="*/ 4354373 w 12192000"/>
              <a:gd name="connsiteY11" fmla="*/ 1238652 h 1519451"/>
              <a:gd name="connsiteX12" fmla="*/ 5061675 w 12192000"/>
              <a:gd name="connsiteY12" fmla="*/ 769820 h 1519451"/>
              <a:gd name="connsiteX13" fmla="*/ 5813705 w 12192000"/>
              <a:gd name="connsiteY13" fmla="*/ 1382743 h 1519451"/>
              <a:gd name="connsiteX14" fmla="*/ 5818833 w 12192000"/>
              <a:gd name="connsiteY14" fmla="*/ 1433608 h 1519451"/>
              <a:gd name="connsiteX15" fmla="*/ 5941712 w 12192000"/>
              <a:gd name="connsiteY15" fmla="*/ 1395464 h 1519451"/>
              <a:gd name="connsiteX16" fmla="*/ 6096417 w 12192000"/>
              <a:gd name="connsiteY16" fmla="*/ 1379868 h 1519451"/>
              <a:gd name="connsiteX17" fmla="*/ 6395210 w 12192000"/>
              <a:gd name="connsiteY17" fmla="*/ 1440192 h 1519451"/>
              <a:gd name="connsiteX18" fmla="*/ 6520631 w 12192000"/>
              <a:gd name="connsiteY18" fmla="*/ 1508268 h 1519451"/>
              <a:gd name="connsiteX19" fmla="*/ 6522276 w 12192000"/>
              <a:gd name="connsiteY19" fmla="*/ 1502969 h 1519451"/>
              <a:gd name="connsiteX20" fmla="*/ 7539503 w 12192000"/>
              <a:gd name="connsiteY20" fmla="*/ 828705 h 1519451"/>
              <a:gd name="connsiteX21" fmla="*/ 8241740 w 12192000"/>
              <a:gd name="connsiteY21" fmla="*/ 1080801 h 1519451"/>
              <a:gd name="connsiteX22" fmla="*/ 8287882 w 12192000"/>
              <a:gd name="connsiteY22" fmla="*/ 1122738 h 1519451"/>
              <a:gd name="connsiteX23" fmla="*/ 8306725 w 12192000"/>
              <a:gd name="connsiteY23" fmla="*/ 1062036 h 1519451"/>
              <a:gd name="connsiteX24" fmla="*/ 8697850 w 12192000"/>
              <a:gd name="connsiteY24" fmla="*/ 802780 h 1519451"/>
              <a:gd name="connsiteX25" fmla="*/ 9049838 w 12192000"/>
              <a:gd name="connsiteY25" fmla="*/ 989931 h 1519451"/>
              <a:gd name="connsiteX26" fmla="*/ 9080252 w 12192000"/>
              <a:gd name="connsiteY26" fmla="*/ 1045966 h 1519451"/>
              <a:gd name="connsiteX27" fmla="*/ 9086367 w 12192000"/>
              <a:gd name="connsiteY27" fmla="*/ 1041393 h 1519451"/>
              <a:gd name="connsiteX28" fmla="*/ 9759690 w 12192000"/>
              <a:gd name="connsiteY28" fmla="*/ 835721 h 1519451"/>
              <a:gd name="connsiteX29" fmla="*/ 10228449 w 12192000"/>
              <a:gd name="connsiteY29" fmla="*/ 930359 h 1519451"/>
              <a:gd name="connsiteX30" fmla="*/ 10280836 w 12192000"/>
              <a:gd name="connsiteY30" fmla="*/ 955596 h 1519451"/>
              <a:gd name="connsiteX31" fmla="*/ 10301972 w 12192000"/>
              <a:gd name="connsiteY31" fmla="*/ 920805 h 1519451"/>
              <a:gd name="connsiteX32" fmla="*/ 11808874 w 12192000"/>
              <a:gd name="connsiteY32" fmla="*/ 119591 h 1519451"/>
              <a:gd name="connsiteX33" fmla="*/ 12175116 w 12192000"/>
              <a:gd name="connsiteY33" fmla="*/ 156512 h 1519451"/>
              <a:gd name="connsiteX34" fmla="*/ 12192000 w 12192000"/>
              <a:gd name="connsiteY34" fmla="*/ 160853 h 1519451"/>
              <a:gd name="connsiteX35" fmla="*/ 12192000 w 12192000"/>
              <a:gd name="connsiteY35" fmla="*/ 1519451 h 1519451"/>
              <a:gd name="connsiteX36" fmla="*/ 0 w 12192000"/>
              <a:gd name="connsiteY36" fmla="*/ 1519451 h 1519451"/>
              <a:gd name="connsiteX37" fmla="*/ 0 w 12192000"/>
              <a:gd name="connsiteY37" fmla="*/ 5023 h 1519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519451">
                <a:moveTo>
                  <a:pt x="99475" y="0"/>
                </a:moveTo>
                <a:cubicBezTo>
                  <a:pt x="556761" y="0"/>
                  <a:pt x="949109" y="278027"/>
                  <a:pt x="1116703" y="674264"/>
                </a:cubicBezTo>
                <a:lnTo>
                  <a:pt x="1119479" y="683206"/>
                </a:lnTo>
                <a:lnTo>
                  <a:pt x="1175696" y="649053"/>
                </a:lnTo>
                <a:cubicBezTo>
                  <a:pt x="1332123" y="564077"/>
                  <a:pt x="1511385" y="515808"/>
                  <a:pt x="1701920" y="515808"/>
                </a:cubicBezTo>
                <a:cubicBezTo>
                  <a:pt x="2082991" y="515808"/>
                  <a:pt x="2418967" y="708883"/>
                  <a:pt x="2617361" y="1002544"/>
                </a:cubicBezTo>
                <a:lnTo>
                  <a:pt x="2695495" y="1146495"/>
                </a:lnTo>
                <a:lnTo>
                  <a:pt x="2831759" y="1096622"/>
                </a:lnTo>
                <a:cubicBezTo>
                  <a:pt x="3012502" y="1040405"/>
                  <a:pt x="3204670" y="1010120"/>
                  <a:pt x="3403912" y="1010120"/>
                </a:cubicBezTo>
                <a:cubicBezTo>
                  <a:pt x="3735982" y="1010120"/>
                  <a:pt x="4048403" y="1094244"/>
                  <a:pt x="4321028" y="1242343"/>
                </a:cubicBezTo>
                <a:lnTo>
                  <a:pt x="4348118" y="1258800"/>
                </a:lnTo>
                <a:lnTo>
                  <a:pt x="4354373" y="1238652"/>
                </a:lnTo>
                <a:cubicBezTo>
                  <a:pt x="4470905" y="963139"/>
                  <a:pt x="4743715" y="769820"/>
                  <a:pt x="5061675" y="769820"/>
                </a:cubicBezTo>
                <a:cubicBezTo>
                  <a:pt x="5432629" y="769820"/>
                  <a:pt x="5742127" y="1032949"/>
                  <a:pt x="5813705" y="1382743"/>
                </a:cubicBezTo>
                <a:lnTo>
                  <a:pt x="5818833" y="1433608"/>
                </a:lnTo>
                <a:lnTo>
                  <a:pt x="5941712" y="1395464"/>
                </a:lnTo>
                <a:cubicBezTo>
                  <a:pt x="5991682" y="1385238"/>
                  <a:pt x="6043422" y="1379868"/>
                  <a:pt x="6096417" y="1379868"/>
                </a:cubicBezTo>
                <a:cubicBezTo>
                  <a:pt x="6202403" y="1379868"/>
                  <a:pt x="6303373" y="1401348"/>
                  <a:pt x="6395210" y="1440192"/>
                </a:cubicBezTo>
                <a:lnTo>
                  <a:pt x="6520631" y="1508268"/>
                </a:lnTo>
                <a:lnTo>
                  <a:pt x="6522276" y="1502969"/>
                </a:lnTo>
                <a:cubicBezTo>
                  <a:pt x="6689869" y="1106732"/>
                  <a:pt x="7082218" y="828705"/>
                  <a:pt x="7539503" y="828705"/>
                </a:cubicBezTo>
                <a:cubicBezTo>
                  <a:pt x="7806253" y="828705"/>
                  <a:pt x="8050906" y="923312"/>
                  <a:pt x="8241740" y="1080801"/>
                </a:cubicBezTo>
                <a:lnTo>
                  <a:pt x="8287882" y="1122738"/>
                </a:lnTo>
                <a:lnTo>
                  <a:pt x="8306725" y="1062036"/>
                </a:lnTo>
                <a:cubicBezTo>
                  <a:pt x="8371165" y="909682"/>
                  <a:pt x="8522024" y="802780"/>
                  <a:pt x="8697850" y="802780"/>
                </a:cubicBezTo>
                <a:cubicBezTo>
                  <a:pt x="8844372" y="802780"/>
                  <a:pt x="8973555" y="877018"/>
                  <a:pt x="9049838" y="989931"/>
                </a:cubicBezTo>
                <a:lnTo>
                  <a:pt x="9080252" y="1045966"/>
                </a:lnTo>
                <a:lnTo>
                  <a:pt x="9086367" y="1041393"/>
                </a:lnTo>
                <a:cubicBezTo>
                  <a:pt x="9278571" y="911543"/>
                  <a:pt x="9510276" y="835721"/>
                  <a:pt x="9759690" y="835721"/>
                </a:cubicBezTo>
                <a:cubicBezTo>
                  <a:pt x="9925966" y="835721"/>
                  <a:pt x="10084371" y="869420"/>
                  <a:pt x="10228449" y="930359"/>
                </a:cubicBezTo>
                <a:lnTo>
                  <a:pt x="10280836" y="955596"/>
                </a:lnTo>
                <a:lnTo>
                  <a:pt x="10301972" y="920805"/>
                </a:lnTo>
                <a:cubicBezTo>
                  <a:pt x="10628547" y="437410"/>
                  <a:pt x="11181595" y="119591"/>
                  <a:pt x="11808874" y="119591"/>
                </a:cubicBezTo>
                <a:cubicBezTo>
                  <a:pt x="11934330" y="119591"/>
                  <a:pt x="12056816" y="132304"/>
                  <a:pt x="12175116" y="156512"/>
                </a:cubicBezTo>
                <a:lnTo>
                  <a:pt x="12192000" y="160853"/>
                </a:lnTo>
                <a:lnTo>
                  <a:pt x="12192000" y="1519451"/>
                </a:lnTo>
                <a:lnTo>
                  <a:pt x="0" y="1519451"/>
                </a:lnTo>
                <a:lnTo>
                  <a:pt x="0" y="5023"/>
                </a:lnTo>
                <a:close/>
              </a:path>
            </a:pathLst>
          </a:custGeom>
          <a:gradFill>
            <a:gsLst>
              <a:gs pos="0">
                <a:srgbClr val="E31612"/>
              </a:gs>
              <a:gs pos="100000">
                <a:srgbClr val="B10B2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8397F5-1A51-84EC-6288-FEAEC44BAF75}"/>
              </a:ext>
            </a:extLst>
          </p:cNvPr>
          <p:cNvSpPr/>
          <p:nvPr userDrawn="1"/>
        </p:nvSpPr>
        <p:spPr>
          <a:xfrm>
            <a:off x="2467716" y="6420472"/>
            <a:ext cx="7500765" cy="437529"/>
          </a:xfrm>
          <a:custGeom>
            <a:avLst/>
            <a:gdLst>
              <a:gd name="connsiteX0" fmla="*/ 3750382 w 7500765"/>
              <a:gd name="connsiteY0" fmla="*/ 0 h 437529"/>
              <a:gd name="connsiteX1" fmla="*/ 7450726 w 7500765"/>
              <a:gd name="connsiteY1" fmla="*/ 419949 h 437529"/>
              <a:gd name="connsiteX2" fmla="*/ 7500765 w 7500765"/>
              <a:gd name="connsiteY2" fmla="*/ 437529 h 437529"/>
              <a:gd name="connsiteX3" fmla="*/ 0 w 7500765"/>
              <a:gd name="connsiteY3" fmla="*/ 437529 h 437529"/>
              <a:gd name="connsiteX4" fmla="*/ 50038 w 7500765"/>
              <a:gd name="connsiteY4" fmla="*/ 419949 h 437529"/>
              <a:gd name="connsiteX5" fmla="*/ 3750382 w 7500765"/>
              <a:gd name="connsiteY5" fmla="*/ 0 h 43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00765" h="437529">
                <a:moveTo>
                  <a:pt x="3750382" y="0"/>
                </a:moveTo>
                <a:cubicBezTo>
                  <a:pt x="5290726" y="0"/>
                  <a:pt x="6648789" y="166582"/>
                  <a:pt x="7450726" y="419949"/>
                </a:cubicBezTo>
                <a:lnTo>
                  <a:pt x="7500765" y="437529"/>
                </a:lnTo>
                <a:lnTo>
                  <a:pt x="0" y="437529"/>
                </a:lnTo>
                <a:lnTo>
                  <a:pt x="50038" y="419949"/>
                </a:lnTo>
                <a:cubicBezTo>
                  <a:pt x="851975" y="166582"/>
                  <a:pt x="2210039" y="0"/>
                  <a:pt x="3750382" y="0"/>
                </a:cubicBezTo>
                <a:close/>
              </a:path>
            </a:pathLst>
          </a:custGeom>
          <a:solidFill>
            <a:srgbClr val="D51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10" name="图片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3136580-22EB-E0F7-8F38-856BE19AA1F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413" y="4617523"/>
            <a:ext cx="5797374" cy="2904354"/>
          </a:xfrm>
          <a:prstGeom prst="rect">
            <a:avLst/>
          </a:prstGeom>
        </p:spPr>
      </p:pic>
      <p:pic>
        <p:nvPicPr>
          <p:cNvPr id="11" name="图片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A479A15-3742-254D-527E-8479AECBE2B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97" y="166399"/>
            <a:ext cx="1454903" cy="94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C2FBA8-522E-6290-87DE-80D578D70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CCF90-91E5-4A45-8789-B522FB2277C2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B56017-EB7B-1179-04A2-1B77BB68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BF0E15-F320-F5C9-BB1D-B5F7F319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C228E-117B-4746-B683-C1F38298764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322047-DD24-02D1-D064-D23B3401F484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E2A5849-3B5C-5E5E-CACA-85EB92EF9AD3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EAA969F0-1CF5-9BCC-230A-670A1CC340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4935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91AD5B-133E-4C89-607C-5AE0B09F1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BD0E70-2E1E-CECE-00A2-0B0A3F27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3DE0F3-839D-95AF-8399-6A61933B56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497E7-3A08-4D1C-8448-599C7267E4E1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B7560C-03F8-90CF-C841-70DFF1FD7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1B17D5-9B74-D5B3-ABAF-EC1AAF441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AC284-23F7-4C5F-8982-F7AA9EAC9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48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380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657A6B57-C63B-1D7F-DC78-BBEF5B8962CF}"/>
              </a:ext>
            </a:extLst>
          </p:cNvPr>
          <p:cNvSpPr txBox="1"/>
          <p:nvPr/>
        </p:nvSpPr>
        <p:spPr>
          <a:xfrm>
            <a:off x="2925901" y="1453659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31612"/>
                    </a:gs>
                    <a:gs pos="100000">
                      <a:srgbClr val="B10B23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基层党建述职报告</a:t>
            </a:r>
          </a:p>
        </p:txBody>
      </p:sp>
      <p:pic>
        <p:nvPicPr>
          <p:cNvPr id="29" name="图片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>
            <a:off x="5862412" y="753624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A8E27B-CCF1-90F1-8AD3-36ADCEB0D28B}"/>
              </a:ext>
            </a:extLst>
          </p:cNvPr>
          <p:cNvSpPr txBox="1"/>
          <p:nvPr/>
        </p:nvSpPr>
        <p:spPr>
          <a:xfrm>
            <a:off x="3301999" y="3260975"/>
            <a:ext cx="5588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8E60B880-4A37-1246-B9B2-8DDA14116044}"/>
              </a:ext>
            </a:extLst>
          </p:cNvPr>
          <p:cNvSpPr/>
          <p:nvPr/>
        </p:nvSpPr>
        <p:spPr>
          <a:xfrm>
            <a:off x="2396673" y="1885419"/>
            <a:ext cx="7385956" cy="774335"/>
          </a:xfrm>
          <a:prstGeom prst="trapezoid">
            <a:avLst>
              <a:gd name="adj" fmla="val 50627"/>
            </a:avLst>
          </a:prstGeom>
          <a:noFill/>
          <a:ln w="38100">
            <a:gradFill>
              <a:gsLst>
                <a:gs pos="10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1F95D107-8440-1D72-575D-B491D139312D}"/>
              </a:ext>
            </a:extLst>
          </p:cNvPr>
          <p:cNvSpPr/>
          <p:nvPr/>
        </p:nvSpPr>
        <p:spPr>
          <a:xfrm>
            <a:off x="6784594" y="878842"/>
            <a:ext cx="215762" cy="21492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confont-1096-617929">
            <a:extLst>
              <a:ext uri="{FF2B5EF4-FFF2-40B4-BE49-F238E27FC236}">
                <a16:creationId xmlns:a16="http://schemas.microsoft.com/office/drawing/2014/main" id="{6A01A200-C72D-FEAE-CB31-FD6A190F1DB2}"/>
              </a:ext>
            </a:extLst>
          </p:cNvPr>
          <p:cNvSpPr/>
          <p:nvPr/>
        </p:nvSpPr>
        <p:spPr>
          <a:xfrm>
            <a:off x="5191644" y="878842"/>
            <a:ext cx="215762" cy="21492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3729870" y="2885870"/>
            <a:ext cx="4719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党建工作汇报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述职报告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党课课件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学习心得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ECF891D-A42E-F551-BA1C-600ACA30A948}"/>
              </a:ext>
            </a:extLst>
          </p:cNvPr>
          <p:cNvSpPr/>
          <p:nvPr/>
        </p:nvSpPr>
        <p:spPr>
          <a:xfrm>
            <a:off x="3729870" y="4369687"/>
            <a:ext cx="4578872" cy="363652"/>
          </a:xfrm>
          <a:prstGeom prst="roundRect">
            <a:avLst>
              <a:gd name="adj" fmla="val 50000"/>
            </a:avLst>
          </a:prstGeom>
          <a:noFill/>
          <a:ln>
            <a:solidFill>
              <a:srgbClr val="D51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1BF4CF-9EC4-B9E2-7A3B-9B9398E3CA72}"/>
              </a:ext>
            </a:extLst>
          </p:cNvPr>
          <p:cNvGrpSpPr/>
          <p:nvPr/>
        </p:nvGrpSpPr>
        <p:grpSpPr>
          <a:xfrm>
            <a:off x="3921358" y="4379783"/>
            <a:ext cx="4155844" cy="342544"/>
            <a:chOff x="4289813" y="5868701"/>
            <a:chExt cx="2243456" cy="34254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573D2FE-D909-A0A0-3058-FCFF5788BE3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B07BCC-8A6B-DB66-6078-F865B2B281EE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2023.06.12</a:t>
              </a:r>
              <a:endParaRPr lang="zh-CN" altLang="en-US" sz="1600" dirty="0">
                <a:gradFill>
                  <a:gsLst>
                    <a:gs pos="0">
                      <a:srgbClr val="D51C19"/>
                    </a:gs>
                    <a:gs pos="100000">
                      <a:srgbClr val="D51C19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89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38BABC-8926-9B8C-C98B-B9B6EBDC301A}"/>
              </a:ext>
            </a:extLst>
          </p:cNvPr>
          <p:cNvGrpSpPr/>
          <p:nvPr/>
        </p:nvGrpSpPr>
        <p:grpSpPr>
          <a:xfrm>
            <a:off x="4074814" y="1197597"/>
            <a:ext cx="4042372" cy="4018140"/>
            <a:chOff x="3688136" y="1068659"/>
            <a:chExt cx="4815727" cy="4786860"/>
          </a:xfrm>
        </p:grpSpPr>
        <p:grpSp>
          <p:nvGrpSpPr>
            <p:cNvPr id="2" name="Group 41">
              <a:extLst>
                <a:ext uri="{FF2B5EF4-FFF2-40B4-BE49-F238E27FC236}">
                  <a16:creationId xmlns:a16="http://schemas.microsoft.com/office/drawing/2014/main" id="{92BFAEE9-6B39-D7FD-0A7D-794AA4CD7DC6}"/>
                </a:ext>
              </a:extLst>
            </p:cNvPr>
            <p:cNvGrpSpPr/>
            <p:nvPr/>
          </p:nvGrpSpPr>
          <p:grpSpPr>
            <a:xfrm>
              <a:off x="3688136" y="3876818"/>
              <a:ext cx="4815727" cy="1978701"/>
              <a:chOff x="3771586" y="4037956"/>
              <a:chExt cx="4650100" cy="1435499"/>
            </a:xfrm>
          </p:grpSpPr>
          <p:sp>
            <p:nvSpPr>
              <p:cNvPr id="3" name="Freeform 52">
                <a:extLst>
                  <a:ext uri="{FF2B5EF4-FFF2-40B4-BE49-F238E27FC236}">
                    <a16:creationId xmlns:a16="http://schemas.microsoft.com/office/drawing/2014/main" id="{CFC4387E-DAB5-5D1B-512D-7AB478F0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3727" y="4037956"/>
                <a:ext cx="3634708" cy="720753"/>
              </a:xfrm>
              <a:custGeom>
                <a:avLst/>
                <a:gdLst>
                  <a:gd name="T0" fmla="*/ 999 w 1997"/>
                  <a:gd name="T1" fmla="*/ 0 h 396"/>
                  <a:gd name="T2" fmla="*/ 0 w 1997"/>
                  <a:gd name="T3" fmla="*/ 199 h 396"/>
                  <a:gd name="T4" fmla="*/ 999 w 1997"/>
                  <a:gd name="T5" fmla="*/ 396 h 396"/>
                  <a:gd name="T6" fmla="*/ 1997 w 1997"/>
                  <a:gd name="T7" fmla="*/ 199 h 396"/>
                  <a:gd name="T8" fmla="*/ 999 w 1997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396">
                    <a:moveTo>
                      <a:pt x="999" y="0"/>
                    </a:moveTo>
                    <a:lnTo>
                      <a:pt x="0" y="199"/>
                    </a:lnTo>
                    <a:lnTo>
                      <a:pt x="999" y="396"/>
                    </a:lnTo>
                    <a:lnTo>
                      <a:pt x="1997" y="199"/>
                    </a:lnTo>
                    <a:lnTo>
                      <a:pt x="99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Freeform 50">
                <a:extLst>
                  <a:ext uri="{FF2B5EF4-FFF2-40B4-BE49-F238E27FC236}">
                    <a16:creationId xmlns:a16="http://schemas.microsoft.com/office/drawing/2014/main" id="{A537BFC6-F8E1-FC49-B84F-17F1217F2D8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091991" y="4400152"/>
                <a:ext cx="2329695" cy="1073303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" fmla="*/ 4202 w 10000"/>
                  <a:gd name="connsiteY0" fmla="*/ 0 h 7191"/>
                  <a:gd name="connsiteX1" fmla="*/ 0 w 10000"/>
                  <a:gd name="connsiteY1" fmla="*/ 7191 h 7191"/>
                  <a:gd name="connsiteX2" fmla="*/ 9988 w 10000"/>
                  <a:gd name="connsiteY2" fmla="*/ 6282 h 7191"/>
                  <a:gd name="connsiteX3" fmla="*/ 10000 w 10000"/>
                  <a:gd name="connsiteY3" fmla="*/ 1613 h 7191"/>
                  <a:gd name="connsiteX4" fmla="*/ 4202 w 10000"/>
                  <a:gd name="connsiteY4" fmla="*/ 0 h 7191"/>
                  <a:gd name="connsiteX0" fmla="*/ 4202 w 10000"/>
                  <a:gd name="connsiteY0" fmla="*/ 0 h 10000"/>
                  <a:gd name="connsiteX1" fmla="*/ 1840 w 10000"/>
                  <a:gd name="connsiteY1" fmla="*/ 5501 h 10000"/>
                  <a:gd name="connsiteX2" fmla="*/ 0 w 10000"/>
                  <a:gd name="connsiteY2" fmla="*/ 10000 h 10000"/>
                  <a:gd name="connsiteX3" fmla="*/ 9988 w 10000"/>
                  <a:gd name="connsiteY3" fmla="*/ 8736 h 10000"/>
                  <a:gd name="connsiteX4" fmla="*/ 10000 w 10000"/>
                  <a:gd name="connsiteY4" fmla="*/ 2243 h 10000"/>
                  <a:gd name="connsiteX5" fmla="*/ 4202 w 10000"/>
                  <a:gd name="connsiteY5" fmla="*/ 0 h 10000"/>
                  <a:gd name="connsiteX0" fmla="*/ 2362 w 8160"/>
                  <a:gd name="connsiteY0" fmla="*/ 0 h 8736"/>
                  <a:gd name="connsiteX1" fmla="*/ 0 w 8160"/>
                  <a:gd name="connsiteY1" fmla="*/ 5501 h 8736"/>
                  <a:gd name="connsiteX2" fmla="*/ 8148 w 8160"/>
                  <a:gd name="connsiteY2" fmla="*/ 8736 h 8736"/>
                  <a:gd name="connsiteX3" fmla="*/ 8160 w 8160"/>
                  <a:gd name="connsiteY3" fmla="*/ 2243 h 8736"/>
                  <a:gd name="connsiteX4" fmla="*/ 2362 w 8160"/>
                  <a:gd name="connsiteY4" fmla="*/ 0 h 8736"/>
                  <a:gd name="connsiteX0" fmla="*/ 2895 w 10000"/>
                  <a:gd name="connsiteY0" fmla="*/ 0 h 7688"/>
                  <a:gd name="connsiteX1" fmla="*/ 0 w 10000"/>
                  <a:gd name="connsiteY1" fmla="*/ 6297 h 7688"/>
                  <a:gd name="connsiteX2" fmla="*/ 9992 w 10000"/>
                  <a:gd name="connsiteY2" fmla="*/ 7688 h 7688"/>
                  <a:gd name="connsiteX3" fmla="*/ 10000 w 10000"/>
                  <a:gd name="connsiteY3" fmla="*/ 2568 h 7688"/>
                  <a:gd name="connsiteX4" fmla="*/ 2895 w 10000"/>
                  <a:gd name="connsiteY4" fmla="*/ 0 h 7688"/>
                  <a:gd name="connsiteX0" fmla="*/ 2895 w 10000"/>
                  <a:gd name="connsiteY0" fmla="*/ 0 h 10000"/>
                  <a:gd name="connsiteX1" fmla="*/ 896 w 10000"/>
                  <a:gd name="connsiteY1" fmla="*/ 5618 h 10000"/>
                  <a:gd name="connsiteX2" fmla="*/ 0 w 10000"/>
                  <a:gd name="connsiteY2" fmla="*/ 8191 h 10000"/>
                  <a:gd name="connsiteX3" fmla="*/ 9992 w 10000"/>
                  <a:gd name="connsiteY3" fmla="*/ 10000 h 10000"/>
                  <a:gd name="connsiteX4" fmla="*/ 10000 w 10000"/>
                  <a:gd name="connsiteY4" fmla="*/ 3340 h 10000"/>
                  <a:gd name="connsiteX5" fmla="*/ 2895 w 10000"/>
                  <a:gd name="connsiteY5" fmla="*/ 0 h 10000"/>
                  <a:gd name="connsiteX0" fmla="*/ 1999 w 9104"/>
                  <a:gd name="connsiteY0" fmla="*/ 0 h 10000"/>
                  <a:gd name="connsiteX1" fmla="*/ 0 w 9104"/>
                  <a:gd name="connsiteY1" fmla="*/ 5618 h 10000"/>
                  <a:gd name="connsiteX2" fmla="*/ 9096 w 9104"/>
                  <a:gd name="connsiteY2" fmla="*/ 10000 h 10000"/>
                  <a:gd name="connsiteX3" fmla="*/ 9104 w 9104"/>
                  <a:gd name="connsiteY3" fmla="*/ 3340 h 10000"/>
                  <a:gd name="connsiteX4" fmla="*/ 1999 w 9104"/>
                  <a:gd name="connsiteY4" fmla="*/ 0 h 10000"/>
                  <a:gd name="connsiteX0" fmla="*/ 2196 w 10000"/>
                  <a:gd name="connsiteY0" fmla="*/ 0 h 10000"/>
                  <a:gd name="connsiteX1" fmla="*/ 0 w 10000"/>
                  <a:gd name="connsiteY1" fmla="*/ 5618 h 10000"/>
                  <a:gd name="connsiteX2" fmla="*/ 9999 w 10000"/>
                  <a:gd name="connsiteY2" fmla="*/ 10000 h 10000"/>
                  <a:gd name="connsiteX3" fmla="*/ 10000 w 10000"/>
                  <a:gd name="connsiteY3" fmla="*/ 3340 h 10000"/>
                  <a:gd name="connsiteX4" fmla="*/ 2196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2196" y="0"/>
                    </a:moveTo>
                    <a:lnTo>
                      <a:pt x="0" y="5618"/>
                    </a:lnTo>
                    <a:lnTo>
                      <a:pt x="9999" y="10000"/>
                    </a:lnTo>
                    <a:cubicBezTo>
                      <a:pt x="10005" y="6778"/>
                      <a:pt x="9995" y="6562"/>
                      <a:pt x="10000" y="3340"/>
                    </a:cubicBezTo>
                    <a:lnTo>
                      <a:pt x="2196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 50">
                <a:extLst>
                  <a:ext uri="{FF2B5EF4-FFF2-40B4-BE49-F238E27FC236}">
                    <a16:creationId xmlns:a16="http://schemas.microsoft.com/office/drawing/2014/main" id="{DA27DC91-18E1-B998-9D59-3A4F4DB5B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586" y="4400152"/>
                <a:ext cx="2329695" cy="1073303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" fmla="*/ 4202 w 10000"/>
                  <a:gd name="connsiteY0" fmla="*/ 0 h 7191"/>
                  <a:gd name="connsiteX1" fmla="*/ 0 w 10000"/>
                  <a:gd name="connsiteY1" fmla="*/ 7191 h 7191"/>
                  <a:gd name="connsiteX2" fmla="*/ 9988 w 10000"/>
                  <a:gd name="connsiteY2" fmla="*/ 6282 h 7191"/>
                  <a:gd name="connsiteX3" fmla="*/ 10000 w 10000"/>
                  <a:gd name="connsiteY3" fmla="*/ 1613 h 7191"/>
                  <a:gd name="connsiteX4" fmla="*/ 4202 w 10000"/>
                  <a:gd name="connsiteY4" fmla="*/ 0 h 7191"/>
                  <a:gd name="connsiteX0" fmla="*/ 4202 w 10000"/>
                  <a:gd name="connsiteY0" fmla="*/ 0 h 10000"/>
                  <a:gd name="connsiteX1" fmla="*/ 1840 w 10000"/>
                  <a:gd name="connsiteY1" fmla="*/ 5501 h 10000"/>
                  <a:gd name="connsiteX2" fmla="*/ 0 w 10000"/>
                  <a:gd name="connsiteY2" fmla="*/ 10000 h 10000"/>
                  <a:gd name="connsiteX3" fmla="*/ 9988 w 10000"/>
                  <a:gd name="connsiteY3" fmla="*/ 8736 h 10000"/>
                  <a:gd name="connsiteX4" fmla="*/ 10000 w 10000"/>
                  <a:gd name="connsiteY4" fmla="*/ 2243 h 10000"/>
                  <a:gd name="connsiteX5" fmla="*/ 4202 w 10000"/>
                  <a:gd name="connsiteY5" fmla="*/ 0 h 10000"/>
                  <a:gd name="connsiteX0" fmla="*/ 2362 w 8160"/>
                  <a:gd name="connsiteY0" fmla="*/ 0 h 8736"/>
                  <a:gd name="connsiteX1" fmla="*/ 0 w 8160"/>
                  <a:gd name="connsiteY1" fmla="*/ 5501 h 8736"/>
                  <a:gd name="connsiteX2" fmla="*/ 8148 w 8160"/>
                  <a:gd name="connsiteY2" fmla="*/ 8736 h 8736"/>
                  <a:gd name="connsiteX3" fmla="*/ 8160 w 8160"/>
                  <a:gd name="connsiteY3" fmla="*/ 2243 h 8736"/>
                  <a:gd name="connsiteX4" fmla="*/ 2362 w 8160"/>
                  <a:gd name="connsiteY4" fmla="*/ 0 h 8736"/>
                  <a:gd name="connsiteX0" fmla="*/ 2895 w 10000"/>
                  <a:gd name="connsiteY0" fmla="*/ 0 h 7688"/>
                  <a:gd name="connsiteX1" fmla="*/ 0 w 10000"/>
                  <a:gd name="connsiteY1" fmla="*/ 6297 h 7688"/>
                  <a:gd name="connsiteX2" fmla="*/ 9992 w 10000"/>
                  <a:gd name="connsiteY2" fmla="*/ 7688 h 7688"/>
                  <a:gd name="connsiteX3" fmla="*/ 10000 w 10000"/>
                  <a:gd name="connsiteY3" fmla="*/ 2568 h 7688"/>
                  <a:gd name="connsiteX4" fmla="*/ 2895 w 10000"/>
                  <a:gd name="connsiteY4" fmla="*/ 0 h 7688"/>
                  <a:gd name="connsiteX0" fmla="*/ 2895 w 10000"/>
                  <a:gd name="connsiteY0" fmla="*/ 0 h 10000"/>
                  <a:gd name="connsiteX1" fmla="*/ 896 w 10000"/>
                  <a:gd name="connsiteY1" fmla="*/ 5618 h 10000"/>
                  <a:gd name="connsiteX2" fmla="*/ 0 w 10000"/>
                  <a:gd name="connsiteY2" fmla="*/ 8191 h 10000"/>
                  <a:gd name="connsiteX3" fmla="*/ 9992 w 10000"/>
                  <a:gd name="connsiteY3" fmla="*/ 10000 h 10000"/>
                  <a:gd name="connsiteX4" fmla="*/ 10000 w 10000"/>
                  <a:gd name="connsiteY4" fmla="*/ 3340 h 10000"/>
                  <a:gd name="connsiteX5" fmla="*/ 2895 w 10000"/>
                  <a:gd name="connsiteY5" fmla="*/ 0 h 10000"/>
                  <a:gd name="connsiteX0" fmla="*/ 1999 w 9104"/>
                  <a:gd name="connsiteY0" fmla="*/ 0 h 10000"/>
                  <a:gd name="connsiteX1" fmla="*/ 0 w 9104"/>
                  <a:gd name="connsiteY1" fmla="*/ 5618 h 10000"/>
                  <a:gd name="connsiteX2" fmla="*/ 9096 w 9104"/>
                  <a:gd name="connsiteY2" fmla="*/ 10000 h 10000"/>
                  <a:gd name="connsiteX3" fmla="*/ 9104 w 9104"/>
                  <a:gd name="connsiteY3" fmla="*/ 3340 h 10000"/>
                  <a:gd name="connsiteX4" fmla="*/ 1999 w 9104"/>
                  <a:gd name="connsiteY4" fmla="*/ 0 h 10000"/>
                  <a:gd name="connsiteX0" fmla="*/ 2196 w 10000"/>
                  <a:gd name="connsiteY0" fmla="*/ 0 h 10000"/>
                  <a:gd name="connsiteX1" fmla="*/ 0 w 10000"/>
                  <a:gd name="connsiteY1" fmla="*/ 5618 h 10000"/>
                  <a:gd name="connsiteX2" fmla="*/ 9999 w 10000"/>
                  <a:gd name="connsiteY2" fmla="*/ 10000 h 10000"/>
                  <a:gd name="connsiteX3" fmla="*/ 10000 w 10000"/>
                  <a:gd name="connsiteY3" fmla="*/ 3340 h 10000"/>
                  <a:gd name="connsiteX4" fmla="*/ 2196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2196" y="0"/>
                    </a:moveTo>
                    <a:lnTo>
                      <a:pt x="0" y="5618"/>
                    </a:lnTo>
                    <a:lnTo>
                      <a:pt x="9999" y="10000"/>
                    </a:lnTo>
                    <a:cubicBezTo>
                      <a:pt x="10005" y="6778"/>
                      <a:pt x="9995" y="6562"/>
                      <a:pt x="10000" y="3340"/>
                    </a:cubicBezTo>
                    <a:lnTo>
                      <a:pt x="2196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5">
              <a:extLst>
                <a:ext uri="{FF2B5EF4-FFF2-40B4-BE49-F238E27FC236}">
                  <a16:creationId xmlns:a16="http://schemas.microsoft.com/office/drawing/2014/main" id="{C054FAE5-B065-D24E-FD9C-9F502F5D82A2}"/>
                </a:ext>
              </a:extLst>
            </p:cNvPr>
            <p:cNvGrpSpPr/>
            <p:nvPr/>
          </p:nvGrpSpPr>
          <p:grpSpPr>
            <a:xfrm>
              <a:off x="4257668" y="3013012"/>
              <a:ext cx="3676663" cy="1685604"/>
              <a:chOff x="4321530" y="3467128"/>
              <a:chExt cx="3550212" cy="1222864"/>
            </a:xfrm>
          </p:grpSpPr>
          <p:sp>
            <p:nvSpPr>
              <p:cNvPr id="7" name="Freeform 50">
                <a:extLst>
                  <a:ext uri="{FF2B5EF4-FFF2-40B4-BE49-F238E27FC236}">
                    <a16:creationId xmlns:a16="http://schemas.microsoft.com/office/drawing/2014/main" id="{B8E3C2A5-E9EB-ED1B-62FA-495F53B75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1530" y="3719032"/>
                <a:ext cx="1779751" cy="970960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" fmla="*/ 4202 w 10000"/>
                  <a:gd name="connsiteY0" fmla="*/ 0 h 7191"/>
                  <a:gd name="connsiteX1" fmla="*/ 0 w 10000"/>
                  <a:gd name="connsiteY1" fmla="*/ 7191 h 7191"/>
                  <a:gd name="connsiteX2" fmla="*/ 9988 w 10000"/>
                  <a:gd name="connsiteY2" fmla="*/ 6282 h 7191"/>
                  <a:gd name="connsiteX3" fmla="*/ 10000 w 10000"/>
                  <a:gd name="connsiteY3" fmla="*/ 1613 h 7191"/>
                  <a:gd name="connsiteX4" fmla="*/ 4202 w 10000"/>
                  <a:gd name="connsiteY4" fmla="*/ 0 h 7191"/>
                  <a:gd name="connsiteX0" fmla="*/ 4202 w 10000"/>
                  <a:gd name="connsiteY0" fmla="*/ 0 h 10000"/>
                  <a:gd name="connsiteX1" fmla="*/ 1840 w 10000"/>
                  <a:gd name="connsiteY1" fmla="*/ 5501 h 10000"/>
                  <a:gd name="connsiteX2" fmla="*/ 0 w 10000"/>
                  <a:gd name="connsiteY2" fmla="*/ 10000 h 10000"/>
                  <a:gd name="connsiteX3" fmla="*/ 9988 w 10000"/>
                  <a:gd name="connsiteY3" fmla="*/ 8736 h 10000"/>
                  <a:gd name="connsiteX4" fmla="*/ 10000 w 10000"/>
                  <a:gd name="connsiteY4" fmla="*/ 2243 h 10000"/>
                  <a:gd name="connsiteX5" fmla="*/ 4202 w 10000"/>
                  <a:gd name="connsiteY5" fmla="*/ 0 h 10000"/>
                  <a:gd name="connsiteX0" fmla="*/ 2362 w 8160"/>
                  <a:gd name="connsiteY0" fmla="*/ 0 h 8736"/>
                  <a:gd name="connsiteX1" fmla="*/ 0 w 8160"/>
                  <a:gd name="connsiteY1" fmla="*/ 5501 h 8736"/>
                  <a:gd name="connsiteX2" fmla="*/ 8148 w 8160"/>
                  <a:gd name="connsiteY2" fmla="*/ 8736 h 8736"/>
                  <a:gd name="connsiteX3" fmla="*/ 8160 w 8160"/>
                  <a:gd name="connsiteY3" fmla="*/ 2243 h 8736"/>
                  <a:gd name="connsiteX4" fmla="*/ 2362 w 8160"/>
                  <a:gd name="connsiteY4" fmla="*/ 0 h 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60" h="8736">
                    <a:moveTo>
                      <a:pt x="2362" y="0"/>
                    </a:moveTo>
                    <a:lnTo>
                      <a:pt x="0" y="5501"/>
                    </a:lnTo>
                    <a:lnTo>
                      <a:pt x="8148" y="8736"/>
                    </a:lnTo>
                    <a:cubicBezTo>
                      <a:pt x="8152" y="6572"/>
                      <a:pt x="8156" y="4407"/>
                      <a:pt x="8160" y="2243"/>
                    </a:cubicBezTo>
                    <a:lnTo>
                      <a:pt x="23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52">
                <a:extLst>
                  <a:ext uri="{FF2B5EF4-FFF2-40B4-BE49-F238E27FC236}">
                    <a16:creationId xmlns:a16="http://schemas.microsoft.com/office/drawing/2014/main" id="{74FD5DDF-0E30-CB95-417B-BE13C6C75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402" y="3467128"/>
                <a:ext cx="2527912" cy="501278"/>
              </a:xfrm>
              <a:custGeom>
                <a:avLst/>
                <a:gdLst>
                  <a:gd name="T0" fmla="*/ 999 w 1997"/>
                  <a:gd name="T1" fmla="*/ 0 h 396"/>
                  <a:gd name="T2" fmla="*/ 0 w 1997"/>
                  <a:gd name="T3" fmla="*/ 199 h 396"/>
                  <a:gd name="T4" fmla="*/ 999 w 1997"/>
                  <a:gd name="T5" fmla="*/ 396 h 396"/>
                  <a:gd name="T6" fmla="*/ 1997 w 1997"/>
                  <a:gd name="T7" fmla="*/ 199 h 396"/>
                  <a:gd name="T8" fmla="*/ 999 w 1997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7" h="396">
                    <a:moveTo>
                      <a:pt x="999" y="0"/>
                    </a:moveTo>
                    <a:lnTo>
                      <a:pt x="0" y="199"/>
                    </a:lnTo>
                    <a:lnTo>
                      <a:pt x="999" y="396"/>
                    </a:lnTo>
                    <a:lnTo>
                      <a:pt x="1997" y="199"/>
                    </a:lnTo>
                    <a:lnTo>
                      <a:pt x="99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50">
                <a:extLst>
                  <a:ext uri="{FF2B5EF4-FFF2-40B4-BE49-F238E27FC236}">
                    <a16:creationId xmlns:a16="http://schemas.microsoft.com/office/drawing/2014/main" id="{63DB7F4D-507B-E2E8-A83E-963643E91F1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091991" y="3719032"/>
                <a:ext cx="1779751" cy="970960"/>
              </a:xfrm>
              <a:custGeom>
                <a:avLst/>
                <a:gdLst>
                  <a:gd name="T0" fmla="*/ 724 w 1723"/>
                  <a:gd name="T1" fmla="*/ 0 h 1221"/>
                  <a:gd name="T2" fmla="*/ 0 w 1723"/>
                  <a:gd name="T3" fmla="*/ 878 h 1221"/>
                  <a:gd name="T4" fmla="*/ 1723 w 1723"/>
                  <a:gd name="T5" fmla="*/ 1221 h 1221"/>
                  <a:gd name="T6" fmla="*/ 1723 w 1723"/>
                  <a:gd name="T7" fmla="*/ 197 h 1221"/>
                  <a:gd name="T8" fmla="*/ 724 w 1723"/>
                  <a:gd name="T9" fmla="*/ 0 h 1221"/>
                  <a:gd name="connsiteX0" fmla="*/ 4202 w 10000"/>
                  <a:gd name="connsiteY0" fmla="*/ 0 h 10000"/>
                  <a:gd name="connsiteX1" fmla="*/ 0 w 10000"/>
                  <a:gd name="connsiteY1" fmla="*/ 7191 h 10000"/>
                  <a:gd name="connsiteX2" fmla="*/ 10000 w 10000"/>
                  <a:gd name="connsiteY2" fmla="*/ 10000 h 10000"/>
                  <a:gd name="connsiteX3" fmla="*/ 9988 w 10000"/>
                  <a:gd name="connsiteY3" fmla="*/ 6282 h 10000"/>
                  <a:gd name="connsiteX4" fmla="*/ 10000 w 10000"/>
                  <a:gd name="connsiteY4" fmla="*/ 1613 h 10000"/>
                  <a:gd name="connsiteX5" fmla="*/ 4202 w 10000"/>
                  <a:gd name="connsiteY5" fmla="*/ 0 h 10000"/>
                  <a:gd name="connsiteX0" fmla="*/ 4202 w 10000"/>
                  <a:gd name="connsiteY0" fmla="*/ 0 h 7191"/>
                  <a:gd name="connsiteX1" fmla="*/ 0 w 10000"/>
                  <a:gd name="connsiteY1" fmla="*/ 7191 h 7191"/>
                  <a:gd name="connsiteX2" fmla="*/ 9988 w 10000"/>
                  <a:gd name="connsiteY2" fmla="*/ 6282 h 7191"/>
                  <a:gd name="connsiteX3" fmla="*/ 10000 w 10000"/>
                  <a:gd name="connsiteY3" fmla="*/ 1613 h 7191"/>
                  <a:gd name="connsiteX4" fmla="*/ 4202 w 10000"/>
                  <a:gd name="connsiteY4" fmla="*/ 0 h 7191"/>
                  <a:gd name="connsiteX0" fmla="*/ 4202 w 10000"/>
                  <a:gd name="connsiteY0" fmla="*/ 0 h 10000"/>
                  <a:gd name="connsiteX1" fmla="*/ 1840 w 10000"/>
                  <a:gd name="connsiteY1" fmla="*/ 5501 h 10000"/>
                  <a:gd name="connsiteX2" fmla="*/ 0 w 10000"/>
                  <a:gd name="connsiteY2" fmla="*/ 10000 h 10000"/>
                  <a:gd name="connsiteX3" fmla="*/ 9988 w 10000"/>
                  <a:gd name="connsiteY3" fmla="*/ 8736 h 10000"/>
                  <a:gd name="connsiteX4" fmla="*/ 10000 w 10000"/>
                  <a:gd name="connsiteY4" fmla="*/ 2243 h 10000"/>
                  <a:gd name="connsiteX5" fmla="*/ 4202 w 10000"/>
                  <a:gd name="connsiteY5" fmla="*/ 0 h 10000"/>
                  <a:gd name="connsiteX0" fmla="*/ 2362 w 8160"/>
                  <a:gd name="connsiteY0" fmla="*/ 0 h 8736"/>
                  <a:gd name="connsiteX1" fmla="*/ 0 w 8160"/>
                  <a:gd name="connsiteY1" fmla="*/ 5501 h 8736"/>
                  <a:gd name="connsiteX2" fmla="*/ 8148 w 8160"/>
                  <a:gd name="connsiteY2" fmla="*/ 8736 h 8736"/>
                  <a:gd name="connsiteX3" fmla="*/ 8160 w 8160"/>
                  <a:gd name="connsiteY3" fmla="*/ 2243 h 8736"/>
                  <a:gd name="connsiteX4" fmla="*/ 2362 w 8160"/>
                  <a:gd name="connsiteY4" fmla="*/ 0 h 8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60" h="8736">
                    <a:moveTo>
                      <a:pt x="2362" y="0"/>
                    </a:moveTo>
                    <a:lnTo>
                      <a:pt x="0" y="5501"/>
                    </a:lnTo>
                    <a:lnTo>
                      <a:pt x="8148" y="8736"/>
                    </a:lnTo>
                    <a:cubicBezTo>
                      <a:pt x="8152" y="6572"/>
                      <a:pt x="8156" y="4407"/>
                      <a:pt x="8160" y="2243"/>
                    </a:cubicBezTo>
                    <a:lnTo>
                      <a:pt x="23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49">
              <a:extLst>
                <a:ext uri="{FF2B5EF4-FFF2-40B4-BE49-F238E27FC236}">
                  <a16:creationId xmlns:a16="http://schemas.microsoft.com/office/drawing/2014/main" id="{199D4DCC-97A0-B7C6-ACCD-12EC8D49E3B8}"/>
                </a:ext>
              </a:extLst>
            </p:cNvPr>
            <p:cNvGrpSpPr/>
            <p:nvPr/>
          </p:nvGrpSpPr>
          <p:grpSpPr>
            <a:xfrm>
              <a:off x="4848646" y="2135320"/>
              <a:ext cx="2492969" cy="1371464"/>
              <a:chOff x="4892390" y="2894962"/>
              <a:chExt cx="2407228" cy="994962"/>
            </a:xfrm>
          </p:grpSpPr>
          <p:sp>
            <p:nvSpPr>
              <p:cNvPr id="11" name="Freeform 53">
                <a:extLst>
                  <a:ext uri="{FF2B5EF4-FFF2-40B4-BE49-F238E27FC236}">
                    <a16:creationId xmlns:a16="http://schemas.microsoft.com/office/drawing/2014/main" id="{7F60501F-CB7F-4967-40EC-3A05B58E5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390" y="3034206"/>
                <a:ext cx="1208891" cy="855718"/>
              </a:xfrm>
              <a:custGeom>
                <a:avLst/>
                <a:gdLst>
                  <a:gd name="T0" fmla="*/ 401 w 955"/>
                  <a:gd name="T1" fmla="*/ 0 h 676"/>
                  <a:gd name="T2" fmla="*/ 0 w 955"/>
                  <a:gd name="T3" fmla="*/ 488 h 676"/>
                  <a:gd name="T4" fmla="*/ 955 w 955"/>
                  <a:gd name="T5" fmla="*/ 676 h 676"/>
                  <a:gd name="T6" fmla="*/ 955 w 955"/>
                  <a:gd name="T7" fmla="*/ 111 h 676"/>
                  <a:gd name="T8" fmla="*/ 401 w 955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676">
                    <a:moveTo>
                      <a:pt x="401" y="0"/>
                    </a:moveTo>
                    <a:lnTo>
                      <a:pt x="0" y="488"/>
                    </a:lnTo>
                    <a:lnTo>
                      <a:pt x="955" y="676"/>
                    </a:lnTo>
                    <a:lnTo>
                      <a:pt x="955" y="111"/>
                    </a:lnTo>
                    <a:lnTo>
                      <a:pt x="401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54">
                <a:extLst>
                  <a:ext uri="{FF2B5EF4-FFF2-40B4-BE49-F238E27FC236}">
                    <a16:creationId xmlns:a16="http://schemas.microsoft.com/office/drawing/2014/main" id="{033D77B4-0FB0-1C77-B600-82E0072B6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993" y="3034206"/>
                <a:ext cx="1207625" cy="855718"/>
              </a:xfrm>
              <a:custGeom>
                <a:avLst/>
                <a:gdLst>
                  <a:gd name="T0" fmla="*/ 553 w 954"/>
                  <a:gd name="T1" fmla="*/ 0 h 676"/>
                  <a:gd name="T2" fmla="*/ 954 w 954"/>
                  <a:gd name="T3" fmla="*/ 488 h 676"/>
                  <a:gd name="T4" fmla="*/ 0 w 954"/>
                  <a:gd name="T5" fmla="*/ 676 h 676"/>
                  <a:gd name="T6" fmla="*/ 0 w 954"/>
                  <a:gd name="T7" fmla="*/ 111 h 676"/>
                  <a:gd name="T8" fmla="*/ 553 w 954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4" h="676">
                    <a:moveTo>
                      <a:pt x="553" y="0"/>
                    </a:moveTo>
                    <a:lnTo>
                      <a:pt x="954" y="488"/>
                    </a:lnTo>
                    <a:lnTo>
                      <a:pt x="0" y="676"/>
                    </a:lnTo>
                    <a:lnTo>
                      <a:pt x="0" y="111"/>
                    </a:lnTo>
                    <a:lnTo>
                      <a:pt x="553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55">
                <a:extLst>
                  <a:ext uri="{FF2B5EF4-FFF2-40B4-BE49-F238E27FC236}">
                    <a16:creationId xmlns:a16="http://schemas.microsoft.com/office/drawing/2014/main" id="{7CCF3CF4-DE36-AFF6-C82D-478B43998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0709" y="2894962"/>
                <a:ext cx="1401301" cy="279754"/>
              </a:xfrm>
              <a:custGeom>
                <a:avLst/>
                <a:gdLst>
                  <a:gd name="T0" fmla="*/ 554 w 1107"/>
                  <a:gd name="T1" fmla="*/ 0 h 221"/>
                  <a:gd name="T2" fmla="*/ 0 w 1107"/>
                  <a:gd name="T3" fmla="*/ 110 h 221"/>
                  <a:gd name="T4" fmla="*/ 554 w 1107"/>
                  <a:gd name="T5" fmla="*/ 221 h 221"/>
                  <a:gd name="T6" fmla="*/ 1107 w 1107"/>
                  <a:gd name="T7" fmla="*/ 110 h 221"/>
                  <a:gd name="T8" fmla="*/ 554 w 1107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7" h="221">
                    <a:moveTo>
                      <a:pt x="554" y="0"/>
                    </a:moveTo>
                    <a:lnTo>
                      <a:pt x="0" y="110"/>
                    </a:lnTo>
                    <a:lnTo>
                      <a:pt x="554" y="221"/>
                    </a:lnTo>
                    <a:lnTo>
                      <a:pt x="1107" y="110"/>
                    </a:lnTo>
                    <a:lnTo>
                      <a:pt x="554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53">
              <a:extLst>
                <a:ext uri="{FF2B5EF4-FFF2-40B4-BE49-F238E27FC236}">
                  <a16:creationId xmlns:a16="http://schemas.microsoft.com/office/drawing/2014/main" id="{72DBC39E-31B3-7B60-33E6-C75271B0D2AB}"/>
                </a:ext>
              </a:extLst>
            </p:cNvPr>
            <p:cNvGrpSpPr/>
            <p:nvPr/>
          </p:nvGrpSpPr>
          <p:grpSpPr>
            <a:xfrm>
              <a:off x="5438567" y="1068659"/>
              <a:ext cx="1313123" cy="1249322"/>
              <a:chOff x="5462023" y="2201323"/>
              <a:chExt cx="1267960" cy="906352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C133011F-30A3-8939-BC40-F488F1D33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1992" y="2201323"/>
                <a:ext cx="637991" cy="906352"/>
              </a:xfrm>
              <a:custGeom>
                <a:avLst/>
                <a:gdLst>
                  <a:gd name="T0" fmla="*/ 0 w 504"/>
                  <a:gd name="T1" fmla="*/ 0 h 716"/>
                  <a:gd name="T2" fmla="*/ 0 w 504"/>
                  <a:gd name="T3" fmla="*/ 716 h 716"/>
                  <a:gd name="T4" fmla="*/ 504 w 504"/>
                  <a:gd name="T5" fmla="*/ 614 h 716"/>
                  <a:gd name="T6" fmla="*/ 0 w 504"/>
                  <a:gd name="T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4" h="716">
                    <a:moveTo>
                      <a:pt x="0" y="0"/>
                    </a:moveTo>
                    <a:lnTo>
                      <a:pt x="0" y="716"/>
                    </a:lnTo>
                    <a:lnTo>
                      <a:pt x="504" y="61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57">
                <a:extLst>
                  <a:ext uri="{FF2B5EF4-FFF2-40B4-BE49-F238E27FC236}">
                    <a16:creationId xmlns:a16="http://schemas.microsoft.com/office/drawing/2014/main" id="{BBA1041C-A4A6-43E5-8798-49EC0616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2023" y="2201323"/>
                <a:ext cx="639256" cy="906352"/>
              </a:xfrm>
              <a:custGeom>
                <a:avLst/>
                <a:gdLst>
                  <a:gd name="T0" fmla="*/ 505 w 505"/>
                  <a:gd name="T1" fmla="*/ 0 h 716"/>
                  <a:gd name="T2" fmla="*/ 505 w 505"/>
                  <a:gd name="T3" fmla="*/ 716 h 716"/>
                  <a:gd name="T4" fmla="*/ 0 w 505"/>
                  <a:gd name="T5" fmla="*/ 614 h 716"/>
                  <a:gd name="T6" fmla="*/ 505 w 505"/>
                  <a:gd name="T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716">
                    <a:moveTo>
                      <a:pt x="505" y="0"/>
                    </a:moveTo>
                    <a:lnTo>
                      <a:pt x="505" y="716"/>
                    </a:lnTo>
                    <a:lnTo>
                      <a:pt x="0" y="614"/>
                    </a:lnTo>
                    <a:lnTo>
                      <a:pt x="505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2D10"/>
                  </a:gs>
                  <a:gs pos="100000">
                    <a:srgbClr val="C00000"/>
                  </a:gs>
                </a:gsLst>
                <a:lin ang="3600000" scaled="0"/>
              </a:gradFill>
              <a:ln w="25400">
                <a:solidFill>
                  <a:schemeClr val="bg1"/>
                </a:solidFill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8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0" name="Elbow Connector 58">
            <a:extLst>
              <a:ext uri="{FF2B5EF4-FFF2-40B4-BE49-F238E27FC236}">
                <a16:creationId xmlns:a16="http://schemas.microsoft.com/office/drawing/2014/main" id="{CFBB402E-4DDF-B2CD-D71E-70A7B1508993}"/>
              </a:ext>
            </a:extLst>
          </p:cNvPr>
          <p:cNvCxnSpPr/>
          <p:nvPr/>
        </p:nvCxnSpPr>
        <p:spPr>
          <a:xfrm flipV="1">
            <a:off x="3286651" y="1642263"/>
            <a:ext cx="2250388" cy="579771"/>
          </a:xfrm>
          <a:prstGeom prst="bentConnector3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59">
            <a:extLst>
              <a:ext uri="{FF2B5EF4-FFF2-40B4-BE49-F238E27FC236}">
                <a16:creationId xmlns:a16="http://schemas.microsoft.com/office/drawing/2014/main" id="{2EE1460B-99E0-C974-B2F6-07683E32A3D3}"/>
              </a:ext>
            </a:extLst>
          </p:cNvPr>
          <p:cNvCxnSpPr/>
          <p:nvPr/>
        </p:nvCxnSpPr>
        <p:spPr>
          <a:xfrm rot="10800000" flipV="1">
            <a:off x="7133940" y="2064657"/>
            <a:ext cx="1938103" cy="497740"/>
          </a:xfrm>
          <a:prstGeom prst="bentConnector3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71">
            <a:extLst>
              <a:ext uri="{FF2B5EF4-FFF2-40B4-BE49-F238E27FC236}">
                <a16:creationId xmlns:a16="http://schemas.microsoft.com/office/drawing/2014/main" id="{FFDE8664-58AA-07D6-D3AF-E37367FFB935}"/>
              </a:ext>
            </a:extLst>
          </p:cNvPr>
          <p:cNvCxnSpPr/>
          <p:nvPr/>
        </p:nvCxnSpPr>
        <p:spPr>
          <a:xfrm rot="10800000">
            <a:off x="7730373" y="3429000"/>
            <a:ext cx="1341673" cy="1336905"/>
          </a:xfrm>
          <a:prstGeom prst="bentConnector3">
            <a:avLst>
              <a:gd name="adj1" fmla="val 27773"/>
            </a:avLst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82">
            <a:extLst>
              <a:ext uri="{FF2B5EF4-FFF2-40B4-BE49-F238E27FC236}">
                <a16:creationId xmlns:a16="http://schemas.microsoft.com/office/drawing/2014/main" id="{E6463A29-B66F-E729-8376-F1F558A97F2D}"/>
              </a:ext>
            </a:extLst>
          </p:cNvPr>
          <p:cNvCxnSpPr/>
          <p:nvPr/>
        </p:nvCxnSpPr>
        <p:spPr>
          <a:xfrm flipV="1">
            <a:off x="3286650" y="4451489"/>
            <a:ext cx="788166" cy="537013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A03BA6D-D360-250B-ECB3-1D504D472A79}"/>
              </a:ext>
            </a:extLst>
          </p:cNvPr>
          <p:cNvGrpSpPr/>
          <p:nvPr/>
        </p:nvGrpSpPr>
        <p:grpSpPr>
          <a:xfrm>
            <a:off x="8538926" y="1718501"/>
            <a:ext cx="2778362" cy="858410"/>
            <a:chOff x="-142065" y="1886576"/>
            <a:chExt cx="2778362" cy="8584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EF60763-2BB5-7620-5A53-801FD4201FE4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41E2F74-47EC-662B-7C04-43982CC1336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6BC8413-A17A-B9B8-ED0D-0093B5728774}"/>
              </a:ext>
            </a:extLst>
          </p:cNvPr>
          <p:cNvGrpSpPr/>
          <p:nvPr/>
        </p:nvGrpSpPr>
        <p:grpSpPr>
          <a:xfrm>
            <a:off x="1115899" y="1873819"/>
            <a:ext cx="2766293" cy="858410"/>
            <a:chOff x="-129996" y="1886576"/>
            <a:chExt cx="2766293" cy="8584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CFD4A68-66A2-36FC-DFE5-7CB0494310FA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235C26-1D31-3BF5-9931-0907ABEF14BE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47C47D5-0C4A-5751-67DB-2E17361514E9}"/>
              </a:ext>
            </a:extLst>
          </p:cNvPr>
          <p:cNvGrpSpPr/>
          <p:nvPr/>
        </p:nvGrpSpPr>
        <p:grpSpPr>
          <a:xfrm>
            <a:off x="8911219" y="4419918"/>
            <a:ext cx="2778362" cy="858410"/>
            <a:chOff x="-142065" y="1886576"/>
            <a:chExt cx="2778362" cy="858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50D48F-B870-C497-428B-C8DC79562E7A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5953E1-DFF5-C0BE-EA8D-A71B4D0830C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B4659D-D2C1-DA5E-4FDE-3F5470889B0D}"/>
              </a:ext>
            </a:extLst>
          </p:cNvPr>
          <p:cNvGrpSpPr/>
          <p:nvPr/>
        </p:nvGrpSpPr>
        <p:grpSpPr>
          <a:xfrm>
            <a:off x="689033" y="4658401"/>
            <a:ext cx="2766293" cy="858410"/>
            <a:chOff x="-129996" y="1886576"/>
            <a:chExt cx="2766293" cy="8584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3B17E13-78EE-9466-787F-DC6E7AA02A07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58C7890-8DAC-BEA1-DF33-7535FFF31860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5336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95CFE0-C0CA-CF4D-65EA-EAE9D20DA5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123" y="839393"/>
            <a:ext cx="2280819" cy="6018607"/>
          </a:xfrm>
          <a:prstGeom prst="rect">
            <a:avLst/>
          </a:prstGeom>
        </p:spPr>
      </p:pic>
      <p:grpSp>
        <p:nvGrpSpPr>
          <p:cNvPr id="3" name="Group 84">
            <a:extLst>
              <a:ext uri="{FF2B5EF4-FFF2-40B4-BE49-F238E27FC236}">
                <a16:creationId xmlns:a16="http://schemas.microsoft.com/office/drawing/2014/main" id="{90103D33-D476-03D5-B60A-F303C37F7CC3}"/>
              </a:ext>
            </a:extLst>
          </p:cNvPr>
          <p:cNvGrpSpPr>
            <a:grpSpLocks noChangeAspect="1"/>
          </p:cNvGrpSpPr>
          <p:nvPr/>
        </p:nvGrpSpPr>
        <p:grpSpPr>
          <a:xfrm>
            <a:off x="4339731" y="1707251"/>
            <a:ext cx="739644" cy="739644"/>
            <a:chOff x="7275513" y="5302250"/>
            <a:chExt cx="1012825" cy="1012825"/>
          </a:xfrm>
          <a:solidFill>
            <a:schemeClr val="accent1"/>
          </a:solidFill>
        </p:grpSpPr>
        <p:sp>
          <p:nvSpPr>
            <p:cNvPr id="4" name="Freeform 34">
              <a:extLst>
                <a:ext uri="{FF2B5EF4-FFF2-40B4-BE49-F238E27FC236}">
                  <a16:creationId xmlns:a16="http://schemas.microsoft.com/office/drawing/2014/main" id="{56B8AB91-9139-615D-E50B-E418A4F46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1" y="5521325"/>
              <a:ext cx="608014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35">
              <a:extLst>
                <a:ext uri="{FF2B5EF4-FFF2-40B4-BE49-F238E27FC236}">
                  <a16:creationId xmlns:a16="http://schemas.microsoft.com/office/drawing/2014/main" id="{AF1B5983-9181-1060-C4A1-F1F81E9C6A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92">
            <a:extLst>
              <a:ext uri="{FF2B5EF4-FFF2-40B4-BE49-F238E27FC236}">
                <a16:creationId xmlns:a16="http://schemas.microsoft.com/office/drawing/2014/main" id="{A65FF755-856C-3441-1458-9C703262CE96}"/>
              </a:ext>
            </a:extLst>
          </p:cNvPr>
          <p:cNvGrpSpPr>
            <a:grpSpLocks noChangeAspect="1"/>
          </p:cNvGrpSpPr>
          <p:nvPr/>
        </p:nvGrpSpPr>
        <p:grpSpPr>
          <a:xfrm>
            <a:off x="4339731" y="3797283"/>
            <a:ext cx="739644" cy="741070"/>
            <a:chOff x="4427538" y="3192463"/>
            <a:chExt cx="823913" cy="825500"/>
          </a:xfrm>
          <a:solidFill>
            <a:schemeClr val="accent1"/>
          </a:solidFill>
        </p:grpSpPr>
        <p:sp>
          <p:nvSpPr>
            <p:cNvPr id="7" name="Oval 23">
              <a:extLst>
                <a:ext uri="{FF2B5EF4-FFF2-40B4-BE49-F238E27FC236}">
                  <a16:creationId xmlns:a16="http://schemas.microsoft.com/office/drawing/2014/main" id="{9B8CE615-8385-8002-B686-0B7D00266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4">
              <a:extLst>
                <a:ext uri="{FF2B5EF4-FFF2-40B4-BE49-F238E27FC236}">
                  <a16:creationId xmlns:a16="http://schemas.microsoft.com/office/drawing/2014/main" id="{20D44038-2ABB-0BAD-E8D3-59B576CA8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03ACD9E-7F1F-0487-E89A-A5F49A136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26">
              <a:extLst>
                <a:ext uri="{FF2B5EF4-FFF2-40B4-BE49-F238E27FC236}">
                  <a16:creationId xmlns:a16="http://schemas.microsoft.com/office/drawing/2014/main" id="{F45C5225-CC09-2890-2C16-78BEFD983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7">
              <a:extLst>
                <a:ext uri="{FF2B5EF4-FFF2-40B4-BE49-F238E27FC236}">
                  <a16:creationId xmlns:a16="http://schemas.microsoft.com/office/drawing/2014/main" id="{D2982182-B69D-A168-2E4D-1BCC0B8A2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Freeform 31">
            <a:extLst>
              <a:ext uri="{FF2B5EF4-FFF2-40B4-BE49-F238E27FC236}">
                <a16:creationId xmlns:a16="http://schemas.microsoft.com/office/drawing/2014/main" id="{E35EC8FB-AD14-AB3B-51AF-AD0619F8616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18256" y="1707119"/>
            <a:ext cx="739302" cy="739302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id-ID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id="{BC70D685-6074-B96B-EF7E-24CFDFF49EE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18256" y="3797276"/>
            <a:ext cx="739302" cy="742021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id-ID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0E523EA-338A-CA51-4906-170D6E299CD0}"/>
              </a:ext>
            </a:extLst>
          </p:cNvPr>
          <p:cNvGrpSpPr/>
          <p:nvPr/>
        </p:nvGrpSpPr>
        <p:grpSpPr>
          <a:xfrm>
            <a:off x="5159634" y="1644130"/>
            <a:ext cx="2778362" cy="858410"/>
            <a:chOff x="-142065" y="1886576"/>
            <a:chExt cx="2778362" cy="85841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F318723-25AD-0348-B9F9-3B1C4BA59EEF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B286BA4-848F-9CD2-D69A-80E301FF048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A528202-DE6B-DBF4-63E5-27A443AC558C}"/>
              </a:ext>
            </a:extLst>
          </p:cNvPr>
          <p:cNvGrpSpPr/>
          <p:nvPr/>
        </p:nvGrpSpPr>
        <p:grpSpPr>
          <a:xfrm>
            <a:off x="8836396" y="1644130"/>
            <a:ext cx="2778362" cy="858410"/>
            <a:chOff x="-142065" y="1886576"/>
            <a:chExt cx="2778362" cy="8584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484BB3-1862-ED2F-02D9-7530FDE2999E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06B9176-E5BF-73B2-0A95-9A97A9F512F0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469575-F3D0-2E4C-0C75-815AC0A19CE2}"/>
              </a:ext>
            </a:extLst>
          </p:cNvPr>
          <p:cNvGrpSpPr/>
          <p:nvPr/>
        </p:nvGrpSpPr>
        <p:grpSpPr>
          <a:xfrm>
            <a:off x="5159634" y="3797276"/>
            <a:ext cx="2778362" cy="858410"/>
            <a:chOff x="-142065" y="1886576"/>
            <a:chExt cx="2778362" cy="8584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9E39780-24B1-299D-BBB8-0133BA75E4A0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C87DCC6-ECA0-1A7C-8E99-AACAD1A5626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C1DAD0-5889-5F26-434A-022361567FB7}"/>
              </a:ext>
            </a:extLst>
          </p:cNvPr>
          <p:cNvGrpSpPr/>
          <p:nvPr/>
        </p:nvGrpSpPr>
        <p:grpSpPr>
          <a:xfrm>
            <a:off x="8836396" y="3797276"/>
            <a:ext cx="2778362" cy="858410"/>
            <a:chOff x="-142065" y="1886576"/>
            <a:chExt cx="2778362" cy="8584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B3A5C99-33C6-3CD3-4D24-73CC4E8018F3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4BC200-55C4-D10B-28BE-4DF169FD76A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9059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9F003A8-5980-140F-1CF0-53E535C7878C}"/>
              </a:ext>
            </a:extLst>
          </p:cNvPr>
          <p:cNvGrpSpPr/>
          <p:nvPr/>
        </p:nvGrpSpPr>
        <p:grpSpPr>
          <a:xfrm>
            <a:off x="1842330" y="2962892"/>
            <a:ext cx="1205670" cy="1108078"/>
            <a:chOff x="1653077" y="2788958"/>
            <a:chExt cx="1584176" cy="1455946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C9F12316-A600-80BB-34CF-56C024BE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077" y="2788958"/>
              <a:ext cx="1584176" cy="1455946"/>
            </a:xfrm>
            <a:custGeom>
              <a:avLst/>
              <a:gdLst>
                <a:gd name="T0" fmla="*/ 593 w 593"/>
                <a:gd name="T1" fmla="*/ 248 h 545"/>
                <a:gd name="T2" fmla="*/ 295 w 593"/>
                <a:gd name="T3" fmla="*/ 545 h 545"/>
                <a:gd name="T4" fmla="*/ 0 w 593"/>
                <a:gd name="T5" fmla="*/ 248 h 545"/>
                <a:gd name="T6" fmla="*/ 0 w 593"/>
                <a:gd name="T7" fmla="*/ 0 h 545"/>
                <a:gd name="T8" fmla="*/ 295 w 593"/>
                <a:gd name="T9" fmla="*/ 297 h 545"/>
                <a:gd name="T10" fmla="*/ 593 w 593"/>
                <a:gd name="T11" fmla="*/ 0 h 545"/>
                <a:gd name="T12" fmla="*/ 593 w 593"/>
                <a:gd name="T13" fmla="*/ 24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45">
                  <a:moveTo>
                    <a:pt x="593" y="248"/>
                  </a:moveTo>
                  <a:lnTo>
                    <a:pt x="295" y="545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295" y="297"/>
                  </a:lnTo>
                  <a:lnTo>
                    <a:pt x="593" y="0"/>
                  </a:lnTo>
                  <a:lnTo>
                    <a:pt x="593" y="248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09574B1F-9AC4-AA7D-B6AF-B1F6118F2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285" y="2828327"/>
              <a:ext cx="585762" cy="368946"/>
            </a:xfrm>
            <a:custGeom>
              <a:avLst/>
              <a:gdLst/>
              <a:ahLst/>
              <a:cxnLst/>
              <a:rect l="l" t="t" r="r" b="b"/>
              <a:pathLst>
                <a:path w="686185" h="432198">
                  <a:moveTo>
                    <a:pt x="101600" y="338535"/>
                  </a:moveTo>
                  <a:lnTo>
                    <a:pt x="101600" y="432198"/>
                  </a:lnTo>
                  <a:lnTo>
                    <a:pt x="30163" y="432198"/>
                  </a:lnTo>
                  <a:lnTo>
                    <a:pt x="30163" y="402036"/>
                  </a:lnTo>
                  <a:close/>
                  <a:moveTo>
                    <a:pt x="206375" y="236935"/>
                  </a:moveTo>
                  <a:lnTo>
                    <a:pt x="206375" y="432198"/>
                  </a:lnTo>
                  <a:lnTo>
                    <a:pt x="134938" y="432198"/>
                  </a:lnTo>
                  <a:lnTo>
                    <a:pt x="134938" y="305198"/>
                  </a:lnTo>
                  <a:close/>
                  <a:moveTo>
                    <a:pt x="520700" y="187723"/>
                  </a:moveTo>
                  <a:lnTo>
                    <a:pt x="520700" y="432198"/>
                  </a:lnTo>
                  <a:lnTo>
                    <a:pt x="446088" y="432198"/>
                  </a:lnTo>
                  <a:lnTo>
                    <a:pt x="446088" y="255986"/>
                  </a:lnTo>
                  <a:close/>
                  <a:moveTo>
                    <a:pt x="341313" y="176610"/>
                  </a:moveTo>
                  <a:lnTo>
                    <a:pt x="363538" y="198835"/>
                  </a:lnTo>
                  <a:lnTo>
                    <a:pt x="415925" y="255985"/>
                  </a:lnTo>
                  <a:lnTo>
                    <a:pt x="415925" y="432198"/>
                  </a:lnTo>
                  <a:lnTo>
                    <a:pt x="363538" y="432198"/>
                  </a:lnTo>
                  <a:lnTo>
                    <a:pt x="341313" y="432198"/>
                  </a:lnTo>
                  <a:close/>
                  <a:moveTo>
                    <a:pt x="311150" y="140098"/>
                  </a:moveTo>
                  <a:lnTo>
                    <a:pt x="311150" y="143273"/>
                  </a:lnTo>
                  <a:lnTo>
                    <a:pt x="311150" y="432198"/>
                  </a:lnTo>
                  <a:lnTo>
                    <a:pt x="239713" y="432198"/>
                  </a:lnTo>
                  <a:lnTo>
                    <a:pt x="239713" y="206773"/>
                  </a:lnTo>
                  <a:close/>
                  <a:moveTo>
                    <a:pt x="625475" y="90885"/>
                  </a:moveTo>
                  <a:lnTo>
                    <a:pt x="625475" y="432198"/>
                  </a:lnTo>
                  <a:lnTo>
                    <a:pt x="550863" y="432198"/>
                  </a:lnTo>
                  <a:lnTo>
                    <a:pt x="550863" y="157560"/>
                  </a:lnTo>
                  <a:close/>
                  <a:moveTo>
                    <a:pt x="666509" y="976"/>
                  </a:moveTo>
                  <a:cubicBezTo>
                    <a:pt x="681486" y="-2777"/>
                    <a:pt x="688975" y="4730"/>
                    <a:pt x="685231" y="15991"/>
                  </a:cubicBezTo>
                  <a:cubicBezTo>
                    <a:pt x="681486" y="31005"/>
                    <a:pt x="677742" y="49774"/>
                    <a:pt x="673998" y="61034"/>
                  </a:cubicBezTo>
                  <a:lnTo>
                    <a:pt x="670253" y="64788"/>
                  </a:lnTo>
                  <a:cubicBezTo>
                    <a:pt x="666509" y="76049"/>
                    <a:pt x="659020" y="79803"/>
                    <a:pt x="651531" y="68542"/>
                  </a:cubicBezTo>
                  <a:cubicBezTo>
                    <a:pt x="644042" y="64788"/>
                    <a:pt x="640298" y="61034"/>
                    <a:pt x="640298" y="57281"/>
                  </a:cubicBezTo>
                  <a:cubicBezTo>
                    <a:pt x="640287" y="57291"/>
                    <a:pt x="638821" y="58656"/>
                    <a:pt x="430610" y="252470"/>
                  </a:cubicBezTo>
                  <a:cubicBezTo>
                    <a:pt x="430599" y="252458"/>
                    <a:pt x="429766" y="251578"/>
                    <a:pt x="363210" y="181151"/>
                  </a:cubicBezTo>
                  <a:cubicBezTo>
                    <a:pt x="363202" y="181142"/>
                    <a:pt x="362552" y="180444"/>
                    <a:pt x="310787" y="124846"/>
                  </a:cubicBezTo>
                  <a:cubicBezTo>
                    <a:pt x="310773" y="124860"/>
                    <a:pt x="308720" y="126761"/>
                    <a:pt x="14977" y="398861"/>
                  </a:cubicBezTo>
                  <a:cubicBezTo>
                    <a:pt x="14973" y="398858"/>
                    <a:pt x="14886" y="398792"/>
                    <a:pt x="13105" y="397454"/>
                  </a:cubicBezTo>
                  <a:lnTo>
                    <a:pt x="0" y="387600"/>
                  </a:lnTo>
                  <a:cubicBezTo>
                    <a:pt x="15" y="387586"/>
                    <a:pt x="2181" y="385572"/>
                    <a:pt x="310787" y="98571"/>
                  </a:cubicBezTo>
                  <a:cubicBezTo>
                    <a:pt x="310796" y="98580"/>
                    <a:pt x="311449" y="99281"/>
                    <a:pt x="363210" y="154875"/>
                  </a:cubicBezTo>
                  <a:cubicBezTo>
                    <a:pt x="363221" y="154887"/>
                    <a:pt x="364066" y="155781"/>
                    <a:pt x="430610" y="226194"/>
                  </a:cubicBezTo>
                  <a:cubicBezTo>
                    <a:pt x="430620" y="226185"/>
                    <a:pt x="432012" y="224897"/>
                    <a:pt x="625320" y="46020"/>
                  </a:cubicBezTo>
                  <a:cubicBezTo>
                    <a:pt x="621576" y="42266"/>
                    <a:pt x="621576" y="38513"/>
                    <a:pt x="617831" y="34759"/>
                  </a:cubicBezTo>
                  <a:lnTo>
                    <a:pt x="614087" y="31005"/>
                  </a:lnTo>
                  <a:cubicBezTo>
                    <a:pt x="606598" y="23498"/>
                    <a:pt x="610342" y="15991"/>
                    <a:pt x="621576" y="12237"/>
                  </a:cubicBezTo>
                  <a:cubicBezTo>
                    <a:pt x="636553" y="8484"/>
                    <a:pt x="655275" y="4730"/>
                    <a:pt x="666509" y="976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59CABF-3286-C6CA-891B-4990C234F589}"/>
              </a:ext>
            </a:extLst>
          </p:cNvPr>
          <p:cNvGrpSpPr/>
          <p:nvPr/>
        </p:nvGrpSpPr>
        <p:grpSpPr>
          <a:xfrm>
            <a:off x="1844538" y="1244945"/>
            <a:ext cx="1201254" cy="1106046"/>
            <a:chOff x="1653077" y="1068659"/>
            <a:chExt cx="1584176" cy="1458617"/>
          </a:xfrm>
        </p:grpSpPr>
        <p:sp>
          <p:nvSpPr>
            <p:cNvPr id="2" name="Freeform 6">
              <a:extLst>
                <a:ext uri="{FF2B5EF4-FFF2-40B4-BE49-F238E27FC236}">
                  <a16:creationId xmlns:a16="http://schemas.microsoft.com/office/drawing/2014/main" id="{414F377E-823D-45BE-520A-903AE7DD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077" y="1068659"/>
              <a:ext cx="1584176" cy="1458617"/>
            </a:xfrm>
            <a:custGeom>
              <a:avLst/>
              <a:gdLst>
                <a:gd name="T0" fmla="*/ 593 w 593"/>
                <a:gd name="T1" fmla="*/ 248 h 546"/>
                <a:gd name="T2" fmla="*/ 295 w 593"/>
                <a:gd name="T3" fmla="*/ 546 h 546"/>
                <a:gd name="T4" fmla="*/ 0 w 593"/>
                <a:gd name="T5" fmla="*/ 248 h 546"/>
                <a:gd name="T6" fmla="*/ 0 w 593"/>
                <a:gd name="T7" fmla="*/ 0 h 546"/>
                <a:gd name="T8" fmla="*/ 295 w 593"/>
                <a:gd name="T9" fmla="*/ 298 h 546"/>
                <a:gd name="T10" fmla="*/ 593 w 593"/>
                <a:gd name="T11" fmla="*/ 0 h 546"/>
                <a:gd name="T12" fmla="*/ 593 w 593"/>
                <a:gd name="T13" fmla="*/ 24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46">
                  <a:moveTo>
                    <a:pt x="593" y="248"/>
                  </a:moveTo>
                  <a:lnTo>
                    <a:pt x="295" y="546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295" y="298"/>
                  </a:lnTo>
                  <a:lnTo>
                    <a:pt x="593" y="0"/>
                  </a:lnTo>
                  <a:lnTo>
                    <a:pt x="593" y="248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0">
              <a:extLst>
                <a:ext uri="{FF2B5EF4-FFF2-40B4-BE49-F238E27FC236}">
                  <a16:creationId xmlns:a16="http://schemas.microsoft.com/office/drawing/2014/main" id="{CD750A86-A358-9976-FD55-1045AC422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4068" y="1068659"/>
              <a:ext cx="422194" cy="495300"/>
            </a:xfrm>
            <a:custGeom>
              <a:avLst/>
              <a:gdLst/>
              <a:ahLst/>
              <a:cxnLst/>
              <a:rect l="l" t="t" r="r" b="b"/>
              <a:pathLst>
                <a:path w="422194" h="495300">
                  <a:moveTo>
                    <a:pt x="221309" y="211137"/>
                  </a:moveTo>
                  <a:cubicBezTo>
                    <a:pt x="228811" y="211137"/>
                    <a:pt x="236313" y="218615"/>
                    <a:pt x="236313" y="226093"/>
                  </a:cubicBezTo>
                  <a:cubicBezTo>
                    <a:pt x="236313" y="229832"/>
                    <a:pt x="236313" y="233571"/>
                    <a:pt x="232562" y="237310"/>
                  </a:cubicBezTo>
                  <a:cubicBezTo>
                    <a:pt x="232562" y="237310"/>
                    <a:pt x="232562" y="237310"/>
                    <a:pt x="243815" y="349480"/>
                  </a:cubicBezTo>
                  <a:cubicBezTo>
                    <a:pt x="243815" y="349480"/>
                    <a:pt x="243815" y="349480"/>
                    <a:pt x="221309" y="409304"/>
                  </a:cubicBezTo>
                  <a:cubicBezTo>
                    <a:pt x="221309" y="409304"/>
                    <a:pt x="221309" y="409304"/>
                    <a:pt x="262570" y="304612"/>
                  </a:cubicBezTo>
                  <a:cubicBezTo>
                    <a:pt x="262570" y="304612"/>
                    <a:pt x="262570" y="304612"/>
                    <a:pt x="300080" y="214876"/>
                  </a:cubicBezTo>
                  <a:cubicBezTo>
                    <a:pt x="300080" y="214876"/>
                    <a:pt x="300080" y="214876"/>
                    <a:pt x="333838" y="214876"/>
                  </a:cubicBezTo>
                  <a:cubicBezTo>
                    <a:pt x="352593" y="218615"/>
                    <a:pt x="390103" y="226093"/>
                    <a:pt x="408858" y="270961"/>
                  </a:cubicBezTo>
                  <a:cubicBezTo>
                    <a:pt x="423862" y="297134"/>
                    <a:pt x="423862" y="409304"/>
                    <a:pt x="420111" y="495300"/>
                  </a:cubicBezTo>
                  <a:cubicBezTo>
                    <a:pt x="420111" y="495300"/>
                    <a:pt x="420111" y="495300"/>
                    <a:pt x="352593" y="495300"/>
                  </a:cubicBezTo>
                  <a:cubicBezTo>
                    <a:pt x="352593" y="495300"/>
                    <a:pt x="352593" y="495300"/>
                    <a:pt x="348842" y="330785"/>
                  </a:cubicBezTo>
                  <a:cubicBezTo>
                    <a:pt x="348842" y="330785"/>
                    <a:pt x="348842" y="329850"/>
                    <a:pt x="347436" y="329383"/>
                  </a:cubicBezTo>
                  <a:lnTo>
                    <a:pt x="337589" y="330785"/>
                  </a:lnTo>
                  <a:lnTo>
                    <a:pt x="333838" y="327046"/>
                  </a:lnTo>
                  <a:cubicBezTo>
                    <a:pt x="333838" y="327046"/>
                    <a:pt x="333838" y="327046"/>
                    <a:pt x="337589" y="495300"/>
                  </a:cubicBezTo>
                  <a:cubicBezTo>
                    <a:pt x="337589" y="495300"/>
                    <a:pt x="337589" y="495300"/>
                    <a:pt x="213807" y="495300"/>
                  </a:cubicBezTo>
                  <a:cubicBezTo>
                    <a:pt x="213807" y="495300"/>
                    <a:pt x="213807" y="495300"/>
                    <a:pt x="86273" y="495300"/>
                  </a:cubicBezTo>
                  <a:cubicBezTo>
                    <a:pt x="86273" y="495300"/>
                    <a:pt x="86273" y="495300"/>
                    <a:pt x="86273" y="330785"/>
                  </a:cubicBezTo>
                  <a:cubicBezTo>
                    <a:pt x="75050" y="327056"/>
                    <a:pt x="75020" y="330765"/>
                    <a:pt x="75020" y="330785"/>
                  </a:cubicBezTo>
                  <a:cubicBezTo>
                    <a:pt x="75020" y="330785"/>
                    <a:pt x="75020" y="330785"/>
                    <a:pt x="71269" y="495300"/>
                  </a:cubicBezTo>
                  <a:cubicBezTo>
                    <a:pt x="71269" y="495300"/>
                    <a:pt x="71269" y="495300"/>
                    <a:pt x="0" y="495300"/>
                  </a:cubicBezTo>
                  <a:cubicBezTo>
                    <a:pt x="0" y="409304"/>
                    <a:pt x="0" y="297134"/>
                    <a:pt x="11253" y="270961"/>
                  </a:cubicBezTo>
                  <a:cubicBezTo>
                    <a:pt x="22506" y="233571"/>
                    <a:pt x="56265" y="218615"/>
                    <a:pt x="86273" y="214876"/>
                  </a:cubicBezTo>
                  <a:cubicBezTo>
                    <a:pt x="86273" y="214876"/>
                    <a:pt x="86273" y="214876"/>
                    <a:pt x="142538" y="214876"/>
                  </a:cubicBezTo>
                  <a:cubicBezTo>
                    <a:pt x="142538" y="214876"/>
                    <a:pt x="142538" y="214876"/>
                    <a:pt x="180048" y="300873"/>
                  </a:cubicBezTo>
                  <a:cubicBezTo>
                    <a:pt x="180048" y="300873"/>
                    <a:pt x="180048" y="300873"/>
                    <a:pt x="195052" y="345741"/>
                  </a:cubicBezTo>
                  <a:cubicBezTo>
                    <a:pt x="195052" y="345741"/>
                    <a:pt x="195052" y="345741"/>
                    <a:pt x="206305" y="237310"/>
                  </a:cubicBezTo>
                  <a:cubicBezTo>
                    <a:pt x="206305" y="233571"/>
                    <a:pt x="202554" y="229832"/>
                    <a:pt x="202554" y="226093"/>
                  </a:cubicBezTo>
                  <a:cubicBezTo>
                    <a:pt x="202554" y="222354"/>
                    <a:pt x="206305" y="214876"/>
                    <a:pt x="213807" y="214876"/>
                  </a:cubicBezTo>
                  <a:cubicBezTo>
                    <a:pt x="213807" y="211137"/>
                    <a:pt x="217558" y="211137"/>
                    <a:pt x="221309" y="211137"/>
                  </a:cubicBezTo>
                  <a:close/>
                  <a:moveTo>
                    <a:pt x="213438" y="0"/>
                  </a:moveTo>
                  <a:lnTo>
                    <a:pt x="220954" y="0"/>
                  </a:lnTo>
                  <a:cubicBezTo>
                    <a:pt x="269810" y="0"/>
                    <a:pt x="311150" y="41474"/>
                    <a:pt x="311150" y="90488"/>
                  </a:cubicBezTo>
                  <a:cubicBezTo>
                    <a:pt x="311150" y="139502"/>
                    <a:pt x="269810" y="180975"/>
                    <a:pt x="220954" y="180975"/>
                  </a:cubicBezTo>
                  <a:cubicBezTo>
                    <a:pt x="217196" y="180975"/>
                    <a:pt x="213438" y="180975"/>
                    <a:pt x="213438" y="177205"/>
                  </a:cubicBezTo>
                  <a:cubicBezTo>
                    <a:pt x="164582" y="173435"/>
                    <a:pt x="127000" y="135731"/>
                    <a:pt x="127000" y="90488"/>
                  </a:cubicBezTo>
                  <a:cubicBezTo>
                    <a:pt x="127000" y="41474"/>
                    <a:pt x="164582" y="3771"/>
                    <a:pt x="213438" y="0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200E0D0-0391-0BAB-C974-E6AD9E6C2A1F}"/>
              </a:ext>
            </a:extLst>
          </p:cNvPr>
          <p:cNvGrpSpPr/>
          <p:nvPr/>
        </p:nvGrpSpPr>
        <p:grpSpPr>
          <a:xfrm>
            <a:off x="1842330" y="4680839"/>
            <a:ext cx="1205670" cy="1110112"/>
            <a:chOff x="1653077" y="4506586"/>
            <a:chExt cx="1584176" cy="1458617"/>
          </a:xfrm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65416D08-2A96-E514-A3B7-5AEC70F5B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077" y="4506586"/>
              <a:ext cx="1584176" cy="1458617"/>
            </a:xfrm>
            <a:custGeom>
              <a:avLst/>
              <a:gdLst>
                <a:gd name="T0" fmla="*/ 593 w 593"/>
                <a:gd name="T1" fmla="*/ 248 h 546"/>
                <a:gd name="T2" fmla="*/ 295 w 593"/>
                <a:gd name="T3" fmla="*/ 546 h 546"/>
                <a:gd name="T4" fmla="*/ 0 w 593"/>
                <a:gd name="T5" fmla="*/ 248 h 546"/>
                <a:gd name="T6" fmla="*/ 0 w 593"/>
                <a:gd name="T7" fmla="*/ 0 h 546"/>
                <a:gd name="T8" fmla="*/ 295 w 593"/>
                <a:gd name="T9" fmla="*/ 298 h 546"/>
                <a:gd name="T10" fmla="*/ 593 w 593"/>
                <a:gd name="T11" fmla="*/ 0 h 546"/>
                <a:gd name="T12" fmla="*/ 593 w 593"/>
                <a:gd name="T13" fmla="*/ 24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3" h="546">
                  <a:moveTo>
                    <a:pt x="593" y="248"/>
                  </a:moveTo>
                  <a:lnTo>
                    <a:pt x="295" y="546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295" y="298"/>
                  </a:lnTo>
                  <a:lnTo>
                    <a:pt x="593" y="0"/>
                  </a:lnTo>
                  <a:lnTo>
                    <a:pt x="593" y="248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23D90C3D-3CAE-397D-0E31-B33286178B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6902" y="4552293"/>
              <a:ext cx="316526" cy="548814"/>
            </a:xfrm>
            <a:custGeom>
              <a:avLst/>
              <a:gdLst>
                <a:gd name="T0" fmla="*/ 45 w 105"/>
                <a:gd name="T1" fmla="*/ 139 h 182"/>
                <a:gd name="T2" fmla="*/ 45 w 105"/>
                <a:gd name="T3" fmla="*/ 96 h 182"/>
                <a:gd name="T4" fmla="*/ 14 w 105"/>
                <a:gd name="T5" fmla="*/ 79 h 182"/>
                <a:gd name="T6" fmla="*/ 4 w 105"/>
                <a:gd name="T7" fmla="*/ 51 h 182"/>
                <a:gd name="T8" fmla="*/ 15 w 105"/>
                <a:gd name="T9" fmla="*/ 23 h 182"/>
                <a:gd name="T10" fmla="*/ 45 w 105"/>
                <a:gd name="T11" fmla="*/ 10 h 182"/>
                <a:gd name="T12" fmla="*/ 45 w 105"/>
                <a:gd name="T13" fmla="*/ 0 h 182"/>
                <a:gd name="T14" fmla="*/ 60 w 105"/>
                <a:gd name="T15" fmla="*/ 0 h 182"/>
                <a:gd name="T16" fmla="*/ 60 w 105"/>
                <a:gd name="T17" fmla="*/ 10 h 182"/>
                <a:gd name="T18" fmla="*/ 87 w 105"/>
                <a:gd name="T19" fmla="*/ 21 h 182"/>
                <a:gd name="T20" fmla="*/ 100 w 105"/>
                <a:gd name="T21" fmla="*/ 45 h 182"/>
                <a:gd name="T22" fmla="*/ 73 w 105"/>
                <a:gd name="T23" fmla="*/ 49 h 182"/>
                <a:gd name="T24" fmla="*/ 60 w 105"/>
                <a:gd name="T25" fmla="*/ 32 h 182"/>
                <a:gd name="T26" fmla="*/ 60 w 105"/>
                <a:gd name="T27" fmla="*/ 72 h 182"/>
                <a:gd name="T28" fmla="*/ 95 w 105"/>
                <a:gd name="T29" fmla="*/ 89 h 182"/>
                <a:gd name="T30" fmla="*/ 105 w 105"/>
                <a:gd name="T31" fmla="*/ 116 h 182"/>
                <a:gd name="T32" fmla="*/ 93 w 105"/>
                <a:gd name="T33" fmla="*/ 147 h 182"/>
                <a:gd name="T34" fmla="*/ 60 w 105"/>
                <a:gd name="T35" fmla="*/ 163 h 182"/>
                <a:gd name="T36" fmla="*/ 60 w 105"/>
                <a:gd name="T37" fmla="*/ 182 h 182"/>
                <a:gd name="T38" fmla="*/ 45 w 105"/>
                <a:gd name="T39" fmla="*/ 182 h 182"/>
                <a:gd name="T40" fmla="*/ 45 w 105"/>
                <a:gd name="T41" fmla="*/ 163 h 182"/>
                <a:gd name="T42" fmla="*/ 14 w 105"/>
                <a:gd name="T43" fmla="*/ 150 h 182"/>
                <a:gd name="T44" fmla="*/ 0 w 105"/>
                <a:gd name="T45" fmla="*/ 119 h 182"/>
                <a:gd name="T46" fmla="*/ 28 w 105"/>
                <a:gd name="T47" fmla="*/ 116 h 182"/>
                <a:gd name="T48" fmla="*/ 34 w 105"/>
                <a:gd name="T49" fmla="*/ 130 h 182"/>
                <a:gd name="T50" fmla="*/ 45 w 105"/>
                <a:gd name="T51" fmla="*/ 139 h 182"/>
                <a:gd name="T52" fmla="*/ 45 w 105"/>
                <a:gd name="T53" fmla="*/ 32 h 182"/>
                <a:gd name="T54" fmla="*/ 35 w 105"/>
                <a:gd name="T55" fmla="*/ 39 h 182"/>
                <a:gd name="T56" fmla="*/ 31 w 105"/>
                <a:gd name="T57" fmla="*/ 50 h 182"/>
                <a:gd name="T58" fmla="*/ 34 w 105"/>
                <a:gd name="T59" fmla="*/ 60 h 182"/>
                <a:gd name="T60" fmla="*/ 45 w 105"/>
                <a:gd name="T61" fmla="*/ 67 h 182"/>
                <a:gd name="T62" fmla="*/ 45 w 105"/>
                <a:gd name="T63" fmla="*/ 32 h 182"/>
                <a:gd name="T64" fmla="*/ 60 w 105"/>
                <a:gd name="T65" fmla="*/ 140 h 182"/>
                <a:gd name="T66" fmla="*/ 73 w 105"/>
                <a:gd name="T67" fmla="*/ 133 h 182"/>
                <a:gd name="T68" fmla="*/ 78 w 105"/>
                <a:gd name="T69" fmla="*/ 120 h 182"/>
                <a:gd name="T70" fmla="*/ 74 w 105"/>
                <a:gd name="T71" fmla="*/ 108 h 182"/>
                <a:gd name="T72" fmla="*/ 60 w 105"/>
                <a:gd name="T73" fmla="*/ 101 h 182"/>
                <a:gd name="T74" fmla="*/ 60 w 105"/>
                <a:gd name="T75" fmla="*/ 14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82">
                  <a:moveTo>
                    <a:pt x="45" y="139"/>
                  </a:moveTo>
                  <a:cubicBezTo>
                    <a:pt x="45" y="96"/>
                    <a:pt x="45" y="96"/>
                    <a:pt x="45" y="96"/>
                  </a:cubicBezTo>
                  <a:cubicBezTo>
                    <a:pt x="31" y="92"/>
                    <a:pt x="20" y="87"/>
                    <a:pt x="14" y="79"/>
                  </a:cubicBezTo>
                  <a:cubicBezTo>
                    <a:pt x="7" y="71"/>
                    <a:pt x="4" y="62"/>
                    <a:pt x="4" y="51"/>
                  </a:cubicBezTo>
                  <a:cubicBezTo>
                    <a:pt x="4" y="40"/>
                    <a:pt x="8" y="30"/>
                    <a:pt x="15" y="23"/>
                  </a:cubicBezTo>
                  <a:cubicBezTo>
                    <a:pt x="22" y="15"/>
                    <a:pt x="32" y="11"/>
                    <a:pt x="45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72" y="11"/>
                    <a:pt x="81" y="15"/>
                    <a:pt x="87" y="21"/>
                  </a:cubicBezTo>
                  <a:cubicBezTo>
                    <a:pt x="94" y="27"/>
                    <a:pt x="99" y="35"/>
                    <a:pt x="100" y="4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1" y="41"/>
                    <a:pt x="67" y="35"/>
                    <a:pt x="60" y="3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77" y="76"/>
                    <a:pt x="89" y="82"/>
                    <a:pt x="95" y="89"/>
                  </a:cubicBezTo>
                  <a:cubicBezTo>
                    <a:pt x="102" y="96"/>
                    <a:pt x="105" y="105"/>
                    <a:pt x="105" y="116"/>
                  </a:cubicBezTo>
                  <a:cubicBezTo>
                    <a:pt x="105" y="128"/>
                    <a:pt x="101" y="139"/>
                    <a:pt x="93" y="147"/>
                  </a:cubicBezTo>
                  <a:cubicBezTo>
                    <a:pt x="85" y="156"/>
                    <a:pt x="74" y="161"/>
                    <a:pt x="60" y="163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32" y="162"/>
                    <a:pt x="22" y="157"/>
                    <a:pt x="14" y="150"/>
                  </a:cubicBezTo>
                  <a:cubicBezTo>
                    <a:pt x="7" y="143"/>
                    <a:pt x="2" y="132"/>
                    <a:pt x="0" y="119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22"/>
                    <a:pt x="31" y="126"/>
                    <a:pt x="34" y="130"/>
                  </a:cubicBezTo>
                  <a:cubicBezTo>
                    <a:pt x="37" y="134"/>
                    <a:pt x="41" y="137"/>
                    <a:pt x="45" y="139"/>
                  </a:cubicBezTo>
                  <a:close/>
                  <a:moveTo>
                    <a:pt x="45" y="32"/>
                  </a:moveTo>
                  <a:cubicBezTo>
                    <a:pt x="40" y="33"/>
                    <a:pt x="37" y="36"/>
                    <a:pt x="35" y="39"/>
                  </a:cubicBezTo>
                  <a:cubicBezTo>
                    <a:pt x="32" y="42"/>
                    <a:pt x="31" y="46"/>
                    <a:pt x="31" y="50"/>
                  </a:cubicBezTo>
                  <a:cubicBezTo>
                    <a:pt x="31" y="53"/>
                    <a:pt x="32" y="57"/>
                    <a:pt x="34" y="60"/>
                  </a:cubicBezTo>
                  <a:cubicBezTo>
                    <a:pt x="36" y="63"/>
                    <a:pt x="40" y="65"/>
                    <a:pt x="45" y="67"/>
                  </a:cubicBezTo>
                  <a:lnTo>
                    <a:pt x="45" y="32"/>
                  </a:lnTo>
                  <a:close/>
                  <a:moveTo>
                    <a:pt x="60" y="140"/>
                  </a:moveTo>
                  <a:cubicBezTo>
                    <a:pt x="66" y="139"/>
                    <a:pt x="70" y="137"/>
                    <a:pt x="73" y="133"/>
                  </a:cubicBezTo>
                  <a:cubicBezTo>
                    <a:pt x="77" y="129"/>
                    <a:pt x="78" y="125"/>
                    <a:pt x="78" y="120"/>
                  </a:cubicBezTo>
                  <a:cubicBezTo>
                    <a:pt x="78" y="115"/>
                    <a:pt x="77" y="111"/>
                    <a:pt x="74" y="108"/>
                  </a:cubicBezTo>
                  <a:cubicBezTo>
                    <a:pt x="71" y="105"/>
                    <a:pt x="67" y="102"/>
                    <a:pt x="60" y="101"/>
                  </a:cubicBezTo>
                  <a:lnTo>
                    <a:pt x="60" y="14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6514E2-0951-1444-5AAD-5F17213450EB}"/>
              </a:ext>
            </a:extLst>
          </p:cNvPr>
          <p:cNvGrpSpPr/>
          <p:nvPr/>
        </p:nvGrpSpPr>
        <p:grpSpPr>
          <a:xfrm>
            <a:off x="3602568" y="1202524"/>
            <a:ext cx="4525954" cy="1100784"/>
            <a:chOff x="-142065" y="1886576"/>
            <a:chExt cx="4525954" cy="11007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6C20E13-C335-7AEE-EDC5-A1F8A090C5F2}"/>
                </a:ext>
              </a:extLst>
            </p:cNvPr>
            <p:cNvSpPr txBox="1"/>
            <p:nvPr/>
          </p:nvSpPr>
          <p:spPr>
            <a:xfrm>
              <a:off x="-129995" y="2190603"/>
              <a:ext cx="451388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F824C1F-7E3C-5B52-8967-C6B1671AA94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964191-AFB2-0224-34B3-1875108B5A75}"/>
              </a:ext>
            </a:extLst>
          </p:cNvPr>
          <p:cNvGrpSpPr/>
          <p:nvPr/>
        </p:nvGrpSpPr>
        <p:grpSpPr>
          <a:xfrm>
            <a:off x="3602568" y="2837063"/>
            <a:ext cx="4525954" cy="1100784"/>
            <a:chOff x="-142065" y="1886576"/>
            <a:chExt cx="4525954" cy="110078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1693912-E493-0D9B-5401-0C1BEC341C10}"/>
                </a:ext>
              </a:extLst>
            </p:cNvPr>
            <p:cNvSpPr txBox="1"/>
            <p:nvPr/>
          </p:nvSpPr>
          <p:spPr>
            <a:xfrm>
              <a:off x="-129995" y="2190603"/>
              <a:ext cx="451388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60F55C-5F6D-1231-3E93-A7E0CA23229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97DE02-3EAA-39F0-25ED-B20F58C8B3F9}"/>
              </a:ext>
            </a:extLst>
          </p:cNvPr>
          <p:cNvGrpSpPr/>
          <p:nvPr/>
        </p:nvGrpSpPr>
        <p:grpSpPr>
          <a:xfrm>
            <a:off x="3602568" y="4471602"/>
            <a:ext cx="4525954" cy="1100784"/>
            <a:chOff x="-142065" y="1886576"/>
            <a:chExt cx="4525954" cy="11007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443CE41-F092-6BBF-8417-5FB8F9C5809E}"/>
                </a:ext>
              </a:extLst>
            </p:cNvPr>
            <p:cNvSpPr txBox="1"/>
            <p:nvPr/>
          </p:nvSpPr>
          <p:spPr>
            <a:xfrm>
              <a:off x="-129995" y="2190603"/>
              <a:ext cx="451388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07A8D0-D488-0D1D-E32E-784859A13AF8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C042E844-1C59-E5BA-6F46-AE9E18AC4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3551" y="926831"/>
            <a:ext cx="4200508" cy="4645555"/>
          </a:xfrm>
          <a:prstGeom prst="rect">
            <a:avLst/>
          </a:prstGeom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521648C-4187-D1CC-956A-26387C7F12C6}"/>
              </a:ext>
            </a:extLst>
          </p:cNvPr>
          <p:cNvCxnSpPr/>
          <p:nvPr/>
        </p:nvCxnSpPr>
        <p:spPr>
          <a:xfrm>
            <a:off x="1842330" y="2552700"/>
            <a:ext cx="61332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8B82A5D-4E1C-8298-F024-AC5AA6916975}"/>
              </a:ext>
            </a:extLst>
          </p:cNvPr>
          <p:cNvCxnSpPr/>
          <p:nvPr/>
        </p:nvCxnSpPr>
        <p:spPr>
          <a:xfrm>
            <a:off x="1842330" y="4330700"/>
            <a:ext cx="61332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793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 rot="1885463">
            <a:off x="7824687" y="1412950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7844218" y="2815762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1600" b="1" dirty="0">
              <a:gradFill>
                <a:gsLst>
                  <a:gs pos="0">
                    <a:srgbClr val="D51C19"/>
                  </a:gs>
                  <a:gs pos="100000">
                    <a:srgbClr val="D51C19">
                      <a:alpha val="45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id="{EEB7E532-6F44-C42E-CF6A-F67FD76B4468}"/>
              </a:ext>
            </a:extLst>
          </p:cNvPr>
          <p:cNvSpPr/>
          <p:nvPr/>
        </p:nvSpPr>
        <p:spPr>
          <a:xfrm>
            <a:off x="2238007" y="2105309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0F595D-1C48-F3D8-DA0F-FEFADE374CDE}"/>
              </a:ext>
            </a:extLst>
          </p:cNvPr>
          <p:cNvSpPr txBox="1"/>
          <p:nvPr/>
        </p:nvSpPr>
        <p:spPr>
          <a:xfrm>
            <a:off x="3108160" y="210414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2A2876-75B2-734E-EEC9-4CEBD7C41A93}"/>
              </a:ext>
            </a:extLst>
          </p:cNvPr>
          <p:cNvSpPr txBox="1"/>
          <p:nvPr/>
        </p:nvSpPr>
        <p:spPr>
          <a:xfrm>
            <a:off x="6096000" y="1407684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ln w="25400"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iconfont-1096-617929">
            <a:extLst>
              <a:ext uri="{FF2B5EF4-FFF2-40B4-BE49-F238E27FC236}">
                <a16:creationId xmlns:a16="http://schemas.microsoft.com/office/drawing/2014/main" id="{BDAF3287-7704-257B-16C7-FCD939B25912}"/>
              </a:ext>
            </a:extLst>
          </p:cNvPr>
          <p:cNvSpPr/>
          <p:nvPr/>
        </p:nvSpPr>
        <p:spPr>
          <a:xfrm rot="1885463">
            <a:off x="6649181" y="3504510"/>
            <a:ext cx="248792" cy="247825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DF0432-0A82-B152-FF0C-3CEEAD642C85}"/>
              </a:ext>
            </a:extLst>
          </p:cNvPr>
          <p:cNvSpPr txBox="1"/>
          <p:nvPr/>
        </p:nvSpPr>
        <p:spPr>
          <a:xfrm>
            <a:off x="2131116" y="3013822"/>
            <a:ext cx="3926784" cy="83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053958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单圆角 20">
            <a:extLst>
              <a:ext uri="{FF2B5EF4-FFF2-40B4-BE49-F238E27FC236}">
                <a16:creationId xmlns:a16="http://schemas.microsoft.com/office/drawing/2014/main" id="{205D1494-4389-C627-D898-73CC542F05CF}"/>
              </a:ext>
            </a:extLst>
          </p:cNvPr>
          <p:cNvSpPr/>
          <p:nvPr/>
        </p:nvSpPr>
        <p:spPr>
          <a:xfrm>
            <a:off x="1663700" y="1433961"/>
            <a:ext cx="4370781" cy="180231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rgbClr val="E82D10"/>
              </a:gs>
              <a:gs pos="100000">
                <a:srgbClr val="C00000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</a:endParaRPr>
          </a:p>
        </p:txBody>
      </p:sp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2" name="矩形: 单圆角 21">
            <a:extLst>
              <a:ext uri="{FF2B5EF4-FFF2-40B4-BE49-F238E27FC236}">
                <a16:creationId xmlns:a16="http://schemas.microsoft.com/office/drawing/2014/main" id="{8D095A38-57B2-69BF-A38E-F046F53E4090}"/>
              </a:ext>
            </a:extLst>
          </p:cNvPr>
          <p:cNvSpPr/>
          <p:nvPr/>
        </p:nvSpPr>
        <p:spPr>
          <a:xfrm flipH="1">
            <a:off x="6157523" y="1433961"/>
            <a:ext cx="4370778" cy="180231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rgbClr val="E82D10"/>
              </a:gs>
              <a:gs pos="100000">
                <a:srgbClr val="C00000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</a:endParaRPr>
          </a:p>
        </p:txBody>
      </p:sp>
      <p:sp>
        <p:nvSpPr>
          <p:cNvPr id="23" name="矩形: 单圆角 22">
            <a:extLst>
              <a:ext uri="{FF2B5EF4-FFF2-40B4-BE49-F238E27FC236}">
                <a16:creationId xmlns:a16="http://schemas.microsoft.com/office/drawing/2014/main" id="{8DB4ED3E-61A8-F280-CCBC-3E0C593AB3E9}"/>
              </a:ext>
            </a:extLst>
          </p:cNvPr>
          <p:cNvSpPr/>
          <p:nvPr/>
        </p:nvSpPr>
        <p:spPr>
          <a:xfrm flipV="1">
            <a:off x="1663700" y="3378200"/>
            <a:ext cx="4370781" cy="180231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rgbClr val="E82D10"/>
              </a:gs>
              <a:gs pos="100000">
                <a:srgbClr val="C00000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</a:endParaRPr>
          </a:p>
        </p:txBody>
      </p:sp>
      <p:sp>
        <p:nvSpPr>
          <p:cNvPr id="24" name="矩形: 单圆角 23">
            <a:extLst>
              <a:ext uri="{FF2B5EF4-FFF2-40B4-BE49-F238E27FC236}">
                <a16:creationId xmlns:a16="http://schemas.microsoft.com/office/drawing/2014/main" id="{A071F478-EE9B-2607-AD3C-1BD186FA03B4}"/>
              </a:ext>
            </a:extLst>
          </p:cNvPr>
          <p:cNvSpPr/>
          <p:nvPr/>
        </p:nvSpPr>
        <p:spPr>
          <a:xfrm flipH="1" flipV="1">
            <a:off x="6157523" y="3378200"/>
            <a:ext cx="4370778" cy="180231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rgbClr val="E82D10"/>
              </a:gs>
              <a:gs pos="100000">
                <a:srgbClr val="C00000"/>
              </a:gs>
            </a:gsLst>
            <a:lin ang="135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</a:endParaRPr>
          </a:p>
        </p:txBody>
      </p:sp>
      <p:sp>
        <p:nvSpPr>
          <p:cNvPr id="43" name="图形 25" descr="书籍 纯色填充">
            <a:extLst>
              <a:ext uri="{FF2B5EF4-FFF2-40B4-BE49-F238E27FC236}">
                <a16:creationId xmlns:a16="http://schemas.microsoft.com/office/drawing/2014/main" id="{B33BACFC-FFC4-E2BA-B459-E49A6AFB279E}"/>
              </a:ext>
            </a:extLst>
          </p:cNvPr>
          <p:cNvSpPr/>
          <p:nvPr/>
        </p:nvSpPr>
        <p:spPr>
          <a:xfrm>
            <a:off x="9317781" y="2014694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0B5BF13-0D13-3C00-360F-1F124B70CD76}"/>
              </a:ext>
            </a:extLst>
          </p:cNvPr>
          <p:cNvGrpSpPr/>
          <p:nvPr/>
        </p:nvGrpSpPr>
        <p:grpSpPr>
          <a:xfrm>
            <a:off x="9342780" y="3902306"/>
            <a:ext cx="808197" cy="733424"/>
            <a:chOff x="9204695" y="3902306"/>
            <a:chExt cx="808197" cy="733424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C3CE85B-4717-8B5B-1256-093C474C87EF}"/>
                </a:ext>
              </a:extLst>
            </p:cNvPr>
            <p:cNvSpPr/>
            <p:nvPr/>
          </p:nvSpPr>
          <p:spPr>
            <a:xfrm>
              <a:off x="9503590" y="4412846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74A21F5-D6BE-010A-00AA-FCC9358D4CE4}"/>
                </a:ext>
              </a:extLst>
            </p:cNvPr>
            <p:cNvSpPr/>
            <p:nvPr/>
          </p:nvSpPr>
          <p:spPr>
            <a:xfrm>
              <a:off x="9460442" y="4511239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242D115-7240-60EA-83CE-5111A8B77A86}"/>
                </a:ext>
              </a:extLst>
            </p:cNvPr>
            <p:cNvSpPr/>
            <p:nvPr/>
          </p:nvSpPr>
          <p:spPr>
            <a:xfrm>
              <a:off x="9692756" y="4412846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D0BDFCC-CF0B-596A-C155-7D54B0E4C1D7}"/>
                </a:ext>
              </a:extLst>
            </p:cNvPr>
            <p:cNvSpPr/>
            <p:nvPr/>
          </p:nvSpPr>
          <p:spPr>
            <a:xfrm>
              <a:off x="9650942" y="4511239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4829C1-A622-CDAB-D88A-B3DB6C17F70D}"/>
                </a:ext>
              </a:extLst>
            </p:cNvPr>
            <p:cNvSpPr/>
            <p:nvPr/>
          </p:nvSpPr>
          <p:spPr>
            <a:xfrm>
              <a:off x="9883256" y="4412846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C24F588-F3B3-358C-00F5-CE5B218CA442}"/>
                </a:ext>
              </a:extLst>
            </p:cNvPr>
            <p:cNvSpPr/>
            <p:nvPr/>
          </p:nvSpPr>
          <p:spPr>
            <a:xfrm>
              <a:off x="9841442" y="4511239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3B4748B-62B7-2ABC-9400-29511736504B}"/>
                </a:ext>
              </a:extLst>
            </p:cNvPr>
            <p:cNvSpPr/>
            <p:nvPr/>
          </p:nvSpPr>
          <p:spPr>
            <a:xfrm>
              <a:off x="9303660" y="3999651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E312195-7F78-03AB-B2F0-854BDA2254CD}"/>
                </a:ext>
              </a:extLst>
            </p:cNvPr>
            <p:cNvSpPr/>
            <p:nvPr/>
          </p:nvSpPr>
          <p:spPr>
            <a:xfrm>
              <a:off x="9204695" y="4030277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EC69598-30C0-AEA7-15D0-DE23F45C34B7}"/>
                </a:ext>
              </a:extLst>
            </p:cNvPr>
            <p:cNvSpPr/>
            <p:nvPr/>
          </p:nvSpPr>
          <p:spPr>
            <a:xfrm>
              <a:off x="9384242" y="3902306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923E100-67E3-075D-5AEE-70C9FEAD0425}"/>
              </a:ext>
            </a:extLst>
          </p:cNvPr>
          <p:cNvGrpSpPr/>
          <p:nvPr/>
        </p:nvGrpSpPr>
        <p:grpSpPr>
          <a:xfrm>
            <a:off x="2153609" y="3898356"/>
            <a:ext cx="693515" cy="761999"/>
            <a:chOff x="2153609" y="3898356"/>
            <a:chExt cx="693515" cy="761999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1DD02D7-FB97-7238-68F7-8C5031109F37}"/>
                </a:ext>
              </a:extLst>
            </p:cNvPr>
            <p:cNvSpPr/>
            <p:nvPr/>
          </p:nvSpPr>
          <p:spPr>
            <a:xfrm>
              <a:off x="2229524" y="4286499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2FEC2E3-CB25-2387-73BB-15871935B8BD}"/>
                </a:ext>
              </a:extLst>
            </p:cNvPr>
            <p:cNvSpPr/>
            <p:nvPr/>
          </p:nvSpPr>
          <p:spPr>
            <a:xfrm>
              <a:off x="2624716" y="4286499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B443FA7-9676-5087-B88E-DE6B4A45DBB3}"/>
                </a:ext>
              </a:extLst>
            </p:cNvPr>
            <p:cNvSpPr/>
            <p:nvPr/>
          </p:nvSpPr>
          <p:spPr>
            <a:xfrm>
              <a:off x="2155409" y="4454806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31A8684-64FB-9CF5-7542-22B1204360F3}"/>
                </a:ext>
              </a:extLst>
            </p:cNvPr>
            <p:cNvSpPr/>
            <p:nvPr/>
          </p:nvSpPr>
          <p:spPr>
            <a:xfrm>
              <a:off x="2578424" y="4454805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22CDB45-E2A7-1D0B-7576-14D09B28CA72}"/>
                </a:ext>
              </a:extLst>
            </p:cNvPr>
            <p:cNvSpPr/>
            <p:nvPr/>
          </p:nvSpPr>
          <p:spPr>
            <a:xfrm>
              <a:off x="2352956" y="4512526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E87C7AE-659C-7236-56C1-A14387EB890E}"/>
                </a:ext>
              </a:extLst>
            </p:cNvPr>
            <p:cNvSpPr/>
            <p:nvPr/>
          </p:nvSpPr>
          <p:spPr>
            <a:xfrm>
              <a:off x="2427167" y="4344126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7B11CAC-2BD0-EA14-A8DA-9D9A50C06BE8}"/>
                </a:ext>
              </a:extLst>
            </p:cNvPr>
            <p:cNvSpPr/>
            <p:nvPr/>
          </p:nvSpPr>
          <p:spPr>
            <a:xfrm>
              <a:off x="2153609" y="3898356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图形 31" descr="日程表 纯色填充">
            <a:extLst>
              <a:ext uri="{FF2B5EF4-FFF2-40B4-BE49-F238E27FC236}">
                <a16:creationId xmlns:a16="http://schemas.microsoft.com/office/drawing/2014/main" id="{605302F3-EC02-4363-A7E3-964F3084F608}"/>
              </a:ext>
            </a:extLst>
          </p:cNvPr>
          <p:cNvGrpSpPr/>
          <p:nvPr/>
        </p:nvGrpSpPr>
        <p:grpSpPr>
          <a:xfrm>
            <a:off x="2170850" y="1977687"/>
            <a:ext cx="647700" cy="647700"/>
            <a:chOff x="2170850" y="1977687"/>
            <a:chExt cx="647700" cy="647700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68B8582-0CB6-994A-0ABA-90834BDB9A9B}"/>
                </a:ext>
              </a:extLst>
            </p:cNvPr>
            <p:cNvSpPr/>
            <p:nvPr/>
          </p:nvSpPr>
          <p:spPr>
            <a:xfrm>
              <a:off x="2285150" y="197768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FAFED44-6897-8B48-F865-A97E1F4DCAE0}"/>
                </a:ext>
              </a:extLst>
            </p:cNvPr>
            <p:cNvSpPr/>
            <p:nvPr/>
          </p:nvSpPr>
          <p:spPr>
            <a:xfrm>
              <a:off x="2170850" y="2206287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D6CBCEB-F283-466B-96AE-572A7F5C03F3}"/>
                </a:ext>
              </a:extLst>
            </p:cNvPr>
            <p:cNvSpPr/>
            <p:nvPr/>
          </p:nvSpPr>
          <p:spPr>
            <a:xfrm>
              <a:off x="2647100" y="1977687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2485313-6AE0-3152-041E-734B6A1CFD0F}"/>
                </a:ext>
              </a:extLst>
            </p:cNvPr>
            <p:cNvSpPr/>
            <p:nvPr/>
          </p:nvSpPr>
          <p:spPr>
            <a:xfrm>
              <a:off x="2170850" y="2034837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76258EA-1BD4-7AE8-CB8F-0B8E607553E0}"/>
              </a:ext>
            </a:extLst>
          </p:cNvPr>
          <p:cNvGrpSpPr/>
          <p:nvPr/>
        </p:nvGrpSpPr>
        <p:grpSpPr>
          <a:xfrm>
            <a:off x="2969766" y="1913521"/>
            <a:ext cx="2778362" cy="858410"/>
            <a:chOff x="-142065" y="1886576"/>
            <a:chExt cx="2778362" cy="85841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1149FEE-5CC6-5396-B173-4BE978A2D4DF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D79028C-4AA1-AEC3-2BF4-1D38AB4317C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752E5CC-3FB8-3808-ED73-76D552F21536}"/>
              </a:ext>
            </a:extLst>
          </p:cNvPr>
          <p:cNvGrpSpPr/>
          <p:nvPr/>
        </p:nvGrpSpPr>
        <p:grpSpPr>
          <a:xfrm>
            <a:off x="2969766" y="3850151"/>
            <a:ext cx="2778362" cy="858410"/>
            <a:chOff x="-142065" y="1886576"/>
            <a:chExt cx="2778362" cy="85841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DB0A592-9235-71CF-ECB1-873A6B04AE54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A095BC1-BEDA-122C-EC00-54BE61304C9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F38D19E-164A-631C-AD42-B8DC5FC9AADF}"/>
              </a:ext>
            </a:extLst>
          </p:cNvPr>
          <p:cNvGrpSpPr/>
          <p:nvPr/>
        </p:nvGrpSpPr>
        <p:grpSpPr>
          <a:xfrm>
            <a:off x="6382388" y="1913521"/>
            <a:ext cx="2767018" cy="858410"/>
            <a:chOff x="-129996" y="1886576"/>
            <a:chExt cx="2767018" cy="85841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E08E85C-6561-B90F-368D-03163133C256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8489A56-BFF0-D4C4-1C54-65DD653D7197}"/>
                </a:ext>
              </a:extLst>
            </p:cNvPr>
            <p:cNvSpPr txBox="1"/>
            <p:nvPr/>
          </p:nvSpPr>
          <p:spPr>
            <a:xfrm>
              <a:off x="61772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2C65648-85F3-C56C-EFFB-44489B2419DD}"/>
              </a:ext>
            </a:extLst>
          </p:cNvPr>
          <p:cNvGrpSpPr/>
          <p:nvPr/>
        </p:nvGrpSpPr>
        <p:grpSpPr>
          <a:xfrm>
            <a:off x="6382388" y="3850151"/>
            <a:ext cx="2767018" cy="858410"/>
            <a:chOff x="-129996" y="1886576"/>
            <a:chExt cx="2767018" cy="85841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DFE8B0F-B314-25B6-D6DA-36253AF344B0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A957A32-7722-9351-0A23-F799CFD691C3}"/>
                </a:ext>
              </a:extLst>
            </p:cNvPr>
            <p:cNvSpPr txBox="1"/>
            <p:nvPr/>
          </p:nvSpPr>
          <p:spPr>
            <a:xfrm>
              <a:off x="617721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7917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Freeform 46">
            <a:extLst>
              <a:ext uri="{FF2B5EF4-FFF2-40B4-BE49-F238E27FC236}">
                <a16:creationId xmlns:a16="http://schemas.microsoft.com/office/drawing/2014/main" id="{E3072C36-935E-3895-18F4-6C6BD8B31E37}"/>
              </a:ext>
            </a:extLst>
          </p:cNvPr>
          <p:cNvSpPr>
            <a:spLocks/>
          </p:cNvSpPr>
          <p:nvPr/>
        </p:nvSpPr>
        <p:spPr bwMode="auto">
          <a:xfrm>
            <a:off x="2619875" y="1218925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" name="Freeform 46">
            <a:extLst>
              <a:ext uri="{FF2B5EF4-FFF2-40B4-BE49-F238E27FC236}">
                <a16:creationId xmlns:a16="http://schemas.microsoft.com/office/drawing/2014/main" id="{D46EE8FF-9DD5-9B8B-0375-93628428DBDB}"/>
              </a:ext>
            </a:extLst>
          </p:cNvPr>
          <p:cNvSpPr>
            <a:spLocks/>
          </p:cNvSpPr>
          <p:nvPr/>
        </p:nvSpPr>
        <p:spPr bwMode="auto">
          <a:xfrm>
            <a:off x="6300297" y="1218925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3161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0FBD8FA1-F873-19F2-785A-16EAD716A26C}"/>
              </a:ext>
            </a:extLst>
          </p:cNvPr>
          <p:cNvSpPr>
            <a:spLocks/>
          </p:cNvSpPr>
          <p:nvPr/>
        </p:nvSpPr>
        <p:spPr bwMode="auto">
          <a:xfrm>
            <a:off x="1117233" y="2188309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DBFDE7D-4243-5020-5F2F-EB9A1B775C30}"/>
              </a:ext>
            </a:extLst>
          </p:cNvPr>
          <p:cNvSpPr>
            <a:spLocks/>
          </p:cNvSpPr>
          <p:nvPr/>
        </p:nvSpPr>
        <p:spPr bwMode="auto">
          <a:xfrm>
            <a:off x="4875296" y="1973064"/>
            <a:ext cx="2418258" cy="214932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3669F67-DE2D-E156-07F8-F67A6A86D0DE}"/>
              </a:ext>
            </a:extLst>
          </p:cNvPr>
          <p:cNvSpPr>
            <a:spLocks/>
          </p:cNvSpPr>
          <p:nvPr/>
        </p:nvSpPr>
        <p:spPr bwMode="auto">
          <a:xfrm>
            <a:off x="9117715" y="2188309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A5ABBBE2-9441-DF89-3898-CDD35881B0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69775" y="3040854"/>
            <a:ext cx="1643063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Line 6">
            <a:extLst>
              <a:ext uri="{FF2B5EF4-FFF2-40B4-BE49-F238E27FC236}">
                <a16:creationId xmlns:a16="http://schemas.microsoft.com/office/drawing/2014/main" id="{84F1B218-CC26-1B97-CAAB-7EB0A24CD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4591" y="3040854"/>
            <a:ext cx="1643064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722B5674-B68D-D94D-8370-8719FFA47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4414" y="2174715"/>
            <a:ext cx="166842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DBFB2F11-8906-A311-AD8A-756125560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4414" y="3122164"/>
            <a:ext cx="166842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6B496E6-4F89-33F6-0E06-4C3903ED2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343" y="2174716"/>
            <a:ext cx="167131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7DA6D453-299C-36EE-180F-A5F2E93D0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343" y="3122163"/>
            <a:ext cx="167131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0494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7859B0A-9856-0ABF-E515-64CAA26105B5}"/>
              </a:ext>
            </a:extLst>
          </p:cNvPr>
          <p:cNvGrpSpPr/>
          <p:nvPr/>
        </p:nvGrpSpPr>
        <p:grpSpPr>
          <a:xfrm>
            <a:off x="4200220" y="1068659"/>
            <a:ext cx="3791561" cy="4245785"/>
            <a:chOff x="4200220" y="1068659"/>
            <a:chExt cx="3791561" cy="4245785"/>
          </a:xfrm>
        </p:grpSpPr>
        <p:sp>
          <p:nvSpPr>
            <p:cNvPr id="2" name="Rectangle 6">
              <a:extLst>
                <a:ext uri="{FF2B5EF4-FFF2-40B4-BE49-F238E27FC236}">
                  <a16:creationId xmlns:a16="http://schemas.microsoft.com/office/drawing/2014/main" id="{B34CC663-D928-8E03-05A0-B11CC2AB6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122" y="3524741"/>
              <a:ext cx="663659" cy="250232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Rectangle 7">
              <a:extLst>
                <a:ext uri="{FF2B5EF4-FFF2-40B4-BE49-F238E27FC236}">
                  <a16:creationId xmlns:a16="http://schemas.microsoft.com/office/drawing/2014/main" id="{3F1202AF-7DD0-118B-FC0F-2B76E5856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122" y="1735037"/>
              <a:ext cx="663659" cy="247513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6E7C7301-7241-0D1E-EACB-26D45DC7F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20" y="1068659"/>
              <a:ext cx="3791561" cy="666380"/>
            </a:xfrm>
            <a:custGeom>
              <a:avLst/>
              <a:gdLst>
                <a:gd name="T0" fmla="*/ 0 w 1394"/>
                <a:gd name="T1" fmla="*/ 0 h 245"/>
                <a:gd name="T2" fmla="*/ 1150 w 1394"/>
                <a:gd name="T3" fmla="*/ 0 h 245"/>
                <a:gd name="T4" fmla="*/ 1394 w 1394"/>
                <a:gd name="T5" fmla="*/ 245 h 245"/>
                <a:gd name="T6" fmla="*/ 241 w 1394"/>
                <a:gd name="T7" fmla="*/ 245 h 245"/>
                <a:gd name="T8" fmla="*/ 0 w 1394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245">
                  <a:moveTo>
                    <a:pt x="0" y="0"/>
                  </a:moveTo>
                  <a:lnTo>
                    <a:pt x="1150" y="0"/>
                  </a:lnTo>
                  <a:lnTo>
                    <a:pt x="1394" y="245"/>
                  </a:lnTo>
                  <a:lnTo>
                    <a:pt x="241" y="24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3561261B-56E2-C1D8-47BB-8B7A44591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220" y="2638048"/>
              <a:ext cx="655500" cy="225754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B7908FDB-7805-F362-F7B4-42149B926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20" y="2858362"/>
              <a:ext cx="3791561" cy="666380"/>
            </a:xfrm>
            <a:custGeom>
              <a:avLst/>
              <a:gdLst>
                <a:gd name="T0" fmla="*/ 0 w 1394"/>
                <a:gd name="T1" fmla="*/ 0 h 245"/>
                <a:gd name="T2" fmla="*/ 1150 w 1394"/>
                <a:gd name="T3" fmla="*/ 0 h 245"/>
                <a:gd name="T4" fmla="*/ 1394 w 1394"/>
                <a:gd name="T5" fmla="*/ 245 h 245"/>
                <a:gd name="T6" fmla="*/ 241 w 1394"/>
                <a:gd name="T7" fmla="*/ 245 h 245"/>
                <a:gd name="T8" fmla="*/ 0 w 1394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245">
                  <a:moveTo>
                    <a:pt x="0" y="0"/>
                  </a:moveTo>
                  <a:lnTo>
                    <a:pt x="1150" y="0"/>
                  </a:lnTo>
                  <a:lnTo>
                    <a:pt x="1394" y="245"/>
                  </a:lnTo>
                  <a:lnTo>
                    <a:pt x="241" y="24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EC49603C-DE41-167E-B799-5EC9B255F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220" y="4427752"/>
              <a:ext cx="655500" cy="233913"/>
            </a:xfrm>
            <a:prstGeom prst="rect">
              <a:avLst/>
            </a:pr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61E13128-273B-5B2C-1669-4D268D078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20" y="4656224"/>
              <a:ext cx="3410773" cy="658220"/>
            </a:xfrm>
            <a:custGeom>
              <a:avLst/>
              <a:gdLst>
                <a:gd name="T0" fmla="*/ 0 w 1254"/>
                <a:gd name="T1" fmla="*/ 0 h 242"/>
                <a:gd name="T2" fmla="*/ 1254 w 1254"/>
                <a:gd name="T3" fmla="*/ 0 h 242"/>
                <a:gd name="T4" fmla="*/ 1254 w 1254"/>
                <a:gd name="T5" fmla="*/ 242 h 242"/>
                <a:gd name="T6" fmla="*/ 241 w 1254"/>
                <a:gd name="T7" fmla="*/ 242 h 242"/>
                <a:gd name="T8" fmla="*/ 0 w 1254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242">
                  <a:moveTo>
                    <a:pt x="0" y="0"/>
                  </a:moveTo>
                  <a:lnTo>
                    <a:pt x="1254" y="0"/>
                  </a:lnTo>
                  <a:lnTo>
                    <a:pt x="1254" y="242"/>
                  </a:lnTo>
                  <a:lnTo>
                    <a:pt x="241" y="24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D5F9ED84-C936-3EF6-E46B-AB9F814C4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20" y="1971670"/>
              <a:ext cx="3791561" cy="666380"/>
            </a:xfrm>
            <a:custGeom>
              <a:avLst/>
              <a:gdLst>
                <a:gd name="T0" fmla="*/ 241 w 1394"/>
                <a:gd name="T1" fmla="*/ 0 h 245"/>
                <a:gd name="T2" fmla="*/ 1394 w 1394"/>
                <a:gd name="T3" fmla="*/ 0 h 245"/>
                <a:gd name="T4" fmla="*/ 1150 w 1394"/>
                <a:gd name="T5" fmla="*/ 245 h 245"/>
                <a:gd name="T6" fmla="*/ 0 w 1394"/>
                <a:gd name="T7" fmla="*/ 245 h 245"/>
                <a:gd name="T8" fmla="*/ 241 w 1394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245">
                  <a:moveTo>
                    <a:pt x="241" y="0"/>
                  </a:moveTo>
                  <a:lnTo>
                    <a:pt x="1394" y="0"/>
                  </a:lnTo>
                  <a:lnTo>
                    <a:pt x="1150" y="245"/>
                  </a:lnTo>
                  <a:lnTo>
                    <a:pt x="0" y="245"/>
                  </a:lnTo>
                  <a:lnTo>
                    <a:pt x="241" y="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2E0A7050-F21B-A715-04EF-C26F08535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20" y="3764093"/>
              <a:ext cx="3791561" cy="663659"/>
            </a:xfrm>
            <a:custGeom>
              <a:avLst/>
              <a:gdLst>
                <a:gd name="T0" fmla="*/ 241 w 1394"/>
                <a:gd name="T1" fmla="*/ 0 h 244"/>
                <a:gd name="T2" fmla="*/ 1394 w 1394"/>
                <a:gd name="T3" fmla="*/ 0 h 244"/>
                <a:gd name="T4" fmla="*/ 1150 w 1394"/>
                <a:gd name="T5" fmla="*/ 244 h 244"/>
                <a:gd name="T6" fmla="*/ 0 w 1394"/>
                <a:gd name="T7" fmla="*/ 244 h 244"/>
                <a:gd name="T8" fmla="*/ 241 w 139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244">
                  <a:moveTo>
                    <a:pt x="241" y="0"/>
                  </a:moveTo>
                  <a:lnTo>
                    <a:pt x="1394" y="0"/>
                  </a:lnTo>
                  <a:lnTo>
                    <a:pt x="1150" y="244"/>
                  </a:lnTo>
                  <a:lnTo>
                    <a:pt x="0" y="244"/>
                  </a:lnTo>
                  <a:lnTo>
                    <a:pt x="241" y="0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7526B53-4BA8-9E9B-825D-CF159E6718DE}"/>
                </a:ext>
              </a:extLst>
            </p:cNvPr>
            <p:cNvGrpSpPr/>
            <p:nvPr/>
          </p:nvGrpSpPr>
          <p:grpSpPr>
            <a:xfrm>
              <a:off x="4967236" y="4775901"/>
              <a:ext cx="723497" cy="418867"/>
              <a:chOff x="5238881" y="5604205"/>
              <a:chExt cx="763063" cy="441774"/>
            </a:xfrm>
          </p:grpSpPr>
          <p:sp>
            <p:nvSpPr>
              <p:cNvPr id="12" name="Freeform 79">
                <a:extLst>
                  <a:ext uri="{FF2B5EF4-FFF2-40B4-BE49-F238E27FC236}">
                    <a16:creationId xmlns:a16="http://schemas.microsoft.com/office/drawing/2014/main" id="{72CBA1AF-07A8-9C0D-2A04-EC7B7168D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881" y="5652973"/>
                <a:ext cx="203676" cy="344239"/>
              </a:xfrm>
              <a:custGeom>
                <a:avLst/>
                <a:gdLst>
                  <a:gd name="T0" fmla="*/ 61 w 71"/>
                  <a:gd name="T1" fmla="*/ 0 h 120"/>
                  <a:gd name="T2" fmla="*/ 65 w 71"/>
                  <a:gd name="T3" fmla="*/ 0 h 120"/>
                  <a:gd name="T4" fmla="*/ 67 w 71"/>
                  <a:gd name="T5" fmla="*/ 2 h 120"/>
                  <a:gd name="T6" fmla="*/ 71 w 71"/>
                  <a:gd name="T7" fmla="*/ 6 h 120"/>
                  <a:gd name="T8" fmla="*/ 71 w 71"/>
                  <a:gd name="T9" fmla="*/ 10 h 120"/>
                  <a:gd name="T10" fmla="*/ 71 w 71"/>
                  <a:gd name="T11" fmla="*/ 14 h 120"/>
                  <a:gd name="T12" fmla="*/ 67 w 71"/>
                  <a:gd name="T13" fmla="*/ 18 h 120"/>
                  <a:gd name="T14" fmla="*/ 26 w 71"/>
                  <a:gd name="T15" fmla="*/ 61 h 120"/>
                  <a:gd name="T16" fmla="*/ 67 w 71"/>
                  <a:gd name="T17" fmla="*/ 102 h 120"/>
                  <a:gd name="T18" fmla="*/ 71 w 71"/>
                  <a:gd name="T19" fmla="*/ 106 h 120"/>
                  <a:gd name="T20" fmla="*/ 71 w 71"/>
                  <a:gd name="T21" fmla="*/ 110 h 120"/>
                  <a:gd name="T22" fmla="*/ 71 w 71"/>
                  <a:gd name="T23" fmla="*/ 114 h 120"/>
                  <a:gd name="T24" fmla="*/ 67 w 71"/>
                  <a:gd name="T25" fmla="*/ 118 h 120"/>
                  <a:gd name="T26" fmla="*/ 61 w 71"/>
                  <a:gd name="T27" fmla="*/ 120 h 120"/>
                  <a:gd name="T28" fmla="*/ 53 w 71"/>
                  <a:gd name="T29" fmla="*/ 118 h 120"/>
                  <a:gd name="T30" fmla="*/ 4 w 71"/>
                  <a:gd name="T31" fmla="*/ 67 h 120"/>
                  <a:gd name="T32" fmla="*/ 0 w 71"/>
                  <a:gd name="T33" fmla="*/ 61 h 120"/>
                  <a:gd name="T34" fmla="*/ 4 w 71"/>
                  <a:gd name="T35" fmla="*/ 53 h 120"/>
                  <a:gd name="T36" fmla="*/ 53 w 71"/>
                  <a:gd name="T37" fmla="*/ 2 h 120"/>
                  <a:gd name="T38" fmla="*/ 57 w 71"/>
                  <a:gd name="T39" fmla="*/ 0 h 120"/>
                  <a:gd name="T40" fmla="*/ 61 w 71"/>
                  <a:gd name="T4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20">
                    <a:moveTo>
                      <a:pt x="61" y="0"/>
                    </a:moveTo>
                    <a:lnTo>
                      <a:pt x="65" y="0"/>
                    </a:lnTo>
                    <a:lnTo>
                      <a:pt x="67" y="2"/>
                    </a:lnTo>
                    <a:lnTo>
                      <a:pt x="71" y="6"/>
                    </a:lnTo>
                    <a:lnTo>
                      <a:pt x="71" y="10"/>
                    </a:lnTo>
                    <a:lnTo>
                      <a:pt x="71" y="14"/>
                    </a:lnTo>
                    <a:lnTo>
                      <a:pt x="67" y="18"/>
                    </a:lnTo>
                    <a:lnTo>
                      <a:pt x="26" y="61"/>
                    </a:lnTo>
                    <a:lnTo>
                      <a:pt x="67" y="102"/>
                    </a:lnTo>
                    <a:lnTo>
                      <a:pt x="71" y="106"/>
                    </a:lnTo>
                    <a:lnTo>
                      <a:pt x="71" y="110"/>
                    </a:lnTo>
                    <a:lnTo>
                      <a:pt x="71" y="114"/>
                    </a:lnTo>
                    <a:lnTo>
                      <a:pt x="67" y="118"/>
                    </a:lnTo>
                    <a:lnTo>
                      <a:pt x="61" y="120"/>
                    </a:lnTo>
                    <a:lnTo>
                      <a:pt x="53" y="118"/>
                    </a:lnTo>
                    <a:lnTo>
                      <a:pt x="4" y="67"/>
                    </a:lnTo>
                    <a:lnTo>
                      <a:pt x="0" y="61"/>
                    </a:lnTo>
                    <a:lnTo>
                      <a:pt x="4" y="53"/>
                    </a:lnTo>
                    <a:lnTo>
                      <a:pt x="53" y="2"/>
                    </a:lnTo>
                    <a:lnTo>
                      <a:pt x="57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821C770-BE1E-757E-3A2F-00F95639F494}"/>
                  </a:ext>
                </a:extLst>
              </p:cNvPr>
              <p:cNvGrpSpPr/>
              <p:nvPr/>
            </p:nvGrpSpPr>
            <p:grpSpPr>
              <a:xfrm>
                <a:off x="5557301" y="5604205"/>
                <a:ext cx="444643" cy="441774"/>
                <a:chOff x="5557301" y="5584126"/>
                <a:chExt cx="444643" cy="441774"/>
              </a:xfrm>
            </p:grpSpPr>
            <p:sp>
              <p:nvSpPr>
                <p:cNvPr id="14" name="Freeform 192">
                  <a:extLst>
                    <a:ext uri="{FF2B5EF4-FFF2-40B4-BE49-F238E27FC236}">
                      <a16:creationId xmlns:a16="http://schemas.microsoft.com/office/drawing/2014/main" id="{0DA6DA30-951B-D098-BF2A-CE78F706F1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57301" y="5584126"/>
                  <a:ext cx="444643" cy="441774"/>
                </a:xfrm>
                <a:custGeom>
                  <a:avLst/>
                  <a:gdLst>
                    <a:gd name="T0" fmla="*/ 78 w 155"/>
                    <a:gd name="T1" fmla="*/ 10 h 154"/>
                    <a:gd name="T2" fmla="*/ 61 w 155"/>
                    <a:gd name="T3" fmla="*/ 12 h 154"/>
                    <a:gd name="T4" fmla="*/ 43 w 155"/>
                    <a:gd name="T5" fmla="*/ 18 h 154"/>
                    <a:gd name="T6" fmla="*/ 25 w 155"/>
                    <a:gd name="T7" fmla="*/ 34 h 154"/>
                    <a:gd name="T8" fmla="*/ 13 w 155"/>
                    <a:gd name="T9" fmla="*/ 55 h 154"/>
                    <a:gd name="T10" fmla="*/ 9 w 155"/>
                    <a:gd name="T11" fmla="*/ 77 h 154"/>
                    <a:gd name="T12" fmla="*/ 11 w 155"/>
                    <a:gd name="T13" fmla="*/ 95 h 154"/>
                    <a:gd name="T14" fmla="*/ 19 w 155"/>
                    <a:gd name="T15" fmla="*/ 112 h 154"/>
                    <a:gd name="T16" fmla="*/ 33 w 155"/>
                    <a:gd name="T17" fmla="*/ 130 h 154"/>
                    <a:gd name="T18" fmla="*/ 55 w 155"/>
                    <a:gd name="T19" fmla="*/ 142 h 154"/>
                    <a:gd name="T20" fmla="*/ 78 w 155"/>
                    <a:gd name="T21" fmla="*/ 146 h 154"/>
                    <a:gd name="T22" fmla="*/ 94 w 155"/>
                    <a:gd name="T23" fmla="*/ 144 h 154"/>
                    <a:gd name="T24" fmla="*/ 112 w 155"/>
                    <a:gd name="T25" fmla="*/ 138 h 154"/>
                    <a:gd name="T26" fmla="*/ 130 w 155"/>
                    <a:gd name="T27" fmla="*/ 122 h 154"/>
                    <a:gd name="T28" fmla="*/ 143 w 155"/>
                    <a:gd name="T29" fmla="*/ 101 h 154"/>
                    <a:gd name="T30" fmla="*/ 147 w 155"/>
                    <a:gd name="T31" fmla="*/ 77 h 154"/>
                    <a:gd name="T32" fmla="*/ 145 w 155"/>
                    <a:gd name="T33" fmla="*/ 61 h 154"/>
                    <a:gd name="T34" fmla="*/ 136 w 155"/>
                    <a:gd name="T35" fmla="*/ 44 h 154"/>
                    <a:gd name="T36" fmla="*/ 122 w 155"/>
                    <a:gd name="T37" fmla="*/ 24 h 154"/>
                    <a:gd name="T38" fmla="*/ 100 w 155"/>
                    <a:gd name="T39" fmla="*/ 14 h 154"/>
                    <a:gd name="T40" fmla="*/ 78 w 155"/>
                    <a:gd name="T41" fmla="*/ 10 h 154"/>
                    <a:gd name="T42" fmla="*/ 78 w 155"/>
                    <a:gd name="T43" fmla="*/ 0 h 154"/>
                    <a:gd name="T44" fmla="*/ 104 w 155"/>
                    <a:gd name="T45" fmla="*/ 6 h 154"/>
                    <a:gd name="T46" fmla="*/ 126 w 155"/>
                    <a:gd name="T47" fmla="*/ 18 h 154"/>
                    <a:gd name="T48" fmla="*/ 145 w 155"/>
                    <a:gd name="T49" fmla="*/ 40 h 154"/>
                    <a:gd name="T50" fmla="*/ 153 w 155"/>
                    <a:gd name="T51" fmla="*/ 59 h 154"/>
                    <a:gd name="T52" fmla="*/ 155 w 155"/>
                    <a:gd name="T53" fmla="*/ 77 h 154"/>
                    <a:gd name="T54" fmla="*/ 151 w 155"/>
                    <a:gd name="T55" fmla="*/ 103 h 154"/>
                    <a:gd name="T56" fmla="*/ 136 w 155"/>
                    <a:gd name="T57" fmla="*/ 128 h 154"/>
                    <a:gd name="T58" fmla="*/ 116 w 155"/>
                    <a:gd name="T59" fmla="*/ 144 h 154"/>
                    <a:gd name="T60" fmla="*/ 96 w 155"/>
                    <a:gd name="T61" fmla="*/ 152 h 154"/>
                    <a:gd name="T62" fmla="*/ 78 w 155"/>
                    <a:gd name="T63" fmla="*/ 154 h 154"/>
                    <a:gd name="T64" fmla="*/ 51 w 155"/>
                    <a:gd name="T65" fmla="*/ 150 h 154"/>
                    <a:gd name="T66" fmla="*/ 29 w 155"/>
                    <a:gd name="T67" fmla="*/ 136 h 154"/>
                    <a:gd name="T68" fmla="*/ 11 w 155"/>
                    <a:gd name="T69" fmla="*/ 116 h 154"/>
                    <a:gd name="T70" fmla="*/ 3 w 155"/>
                    <a:gd name="T71" fmla="*/ 97 h 154"/>
                    <a:gd name="T72" fmla="*/ 0 w 155"/>
                    <a:gd name="T73" fmla="*/ 77 h 154"/>
                    <a:gd name="T74" fmla="*/ 5 w 155"/>
                    <a:gd name="T75" fmla="*/ 50 h 154"/>
                    <a:gd name="T76" fmla="*/ 19 w 155"/>
                    <a:gd name="T77" fmla="*/ 28 h 154"/>
                    <a:gd name="T78" fmla="*/ 39 w 155"/>
                    <a:gd name="T79" fmla="*/ 10 h 154"/>
                    <a:gd name="T80" fmla="*/ 59 w 155"/>
                    <a:gd name="T81" fmla="*/ 4 h 154"/>
                    <a:gd name="T82" fmla="*/ 78 w 155"/>
                    <a:gd name="T83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5" h="154">
                      <a:moveTo>
                        <a:pt x="78" y="10"/>
                      </a:moveTo>
                      <a:lnTo>
                        <a:pt x="61" y="12"/>
                      </a:lnTo>
                      <a:lnTo>
                        <a:pt x="43" y="18"/>
                      </a:lnTo>
                      <a:lnTo>
                        <a:pt x="25" y="34"/>
                      </a:lnTo>
                      <a:lnTo>
                        <a:pt x="13" y="55"/>
                      </a:lnTo>
                      <a:lnTo>
                        <a:pt x="9" y="77"/>
                      </a:lnTo>
                      <a:lnTo>
                        <a:pt x="11" y="95"/>
                      </a:lnTo>
                      <a:lnTo>
                        <a:pt x="19" y="112"/>
                      </a:lnTo>
                      <a:lnTo>
                        <a:pt x="33" y="130"/>
                      </a:lnTo>
                      <a:lnTo>
                        <a:pt x="55" y="142"/>
                      </a:lnTo>
                      <a:lnTo>
                        <a:pt x="78" y="146"/>
                      </a:lnTo>
                      <a:lnTo>
                        <a:pt x="94" y="144"/>
                      </a:lnTo>
                      <a:lnTo>
                        <a:pt x="112" y="138"/>
                      </a:lnTo>
                      <a:lnTo>
                        <a:pt x="130" y="122"/>
                      </a:lnTo>
                      <a:lnTo>
                        <a:pt x="143" y="101"/>
                      </a:lnTo>
                      <a:lnTo>
                        <a:pt x="147" y="77"/>
                      </a:lnTo>
                      <a:lnTo>
                        <a:pt x="145" y="61"/>
                      </a:lnTo>
                      <a:lnTo>
                        <a:pt x="136" y="44"/>
                      </a:lnTo>
                      <a:lnTo>
                        <a:pt x="122" y="24"/>
                      </a:lnTo>
                      <a:lnTo>
                        <a:pt x="100" y="14"/>
                      </a:lnTo>
                      <a:lnTo>
                        <a:pt x="78" y="10"/>
                      </a:lnTo>
                      <a:close/>
                      <a:moveTo>
                        <a:pt x="78" y="0"/>
                      </a:moveTo>
                      <a:lnTo>
                        <a:pt x="104" y="6"/>
                      </a:lnTo>
                      <a:lnTo>
                        <a:pt x="126" y="18"/>
                      </a:lnTo>
                      <a:lnTo>
                        <a:pt x="145" y="40"/>
                      </a:lnTo>
                      <a:lnTo>
                        <a:pt x="153" y="59"/>
                      </a:lnTo>
                      <a:lnTo>
                        <a:pt x="155" y="77"/>
                      </a:lnTo>
                      <a:lnTo>
                        <a:pt x="151" y="103"/>
                      </a:lnTo>
                      <a:lnTo>
                        <a:pt x="136" y="128"/>
                      </a:lnTo>
                      <a:lnTo>
                        <a:pt x="116" y="144"/>
                      </a:lnTo>
                      <a:lnTo>
                        <a:pt x="96" y="152"/>
                      </a:lnTo>
                      <a:lnTo>
                        <a:pt x="78" y="154"/>
                      </a:lnTo>
                      <a:lnTo>
                        <a:pt x="51" y="150"/>
                      </a:lnTo>
                      <a:lnTo>
                        <a:pt x="29" y="136"/>
                      </a:lnTo>
                      <a:lnTo>
                        <a:pt x="11" y="116"/>
                      </a:lnTo>
                      <a:lnTo>
                        <a:pt x="3" y="97"/>
                      </a:lnTo>
                      <a:lnTo>
                        <a:pt x="0" y="77"/>
                      </a:lnTo>
                      <a:lnTo>
                        <a:pt x="5" y="50"/>
                      </a:lnTo>
                      <a:lnTo>
                        <a:pt x="19" y="28"/>
                      </a:lnTo>
                      <a:lnTo>
                        <a:pt x="39" y="10"/>
                      </a:lnTo>
                      <a:lnTo>
                        <a:pt x="59" y="4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193">
                  <a:extLst>
                    <a:ext uri="{FF2B5EF4-FFF2-40B4-BE49-F238E27FC236}">
                      <a16:creationId xmlns:a16="http://schemas.microsoft.com/office/drawing/2014/main" id="{F3BE5D25-F0F0-0E37-3364-338CCF74E1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7705" y="5905416"/>
                  <a:ext cx="28687" cy="22949"/>
                </a:xfrm>
                <a:custGeom>
                  <a:avLst/>
                  <a:gdLst>
                    <a:gd name="T0" fmla="*/ 0 w 10"/>
                    <a:gd name="T1" fmla="*/ 0 h 8"/>
                    <a:gd name="T2" fmla="*/ 10 w 10"/>
                    <a:gd name="T3" fmla="*/ 8 h 8"/>
                    <a:gd name="T4" fmla="*/ 4 w 10"/>
                    <a:gd name="T5" fmla="*/ 8 h 8"/>
                    <a:gd name="T6" fmla="*/ 0 w 10"/>
                    <a:gd name="T7" fmla="*/ 8 h 8"/>
                    <a:gd name="T8" fmla="*/ 0 w 10"/>
                    <a:gd name="T9" fmla="*/ 4 h 8"/>
                    <a:gd name="T10" fmla="*/ 0 w 10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0" y="0"/>
                      </a:moveTo>
                      <a:lnTo>
                        <a:pt x="10" y="8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94">
                  <a:extLst>
                    <a:ext uri="{FF2B5EF4-FFF2-40B4-BE49-F238E27FC236}">
                      <a16:creationId xmlns:a16="http://schemas.microsoft.com/office/drawing/2014/main" id="{32A00553-C7E9-A83C-5A96-52D3E0922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2532" y="5687397"/>
                  <a:ext cx="103272" cy="111879"/>
                </a:xfrm>
                <a:custGeom>
                  <a:avLst/>
                  <a:gdLst>
                    <a:gd name="T0" fmla="*/ 6 w 36"/>
                    <a:gd name="T1" fmla="*/ 0 h 39"/>
                    <a:gd name="T2" fmla="*/ 16 w 36"/>
                    <a:gd name="T3" fmla="*/ 0 h 39"/>
                    <a:gd name="T4" fmla="*/ 36 w 36"/>
                    <a:gd name="T5" fmla="*/ 21 h 39"/>
                    <a:gd name="T6" fmla="*/ 36 w 36"/>
                    <a:gd name="T7" fmla="*/ 31 h 39"/>
                    <a:gd name="T8" fmla="*/ 30 w 36"/>
                    <a:gd name="T9" fmla="*/ 39 h 39"/>
                    <a:gd name="T10" fmla="*/ 0 w 36"/>
                    <a:gd name="T11" fmla="*/ 6 h 39"/>
                    <a:gd name="T12" fmla="*/ 6 w 36"/>
                    <a:gd name="T13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9">
                      <a:moveTo>
                        <a:pt x="6" y="0"/>
                      </a:moveTo>
                      <a:lnTo>
                        <a:pt x="16" y="0"/>
                      </a:lnTo>
                      <a:lnTo>
                        <a:pt x="36" y="21"/>
                      </a:lnTo>
                      <a:lnTo>
                        <a:pt x="36" y="31"/>
                      </a:lnTo>
                      <a:lnTo>
                        <a:pt x="30" y="39"/>
                      </a:lnTo>
                      <a:lnTo>
                        <a:pt x="0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95">
                  <a:extLst>
                    <a:ext uri="{FF2B5EF4-FFF2-40B4-BE49-F238E27FC236}">
                      <a16:creationId xmlns:a16="http://schemas.microsoft.com/office/drawing/2014/main" id="{D07FF449-4791-54E0-F678-F657B8FF5F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5079" y="5747638"/>
                  <a:ext cx="123353" cy="120484"/>
                </a:xfrm>
                <a:custGeom>
                  <a:avLst/>
                  <a:gdLst>
                    <a:gd name="T0" fmla="*/ 35 w 43"/>
                    <a:gd name="T1" fmla="*/ 0 h 42"/>
                    <a:gd name="T2" fmla="*/ 43 w 43"/>
                    <a:gd name="T3" fmla="*/ 8 h 42"/>
                    <a:gd name="T4" fmla="*/ 8 w 43"/>
                    <a:gd name="T5" fmla="*/ 42 h 42"/>
                    <a:gd name="T6" fmla="*/ 0 w 43"/>
                    <a:gd name="T7" fmla="*/ 42 h 42"/>
                    <a:gd name="T8" fmla="*/ 0 w 43"/>
                    <a:gd name="T9" fmla="*/ 34 h 42"/>
                    <a:gd name="T10" fmla="*/ 0 w 43"/>
                    <a:gd name="T11" fmla="*/ 34 h 42"/>
                    <a:gd name="T12" fmla="*/ 35 w 43"/>
                    <a:gd name="T1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2">
                      <a:moveTo>
                        <a:pt x="35" y="0"/>
                      </a:moveTo>
                      <a:lnTo>
                        <a:pt x="43" y="8"/>
                      </a:lnTo>
                      <a:lnTo>
                        <a:pt x="8" y="42"/>
                      </a:lnTo>
                      <a:lnTo>
                        <a:pt x="0" y="42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96">
                  <a:extLst>
                    <a:ext uri="{FF2B5EF4-FFF2-40B4-BE49-F238E27FC236}">
                      <a16:creationId xmlns:a16="http://schemas.microsoft.com/office/drawing/2014/main" id="{1091F9FD-D7ED-8D1E-BC6A-492086CB21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0655" y="5716084"/>
                  <a:ext cx="123353" cy="123353"/>
                </a:xfrm>
                <a:custGeom>
                  <a:avLst/>
                  <a:gdLst>
                    <a:gd name="T0" fmla="*/ 35 w 43"/>
                    <a:gd name="T1" fmla="*/ 0 h 43"/>
                    <a:gd name="T2" fmla="*/ 43 w 43"/>
                    <a:gd name="T3" fmla="*/ 9 h 43"/>
                    <a:gd name="T4" fmla="*/ 8 w 43"/>
                    <a:gd name="T5" fmla="*/ 43 h 43"/>
                    <a:gd name="T6" fmla="*/ 8 w 43"/>
                    <a:gd name="T7" fmla="*/ 43 h 43"/>
                    <a:gd name="T8" fmla="*/ 0 w 43"/>
                    <a:gd name="T9" fmla="*/ 43 h 43"/>
                    <a:gd name="T10" fmla="*/ 0 w 43"/>
                    <a:gd name="T11" fmla="*/ 35 h 43"/>
                    <a:gd name="T12" fmla="*/ 35 w 43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3">
                      <a:moveTo>
                        <a:pt x="35" y="0"/>
                      </a:moveTo>
                      <a:lnTo>
                        <a:pt x="43" y="9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0" y="43"/>
                      </a:lnTo>
                      <a:lnTo>
                        <a:pt x="0" y="35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97">
                  <a:extLst>
                    <a:ext uri="{FF2B5EF4-FFF2-40B4-BE49-F238E27FC236}">
                      <a16:creationId xmlns:a16="http://schemas.microsoft.com/office/drawing/2014/main" id="{D999F39F-ECEE-928A-476E-73CAB20752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3443" y="5833698"/>
                  <a:ext cx="86060" cy="94667"/>
                </a:xfrm>
                <a:custGeom>
                  <a:avLst/>
                  <a:gdLst>
                    <a:gd name="T0" fmla="*/ 2 w 30"/>
                    <a:gd name="T1" fmla="*/ 0 h 33"/>
                    <a:gd name="T2" fmla="*/ 4 w 30"/>
                    <a:gd name="T3" fmla="*/ 4 h 33"/>
                    <a:gd name="T4" fmla="*/ 12 w 30"/>
                    <a:gd name="T5" fmla="*/ 8 h 33"/>
                    <a:gd name="T6" fmla="*/ 16 w 30"/>
                    <a:gd name="T7" fmla="*/ 16 h 33"/>
                    <a:gd name="T8" fmla="*/ 24 w 30"/>
                    <a:gd name="T9" fmla="*/ 18 h 33"/>
                    <a:gd name="T10" fmla="*/ 26 w 30"/>
                    <a:gd name="T11" fmla="*/ 27 h 33"/>
                    <a:gd name="T12" fmla="*/ 30 w 30"/>
                    <a:gd name="T13" fmla="*/ 31 h 33"/>
                    <a:gd name="T14" fmla="*/ 12 w 30"/>
                    <a:gd name="T15" fmla="*/ 33 h 33"/>
                    <a:gd name="T16" fmla="*/ 0 w 30"/>
                    <a:gd name="T17" fmla="*/ 18 h 33"/>
                    <a:gd name="T18" fmla="*/ 2 w 30"/>
                    <a:gd name="T1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3">
                      <a:moveTo>
                        <a:pt x="2" y="0"/>
                      </a:moveTo>
                      <a:lnTo>
                        <a:pt x="4" y="4"/>
                      </a:lnTo>
                      <a:lnTo>
                        <a:pt x="12" y="8"/>
                      </a:lnTo>
                      <a:lnTo>
                        <a:pt x="16" y="16"/>
                      </a:lnTo>
                      <a:lnTo>
                        <a:pt x="24" y="18"/>
                      </a:lnTo>
                      <a:lnTo>
                        <a:pt x="26" y="27"/>
                      </a:lnTo>
                      <a:lnTo>
                        <a:pt x="30" y="31"/>
                      </a:lnTo>
                      <a:lnTo>
                        <a:pt x="12" y="33"/>
                      </a:lnTo>
                      <a:lnTo>
                        <a:pt x="0" y="1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98">
                  <a:extLst>
                    <a:ext uri="{FF2B5EF4-FFF2-40B4-BE49-F238E27FC236}">
                      <a16:creationId xmlns:a16="http://schemas.microsoft.com/office/drawing/2014/main" id="{16378B7C-1D22-25F2-B900-6DE02129A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49503" y="5782062"/>
                  <a:ext cx="117616" cy="129091"/>
                </a:xfrm>
                <a:custGeom>
                  <a:avLst/>
                  <a:gdLst>
                    <a:gd name="T0" fmla="*/ 33 w 41"/>
                    <a:gd name="T1" fmla="*/ 0 h 45"/>
                    <a:gd name="T2" fmla="*/ 41 w 41"/>
                    <a:gd name="T3" fmla="*/ 8 h 45"/>
                    <a:gd name="T4" fmla="*/ 7 w 41"/>
                    <a:gd name="T5" fmla="*/ 45 h 45"/>
                    <a:gd name="T6" fmla="*/ 0 w 41"/>
                    <a:gd name="T7" fmla="*/ 43 h 45"/>
                    <a:gd name="T8" fmla="*/ 0 w 41"/>
                    <a:gd name="T9" fmla="*/ 34 h 45"/>
                    <a:gd name="T10" fmla="*/ 33 w 41"/>
                    <a:gd name="T11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45">
                      <a:moveTo>
                        <a:pt x="33" y="0"/>
                      </a:moveTo>
                      <a:lnTo>
                        <a:pt x="41" y="8"/>
                      </a:lnTo>
                      <a:lnTo>
                        <a:pt x="7" y="45"/>
                      </a:lnTo>
                      <a:lnTo>
                        <a:pt x="0" y="43"/>
                      </a:lnTo>
                      <a:lnTo>
                        <a:pt x="0" y="34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7239E81-BD91-34FA-4314-E7214ED691E7}"/>
                </a:ext>
              </a:extLst>
            </p:cNvPr>
            <p:cNvGrpSpPr/>
            <p:nvPr/>
          </p:nvGrpSpPr>
          <p:grpSpPr>
            <a:xfrm>
              <a:off x="6484948" y="3886488"/>
              <a:ext cx="707178" cy="418867"/>
              <a:chOff x="6839593" y="4666153"/>
              <a:chExt cx="745852" cy="441774"/>
            </a:xfrm>
          </p:grpSpPr>
          <p:sp>
            <p:nvSpPr>
              <p:cNvPr id="25" name="Freeform 81">
                <a:extLst>
                  <a:ext uri="{FF2B5EF4-FFF2-40B4-BE49-F238E27FC236}">
                    <a16:creationId xmlns:a16="http://schemas.microsoft.com/office/drawing/2014/main" id="{48CA5CFF-150F-08AA-9DFB-91EC9DB4D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769" y="4714921"/>
                <a:ext cx="203676" cy="344239"/>
              </a:xfrm>
              <a:custGeom>
                <a:avLst/>
                <a:gdLst>
                  <a:gd name="T0" fmla="*/ 10 w 71"/>
                  <a:gd name="T1" fmla="*/ 0 h 120"/>
                  <a:gd name="T2" fmla="*/ 14 w 71"/>
                  <a:gd name="T3" fmla="*/ 2 h 120"/>
                  <a:gd name="T4" fmla="*/ 18 w 71"/>
                  <a:gd name="T5" fmla="*/ 4 h 120"/>
                  <a:gd name="T6" fmla="*/ 67 w 71"/>
                  <a:gd name="T7" fmla="*/ 53 h 120"/>
                  <a:gd name="T8" fmla="*/ 71 w 71"/>
                  <a:gd name="T9" fmla="*/ 61 h 120"/>
                  <a:gd name="T10" fmla="*/ 67 w 71"/>
                  <a:gd name="T11" fmla="*/ 69 h 120"/>
                  <a:gd name="T12" fmla="*/ 18 w 71"/>
                  <a:gd name="T13" fmla="*/ 118 h 120"/>
                  <a:gd name="T14" fmla="*/ 10 w 71"/>
                  <a:gd name="T15" fmla="*/ 120 h 120"/>
                  <a:gd name="T16" fmla="*/ 4 w 71"/>
                  <a:gd name="T17" fmla="*/ 118 h 120"/>
                  <a:gd name="T18" fmla="*/ 0 w 71"/>
                  <a:gd name="T19" fmla="*/ 114 h 120"/>
                  <a:gd name="T20" fmla="*/ 0 w 71"/>
                  <a:gd name="T21" fmla="*/ 110 h 120"/>
                  <a:gd name="T22" fmla="*/ 0 w 71"/>
                  <a:gd name="T23" fmla="*/ 106 h 120"/>
                  <a:gd name="T24" fmla="*/ 4 w 71"/>
                  <a:gd name="T25" fmla="*/ 104 h 120"/>
                  <a:gd name="T26" fmla="*/ 44 w 71"/>
                  <a:gd name="T27" fmla="*/ 61 h 120"/>
                  <a:gd name="T28" fmla="*/ 4 w 71"/>
                  <a:gd name="T29" fmla="*/ 18 h 120"/>
                  <a:gd name="T30" fmla="*/ 0 w 71"/>
                  <a:gd name="T31" fmla="*/ 14 h 120"/>
                  <a:gd name="T32" fmla="*/ 0 w 71"/>
                  <a:gd name="T33" fmla="*/ 10 h 120"/>
                  <a:gd name="T34" fmla="*/ 0 w 71"/>
                  <a:gd name="T35" fmla="*/ 8 h 120"/>
                  <a:gd name="T36" fmla="*/ 4 w 71"/>
                  <a:gd name="T37" fmla="*/ 4 h 120"/>
                  <a:gd name="T38" fmla="*/ 6 w 71"/>
                  <a:gd name="T39" fmla="*/ 2 h 120"/>
                  <a:gd name="T40" fmla="*/ 10 w 71"/>
                  <a:gd name="T4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20">
                    <a:moveTo>
                      <a:pt x="10" y="0"/>
                    </a:moveTo>
                    <a:lnTo>
                      <a:pt x="14" y="2"/>
                    </a:lnTo>
                    <a:lnTo>
                      <a:pt x="18" y="4"/>
                    </a:lnTo>
                    <a:lnTo>
                      <a:pt x="67" y="53"/>
                    </a:lnTo>
                    <a:lnTo>
                      <a:pt x="71" y="61"/>
                    </a:lnTo>
                    <a:lnTo>
                      <a:pt x="67" y="69"/>
                    </a:lnTo>
                    <a:lnTo>
                      <a:pt x="18" y="118"/>
                    </a:lnTo>
                    <a:lnTo>
                      <a:pt x="10" y="120"/>
                    </a:lnTo>
                    <a:lnTo>
                      <a:pt x="4" y="118"/>
                    </a:lnTo>
                    <a:lnTo>
                      <a:pt x="0" y="114"/>
                    </a:lnTo>
                    <a:lnTo>
                      <a:pt x="0" y="110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4" y="61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19608A06-D8B4-8D18-8EBC-35171249A00A}"/>
                  </a:ext>
                </a:extLst>
              </p:cNvPr>
              <p:cNvGrpSpPr/>
              <p:nvPr/>
            </p:nvGrpSpPr>
            <p:grpSpPr>
              <a:xfrm>
                <a:off x="6839593" y="4666153"/>
                <a:ext cx="441774" cy="441774"/>
                <a:chOff x="6839593" y="4666155"/>
                <a:chExt cx="441774" cy="441774"/>
              </a:xfrm>
            </p:grpSpPr>
            <p:sp>
              <p:nvSpPr>
                <p:cNvPr id="27" name="Freeform 199">
                  <a:extLst>
                    <a:ext uri="{FF2B5EF4-FFF2-40B4-BE49-F238E27FC236}">
                      <a16:creationId xmlns:a16="http://schemas.microsoft.com/office/drawing/2014/main" id="{C15D99D1-038F-7821-D0D9-2D38434C73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39593" y="4666155"/>
                  <a:ext cx="441774" cy="441774"/>
                </a:xfrm>
                <a:custGeom>
                  <a:avLst/>
                  <a:gdLst>
                    <a:gd name="T0" fmla="*/ 77 w 154"/>
                    <a:gd name="T1" fmla="*/ 8 h 154"/>
                    <a:gd name="T2" fmla="*/ 59 w 154"/>
                    <a:gd name="T3" fmla="*/ 10 h 154"/>
                    <a:gd name="T4" fmla="*/ 42 w 154"/>
                    <a:gd name="T5" fmla="*/ 16 h 154"/>
                    <a:gd name="T6" fmla="*/ 24 w 154"/>
                    <a:gd name="T7" fmla="*/ 32 h 154"/>
                    <a:gd name="T8" fmla="*/ 12 w 154"/>
                    <a:gd name="T9" fmla="*/ 53 h 154"/>
                    <a:gd name="T10" fmla="*/ 8 w 154"/>
                    <a:gd name="T11" fmla="*/ 77 h 154"/>
                    <a:gd name="T12" fmla="*/ 10 w 154"/>
                    <a:gd name="T13" fmla="*/ 93 h 154"/>
                    <a:gd name="T14" fmla="*/ 16 w 154"/>
                    <a:gd name="T15" fmla="*/ 110 h 154"/>
                    <a:gd name="T16" fmla="*/ 32 w 154"/>
                    <a:gd name="T17" fmla="*/ 130 h 154"/>
                    <a:gd name="T18" fmla="*/ 53 w 154"/>
                    <a:gd name="T19" fmla="*/ 142 h 154"/>
                    <a:gd name="T20" fmla="*/ 77 w 154"/>
                    <a:gd name="T21" fmla="*/ 146 h 154"/>
                    <a:gd name="T22" fmla="*/ 93 w 154"/>
                    <a:gd name="T23" fmla="*/ 144 h 154"/>
                    <a:gd name="T24" fmla="*/ 109 w 154"/>
                    <a:gd name="T25" fmla="*/ 136 h 154"/>
                    <a:gd name="T26" fmla="*/ 130 w 154"/>
                    <a:gd name="T27" fmla="*/ 122 h 154"/>
                    <a:gd name="T28" fmla="*/ 140 w 154"/>
                    <a:gd name="T29" fmla="*/ 99 h 154"/>
                    <a:gd name="T30" fmla="*/ 144 w 154"/>
                    <a:gd name="T31" fmla="*/ 77 h 154"/>
                    <a:gd name="T32" fmla="*/ 142 w 154"/>
                    <a:gd name="T33" fmla="*/ 59 h 154"/>
                    <a:gd name="T34" fmla="*/ 136 w 154"/>
                    <a:gd name="T35" fmla="*/ 42 h 154"/>
                    <a:gd name="T36" fmla="*/ 120 w 154"/>
                    <a:gd name="T37" fmla="*/ 24 h 154"/>
                    <a:gd name="T38" fmla="*/ 99 w 154"/>
                    <a:gd name="T39" fmla="*/ 12 h 154"/>
                    <a:gd name="T40" fmla="*/ 77 w 154"/>
                    <a:gd name="T41" fmla="*/ 8 h 154"/>
                    <a:gd name="T42" fmla="*/ 77 w 154"/>
                    <a:gd name="T43" fmla="*/ 0 h 154"/>
                    <a:gd name="T44" fmla="*/ 103 w 154"/>
                    <a:gd name="T45" fmla="*/ 4 h 154"/>
                    <a:gd name="T46" fmla="*/ 126 w 154"/>
                    <a:gd name="T47" fmla="*/ 18 h 154"/>
                    <a:gd name="T48" fmla="*/ 144 w 154"/>
                    <a:gd name="T49" fmla="*/ 38 h 154"/>
                    <a:gd name="T50" fmla="*/ 150 w 154"/>
                    <a:gd name="T51" fmla="*/ 57 h 154"/>
                    <a:gd name="T52" fmla="*/ 154 w 154"/>
                    <a:gd name="T53" fmla="*/ 77 h 154"/>
                    <a:gd name="T54" fmla="*/ 148 w 154"/>
                    <a:gd name="T55" fmla="*/ 103 h 154"/>
                    <a:gd name="T56" fmla="*/ 136 w 154"/>
                    <a:gd name="T57" fmla="*/ 126 h 154"/>
                    <a:gd name="T58" fmla="*/ 114 w 154"/>
                    <a:gd name="T59" fmla="*/ 144 h 154"/>
                    <a:gd name="T60" fmla="*/ 95 w 154"/>
                    <a:gd name="T61" fmla="*/ 152 h 154"/>
                    <a:gd name="T62" fmla="*/ 77 w 154"/>
                    <a:gd name="T63" fmla="*/ 154 h 154"/>
                    <a:gd name="T64" fmla="*/ 51 w 154"/>
                    <a:gd name="T65" fmla="*/ 148 h 154"/>
                    <a:gd name="T66" fmla="*/ 26 w 154"/>
                    <a:gd name="T67" fmla="*/ 136 h 154"/>
                    <a:gd name="T68" fmla="*/ 10 w 154"/>
                    <a:gd name="T69" fmla="*/ 114 h 154"/>
                    <a:gd name="T70" fmla="*/ 2 w 154"/>
                    <a:gd name="T71" fmla="*/ 95 h 154"/>
                    <a:gd name="T72" fmla="*/ 0 w 154"/>
                    <a:gd name="T73" fmla="*/ 77 h 154"/>
                    <a:gd name="T74" fmla="*/ 4 w 154"/>
                    <a:gd name="T75" fmla="*/ 50 h 154"/>
                    <a:gd name="T76" fmla="*/ 18 w 154"/>
                    <a:gd name="T77" fmla="*/ 28 h 154"/>
                    <a:gd name="T78" fmla="*/ 38 w 154"/>
                    <a:gd name="T79" fmla="*/ 10 h 154"/>
                    <a:gd name="T80" fmla="*/ 57 w 154"/>
                    <a:gd name="T81" fmla="*/ 2 h 154"/>
                    <a:gd name="T82" fmla="*/ 77 w 154"/>
                    <a:gd name="T83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4" h="154">
                      <a:moveTo>
                        <a:pt x="77" y="8"/>
                      </a:moveTo>
                      <a:lnTo>
                        <a:pt x="59" y="10"/>
                      </a:lnTo>
                      <a:lnTo>
                        <a:pt x="42" y="16"/>
                      </a:lnTo>
                      <a:lnTo>
                        <a:pt x="24" y="32"/>
                      </a:lnTo>
                      <a:lnTo>
                        <a:pt x="12" y="53"/>
                      </a:lnTo>
                      <a:lnTo>
                        <a:pt x="8" y="77"/>
                      </a:lnTo>
                      <a:lnTo>
                        <a:pt x="10" y="93"/>
                      </a:lnTo>
                      <a:lnTo>
                        <a:pt x="16" y="110"/>
                      </a:lnTo>
                      <a:lnTo>
                        <a:pt x="32" y="130"/>
                      </a:lnTo>
                      <a:lnTo>
                        <a:pt x="53" y="142"/>
                      </a:lnTo>
                      <a:lnTo>
                        <a:pt x="77" y="146"/>
                      </a:lnTo>
                      <a:lnTo>
                        <a:pt x="93" y="144"/>
                      </a:lnTo>
                      <a:lnTo>
                        <a:pt x="109" y="136"/>
                      </a:lnTo>
                      <a:lnTo>
                        <a:pt x="130" y="122"/>
                      </a:lnTo>
                      <a:lnTo>
                        <a:pt x="140" y="99"/>
                      </a:lnTo>
                      <a:lnTo>
                        <a:pt x="144" y="77"/>
                      </a:lnTo>
                      <a:lnTo>
                        <a:pt x="142" y="59"/>
                      </a:lnTo>
                      <a:lnTo>
                        <a:pt x="136" y="42"/>
                      </a:lnTo>
                      <a:lnTo>
                        <a:pt x="120" y="24"/>
                      </a:lnTo>
                      <a:lnTo>
                        <a:pt x="99" y="12"/>
                      </a:lnTo>
                      <a:lnTo>
                        <a:pt x="77" y="8"/>
                      </a:lnTo>
                      <a:close/>
                      <a:moveTo>
                        <a:pt x="77" y="0"/>
                      </a:moveTo>
                      <a:lnTo>
                        <a:pt x="103" y="4"/>
                      </a:lnTo>
                      <a:lnTo>
                        <a:pt x="126" y="18"/>
                      </a:lnTo>
                      <a:lnTo>
                        <a:pt x="144" y="38"/>
                      </a:lnTo>
                      <a:lnTo>
                        <a:pt x="150" y="57"/>
                      </a:lnTo>
                      <a:lnTo>
                        <a:pt x="154" y="77"/>
                      </a:lnTo>
                      <a:lnTo>
                        <a:pt x="148" y="103"/>
                      </a:lnTo>
                      <a:lnTo>
                        <a:pt x="136" y="126"/>
                      </a:lnTo>
                      <a:lnTo>
                        <a:pt x="114" y="144"/>
                      </a:lnTo>
                      <a:lnTo>
                        <a:pt x="95" y="152"/>
                      </a:lnTo>
                      <a:lnTo>
                        <a:pt x="77" y="154"/>
                      </a:lnTo>
                      <a:lnTo>
                        <a:pt x="51" y="148"/>
                      </a:lnTo>
                      <a:lnTo>
                        <a:pt x="26" y="136"/>
                      </a:lnTo>
                      <a:lnTo>
                        <a:pt x="10" y="114"/>
                      </a:lnTo>
                      <a:lnTo>
                        <a:pt x="2" y="95"/>
                      </a:lnTo>
                      <a:lnTo>
                        <a:pt x="0" y="77"/>
                      </a:lnTo>
                      <a:lnTo>
                        <a:pt x="4" y="50"/>
                      </a:lnTo>
                      <a:lnTo>
                        <a:pt x="18" y="28"/>
                      </a:lnTo>
                      <a:lnTo>
                        <a:pt x="38" y="10"/>
                      </a:lnTo>
                      <a:lnTo>
                        <a:pt x="57" y="2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200">
                  <a:extLst>
                    <a:ext uri="{FF2B5EF4-FFF2-40B4-BE49-F238E27FC236}">
                      <a16:creationId xmlns:a16="http://schemas.microsoft.com/office/drawing/2014/main" id="{FE74E265-7091-235E-7223-A728CD0069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02704" y="4818193"/>
                  <a:ext cx="197938" cy="192201"/>
                </a:xfrm>
                <a:custGeom>
                  <a:avLst/>
                  <a:gdLst>
                    <a:gd name="T0" fmla="*/ 35 w 69"/>
                    <a:gd name="T1" fmla="*/ 16 h 67"/>
                    <a:gd name="T2" fmla="*/ 29 w 69"/>
                    <a:gd name="T3" fmla="*/ 16 h 67"/>
                    <a:gd name="T4" fmla="*/ 23 w 69"/>
                    <a:gd name="T5" fmla="*/ 20 h 67"/>
                    <a:gd name="T6" fmla="*/ 18 w 69"/>
                    <a:gd name="T7" fmla="*/ 26 h 67"/>
                    <a:gd name="T8" fmla="*/ 16 w 69"/>
                    <a:gd name="T9" fmla="*/ 34 h 67"/>
                    <a:gd name="T10" fmla="*/ 18 w 69"/>
                    <a:gd name="T11" fmla="*/ 40 h 67"/>
                    <a:gd name="T12" fmla="*/ 23 w 69"/>
                    <a:gd name="T13" fmla="*/ 46 h 67"/>
                    <a:gd name="T14" fmla="*/ 29 w 69"/>
                    <a:gd name="T15" fmla="*/ 50 h 67"/>
                    <a:gd name="T16" fmla="*/ 35 w 69"/>
                    <a:gd name="T17" fmla="*/ 50 h 67"/>
                    <a:gd name="T18" fmla="*/ 43 w 69"/>
                    <a:gd name="T19" fmla="*/ 50 h 67"/>
                    <a:gd name="T20" fmla="*/ 47 w 69"/>
                    <a:gd name="T21" fmla="*/ 46 h 67"/>
                    <a:gd name="T22" fmla="*/ 51 w 69"/>
                    <a:gd name="T23" fmla="*/ 40 h 67"/>
                    <a:gd name="T24" fmla="*/ 53 w 69"/>
                    <a:gd name="T25" fmla="*/ 34 h 67"/>
                    <a:gd name="T26" fmla="*/ 51 w 69"/>
                    <a:gd name="T27" fmla="*/ 26 h 67"/>
                    <a:gd name="T28" fmla="*/ 47 w 69"/>
                    <a:gd name="T29" fmla="*/ 20 h 67"/>
                    <a:gd name="T30" fmla="*/ 43 w 69"/>
                    <a:gd name="T31" fmla="*/ 16 h 67"/>
                    <a:gd name="T32" fmla="*/ 35 w 69"/>
                    <a:gd name="T33" fmla="*/ 16 h 67"/>
                    <a:gd name="T34" fmla="*/ 29 w 69"/>
                    <a:gd name="T35" fmla="*/ 0 h 67"/>
                    <a:gd name="T36" fmla="*/ 41 w 69"/>
                    <a:gd name="T37" fmla="*/ 0 h 67"/>
                    <a:gd name="T38" fmla="*/ 41 w 69"/>
                    <a:gd name="T39" fmla="*/ 6 h 67"/>
                    <a:gd name="T40" fmla="*/ 51 w 69"/>
                    <a:gd name="T41" fmla="*/ 10 h 67"/>
                    <a:gd name="T42" fmla="*/ 55 w 69"/>
                    <a:gd name="T43" fmla="*/ 6 h 67"/>
                    <a:gd name="T44" fmla="*/ 63 w 69"/>
                    <a:gd name="T45" fmla="*/ 14 h 67"/>
                    <a:gd name="T46" fmla="*/ 59 w 69"/>
                    <a:gd name="T47" fmla="*/ 18 h 67"/>
                    <a:gd name="T48" fmla="*/ 63 w 69"/>
                    <a:gd name="T49" fmla="*/ 28 h 67"/>
                    <a:gd name="T50" fmla="*/ 69 w 69"/>
                    <a:gd name="T51" fmla="*/ 28 h 67"/>
                    <a:gd name="T52" fmla="*/ 69 w 69"/>
                    <a:gd name="T53" fmla="*/ 38 h 67"/>
                    <a:gd name="T54" fmla="*/ 63 w 69"/>
                    <a:gd name="T55" fmla="*/ 38 h 67"/>
                    <a:gd name="T56" fmla="*/ 59 w 69"/>
                    <a:gd name="T57" fmla="*/ 48 h 67"/>
                    <a:gd name="T58" fmla="*/ 63 w 69"/>
                    <a:gd name="T59" fmla="*/ 53 h 67"/>
                    <a:gd name="T60" fmla="*/ 55 w 69"/>
                    <a:gd name="T61" fmla="*/ 61 h 67"/>
                    <a:gd name="T62" fmla="*/ 51 w 69"/>
                    <a:gd name="T63" fmla="*/ 57 h 67"/>
                    <a:gd name="T64" fmla="*/ 41 w 69"/>
                    <a:gd name="T65" fmla="*/ 61 h 67"/>
                    <a:gd name="T66" fmla="*/ 41 w 69"/>
                    <a:gd name="T67" fmla="*/ 67 h 67"/>
                    <a:gd name="T68" fmla="*/ 29 w 69"/>
                    <a:gd name="T69" fmla="*/ 67 h 67"/>
                    <a:gd name="T70" fmla="*/ 29 w 69"/>
                    <a:gd name="T71" fmla="*/ 61 h 67"/>
                    <a:gd name="T72" fmla="*/ 18 w 69"/>
                    <a:gd name="T73" fmla="*/ 57 h 67"/>
                    <a:gd name="T74" fmla="*/ 14 w 69"/>
                    <a:gd name="T75" fmla="*/ 61 h 67"/>
                    <a:gd name="T76" fmla="*/ 6 w 69"/>
                    <a:gd name="T77" fmla="*/ 53 h 67"/>
                    <a:gd name="T78" fmla="*/ 12 w 69"/>
                    <a:gd name="T79" fmla="*/ 48 h 67"/>
                    <a:gd name="T80" fmla="*/ 8 w 69"/>
                    <a:gd name="T81" fmla="*/ 38 h 67"/>
                    <a:gd name="T82" fmla="*/ 0 w 69"/>
                    <a:gd name="T83" fmla="*/ 38 h 67"/>
                    <a:gd name="T84" fmla="*/ 0 w 69"/>
                    <a:gd name="T85" fmla="*/ 28 h 67"/>
                    <a:gd name="T86" fmla="*/ 8 w 69"/>
                    <a:gd name="T87" fmla="*/ 28 h 67"/>
                    <a:gd name="T88" fmla="*/ 12 w 69"/>
                    <a:gd name="T89" fmla="*/ 18 h 67"/>
                    <a:gd name="T90" fmla="*/ 6 w 69"/>
                    <a:gd name="T91" fmla="*/ 14 h 67"/>
                    <a:gd name="T92" fmla="*/ 14 w 69"/>
                    <a:gd name="T93" fmla="*/ 6 h 67"/>
                    <a:gd name="T94" fmla="*/ 20 w 69"/>
                    <a:gd name="T95" fmla="*/ 10 h 67"/>
                    <a:gd name="T96" fmla="*/ 29 w 69"/>
                    <a:gd name="T97" fmla="*/ 6 h 67"/>
                    <a:gd name="T98" fmla="*/ 29 w 69"/>
                    <a:gd name="T9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9" h="67">
                      <a:moveTo>
                        <a:pt x="35" y="16"/>
                      </a:moveTo>
                      <a:lnTo>
                        <a:pt x="29" y="16"/>
                      </a:lnTo>
                      <a:lnTo>
                        <a:pt x="23" y="20"/>
                      </a:lnTo>
                      <a:lnTo>
                        <a:pt x="18" y="26"/>
                      </a:lnTo>
                      <a:lnTo>
                        <a:pt x="16" y="34"/>
                      </a:lnTo>
                      <a:lnTo>
                        <a:pt x="18" y="40"/>
                      </a:lnTo>
                      <a:lnTo>
                        <a:pt x="23" y="46"/>
                      </a:lnTo>
                      <a:lnTo>
                        <a:pt x="29" y="50"/>
                      </a:lnTo>
                      <a:lnTo>
                        <a:pt x="35" y="50"/>
                      </a:lnTo>
                      <a:lnTo>
                        <a:pt x="43" y="50"/>
                      </a:lnTo>
                      <a:lnTo>
                        <a:pt x="47" y="46"/>
                      </a:lnTo>
                      <a:lnTo>
                        <a:pt x="51" y="40"/>
                      </a:lnTo>
                      <a:lnTo>
                        <a:pt x="53" y="34"/>
                      </a:lnTo>
                      <a:lnTo>
                        <a:pt x="51" y="26"/>
                      </a:lnTo>
                      <a:lnTo>
                        <a:pt x="47" y="20"/>
                      </a:lnTo>
                      <a:lnTo>
                        <a:pt x="43" y="16"/>
                      </a:lnTo>
                      <a:lnTo>
                        <a:pt x="35" y="16"/>
                      </a:lnTo>
                      <a:close/>
                      <a:moveTo>
                        <a:pt x="29" y="0"/>
                      </a:moveTo>
                      <a:lnTo>
                        <a:pt x="41" y="0"/>
                      </a:lnTo>
                      <a:lnTo>
                        <a:pt x="41" y="6"/>
                      </a:lnTo>
                      <a:lnTo>
                        <a:pt x="51" y="10"/>
                      </a:lnTo>
                      <a:lnTo>
                        <a:pt x="55" y="6"/>
                      </a:lnTo>
                      <a:lnTo>
                        <a:pt x="63" y="14"/>
                      </a:lnTo>
                      <a:lnTo>
                        <a:pt x="59" y="18"/>
                      </a:lnTo>
                      <a:lnTo>
                        <a:pt x="63" y="28"/>
                      </a:lnTo>
                      <a:lnTo>
                        <a:pt x="69" y="28"/>
                      </a:lnTo>
                      <a:lnTo>
                        <a:pt x="69" y="38"/>
                      </a:lnTo>
                      <a:lnTo>
                        <a:pt x="63" y="38"/>
                      </a:lnTo>
                      <a:lnTo>
                        <a:pt x="59" y="48"/>
                      </a:lnTo>
                      <a:lnTo>
                        <a:pt x="63" y="53"/>
                      </a:lnTo>
                      <a:lnTo>
                        <a:pt x="55" y="61"/>
                      </a:lnTo>
                      <a:lnTo>
                        <a:pt x="51" y="57"/>
                      </a:lnTo>
                      <a:lnTo>
                        <a:pt x="41" y="61"/>
                      </a:lnTo>
                      <a:lnTo>
                        <a:pt x="41" y="67"/>
                      </a:lnTo>
                      <a:lnTo>
                        <a:pt x="29" y="67"/>
                      </a:lnTo>
                      <a:lnTo>
                        <a:pt x="29" y="61"/>
                      </a:lnTo>
                      <a:lnTo>
                        <a:pt x="18" y="57"/>
                      </a:lnTo>
                      <a:lnTo>
                        <a:pt x="14" y="61"/>
                      </a:lnTo>
                      <a:lnTo>
                        <a:pt x="6" y="53"/>
                      </a:lnTo>
                      <a:lnTo>
                        <a:pt x="12" y="48"/>
                      </a:lnTo>
                      <a:lnTo>
                        <a:pt x="8" y="38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8" y="28"/>
                      </a:lnTo>
                      <a:lnTo>
                        <a:pt x="12" y="18"/>
                      </a:lnTo>
                      <a:lnTo>
                        <a:pt x="6" y="14"/>
                      </a:lnTo>
                      <a:lnTo>
                        <a:pt x="14" y="6"/>
                      </a:lnTo>
                      <a:lnTo>
                        <a:pt x="20" y="10"/>
                      </a:lnTo>
                      <a:lnTo>
                        <a:pt x="29" y="6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01">
                  <a:extLst>
                    <a:ext uri="{FF2B5EF4-FFF2-40B4-BE49-F238E27FC236}">
                      <a16:creationId xmlns:a16="http://schemas.microsoft.com/office/drawing/2014/main" id="{ADE2B67D-50AB-9E4B-6E9A-895C4AE1D1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77691" y="4763689"/>
                  <a:ext cx="134828" cy="129091"/>
                </a:xfrm>
                <a:custGeom>
                  <a:avLst/>
                  <a:gdLst>
                    <a:gd name="T0" fmla="*/ 24 w 47"/>
                    <a:gd name="T1" fmla="*/ 10 h 45"/>
                    <a:gd name="T2" fmla="*/ 16 w 47"/>
                    <a:gd name="T3" fmla="*/ 12 h 45"/>
                    <a:gd name="T4" fmla="*/ 12 w 47"/>
                    <a:gd name="T5" fmla="*/ 23 h 45"/>
                    <a:gd name="T6" fmla="*/ 14 w 47"/>
                    <a:gd name="T7" fmla="*/ 31 h 45"/>
                    <a:gd name="T8" fmla="*/ 22 w 47"/>
                    <a:gd name="T9" fmla="*/ 35 h 45"/>
                    <a:gd name="T10" fmla="*/ 31 w 47"/>
                    <a:gd name="T11" fmla="*/ 33 h 45"/>
                    <a:gd name="T12" fmla="*/ 37 w 47"/>
                    <a:gd name="T13" fmla="*/ 25 h 45"/>
                    <a:gd name="T14" fmla="*/ 33 w 47"/>
                    <a:gd name="T15" fmla="*/ 14 h 45"/>
                    <a:gd name="T16" fmla="*/ 24 w 47"/>
                    <a:gd name="T17" fmla="*/ 10 h 45"/>
                    <a:gd name="T18" fmla="*/ 22 w 47"/>
                    <a:gd name="T19" fmla="*/ 0 h 45"/>
                    <a:gd name="T20" fmla="*/ 28 w 47"/>
                    <a:gd name="T21" fmla="*/ 0 h 45"/>
                    <a:gd name="T22" fmla="*/ 28 w 47"/>
                    <a:gd name="T23" fmla="*/ 4 h 45"/>
                    <a:gd name="T24" fmla="*/ 35 w 47"/>
                    <a:gd name="T25" fmla="*/ 8 h 45"/>
                    <a:gd name="T26" fmla="*/ 39 w 47"/>
                    <a:gd name="T27" fmla="*/ 4 h 45"/>
                    <a:gd name="T28" fmla="*/ 43 w 47"/>
                    <a:gd name="T29" fmla="*/ 10 h 45"/>
                    <a:gd name="T30" fmla="*/ 41 w 47"/>
                    <a:gd name="T31" fmla="*/ 14 h 45"/>
                    <a:gd name="T32" fmla="*/ 43 w 47"/>
                    <a:gd name="T33" fmla="*/ 21 h 45"/>
                    <a:gd name="T34" fmla="*/ 47 w 47"/>
                    <a:gd name="T35" fmla="*/ 21 h 45"/>
                    <a:gd name="T36" fmla="*/ 47 w 47"/>
                    <a:gd name="T37" fmla="*/ 29 h 45"/>
                    <a:gd name="T38" fmla="*/ 43 w 47"/>
                    <a:gd name="T39" fmla="*/ 29 h 45"/>
                    <a:gd name="T40" fmla="*/ 39 w 47"/>
                    <a:gd name="T41" fmla="*/ 35 h 45"/>
                    <a:gd name="T42" fmla="*/ 41 w 47"/>
                    <a:gd name="T43" fmla="*/ 37 h 45"/>
                    <a:gd name="T44" fmla="*/ 35 w 47"/>
                    <a:gd name="T45" fmla="*/ 43 h 45"/>
                    <a:gd name="T46" fmla="*/ 33 w 47"/>
                    <a:gd name="T47" fmla="*/ 39 h 45"/>
                    <a:gd name="T48" fmla="*/ 26 w 47"/>
                    <a:gd name="T49" fmla="*/ 41 h 45"/>
                    <a:gd name="T50" fmla="*/ 24 w 47"/>
                    <a:gd name="T51" fmla="*/ 45 h 45"/>
                    <a:gd name="T52" fmla="*/ 18 w 47"/>
                    <a:gd name="T53" fmla="*/ 45 h 45"/>
                    <a:gd name="T54" fmla="*/ 18 w 47"/>
                    <a:gd name="T55" fmla="*/ 41 h 45"/>
                    <a:gd name="T56" fmla="*/ 12 w 47"/>
                    <a:gd name="T57" fmla="*/ 37 h 45"/>
                    <a:gd name="T58" fmla="*/ 8 w 47"/>
                    <a:gd name="T59" fmla="*/ 41 h 45"/>
                    <a:gd name="T60" fmla="*/ 4 w 47"/>
                    <a:gd name="T61" fmla="*/ 35 h 45"/>
                    <a:gd name="T62" fmla="*/ 6 w 47"/>
                    <a:gd name="T63" fmla="*/ 31 h 45"/>
                    <a:gd name="T64" fmla="*/ 4 w 47"/>
                    <a:gd name="T65" fmla="*/ 25 h 45"/>
                    <a:gd name="T66" fmla="*/ 0 w 47"/>
                    <a:gd name="T67" fmla="*/ 25 h 45"/>
                    <a:gd name="T68" fmla="*/ 2 w 47"/>
                    <a:gd name="T69" fmla="*/ 16 h 45"/>
                    <a:gd name="T70" fmla="*/ 6 w 47"/>
                    <a:gd name="T71" fmla="*/ 16 h 45"/>
                    <a:gd name="T72" fmla="*/ 8 w 47"/>
                    <a:gd name="T73" fmla="*/ 10 h 45"/>
                    <a:gd name="T74" fmla="*/ 6 w 47"/>
                    <a:gd name="T75" fmla="*/ 8 h 45"/>
                    <a:gd name="T76" fmla="*/ 12 w 47"/>
                    <a:gd name="T77" fmla="*/ 2 h 45"/>
                    <a:gd name="T78" fmla="*/ 14 w 47"/>
                    <a:gd name="T79" fmla="*/ 6 h 45"/>
                    <a:gd name="T80" fmla="*/ 22 w 47"/>
                    <a:gd name="T81" fmla="*/ 4 h 45"/>
                    <a:gd name="T82" fmla="*/ 22 w 47"/>
                    <a:gd name="T8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7" h="45">
                      <a:moveTo>
                        <a:pt x="24" y="10"/>
                      </a:moveTo>
                      <a:lnTo>
                        <a:pt x="16" y="12"/>
                      </a:lnTo>
                      <a:lnTo>
                        <a:pt x="12" y="23"/>
                      </a:lnTo>
                      <a:lnTo>
                        <a:pt x="14" y="31"/>
                      </a:lnTo>
                      <a:lnTo>
                        <a:pt x="22" y="35"/>
                      </a:lnTo>
                      <a:lnTo>
                        <a:pt x="31" y="33"/>
                      </a:lnTo>
                      <a:lnTo>
                        <a:pt x="37" y="25"/>
                      </a:lnTo>
                      <a:lnTo>
                        <a:pt x="33" y="14"/>
                      </a:lnTo>
                      <a:lnTo>
                        <a:pt x="24" y="10"/>
                      </a:lnTo>
                      <a:close/>
                      <a:moveTo>
                        <a:pt x="22" y="0"/>
                      </a:moveTo>
                      <a:lnTo>
                        <a:pt x="28" y="0"/>
                      </a:lnTo>
                      <a:lnTo>
                        <a:pt x="28" y="4"/>
                      </a:lnTo>
                      <a:lnTo>
                        <a:pt x="35" y="8"/>
                      </a:lnTo>
                      <a:lnTo>
                        <a:pt x="39" y="4"/>
                      </a:lnTo>
                      <a:lnTo>
                        <a:pt x="43" y="10"/>
                      </a:lnTo>
                      <a:lnTo>
                        <a:pt x="41" y="14"/>
                      </a:lnTo>
                      <a:lnTo>
                        <a:pt x="43" y="21"/>
                      </a:lnTo>
                      <a:lnTo>
                        <a:pt x="47" y="21"/>
                      </a:lnTo>
                      <a:lnTo>
                        <a:pt x="47" y="29"/>
                      </a:lnTo>
                      <a:lnTo>
                        <a:pt x="43" y="29"/>
                      </a:lnTo>
                      <a:lnTo>
                        <a:pt x="39" y="35"/>
                      </a:lnTo>
                      <a:lnTo>
                        <a:pt x="41" y="37"/>
                      </a:lnTo>
                      <a:lnTo>
                        <a:pt x="35" y="43"/>
                      </a:lnTo>
                      <a:lnTo>
                        <a:pt x="33" y="39"/>
                      </a:lnTo>
                      <a:lnTo>
                        <a:pt x="26" y="41"/>
                      </a:lnTo>
                      <a:lnTo>
                        <a:pt x="24" y="45"/>
                      </a:lnTo>
                      <a:lnTo>
                        <a:pt x="18" y="45"/>
                      </a:lnTo>
                      <a:lnTo>
                        <a:pt x="18" y="41"/>
                      </a:lnTo>
                      <a:lnTo>
                        <a:pt x="12" y="37"/>
                      </a:lnTo>
                      <a:lnTo>
                        <a:pt x="8" y="41"/>
                      </a:lnTo>
                      <a:lnTo>
                        <a:pt x="4" y="35"/>
                      </a:lnTo>
                      <a:lnTo>
                        <a:pt x="6" y="31"/>
                      </a:lnTo>
                      <a:lnTo>
                        <a:pt x="4" y="25"/>
                      </a:lnTo>
                      <a:lnTo>
                        <a:pt x="0" y="25"/>
                      </a:ln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8" y="10"/>
                      </a:lnTo>
                      <a:lnTo>
                        <a:pt x="6" y="8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22" y="4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02">
                  <a:extLst>
                    <a:ext uri="{FF2B5EF4-FFF2-40B4-BE49-F238E27FC236}">
                      <a16:creationId xmlns:a16="http://schemas.microsoft.com/office/drawing/2014/main" id="{D6714D31-44ED-B957-5078-A11BA5F6D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94903" y="4898515"/>
                  <a:ext cx="88929" cy="94667"/>
                </a:xfrm>
                <a:custGeom>
                  <a:avLst/>
                  <a:gdLst>
                    <a:gd name="T0" fmla="*/ 16 w 31"/>
                    <a:gd name="T1" fmla="*/ 8 h 33"/>
                    <a:gd name="T2" fmla="*/ 10 w 31"/>
                    <a:gd name="T3" fmla="*/ 10 h 33"/>
                    <a:gd name="T4" fmla="*/ 8 w 31"/>
                    <a:gd name="T5" fmla="*/ 16 h 33"/>
                    <a:gd name="T6" fmla="*/ 10 w 31"/>
                    <a:gd name="T7" fmla="*/ 22 h 33"/>
                    <a:gd name="T8" fmla="*/ 14 w 31"/>
                    <a:gd name="T9" fmla="*/ 25 h 33"/>
                    <a:gd name="T10" fmla="*/ 20 w 31"/>
                    <a:gd name="T11" fmla="*/ 22 h 33"/>
                    <a:gd name="T12" fmla="*/ 25 w 31"/>
                    <a:gd name="T13" fmla="*/ 16 h 33"/>
                    <a:gd name="T14" fmla="*/ 22 w 31"/>
                    <a:gd name="T15" fmla="*/ 10 h 33"/>
                    <a:gd name="T16" fmla="*/ 16 w 31"/>
                    <a:gd name="T17" fmla="*/ 8 h 33"/>
                    <a:gd name="T18" fmla="*/ 14 w 31"/>
                    <a:gd name="T19" fmla="*/ 0 h 33"/>
                    <a:gd name="T20" fmla="*/ 20 w 31"/>
                    <a:gd name="T21" fmla="*/ 2 h 33"/>
                    <a:gd name="T22" fmla="*/ 20 w 31"/>
                    <a:gd name="T23" fmla="*/ 4 h 33"/>
                    <a:gd name="T24" fmla="*/ 25 w 31"/>
                    <a:gd name="T25" fmla="*/ 6 h 33"/>
                    <a:gd name="T26" fmla="*/ 27 w 31"/>
                    <a:gd name="T27" fmla="*/ 4 h 33"/>
                    <a:gd name="T28" fmla="*/ 29 w 31"/>
                    <a:gd name="T29" fmla="*/ 8 h 33"/>
                    <a:gd name="T30" fmla="*/ 27 w 31"/>
                    <a:gd name="T31" fmla="*/ 10 h 33"/>
                    <a:gd name="T32" fmla="*/ 29 w 31"/>
                    <a:gd name="T33" fmla="*/ 14 h 33"/>
                    <a:gd name="T34" fmla="*/ 31 w 31"/>
                    <a:gd name="T35" fmla="*/ 14 h 33"/>
                    <a:gd name="T36" fmla="*/ 31 w 31"/>
                    <a:gd name="T37" fmla="*/ 20 h 33"/>
                    <a:gd name="T38" fmla="*/ 29 w 31"/>
                    <a:gd name="T39" fmla="*/ 20 h 33"/>
                    <a:gd name="T40" fmla="*/ 27 w 31"/>
                    <a:gd name="T41" fmla="*/ 25 h 33"/>
                    <a:gd name="T42" fmla="*/ 29 w 31"/>
                    <a:gd name="T43" fmla="*/ 27 h 33"/>
                    <a:gd name="T44" fmla="*/ 25 w 31"/>
                    <a:gd name="T45" fmla="*/ 31 h 33"/>
                    <a:gd name="T46" fmla="*/ 22 w 31"/>
                    <a:gd name="T47" fmla="*/ 29 h 33"/>
                    <a:gd name="T48" fmla="*/ 18 w 31"/>
                    <a:gd name="T49" fmla="*/ 29 h 33"/>
                    <a:gd name="T50" fmla="*/ 16 w 31"/>
                    <a:gd name="T51" fmla="*/ 33 h 33"/>
                    <a:gd name="T52" fmla="*/ 12 w 31"/>
                    <a:gd name="T53" fmla="*/ 31 h 33"/>
                    <a:gd name="T54" fmla="*/ 12 w 31"/>
                    <a:gd name="T55" fmla="*/ 29 h 33"/>
                    <a:gd name="T56" fmla="*/ 8 w 31"/>
                    <a:gd name="T57" fmla="*/ 27 h 33"/>
                    <a:gd name="T58" fmla="*/ 6 w 31"/>
                    <a:gd name="T59" fmla="*/ 29 h 33"/>
                    <a:gd name="T60" fmla="*/ 2 w 31"/>
                    <a:gd name="T61" fmla="*/ 25 h 33"/>
                    <a:gd name="T62" fmla="*/ 4 w 31"/>
                    <a:gd name="T63" fmla="*/ 22 h 33"/>
                    <a:gd name="T64" fmla="*/ 4 w 31"/>
                    <a:gd name="T65" fmla="*/ 18 h 33"/>
                    <a:gd name="T66" fmla="*/ 0 w 31"/>
                    <a:gd name="T67" fmla="*/ 18 h 33"/>
                    <a:gd name="T68" fmla="*/ 0 w 31"/>
                    <a:gd name="T69" fmla="*/ 12 h 33"/>
                    <a:gd name="T70" fmla="*/ 4 w 31"/>
                    <a:gd name="T71" fmla="*/ 12 h 33"/>
                    <a:gd name="T72" fmla="*/ 6 w 31"/>
                    <a:gd name="T73" fmla="*/ 8 h 33"/>
                    <a:gd name="T74" fmla="*/ 4 w 31"/>
                    <a:gd name="T75" fmla="*/ 6 h 33"/>
                    <a:gd name="T76" fmla="*/ 8 w 31"/>
                    <a:gd name="T77" fmla="*/ 2 h 33"/>
                    <a:gd name="T78" fmla="*/ 10 w 31"/>
                    <a:gd name="T79" fmla="*/ 6 h 33"/>
                    <a:gd name="T80" fmla="*/ 14 w 31"/>
                    <a:gd name="T81" fmla="*/ 4 h 33"/>
                    <a:gd name="T82" fmla="*/ 14 w 31"/>
                    <a:gd name="T8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1" h="33">
                      <a:moveTo>
                        <a:pt x="16" y="8"/>
                      </a:moveTo>
                      <a:lnTo>
                        <a:pt x="10" y="10"/>
                      </a:lnTo>
                      <a:lnTo>
                        <a:pt x="8" y="16"/>
                      </a:lnTo>
                      <a:lnTo>
                        <a:pt x="10" y="22"/>
                      </a:lnTo>
                      <a:lnTo>
                        <a:pt x="14" y="25"/>
                      </a:lnTo>
                      <a:lnTo>
                        <a:pt x="20" y="22"/>
                      </a:lnTo>
                      <a:lnTo>
                        <a:pt x="25" y="16"/>
                      </a:lnTo>
                      <a:lnTo>
                        <a:pt x="22" y="10"/>
                      </a:lnTo>
                      <a:lnTo>
                        <a:pt x="16" y="8"/>
                      </a:lnTo>
                      <a:close/>
                      <a:moveTo>
                        <a:pt x="14" y="0"/>
                      </a:moveTo>
                      <a:lnTo>
                        <a:pt x="20" y="2"/>
                      </a:lnTo>
                      <a:lnTo>
                        <a:pt x="20" y="4"/>
                      </a:lnTo>
                      <a:lnTo>
                        <a:pt x="25" y="6"/>
                      </a:lnTo>
                      <a:lnTo>
                        <a:pt x="27" y="4"/>
                      </a:lnTo>
                      <a:lnTo>
                        <a:pt x="29" y="8"/>
                      </a:lnTo>
                      <a:lnTo>
                        <a:pt x="27" y="10"/>
                      </a:lnTo>
                      <a:lnTo>
                        <a:pt x="29" y="14"/>
                      </a:lnTo>
                      <a:lnTo>
                        <a:pt x="31" y="14"/>
                      </a:lnTo>
                      <a:lnTo>
                        <a:pt x="31" y="20"/>
                      </a:lnTo>
                      <a:lnTo>
                        <a:pt x="29" y="20"/>
                      </a:lnTo>
                      <a:lnTo>
                        <a:pt x="27" y="25"/>
                      </a:lnTo>
                      <a:lnTo>
                        <a:pt x="29" y="27"/>
                      </a:lnTo>
                      <a:lnTo>
                        <a:pt x="25" y="31"/>
                      </a:lnTo>
                      <a:lnTo>
                        <a:pt x="22" y="29"/>
                      </a:lnTo>
                      <a:lnTo>
                        <a:pt x="18" y="29"/>
                      </a:lnTo>
                      <a:lnTo>
                        <a:pt x="16" y="33"/>
                      </a:lnTo>
                      <a:lnTo>
                        <a:pt x="12" y="31"/>
                      </a:lnTo>
                      <a:lnTo>
                        <a:pt x="12" y="29"/>
                      </a:lnTo>
                      <a:lnTo>
                        <a:pt x="8" y="27"/>
                      </a:lnTo>
                      <a:lnTo>
                        <a:pt x="6" y="29"/>
                      </a:lnTo>
                      <a:lnTo>
                        <a:pt x="2" y="25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6" y="8"/>
                      </a:lnTo>
                      <a:lnTo>
                        <a:pt x="4" y="6"/>
                      </a:lnTo>
                      <a:lnTo>
                        <a:pt x="8" y="2"/>
                      </a:lnTo>
                      <a:lnTo>
                        <a:pt x="10" y="6"/>
                      </a:lnTo>
                      <a:lnTo>
                        <a:pt x="14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34E9245-A023-D104-DEF1-855627D2BC7C}"/>
                </a:ext>
              </a:extLst>
            </p:cNvPr>
            <p:cNvGrpSpPr/>
            <p:nvPr/>
          </p:nvGrpSpPr>
          <p:grpSpPr>
            <a:xfrm>
              <a:off x="6484948" y="2094067"/>
              <a:ext cx="707178" cy="421587"/>
              <a:chOff x="6839593" y="2775708"/>
              <a:chExt cx="745852" cy="444643"/>
            </a:xfrm>
          </p:grpSpPr>
          <p:sp>
            <p:nvSpPr>
              <p:cNvPr id="32" name="Freeform 83">
                <a:extLst>
                  <a:ext uri="{FF2B5EF4-FFF2-40B4-BE49-F238E27FC236}">
                    <a16:creationId xmlns:a16="http://schemas.microsoft.com/office/drawing/2014/main" id="{C8ABEB9B-5357-6F99-CEFC-98CDBBC62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769" y="2824475"/>
                <a:ext cx="203676" cy="347109"/>
              </a:xfrm>
              <a:custGeom>
                <a:avLst/>
                <a:gdLst>
                  <a:gd name="T0" fmla="*/ 10 w 71"/>
                  <a:gd name="T1" fmla="*/ 0 h 121"/>
                  <a:gd name="T2" fmla="*/ 14 w 71"/>
                  <a:gd name="T3" fmla="*/ 3 h 121"/>
                  <a:gd name="T4" fmla="*/ 18 w 71"/>
                  <a:gd name="T5" fmla="*/ 5 h 121"/>
                  <a:gd name="T6" fmla="*/ 67 w 71"/>
                  <a:gd name="T7" fmla="*/ 53 h 121"/>
                  <a:gd name="T8" fmla="*/ 71 w 71"/>
                  <a:gd name="T9" fmla="*/ 62 h 121"/>
                  <a:gd name="T10" fmla="*/ 67 w 71"/>
                  <a:gd name="T11" fmla="*/ 68 h 121"/>
                  <a:gd name="T12" fmla="*/ 18 w 71"/>
                  <a:gd name="T13" fmla="*/ 119 h 121"/>
                  <a:gd name="T14" fmla="*/ 10 w 71"/>
                  <a:gd name="T15" fmla="*/ 121 h 121"/>
                  <a:gd name="T16" fmla="*/ 4 w 71"/>
                  <a:gd name="T17" fmla="*/ 119 h 121"/>
                  <a:gd name="T18" fmla="*/ 0 w 71"/>
                  <a:gd name="T19" fmla="*/ 115 h 121"/>
                  <a:gd name="T20" fmla="*/ 0 w 71"/>
                  <a:gd name="T21" fmla="*/ 111 h 121"/>
                  <a:gd name="T22" fmla="*/ 0 w 71"/>
                  <a:gd name="T23" fmla="*/ 106 h 121"/>
                  <a:gd name="T24" fmla="*/ 4 w 71"/>
                  <a:gd name="T25" fmla="*/ 104 h 121"/>
                  <a:gd name="T26" fmla="*/ 44 w 71"/>
                  <a:gd name="T27" fmla="*/ 62 h 121"/>
                  <a:gd name="T28" fmla="*/ 4 w 71"/>
                  <a:gd name="T29" fmla="*/ 19 h 121"/>
                  <a:gd name="T30" fmla="*/ 0 w 71"/>
                  <a:gd name="T31" fmla="*/ 15 h 121"/>
                  <a:gd name="T32" fmla="*/ 0 w 71"/>
                  <a:gd name="T33" fmla="*/ 11 h 121"/>
                  <a:gd name="T34" fmla="*/ 0 w 71"/>
                  <a:gd name="T35" fmla="*/ 7 h 121"/>
                  <a:gd name="T36" fmla="*/ 4 w 71"/>
                  <a:gd name="T37" fmla="*/ 5 h 121"/>
                  <a:gd name="T38" fmla="*/ 6 w 71"/>
                  <a:gd name="T39" fmla="*/ 3 h 121"/>
                  <a:gd name="T40" fmla="*/ 10 w 71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21">
                    <a:moveTo>
                      <a:pt x="10" y="0"/>
                    </a:moveTo>
                    <a:lnTo>
                      <a:pt x="14" y="3"/>
                    </a:lnTo>
                    <a:lnTo>
                      <a:pt x="18" y="5"/>
                    </a:lnTo>
                    <a:lnTo>
                      <a:pt x="67" y="53"/>
                    </a:lnTo>
                    <a:lnTo>
                      <a:pt x="71" y="62"/>
                    </a:lnTo>
                    <a:lnTo>
                      <a:pt x="67" y="68"/>
                    </a:lnTo>
                    <a:lnTo>
                      <a:pt x="18" y="119"/>
                    </a:lnTo>
                    <a:lnTo>
                      <a:pt x="10" y="121"/>
                    </a:lnTo>
                    <a:lnTo>
                      <a:pt x="4" y="119"/>
                    </a:lnTo>
                    <a:lnTo>
                      <a:pt x="0" y="115"/>
                    </a:lnTo>
                    <a:lnTo>
                      <a:pt x="0" y="111"/>
                    </a:lnTo>
                    <a:lnTo>
                      <a:pt x="0" y="106"/>
                    </a:lnTo>
                    <a:lnTo>
                      <a:pt x="4" y="104"/>
                    </a:lnTo>
                    <a:lnTo>
                      <a:pt x="44" y="62"/>
                    </a:lnTo>
                    <a:lnTo>
                      <a:pt x="4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6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633C3B93-E0FE-5B6D-87A0-5E99F6886680}"/>
                  </a:ext>
                </a:extLst>
              </p:cNvPr>
              <p:cNvGrpSpPr/>
              <p:nvPr/>
            </p:nvGrpSpPr>
            <p:grpSpPr>
              <a:xfrm>
                <a:off x="6839593" y="2775708"/>
                <a:ext cx="441774" cy="444643"/>
                <a:chOff x="6839593" y="2769970"/>
                <a:chExt cx="441774" cy="444643"/>
              </a:xfrm>
            </p:grpSpPr>
            <p:sp>
              <p:nvSpPr>
                <p:cNvPr id="34" name="Freeform 203">
                  <a:extLst>
                    <a:ext uri="{FF2B5EF4-FFF2-40B4-BE49-F238E27FC236}">
                      <a16:creationId xmlns:a16="http://schemas.microsoft.com/office/drawing/2014/main" id="{38A05453-5112-953E-B170-122CB23AFA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39593" y="2769970"/>
                  <a:ext cx="441774" cy="444643"/>
                </a:xfrm>
                <a:custGeom>
                  <a:avLst/>
                  <a:gdLst>
                    <a:gd name="T0" fmla="*/ 77 w 154"/>
                    <a:gd name="T1" fmla="*/ 10 h 155"/>
                    <a:gd name="T2" fmla="*/ 59 w 154"/>
                    <a:gd name="T3" fmla="*/ 12 h 155"/>
                    <a:gd name="T4" fmla="*/ 42 w 154"/>
                    <a:gd name="T5" fmla="*/ 19 h 155"/>
                    <a:gd name="T6" fmla="*/ 24 w 154"/>
                    <a:gd name="T7" fmla="*/ 35 h 155"/>
                    <a:gd name="T8" fmla="*/ 12 w 154"/>
                    <a:gd name="T9" fmla="*/ 55 h 155"/>
                    <a:gd name="T10" fmla="*/ 8 w 154"/>
                    <a:gd name="T11" fmla="*/ 78 h 155"/>
                    <a:gd name="T12" fmla="*/ 10 w 154"/>
                    <a:gd name="T13" fmla="*/ 96 h 155"/>
                    <a:gd name="T14" fmla="*/ 16 w 154"/>
                    <a:gd name="T15" fmla="*/ 112 h 155"/>
                    <a:gd name="T16" fmla="*/ 32 w 154"/>
                    <a:gd name="T17" fmla="*/ 131 h 155"/>
                    <a:gd name="T18" fmla="*/ 53 w 154"/>
                    <a:gd name="T19" fmla="*/ 143 h 155"/>
                    <a:gd name="T20" fmla="*/ 77 w 154"/>
                    <a:gd name="T21" fmla="*/ 147 h 155"/>
                    <a:gd name="T22" fmla="*/ 93 w 154"/>
                    <a:gd name="T23" fmla="*/ 145 h 155"/>
                    <a:gd name="T24" fmla="*/ 109 w 154"/>
                    <a:gd name="T25" fmla="*/ 139 h 155"/>
                    <a:gd name="T26" fmla="*/ 130 w 154"/>
                    <a:gd name="T27" fmla="*/ 122 h 155"/>
                    <a:gd name="T28" fmla="*/ 140 w 154"/>
                    <a:gd name="T29" fmla="*/ 102 h 155"/>
                    <a:gd name="T30" fmla="*/ 144 w 154"/>
                    <a:gd name="T31" fmla="*/ 78 h 155"/>
                    <a:gd name="T32" fmla="*/ 142 w 154"/>
                    <a:gd name="T33" fmla="*/ 61 h 155"/>
                    <a:gd name="T34" fmla="*/ 136 w 154"/>
                    <a:gd name="T35" fmla="*/ 45 h 155"/>
                    <a:gd name="T36" fmla="*/ 120 w 154"/>
                    <a:gd name="T37" fmla="*/ 25 h 155"/>
                    <a:gd name="T38" fmla="*/ 99 w 154"/>
                    <a:gd name="T39" fmla="*/ 14 h 155"/>
                    <a:gd name="T40" fmla="*/ 77 w 154"/>
                    <a:gd name="T41" fmla="*/ 10 h 155"/>
                    <a:gd name="T42" fmla="*/ 77 w 154"/>
                    <a:gd name="T43" fmla="*/ 0 h 155"/>
                    <a:gd name="T44" fmla="*/ 103 w 154"/>
                    <a:gd name="T45" fmla="*/ 6 h 155"/>
                    <a:gd name="T46" fmla="*/ 126 w 154"/>
                    <a:gd name="T47" fmla="*/ 19 h 155"/>
                    <a:gd name="T48" fmla="*/ 144 w 154"/>
                    <a:gd name="T49" fmla="*/ 41 h 155"/>
                    <a:gd name="T50" fmla="*/ 150 w 154"/>
                    <a:gd name="T51" fmla="*/ 59 h 155"/>
                    <a:gd name="T52" fmla="*/ 154 w 154"/>
                    <a:gd name="T53" fmla="*/ 78 h 155"/>
                    <a:gd name="T54" fmla="*/ 148 w 154"/>
                    <a:gd name="T55" fmla="*/ 104 h 155"/>
                    <a:gd name="T56" fmla="*/ 136 w 154"/>
                    <a:gd name="T57" fmla="*/ 129 h 155"/>
                    <a:gd name="T58" fmla="*/ 114 w 154"/>
                    <a:gd name="T59" fmla="*/ 145 h 155"/>
                    <a:gd name="T60" fmla="*/ 95 w 154"/>
                    <a:gd name="T61" fmla="*/ 153 h 155"/>
                    <a:gd name="T62" fmla="*/ 77 w 154"/>
                    <a:gd name="T63" fmla="*/ 155 h 155"/>
                    <a:gd name="T64" fmla="*/ 51 w 154"/>
                    <a:gd name="T65" fmla="*/ 151 h 155"/>
                    <a:gd name="T66" fmla="*/ 26 w 154"/>
                    <a:gd name="T67" fmla="*/ 137 h 155"/>
                    <a:gd name="T68" fmla="*/ 10 w 154"/>
                    <a:gd name="T69" fmla="*/ 116 h 155"/>
                    <a:gd name="T70" fmla="*/ 2 w 154"/>
                    <a:gd name="T71" fmla="*/ 98 h 155"/>
                    <a:gd name="T72" fmla="*/ 0 w 154"/>
                    <a:gd name="T73" fmla="*/ 78 h 155"/>
                    <a:gd name="T74" fmla="*/ 4 w 154"/>
                    <a:gd name="T75" fmla="*/ 51 h 155"/>
                    <a:gd name="T76" fmla="*/ 18 w 154"/>
                    <a:gd name="T77" fmla="*/ 29 h 155"/>
                    <a:gd name="T78" fmla="*/ 38 w 154"/>
                    <a:gd name="T79" fmla="*/ 10 h 155"/>
                    <a:gd name="T80" fmla="*/ 57 w 154"/>
                    <a:gd name="T81" fmla="*/ 4 h 155"/>
                    <a:gd name="T82" fmla="*/ 77 w 154"/>
                    <a:gd name="T83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4" h="155">
                      <a:moveTo>
                        <a:pt x="77" y="10"/>
                      </a:moveTo>
                      <a:lnTo>
                        <a:pt x="59" y="12"/>
                      </a:lnTo>
                      <a:lnTo>
                        <a:pt x="42" y="19"/>
                      </a:lnTo>
                      <a:lnTo>
                        <a:pt x="24" y="35"/>
                      </a:lnTo>
                      <a:lnTo>
                        <a:pt x="12" y="55"/>
                      </a:lnTo>
                      <a:lnTo>
                        <a:pt x="8" y="78"/>
                      </a:lnTo>
                      <a:lnTo>
                        <a:pt x="10" y="96"/>
                      </a:lnTo>
                      <a:lnTo>
                        <a:pt x="16" y="112"/>
                      </a:lnTo>
                      <a:lnTo>
                        <a:pt x="32" y="131"/>
                      </a:lnTo>
                      <a:lnTo>
                        <a:pt x="53" y="143"/>
                      </a:lnTo>
                      <a:lnTo>
                        <a:pt x="77" y="147"/>
                      </a:lnTo>
                      <a:lnTo>
                        <a:pt x="93" y="145"/>
                      </a:lnTo>
                      <a:lnTo>
                        <a:pt x="109" y="139"/>
                      </a:lnTo>
                      <a:lnTo>
                        <a:pt x="130" y="122"/>
                      </a:lnTo>
                      <a:lnTo>
                        <a:pt x="140" y="102"/>
                      </a:lnTo>
                      <a:lnTo>
                        <a:pt x="144" y="78"/>
                      </a:lnTo>
                      <a:lnTo>
                        <a:pt x="142" y="61"/>
                      </a:lnTo>
                      <a:lnTo>
                        <a:pt x="136" y="45"/>
                      </a:lnTo>
                      <a:lnTo>
                        <a:pt x="120" y="25"/>
                      </a:lnTo>
                      <a:lnTo>
                        <a:pt x="99" y="14"/>
                      </a:lnTo>
                      <a:lnTo>
                        <a:pt x="77" y="10"/>
                      </a:lnTo>
                      <a:close/>
                      <a:moveTo>
                        <a:pt x="77" y="0"/>
                      </a:moveTo>
                      <a:lnTo>
                        <a:pt x="103" y="6"/>
                      </a:lnTo>
                      <a:lnTo>
                        <a:pt x="126" y="19"/>
                      </a:lnTo>
                      <a:lnTo>
                        <a:pt x="144" y="41"/>
                      </a:lnTo>
                      <a:lnTo>
                        <a:pt x="150" y="59"/>
                      </a:lnTo>
                      <a:lnTo>
                        <a:pt x="154" y="78"/>
                      </a:lnTo>
                      <a:lnTo>
                        <a:pt x="148" y="104"/>
                      </a:lnTo>
                      <a:lnTo>
                        <a:pt x="136" y="129"/>
                      </a:lnTo>
                      <a:lnTo>
                        <a:pt x="114" y="145"/>
                      </a:lnTo>
                      <a:lnTo>
                        <a:pt x="95" y="153"/>
                      </a:lnTo>
                      <a:lnTo>
                        <a:pt x="77" y="155"/>
                      </a:lnTo>
                      <a:lnTo>
                        <a:pt x="51" y="151"/>
                      </a:lnTo>
                      <a:lnTo>
                        <a:pt x="26" y="137"/>
                      </a:lnTo>
                      <a:lnTo>
                        <a:pt x="10" y="116"/>
                      </a:lnTo>
                      <a:lnTo>
                        <a:pt x="2" y="98"/>
                      </a:lnTo>
                      <a:lnTo>
                        <a:pt x="0" y="78"/>
                      </a:lnTo>
                      <a:lnTo>
                        <a:pt x="4" y="51"/>
                      </a:lnTo>
                      <a:lnTo>
                        <a:pt x="18" y="29"/>
                      </a:lnTo>
                      <a:lnTo>
                        <a:pt x="38" y="10"/>
                      </a:lnTo>
                      <a:lnTo>
                        <a:pt x="57" y="4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04">
                  <a:extLst>
                    <a:ext uri="{FF2B5EF4-FFF2-40B4-BE49-F238E27FC236}">
                      <a16:creationId xmlns:a16="http://schemas.microsoft.com/office/drawing/2014/main" id="{981A7C5A-0746-B910-B29B-D4986959C5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25653" y="2870374"/>
                  <a:ext cx="269654" cy="186464"/>
                </a:xfrm>
                <a:custGeom>
                  <a:avLst/>
                  <a:gdLst>
                    <a:gd name="T0" fmla="*/ 6 w 94"/>
                    <a:gd name="T1" fmla="*/ 6 h 65"/>
                    <a:gd name="T2" fmla="*/ 6 w 94"/>
                    <a:gd name="T3" fmla="*/ 55 h 65"/>
                    <a:gd name="T4" fmla="*/ 88 w 94"/>
                    <a:gd name="T5" fmla="*/ 55 h 65"/>
                    <a:gd name="T6" fmla="*/ 88 w 94"/>
                    <a:gd name="T7" fmla="*/ 6 h 65"/>
                    <a:gd name="T8" fmla="*/ 6 w 94"/>
                    <a:gd name="T9" fmla="*/ 6 h 65"/>
                    <a:gd name="T10" fmla="*/ 4 w 94"/>
                    <a:gd name="T11" fmla="*/ 0 h 65"/>
                    <a:gd name="T12" fmla="*/ 88 w 94"/>
                    <a:gd name="T13" fmla="*/ 0 h 65"/>
                    <a:gd name="T14" fmla="*/ 94 w 94"/>
                    <a:gd name="T15" fmla="*/ 4 h 65"/>
                    <a:gd name="T16" fmla="*/ 94 w 94"/>
                    <a:gd name="T17" fmla="*/ 61 h 65"/>
                    <a:gd name="T18" fmla="*/ 88 w 94"/>
                    <a:gd name="T19" fmla="*/ 65 h 65"/>
                    <a:gd name="T20" fmla="*/ 67 w 94"/>
                    <a:gd name="T21" fmla="*/ 65 h 65"/>
                    <a:gd name="T22" fmla="*/ 29 w 94"/>
                    <a:gd name="T23" fmla="*/ 65 h 65"/>
                    <a:gd name="T24" fmla="*/ 4 w 94"/>
                    <a:gd name="T25" fmla="*/ 65 h 65"/>
                    <a:gd name="T26" fmla="*/ 0 w 94"/>
                    <a:gd name="T27" fmla="*/ 61 h 65"/>
                    <a:gd name="T28" fmla="*/ 0 w 94"/>
                    <a:gd name="T29" fmla="*/ 4 h 65"/>
                    <a:gd name="T30" fmla="*/ 4 w 94"/>
                    <a:gd name="T31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4" h="65">
                      <a:moveTo>
                        <a:pt x="6" y="6"/>
                      </a:moveTo>
                      <a:lnTo>
                        <a:pt x="6" y="55"/>
                      </a:lnTo>
                      <a:lnTo>
                        <a:pt x="88" y="55"/>
                      </a:lnTo>
                      <a:lnTo>
                        <a:pt x="88" y="6"/>
                      </a:lnTo>
                      <a:lnTo>
                        <a:pt x="6" y="6"/>
                      </a:lnTo>
                      <a:close/>
                      <a:moveTo>
                        <a:pt x="4" y="0"/>
                      </a:moveTo>
                      <a:lnTo>
                        <a:pt x="88" y="0"/>
                      </a:lnTo>
                      <a:lnTo>
                        <a:pt x="94" y="4"/>
                      </a:lnTo>
                      <a:lnTo>
                        <a:pt x="94" y="61"/>
                      </a:lnTo>
                      <a:lnTo>
                        <a:pt x="88" y="65"/>
                      </a:lnTo>
                      <a:lnTo>
                        <a:pt x="67" y="65"/>
                      </a:lnTo>
                      <a:lnTo>
                        <a:pt x="29" y="65"/>
                      </a:lnTo>
                      <a:lnTo>
                        <a:pt x="4" y="65"/>
                      </a:lnTo>
                      <a:lnTo>
                        <a:pt x="0" y="61"/>
                      </a:lnTo>
                      <a:lnTo>
                        <a:pt x="0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Rectangle 206">
                  <a:extLst>
                    <a:ext uri="{FF2B5EF4-FFF2-40B4-BE49-F238E27FC236}">
                      <a16:creationId xmlns:a16="http://schemas.microsoft.com/office/drawing/2014/main" id="{17B71DD0-371D-D21D-E311-42AFD7D9E2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26055" y="3068310"/>
                  <a:ext cx="68848" cy="22949"/>
                </a:xfrm>
                <a:prstGeom prst="rect">
                  <a:avLst/>
                </a:prstGeom>
                <a:solidFill>
                  <a:srgbClr val="FFFFFF"/>
                </a:solidFill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207">
                  <a:extLst>
                    <a:ext uri="{FF2B5EF4-FFF2-40B4-BE49-F238E27FC236}">
                      <a16:creationId xmlns:a16="http://schemas.microsoft.com/office/drawing/2014/main" id="{8BEC8198-31EC-FEF1-B611-12E78EA10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91631" y="3102734"/>
                  <a:ext cx="131958" cy="17212"/>
                </a:xfrm>
                <a:custGeom>
                  <a:avLst/>
                  <a:gdLst>
                    <a:gd name="T0" fmla="*/ 4 w 46"/>
                    <a:gd name="T1" fmla="*/ 0 h 6"/>
                    <a:gd name="T2" fmla="*/ 44 w 46"/>
                    <a:gd name="T3" fmla="*/ 0 h 6"/>
                    <a:gd name="T4" fmla="*/ 46 w 46"/>
                    <a:gd name="T5" fmla="*/ 2 h 6"/>
                    <a:gd name="T6" fmla="*/ 44 w 46"/>
                    <a:gd name="T7" fmla="*/ 6 h 6"/>
                    <a:gd name="T8" fmla="*/ 4 w 46"/>
                    <a:gd name="T9" fmla="*/ 6 h 6"/>
                    <a:gd name="T10" fmla="*/ 0 w 46"/>
                    <a:gd name="T11" fmla="*/ 2 h 6"/>
                    <a:gd name="T12" fmla="*/ 4 w 4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" h="6">
                      <a:moveTo>
                        <a:pt x="4" y="0"/>
                      </a:moveTo>
                      <a:lnTo>
                        <a:pt x="44" y="0"/>
                      </a:lnTo>
                      <a:lnTo>
                        <a:pt x="46" y="2"/>
                      </a:lnTo>
                      <a:lnTo>
                        <a:pt x="44" y="6"/>
                      </a:lnTo>
                      <a:lnTo>
                        <a:pt x="4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70FF979-E05D-BB78-437C-4A8B2A85B910}"/>
                </a:ext>
              </a:extLst>
            </p:cNvPr>
            <p:cNvGrpSpPr/>
            <p:nvPr/>
          </p:nvGrpSpPr>
          <p:grpSpPr>
            <a:xfrm>
              <a:off x="4967236" y="1193774"/>
              <a:ext cx="723497" cy="416148"/>
              <a:chOff x="5238881" y="1826181"/>
              <a:chExt cx="763063" cy="438906"/>
            </a:xfrm>
          </p:grpSpPr>
          <p:sp>
            <p:nvSpPr>
              <p:cNvPr id="39" name="Freeform 80">
                <a:extLst>
                  <a:ext uri="{FF2B5EF4-FFF2-40B4-BE49-F238E27FC236}">
                    <a16:creationId xmlns:a16="http://schemas.microsoft.com/office/drawing/2014/main" id="{0E1E3779-74AB-32B4-A677-542DC8D20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881" y="1872080"/>
                <a:ext cx="203676" cy="347109"/>
              </a:xfrm>
              <a:custGeom>
                <a:avLst/>
                <a:gdLst>
                  <a:gd name="T0" fmla="*/ 61 w 71"/>
                  <a:gd name="T1" fmla="*/ 0 h 121"/>
                  <a:gd name="T2" fmla="*/ 65 w 71"/>
                  <a:gd name="T3" fmla="*/ 0 h 121"/>
                  <a:gd name="T4" fmla="*/ 67 w 71"/>
                  <a:gd name="T5" fmla="*/ 2 h 121"/>
                  <a:gd name="T6" fmla="*/ 71 w 71"/>
                  <a:gd name="T7" fmla="*/ 7 h 121"/>
                  <a:gd name="T8" fmla="*/ 71 w 71"/>
                  <a:gd name="T9" fmla="*/ 11 h 121"/>
                  <a:gd name="T10" fmla="*/ 71 w 71"/>
                  <a:gd name="T11" fmla="*/ 15 h 121"/>
                  <a:gd name="T12" fmla="*/ 67 w 71"/>
                  <a:gd name="T13" fmla="*/ 17 h 121"/>
                  <a:gd name="T14" fmla="*/ 26 w 71"/>
                  <a:gd name="T15" fmla="*/ 60 h 121"/>
                  <a:gd name="T16" fmla="*/ 67 w 71"/>
                  <a:gd name="T17" fmla="*/ 102 h 121"/>
                  <a:gd name="T18" fmla="*/ 71 w 71"/>
                  <a:gd name="T19" fmla="*/ 106 h 121"/>
                  <a:gd name="T20" fmla="*/ 71 w 71"/>
                  <a:gd name="T21" fmla="*/ 108 h 121"/>
                  <a:gd name="T22" fmla="*/ 71 w 71"/>
                  <a:gd name="T23" fmla="*/ 112 h 121"/>
                  <a:gd name="T24" fmla="*/ 67 w 71"/>
                  <a:gd name="T25" fmla="*/ 117 h 121"/>
                  <a:gd name="T26" fmla="*/ 61 w 71"/>
                  <a:gd name="T27" fmla="*/ 121 h 121"/>
                  <a:gd name="T28" fmla="*/ 53 w 71"/>
                  <a:gd name="T29" fmla="*/ 117 h 121"/>
                  <a:gd name="T30" fmla="*/ 4 w 71"/>
                  <a:gd name="T31" fmla="*/ 68 h 121"/>
                  <a:gd name="T32" fmla="*/ 0 w 71"/>
                  <a:gd name="T33" fmla="*/ 60 h 121"/>
                  <a:gd name="T34" fmla="*/ 4 w 71"/>
                  <a:gd name="T35" fmla="*/ 51 h 121"/>
                  <a:gd name="T36" fmla="*/ 53 w 71"/>
                  <a:gd name="T37" fmla="*/ 2 h 121"/>
                  <a:gd name="T38" fmla="*/ 57 w 71"/>
                  <a:gd name="T39" fmla="*/ 0 h 121"/>
                  <a:gd name="T40" fmla="*/ 61 w 71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21">
                    <a:moveTo>
                      <a:pt x="61" y="0"/>
                    </a:moveTo>
                    <a:lnTo>
                      <a:pt x="65" y="0"/>
                    </a:lnTo>
                    <a:lnTo>
                      <a:pt x="67" y="2"/>
                    </a:lnTo>
                    <a:lnTo>
                      <a:pt x="71" y="7"/>
                    </a:lnTo>
                    <a:lnTo>
                      <a:pt x="71" y="11"/>
                    </a:lnTo>
                    <a:lnTo>
                      <a:pt x="71" y="15"/>
                    </a:lnTo>
                    <a:lnTo>
                      <a:pt x="67" y="17"/>
                    </a:lnTo>
                    <a:lnTo>
                      <a:pt x="26" y="60"/>
                    </a:lnTo>
                    <a:lnTo>
                      <a:pt x="67" y="102"/>
                    </a:lnTo>
                    <a:lnTo>
                      <a:pt x="71" y="106"/>
                    </a:lnTo>
                    <a:lnTo>
                      <a:pt x="71" y="108"/>
                    </a:lnTo>
                    <a:lnTo>
                      <a:pt x="71" y="112"/>
                    </a:lnTo>
                    <a:lnTo>
                      <a:pt x="67" y="117"/>
                    </a:lnTo>
                    <a:lnTo>
                      <a:pt x="61" y="121"/>
                    </a:lnTo>
                    <a:lnTo>
                      <a:pt x="53" y="117"/>
                    </a:lnTo>
                    <a:lnTo>
                      <a:pt x="4" y="68"/>
                    </a:lnTo>
                    <a:lnTo>
                      <a:pt x="0" y="60"/>
                    </a:lnTo>
                    <a:lnTo>
                      <a:pt x="4" y="51"/>
                    </a:lnTo>
                    <a:lnTo>
                      <a:pt x="53" y="2"/>
                    </a:lnTo>
                    <a:lnTo>
                      <a:pt x="57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4E0FAF99-EC23-4640-46F4-9135727D9D6B}"/>
                  </a:ext>
                </a:extLst>
              </p:cNvPr>
              <p:cNvGrpSpPr/>
              <p:nvPr/>
            </p:nvGrpSpPr>
            <p:grpSpPr>
              <a:xfrm>
                <a:off x="5557301" y="1826181"/>
                <a:ext cx="444643" cy="438906"/>
                <a:chOff x="5557301" y="1829049"/>
                <a:chExt cx="444643" cy="438906"/>
              </a:xfrm>
            </p:grpSpPr>
            <p:sp>
              <p:nvSpPr>
                <p:cNvPr id="41" name="Freeform 208">
                  <a:extLst>
                    <a:ext uri="{FF2B5EF4-FFF2-40B4-BE49-F238E27FC236}">
                      <a16:creationId xmlns:a16="http://schemas.microsoft.com/office/drawing/2014/main" id="{D4942174-8528-9541-13FA-4FF580BB12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57301" y="1829049"/>
                  <a:ext cx="444643" cy="438906"/>
                </a:xfrm>
                <a:custGeom>
                  <a:avLst/>
                  <a:gdLst>
                    <a:gd name="T0" fmla="*/ 78 w 155"/>
                    <a:gd name="T1" fmla="*/ 8 h 153"/>
                    <a:gd name="T2" fmla="*/ 61 w 155"/>
                    <a:gd name="T3" fmla="*/ 10 h 153"/>
                    <a:gd name="T4" fmla="*/ 43 w 155"/>
                    <a:gd name="T5" fmla="*/ 16 h 153"/>
                    <a:gd name="T6" fmla="*/ 25 w 155"/>
                    <a:gd name="T7" fmla="*/ 33 h 153"/>
                    <a:gd name="T8" fmla="*/ 13 w 155"/>
                    <a:gd name="T9" fmla="*/ 53 h 153"/>
                    <a:gd name="T10" fmla="*/ 9 w 155"/>
                    <a:gd name="T11" fmla="*/ 77 h 153"/>
                    <a:gd name="T12" fmla="*/ 11 w 155"/>
                    <a:gd name="T13" fmla="*/ 94 h 153"/>
                    <a:gd name="T14" fmla="*/ 19 w 155"/>
                    <a:gd name="T15" fmla="*/ 110 h 153"/>
                    <a:gd name="T16" fmla="*/ 33 w 155"/>
                    <a:gd name="T17" fmla="*/ 128 h 153"/>
                    <a:gd name="T18" fmla="*/ 55 w 155"/>
                    <a:gd name="T19" fmla="*/ 141 h 153"/>
                    <a:gd name="T20" fmla="*/ 78 w 155"/>
                    <a:gd name="T21" fmla="*/ 145 h 153"/>
                    <a:gd name="T22" fmla="*/ 94 w 155"/>
                    <a:gd name="T23" fmla="*/ 143 h 153"/>
                    <a:gd name="T24" fmla="*/ 112 w 155"/>
                    <a:gd name="T25" fmla="*/ 137 h 153"/>
                    <a:gd name="T26" fmla="*/ 130 w 155"/>
                    <a:gd name="T27" fmla="*/ 120 h 153"/>
                    <a:gd name="T28" fmla="*/ 143 w 155"/>
                    <a:gd name="T29" fmla="*/ 100 h 153"/>
                    <a:gd name="T30" fmla="*/ 147 w 155"/>
                    <a:gd name="T31" fmla="*/ 77 h 153"/>
                    <a:gd name="T32" fmla="*/ 145 w 155"/>
                    <a:gd name="T33" fmla="*/ 59 h 153"/>
                    <a:gd name="T34" fmla="*/ 136 w 155"/>
                    <a:gd name="T35" fmla="*/ 43 h 153"/>
                    <a:gd name="T36" fmla="*/ 122 w 155"/>
                    <a:gd name="T37" fmla="*/ 24 h 153"/>
                    <a:gd name="T38" fmla="*/ 100 w 155"/>
                    <a:gd name="T39" fmla="*/ 12 h 153"/>
                    <a:gd name="T40" fmla="*/ 78 w 155"/>
                    <a:gd name="T41" fmla="*/ 8 h 153"/>
                    <a:gd name="T42" fmla="*/ 78 w 155"/>
                    <a:gd name="T43" fmla="*/ 0 h 153"/>
                    <a:gd name="T44" fmla="*/ 104 w 155"/>
                    <a:gd name="T45" fmla="*/ 4 h 153"/>
                    <a:gd name="T46" fmla="*/ 126 w 155"/>
                    <a:gd name="T47" fmla="*/ 18 h 153"/>
                    <a:gd name="T48" fmla="*/ 145 w 155"/>
                    <a:gd name="T49" fmla="*/ 39 h 153"/>
                    <a:gd name="T50" fmla="*/ 153 w 155"/>
                    <a:gd name="T51" fmla="*/ 57 h 153"/>
                    <a:gd name="T52" fmla="*/ 155 w 155"/>
                    <a:gd name="T53" fmla="*/ 77 h 153"/>
                    <a:gd name="T54" fmla="*/ 151 w 155"/>
                    <a:gd name="T55" fmla="*/ 102 h 153"/>
                    <a:gd name="T56" fmla="*/ 136 w 155"/>
                    <a:gd name="T57" fmla="*/ 126 h 153"/>
                    <a:gd name="T58" fmla="*/ 116 w 155"/>
                    <a:gd name="T59" fmla="*/ 145 h 153"/>
                    <a:gd name="T60" fmla="*/ 96 w 155"/>
                    <a:gd name="T61" fmla="*/ 151 h 153"/>
                    <a:gd name="T62" fmla="*/ 78 w 155"/>
                    <a:gd name="T63" fmla="*/ 153 h 153"/>
                    <a:gd name="T64" fmla="*/ 51 w 155"/>
                    <a:gd name="T65" fmla="*/ 149 h 153"/>
                    <a:gd name="T66" fmla="*/ 29 w 155"/>
                    <a:gd name="T67" fmla="*/ 137 h 153"/>
                    <a:gd name="T68" fmla="*/ 11 w 155"/>
                    <a:gd name="T69" fmla="*/ 114 h 153"/>
                    <a:gd name="T70" fmla="*/ 3 w 155"/>
                    <a:gd name="T71" fmla="*/ 96 h 153"/>
                    <a:gd name="T72" fmla="*/ 0 w 155"/>
                    <a:gd name="T73" fmla="*/ 77 h 153"/>
                    <a:gd name="T74" fmla="*/ 5 w 155"/>
                    <a:gd name="T75" fmla="*/ 51 h 153"/>
                    <a:gd name="T76" fmla="*/ 19 w 155"/>
                    <a:gd name="T77" fmla="*/ 27 h 153"/>
                    <a:gd name="T78" fmla="*/ 39 w 155"/>
                    <a:gd name="T79" fmla="*/ 10 h 153"/>
                    <a:gd name="T80" fmla="*/ 59 w 155"/>
                    <a:gd name="T81" fmla="*/ 2 h 153"/>
                    <a:gd name="T82" fmla="*/ 78 w 155"/>
                    <a:gd name="T83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5" h="153">
                      <a:moveTo>
                        <a:pt x="78" y="8"/>
                      </a:moveTo>
                      <a:lnTo>
                        <a:pt x="61" y="10"/>
                      </a:lnTo>
                      <a:lnTo>
                        <a:pt x="43" y="16"/>
                      </a:lnTo>
                      <a:lnTo>
                        <a:pt x="25" y="33"/>
                      </a:lnTo>
                      <a:lnTo>
                        <a:pt x="13" y="53"/>
                      </a:lnTo>
                      <a:lnTo>
                        <a:pt x="9" y="77"/>
                      </a:lnTo>
                      <a:lnTo>
                        <a:pt x="11" y="94"/>
                      </a:lnTo>
                      <a:lnTo>
                        <a:pt x="19" y="110"/>
                      </a:lnTo>
                      <a:lnTo>
                        <a:pt x="33" y="128"/>
                      </a:lnTo>
                      <a:lnTo>
                        <a:pt x="55" y="141"/>
                      </a:lnTo>
                      <a:lnTo>
                        <a:pt x="78" y="145"/>
                      </a:lnTo>
                      <a:lnTo>
                        <a:pt x="94" y="143"/>
                      </a:lnTo>
                      <a:lnTo>
                        <a:pt x="112" y="137"/>
                      </a:lnTo>
                      <a:lnTo>
                        <a:pt x="130" y="120"/>
                      </a:lnTo>
                      <a:lnTo>
                        <a:pt x="143" y="100"/>
                      </a:lnTo>
                      <a:lnTo>
                        <a:pt x="147" y="77"/>
                      </a:lnTo>
                      <a:lnTo>
                        <a:pt x="145" y="59"/>
                      </a:lnTo>
                      <a:lnTo>
                        <a:pt x="136" y="43"/>
                      </a:lnTo>
                      <a:lnTo>
                        <a:pt x="122" y="24"/>
                      </a:lnTo>
                      <a:lnTo>
                        <a:pt x="100" y="12"/>
                      </a:lnTo>
                      <a:lnTo>
                        <a:pt x="78" y="8"/>
                      </a:lnTo>
                      <a:close/>
                      <a:moveTo>
                        <a:pt x="78" y="0"/>
                      </a:moveTo>
                      <a:lnTo>
                        <a:pt x="104" y="4"/>
                      </a:lnTo>
                      <a:lnTo>
                        <a:pt x="126" y="18"/>
                      </a:lnTo>
                      <a:lnTo>
                        <a:pt x="145" y="39"/>
                      </a:lnTo>
                      <a:lnTo>
                        <a:pt x="153" y="57"/>
                      </a:lnTo>
                      <a:lnTo>
                        <a:pt x="155" y="77"/>
                      </a:lnTo>
                      <a:lnTo>
                        <a:pt x="151" y="102"/>
                      </a:lnTo>
                      <a:lnTo>
                        <a:pt x="136" y="126"/>
                      </a:lnTo>
                      <a:lnTo>
                        <a:pt x="116" y="145"/>
                      </a:lnTo>
                      <a:lnTo>
                        <a:pt x="96" y="151"/>
                      </a:lnTo>
                      <a:lnTo>
                        <a:pt x="78" y="153"/>
                      </a:lnTo>
                      <a:lnTo>
                        <a:pt x="51" y="149"/>
                      </a:lnTo>
                      <a:lnTo>
                        <a:pt x="29" y="137"/>
                      </a:lnTo>
                      <a:lnTo>
                        <a:pt x="11" y="114"/>
                      </a:lnTo>
                      <a:lnTo>
                        <a:pt x="3" y="96"/>
                      </a:lnTo>
                      <a:lnTo>
                        <a:pt x="0" y="77"/>
                      </a:lnTo>
                      <a:lnTo>
                        <a:pt x="5" y="51"/>
                      </a:lnTo>
                      <a:lnTo>
                        <a:pt x="19" y="27"/>
                      </a:lnTo>
                      <a:lnTo>
                        <a:pt x="39" y="10"/>
                      </a:lnTo>
                      <a:lnTo>
                        <a:pt x="59" y="2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209">
                  <a:extLst>
                    <a:ext uri="{FF2B5EF4-FFF2-40B4-BE49-F238E27FC236}">
                      <a16:creationId xmlns:a16="http://schemas.microsoft.com/office/drawing/2014/main" id="{54C5477F-34E2-5F73-BB97-4D58CC8182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40494" y="1906504"/>
                  <a:ext cx="278261" cy="283998"/>
                </a:xfrm>
                <a:custGeom>
                  <a:avLst/>
                  <a:gdLst>
                    <a:gd name="T0" fmla="*/ 65 w 97"/>
                    <a:gd name="T1" fmla="*/ 79 h 99"/>
                    <a:gd name="T2" fmla="*/ 59 w 97"/>
                    <a:gd name="T3" fmla="*/ 89 h 99"/>
                    <a:gd name="T4" fmla="*/ 73 w 97"/>
                    <a:gd name="T5" fmla="*/ 81 h 99"/>
                    <a:gd name="T6" fmla="*/ 69 w 97"/>
                    <a:gd name="T7" fmla="*/ 73 h 99"/>
                    <a:gd name="T8" fmla="*/ 18 w 97"/>
                    <a:gd name="T9" fmla="*/ 75 h 99"/>
                    <a:gd name="T10" fmla="*/ 30 w 97"/>
                    <a:gd name="T11" fmla="*/ 85 h 99"/>
                    <a:gd name="T12" fmla="*/ 34 w 97"/>
                    <a:gd name="T13" fmla="*/ 85 h 99"/>
                    <a:gd name="T14" fmla="*/ 28 w 97"/>
                    <a:gd name="T15" fmla="*/ 73 h 99"/>
                    <a:gd name="T16" fmla="*/ 51 w 97"/>
                    <a:gd name="T17" fmla="*/ 87 h 99"/>
                    <a:gd name="T18" fmla="*/ 61 w 97"/>
                    <a:gd name="T19" fmla="*/ 77 h 99"/>
                    <a:gd name="T20" fmla="*/ 51 w 97"/>
                    <a:gd name="T21" fmla="*/ 71 h 99"/>
                    <a:gd name="T22" fmla="*/ 34 w 97"/>
                    <a:gd name="T23" fmla="*/ 73 h 99"/>
                    <a:gd name="T24" fmla="*/ 42 w 97"/>
                    <a:gd name="T25" fmla="*/ 85 h 99"/>
                    <a:gd name="T26" fmla="*/ 47 w 97"/>
                    <a:gd name="T27" fmla="*/ 71 h 99"/>
                    <a:gd name="T28" fmla="*/ 71 w 97"/>
                    <a:gd name="T29" fmla="*/ 61 h 99"/>
                    <a:gd name="T30" fmla="*/ 83 w 97"/>
                    <a:gd name="T31" fmla="*/ 71 h 99"/>
                    <a:gd name="T32" fmla="*/ 89 w 97"/>
                    <a:gd name="T33" fmla="*/ 53 h 99"/>
                    <a:gd name="T34" fmla="*/ 51 w 97"/>
                    <a:gd name="T35" fmla="*/ 53 h 99"/>
                    <a:gd name="T36" fmla="*/ 65 w 97"/>
                    <a:gd name="T37" fmla="*/ 67 h 99"/>
                    <a:gd name="T38" fmla="*/ 67 w 97"/>
                    <a:gd name="T39" fmla="*/ 53 h 99"/>
                    <a:gd name="T40" fmla="*/ 30 w 97"/>
                    <a:gd name="T41" fmla="*/ 53 h 99"/>
                    <a:gd name="T42" fmla="*/ 32 w 97"/>
                    <a:gd name="T43" fmla="*/ 67 h 99"/>
                    <a:gd name="T44" fmla="*/ 47 w 97"/>
                    <a:gd name="T45" fmla="*/ 53 h 99"/>
                    <a:gd name="T46" fmla="*/ 8 w 97"/>
                    <a:gd name="T47" fmla="*/ 53 h 99"/>
                    <a:gd name="T48" fmla="*/ 14 w 97"/>
                    <a:gd name="T49" fmla="*/ 71 h 99"/>
                    <a:gd name="T50" fmla="*/ 26 w 97"/>
                    <a:gd name="T51" fmla="*/ 61 h 99"/>
                    <a:gd name="T52" fmla="*/ 8 w 97"/>
                    <a:gd name="T53" fmla="*/ 53 h 99"/>
                    <a:gd name="T54" fmla="*/ 30 w 97"/>
                    <a:gd name="T55" fmla="*/ 38 h 99"/>
                    <a:gd name="T56" fmla="*/ 47 w 97"/>
                    <a:gd name="T57" fmla="*/ 46 h 99"/>
                    <a:gd name="T58" fmla="*/ 32 w 97"/>
                    <a:gd name="T59" fmla="*/ 32 h 99"/>
                    <a:gd name="T60" fmla="*/ 51 w 97"/>
                    <a:gd name="T61" fmla="*/ 32 h 99"/>
                    <a:gd name="T62" fmla="*/ 67 w 97"/>
                    <a:gd name="T63" fmla="*/ 46 h 99"/>
                    <a:gd name="T64" fmla="*/ 65 w 97"/>
                    <a:gd name="T65" fmla="*/ 32 h 99"/>
                    <a:gd name="T66" fmla="*/ 10 w 97"/>
                    <a:gd name="T67" fmla="*/ 36 h 99"/>
                    <a:gd name="T68" fmla="*/ 26 w 97"/>
                    <a:gd name="T69" fmla="*/ 46 h 99"/>
                    <a:gd name="T70" fmla="*/ 28 w 97"/>
                    <a:gd name="T71" fmla="*/ 30 h 99"/>
                    <a:gd name="T72" fmla="*/ 83 w 97"/>
                    <a:gd name="T73" fmla="*/ 28 h 99"/>
                    <a:gd name="T74" fmla="*/ 71 w 97"/>
                    <a:gd name="T75" fmla="*/ 38 h 99"/>
                    <a:gd name="T76" fmla="*/ 89 w 97"/>
                    <a:gd name="T77" fmla="*/ 46 h 99"/>
                    <a:gd name="T78" fmla="*/ 83 w 97"/>
                    <a:gd name="T79" fmla="*/ 28 h 99"/>
                    <a:gd name="T80" fmla="*/ 51 w 97"/>
                    <a:gd name="T81" fmla="*/ 28 h 99"/>
                    <a:gd name="T82" fmla="*/ 59 w 97"/>
                    <a:gd name="T83" fmla="*/ 20 h 99"/>
                    <a:gd name="T84" fmla="*/ 51 w 97"/>
                    <a:gd name="T85" fmla="*/ 12 h 99"/>
                    <a:gd name="T86" fmla="*/ 42 w 97"/>
                    <a:gd name="T87" fmla="*/ 14 h 99"/>
                    <a:gd name="T88" fmla="*/ 34 w 97"/>
                    <a:gd name="T89" fmla="*/ 28 h 99"/>
                    <a:gd name="T90" fmla="*/ 47 w 97"/>
                    <a:gd name="T91" fmla="*/ 12 h 99"/>
                    <a:gd name="T92" fmla="*/ 63 w 97"/>
                    <a:gd name="T93" fmla="*/ 14 h 99"/>
                    <a:gd name="T94" fmla="*/ 69 w 97"/>
                    <a:gd name="T95" fmla="*/ 26 h 99"/>
                    <a:gd name="T96" fmla="*/ 73 w 97"/>
                    <a:gd name="T97" fmla="*/ 18 h 99"/>
                    <a:gd name="T98" fmla="*/ 59 w 97"/>
                    <a:gd name="T99" fmla="*/ 10 h 99"/>
                    <a:gd name="T100" fmla="*/ 30 w 97"/>
                    <a:gd name="T101" fmla="*/ 14 h 99"/>
                    <a:gd name="T102" fmla="*/ 18 w 97"/>
                    <a:gd name="T103" fmla="*/ 24 h 99"/>
                    <a:gd name="T104" fmla="*/ 32 w 97"/>
                    <a:gd name="T105" fmla="*/ 20 h 99"/>
                    <a:gd name="T106" fmla="*/ 38 w 97"/>
                    <a:gd name="T107" fmla="*/ 10 h 99"/>
                    <a:gd name="T108" fmla="*/ 67 w 97"/>
                    <a:gd name="T109" fmla="*/ 4 h 99"/>
                    <a:gd name="T110" fmla="*/ 93 w 97"/>
                    <a:gd name="T111" fmla="*/ 30 h 99"/>
                    <a:gd name="T112" fmla="*/ 93 w 97"/>
                    <a:gd name="T113" fmla="*/ 69 h 99"/>
                    <a:gd name="T114" fmla="*/ 67 w 97"/>
                    <a:gd name="T115" fmla="*/ 95 h 99"/>
                    <a:gd name="T116" fmla="*/ 30 w 97"/>
                    <a:gd name="T117" fmla="*/ 95 h 99"/>
                    <a:gd name="T118" fmla="*/ 4 w 97"/>
                    <a:gd name="T119" fmla="*/ 69 h 99"/>
                    <a:gd name="T120" fmla="*/ 4 w 97"/>
                    <a:gd name="T121" fmla="*/ 30 h 99"/>
                    <a:gd name="T122" fmla="*/ 30 w 97"/>
                    <a:gd name="T123" fmla="*/ 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7" h="99">
                      <a:moveTo>
                        <a:pt x="69" y="73"/>
                      </a:moveTo>
                      <a:lnTo>
                        <a:pt x="65" y="79"/>
                      </a:lnTo>
                      <a:lnTo>
                        <a:pt x="63" y="85"/>
                      </a:lnTo>
                      <a:lnTo>
                        <a:pt x="59" y="89"/>
                      </a:lnTo>
                      <a:lnTo>
                        <a:pt x="67" y="85"/>
                      </a:lnTo>
                      <a:lnTo>
                        <a:pt x="73" y="81"/>
                      </a:lnTo>
                      <a:lnTo>
                        <a:pt x="79" y="75"/>
                      </a:lnTo>
                      <a:lnTo>
                        <a:pt x="69" y="73"/>
                      </a:lnTo>
                      <a:close/>
                      <a:moveTo>
                        <a:pt x="28" y="73"/>
                      </a:moveTo>
                      <a:lnTo>
                        <a:pt x="18" y="75"/>
                      </a:lnTo>
                      <a:lnTo>
                        <a:pt x="24" y="81"/>
                      </a:lnTo>
                      <a:lnTo>
                        <a:pt x="30" y="85"/>
                      </a:lnTo>
                      <a:lnTo>
                        <a:pt x="38" y="89"/>
                      </a:lnTo>
                      <a:lnTo>
                        <a:pt x="34" y="85"/>
                      </a:lnTo>
                      <a:lnTo>
                        <a:pt x="32" y="79"/>
                      </a:lnTo>
                      <a:lnTo>
                        <a:pt x="28" y="73"/>
                      </a:lnTo>
                      <a:close/>
                      <a:moveTo>
                        <a:pt x="51" y="71"/>
                      </a:moveTo>
                      <a:lnTo>
                        <a:pt x="51" y="87"/>
                      </a:lnTo>
                      <a:lnTo>
                        <a:pt x="55" y="85"/>
                      </a:lnTo>
                      <a:lnTo>
                        <a:pt x="61" y="77"/>
                      </a:lnTo>
                      <a:lnTo>
                        <a:pt x="63" y="73"/>
                      </a:lnTo>
                      <a:lnTo>
                        <a:pt x="51" y="71"/>
                      </a:lnTo>
                      <a:close/>
                      <a:moveTo>
                        <a:pt x="47" y="71"/>
                      </a:moveTo>
                      <a:lnTo>
                        <a:pt x="34" y="73"/>
                      </a:lnTo>
                      <a:lnTo>
                        <a:pt x="38" y="79"/>
                      </a:lnTo>
                      <a:lnTo>
                        <a:pt x="42" y="85"/>
                      </a:lnTo>
                      <a:lnTo>
                        <a:pt x="47" y="87"/>
                      </a:lnTo>
                      <a:lnTo>
                        <a:pt x="47" y="71"/>
                      </a:lnTo>
                      <a:close/>
                      <a:moveTo>
                        <a:pt x="71" y="53"/>
                      </a:moveTo>
                      <a:lnTo>
                        <a:pt x="71" y="61"/>
                      </a:lnTo>
                      <a:lnTo>
                        <a:pt x="69" y="69"/>
                      </a:lnTo>
                      <a:lnTo>
                        <a:pt x="83" y="71"/>
                      </a:lnTo>
                      <a:lnTo>
                        <a:pt x="87" y="63"/>
                      </a:lnTo>
                      <a:lnTo>
                        <a:pt x="89" y="53"/>
                      </a:lnTo>
                      <a:lnTo>
                        <a:pt x="71" y="53"/>
                      </a:lnTo>
                      <a:close/>
                      <a:moveTo>
                        <a:pt x="51" y="53"/>
                      </a:moveTo>
                      <a:lnTo>
                        <a:pt x="51" y="67"/>
                      </a:lnTo>
                      <a:lnTo>
                        <a:pt x="65" y="67"/>
                      </a:lnTo>
                      <a:lnTo>
                        <a:pt x="67" y="61"/>
                      </a:lnTo>
                      <a:lnTo>
                        <a:pt x="67" y="53"/>
                      </a:lnTo>
                      <a:lnTo>
                        <a:pt x="51" y="53"/>
                      </a:lnTo>
                      <a:close/>
                      <a:moveTo>
                        <a:pt x="30" y="53"/>
                      </a:moveTo>
                      <a:lnTo>
                        <a:pt x="30" y="61"/>
                      </a:lnTo>
                      <a:lnTo>
                        <a:pt x="32" y="67"/>
                      </a:lnTo>
                      <a:lnTo>
                        <a:pt x="47" y="67"/>
                      </a:lnTo>
                      <a:lnTo>
                        <a:pt x="47" y="53"/>
                      </a:lnTo>
                      <a:lnTo>
                        <a:pt x="30" y="53"/>
                      </a:lnTo>
                      <a:close/>
                      <a:moveTo>
                        <a:pt x="8" y="53"/>
                      </a:moveTo>
                      <a:lnTo>
                        <a:pt x="10" y="63"/>
                      </a:lnTo>
                      <a:lnTo>
                        <a:pt x="14" y="71"/>
                      </a:lnTo>
                      <a:lnTo>
                        <a:pt x="28" y="69"/>
                      </a:lnTo>
                      <a:lnTo>
                        <a:pt x="26" y="61"/>
                      </a:lnTo>
                      <a:lnTo>
                        <a:pt x="26" y="53"/>
                      </a:lnTo>
                      <a:lnTo>
                        <a:pt x="8" y="53"/>
                      </a:lnTo>
                      <a:close/>
                      <a:moveTo>
                        <a:pt x="32" y="32"/>
                      </a:moveTo>
                      <a:lnTo>
                        <a:pt x="30" y="38"/>
                      </a:lnTo>
                      <a:lnTo>
                        <a:pt x="30" y="46"/>
                      </a:lnTo>
                      <a:lnTo>
                        <a:pt x="47" y="46"/>
                      </a:lnTo>
                      <a:lnTo>
                        <a:pt x="47" y="32"/>
                      </a:lnTo>
                      <a:lnTo>
                        <a:pt x="32" y="32"/>
                      </a:lnTo>
                      <a:close/>
                      <a:moveTo>
                        <a:pt x="65" y="32"/>
                      </a:moveTo>
                      <a:lnTo>
                        <a:pt x="51" y="32"/>
                      </a:lnTo>
                      <a:lnTo>
                        <a:pt x="51" y="46"/>
                      </a:lnTo>
                      <a:lnTo>
                        <a:pt x="67" y="46"/>
                      </a:lnTo>
                      <a:lnTo>
                        <a:pt x="67" y="38"/>
                      </a:lnTo>
                      <a:lnTo>
                        <a:pt x="65" y="32"/>
                      </a:lnTo>
                      <a:close/>
                      <a:moveTo>
                        <a:pt x="14" y="28"/>
                      </a:moveTo>
                      <a:lnTo>
                        <a:pt x="10" y="36"/>
                      </a:lnTo>
                      <a:lnTo>
                        <a:pt x="8" y="46"/>
                      </a:lnTo>
                      <a:lnTo>
                        <a:pt x="26" y="46"/>
                      </a:lnTo>
                      <a:lnTo>
                        <a:pt x="26" y="38"/>
                      </a:lnTo>
                      <a:lnTo>
                        <a:pt x="28" y="30"/>
                      </a:lnTo>
                      <a:lnTo>
                        <a:pt x="14" y="28"/>
                      </a:lnTo>
                      <a:close/>
                      <a:moveTo>
                        <a:pt x="83" y="28"/>
                      </a:moveTo>
                      <a:lnTo>
                        <a:pt x="69" y="30"/>
                      </a:lnTo>
                      <a:lnTo>
                        <a:pt x="71" y="38"/>
                      </a:lnTo>
                      <a:lnTo>
                        <a:pt x="71" y="46"/>
                      </a:lnTo>
                      <a:lnTo>
                        <a:pt x="89" y="46"/>
                      </a:lnTo>
                      <a:lnTo>
                        <a:pt x="87" y="36"/>
                      </a:lnTo>
                      <a:lnTo>
                        <a:pt x="83" y="28"/>
                      </a:lnTo>
                      <a:close/>
                      <a:moveTo>
                        <a:pt x="51" y="12"/>
                      </a:moveTo>
                      <a:lnTo>
                        <a:pt x="51" y="28"/>
                      </a:lnTo>
                      <a:lnTo>
                        <a:pt x="63" y="28"/>
                      </a:lnTo>
                      <a:lnTo>
                        <a:pt x="59" y="20"/>
                      </a:lnTo>
                      <a:lnTo>
                        <a:pt x="55" y="14"/>
                      </a:lnTo>
                      <a:lnTo>
                        <a:pt x="51" y="12"/>
                      </a:lnTo>
                      <a:close/>
                      <a:moveTo>
                        <a:pt x="47" y="12"/>
                      </a:moveTo>
                      <a:lnTo>
                        <a:pt x="42" y="14"/>
                      </a:lnTo>
                      <a:lnTo>
                        <a:pt x="36" y="22"/>
                      </a:lnTo>
                      <a:lnTo>
                        <a:pt x="34" y="28"/>
                      </a:lnTo>
                      <a:lnTo>
                        <a:pt x="47" y="28"/>
                      </a:lnTo>
                      <a:lnTo>
                        <a:pt x="47" y="12"/>
                      </a:lnTo>
                      <a:close/>
                      <a:moveTo>
                        <a:pt x="59" y="10"/>
                      </a:moveTo>
                      <a:lnTo>
                        <a:pt x="63" y="14"/>
                      </a:lnTo>
                      <a:lnTo>
                        <a:pt x="65" y="20"/>
                      </a:lnTo>
                      <a:lnTo>
                        <a:pt x="69" y="26"/>
                      </a:lnTo>
                      <a:lnTo>
                        <a:pt x="79" y="24"/>
                      </a:lnTo>
                      <a:lnTo>
                        <a:pt x="73" y="18"/>
                      </a:lnTo>
                      <a:lnTo>
                        <a:pt x="67" y="14"/>
                      </a:lnTo>
                      <a:lnTo>
                        <a:pt x="59" y="10"/>
                      </a:lnTo>
                      <a:close/>
                      <a:moveTo>
                        <a:pt x="38" y="10"/>
                      </a:moveTo>
                      <a:lnTo>
                        <a:pt x="30" y="14"/>
                      </a:lnTo>
                      <a:lnTo>
                        <a:pt x="24" y="18"/>
                      </a:lnTo>
                      <a:lnTo>
                        <a:pt x="18" y="24"/>
                      </a:lnTo>
                      <a:lnTo>
                        <a:pt x="28" y="26"/>
                      </a:lnTo>
                      <a:lnTo>
                        <a:pt x="32" y="20"/>
                      </a:lnTo>
                      <a:lnTo>
                        <a:pt x="34" y="14"/>
                      </a:lnTo>
                      <a:lnTo>
                        <a:pt x="38" y="10"/>
                      </a:lnTo>
                      <a:close/>
                      <a:moveTo>
                        <a:pt x="49" y="0"/>
                      </a:moveTo>
                      <a:lnTo>
                        <a:pt x="67" y="4"/>
                      </a:lnTo>
                      <a:lnTo>
                        <a:pt x="83" y="14"/>
                      </a:lnTo>
                      <a:lnTo>
                        <a:pt x="93" y="30"/>
                      </a:lnTo>
                      <a:lnTo>
                        <a:pt x="97" y="50"/>
                      </a:lnTo>
                      <a:lnTo>
                        <a:pt x="93" y="69"/>
                      </a:lnTo>
                      <a:lnTo>
                        <a:pt x="83" y="85"/>
                      </a:lnTo>
                      <a:lnTo>
                        <a:pt x="67" y="95"/>
                      </a:lnTo>
                      <a:lnTo>
                        <a:pt x="49" y="99"/>
                      </a:lnTo>
                      <a:lnTo>
                        <a:pt x="30" y="95"/>
                      </a:lnTo>
                      <a:lnTo>
                        <a:pt x="14" y="85"/>
                      </a:lnTo>
                      <a:lnTo>
                        <a:pt x="4" y="69"/>
                      </a:lnTo>
                      <a:lnTo>
                        <a:pt x="0" y="50"/>
                      </a:lnTo>
                      <a:lnTo>
                        <a:pt x="4" y="30"/>
                      </a:lnTo>
                      <a:lnTo>
                        <a:pt x="14" y="14"/>
                      </a:lnTo>
                      <a:lnTo>
                        <a:pt x="30" y="4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BEF92E2-2177-A2FE-5A67-0D9BD0BDCF94}"/>
                </a:ext>
              </a:extLst>
            </p:cNvPr>
            <p:cNvGrpSpPr/>
            <p:nvPr/>
          </p:nvGrpSpPr>
          <p:grpSpPr>
            <a:xfrm>
              <a:off x="4967236" y="2980759"/>
              <a:ext cx="723497" cy="421587"/>
              <a:chOff x="5238881" y="3710891"/>
              <a:chExt cx="763063" cy="444643"/>
            </a:xfrm>
          </p:grpSpPr>
          <p:sp>
            <p:nvSpPr>
              <p:cNvPr id="44" name="Freeform 82">
                <a:extLst>
                  <a:ext uri="{FF2B5EF4-FFF2-40B4-BE49-F238E27FC236}">
                    <a16:creationId xmlns:a16="http://schemas.microsoft.com/office/drawing/2014/main" id="{8ED7A4D5-BF15-E98C-63E6-F49AB63B8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881" y="3759658"/>
                <a:ext cx="203676" cy="347109"/>
              </a:xfrm>
              <a:custGeom>
                <a:avLst/>
                <a:gdLst>
                  <a:gd name="T0" fmla="*/ 61 w 71"/>
                  <a:gd name="T1" fmla="*/ 0 h 121"/>
                  <a:gd name="T2" fmla="*/ 65 w 71"/>
                  <a:gd name="T3" fmla="*/ 0 h 121"/>
                  <a:gd name="T4" fmla="*/ 67 w 71"/>
                  <a:gd name="T5" fmla="*/ 3 h 121"/>
                  <a:gd name="T6" fmla="*/ 71 w 71"/>
                  <a:gd name="T7" fmla="*/ 7 h 121"/>
                  <a:gd name="T8" fmla="*/ 71 w 71"/>
                  <a:gd name="T9" fmla="*/ 11 h 121"/>
                  <a:gd name="T10" fmla="*/ 71 w 71"/>
                  <a:gd name="T11" fmla="*/ 15 h 121"/>
                  <a:gd name="T12" fmla="*/ 67 w 71"/>
                  <a:gd name="T13" fmla="*/ 19 h 121"/>
                  <a:gd name="T14" fmla="*/ 26 w 71"/>
                  <a:gd name="T15" fmla="*/ 60 h 121"/>
                  <a:gd name="T16" fmla="*/ 67 w 71"/>
                  <a:gd name="T17" fmla="*/ 102 h 121"/>
                  <a:gd name="T18" fmla="*/ 71 w 71"/>
                  <a:gd name="T19" fmla="*/ 106 h 121"/>
                  <a:gd name="T20" fmla="*/ 71 w 71"/>
                  <a:gd name="T21" fmla="*/ 111 h 121"/>
                  <a:gd name="T22" fmla="*/ 71 w 71"/>
                  <a:gd name="T23" fmla="*/ 115 h 121"/>
                  <a:gd name="T24" fmla="*/ 67 w 71"/>
                  <a:gd name="T25" fmla="*/ 117 h 121"/>
                  <a:gd name="T26" fmla="*/ 61 w 71"/>
                  <a:gd name="T27" fmla="*/ 121 h 121"/>
                  <a:gd name="T28" fmla="*/ 53 w 71"/>
                  <a:gd name="T29" fmla="*/ 117 h 121"/>
                  <a:gd name="T30" fmla="*/ 4 w 71"/>
                  <a:gd name="T31" fmla="*/ 68 h 121"/>
                  <a:gd name="T32" fmla="*/ 0 w 71"/>
                  <a:gd name="T33" fmla="*/ 60 h 121"/>
                  <a:gd name="T34" fmla="*/ 4 w 71"/>
                  <a:gd name="T35" fmla="*/ 53 h 121"/>
                  <a:gd name="T36" fmla="*/ 53 w 71"/>
                  <a:gd name="T37" fmla="*/ 3 h 121"/>
                  <a:gd name="T38" fmla="*/ 57 w 71"/>
                  <a:gd name="T39" fmla="*/ 0 h 121"/>
                  <a:gd name="T40" fmla="*/ 61 w 71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21">
                    <a:moveTo>
                      <a:pt x="61" y="0"/>
                    </a:moveTo>
                    <a:lnTo>
                      <a:pt x="65" y="0"/>
                    </a:lnTo>
                    <a:lnTo>
                      <a:pt x="67" y="3"/>
                    </a:lnTo>
                    <a:lnTo>
                      <a:pt x="71" y="7"/>
                    </a:lnTo>
                    <a:lnTo>
                      <a:pt x="71" y="11"/>
                    </a:lnTo>
                    <a:lnTo>
                      <a:pt x="71" y="15"/>
                    </a:lnTo>
                    <a:lnTo>
                      <a:pt x="67" y="19"/>
                    </a:lnTo>
                    <a:lnTo>
                      <a:pt x="26" y="60"/>
                    </a:lnTo>
                    <a:lnTo>
                      <a:pt x="67" y="102"/>
                    </a:lnTo>
                    <a:lnTo>
                      <a:pt x="71" y="106"/>
                    </a:lnTo>
                    <a:lnTo>
                      <a:pt x="71" y="111"/>
                    </a:lnTo>
                    <a:lnTo>
                      <a:pt x="71" y="115"/>
                    </a:lnTo>
                    <a:lnTo>
                      <a:pt x="67" y="117"/>
                    </a:lnTo>
                    <a:lnTo>
                      <a:pt x="61" y="121"/>
                    </a:lnTo>
                    <a:lnTo>
                      <a:pt x="53" y="117"/>
                    </a:lnTo>
                    <a:lnTo>
                      <a:pt x="4" y="68"/>
                    </a:lnTo>
                    <a:lnTo>
                      <a:pt x="0" y="60"/>
                    </a:lnTo>
                    <a:lnTo>
                      <a:pt x="4" y="53"/>
                    </a:lnTo>
                    <a:lnTo>
                      <a:pt x="53" y="3"/>
                    </a:lnTo>
                    <a:lnTo>
                      <a:pt x="57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cs typeface="+mn-ea"/>
                  <a:sym typeface="+mn-lt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95FF3D8F-770D-E203-9520-A523A674B382}"/>
                  </a:ext>
                </a:extLst>
              </p:cNvPr>
              <p:cNvGrpSpPr/>
              <p:nvPr/>
            </p:nvGrpSpPr>
            <p:grpSpPr>
              <a:xfrm>
                <a:off x="5557301" y="3710891"/>
                <a:ext cx="444643" cy="444643"/>
                <a:chOff x="5557301" y="3705153"/>
                <a:chExt cx="444643" cy="444643"/>
              </a:xfrm>
            </p:grpSpPr>
            <p:sp>
              <p:nvSpPr>
                <p:cNvPr id="46" name="Freeform 210">
                  <a:extLst>
                    <a:ext uri="{FF2B5EF4-FFF2-40B4-BE49-F238E27FC236}">
                      <a16:creationId xmlns:a16="http://schemas.microsoft.com/office/drawing/2014/main" id="{145BD039-022B-45C6-4375-1801A7FD84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57301" y="3705153"/>
                  <a:ext cx="444643" cy="444643"/>
                </a:xfrm>
                <a:custGeom>
                  <a:avLst/>
                  <a:gdLst>
                    <a:gd name="T0" fmla="*/ 78 w 155"/>
                    <a:gd name="T1" fmla="*/ 8 h 155"/>
                    <a:gd name="T2" fmla="*/ 61 w 155"/>
                    <a:gd name="T3" fmla="*/ 10 h 155"/>
                    <a:gd name="T4" fmla="*/ 43 w 155"/>
                    <a:gd name="T5" fmla="*/ 19 h 155"/>
                    <a:gd name="T6" fmla="*/ 25 w 155"/>
                    <a:gd name="T7" fmla="*/ 35 h 155"/>
                    <a:gd name="T8" fmla="*/ 13 w 155"/>
                    <a:gd name="T9" fmla="*/ 55 h 155"/>
                    <a:gd name="T10" fmla="*/ 9 w 155"/>
                    <a:gd name="T11" fmla="*/ 78 h 155"/>
                    <a:gd name="T12" fmla="*/ 11 w 155"/>
                    <a:gd name="T13" fmla="*/ 96 h 155"/>
                    <a:gd name="T14" fmla="*/ 19 w 155"/>
                    <a:gd name="T15" fmla="*/ 112 h 155"/>
                    <a:gd name="T16" fmla="*/ 33 w 155"/>
                    <a:gd name="T17" fmla="*/ 131 h 155"/>
                    <a:gd name="T18" fmla="*/ 55 w 155"/>
                    <a:gd name="T19" fmla="*/ 143 h 155"/>
                    <a:gd name="T20" fmla="*/ 78 w 155"/>
                    <a:gd name="T21" fmla="*/ 147 h 155"/>
                    <a:gd name="T22" fmla="*/ 94 w 155"/>
                    <a:gd name="T23" fmla="*/ 145 h 155"/>
                    <a:gd name="T24" fmla="*/ 112 w 155"/>
                    <a:gd name="T25" fmla="*/ 139 h 155"/>
                    <a:gd name="T26" fmla="*/ 130 w 155"/>
                    <a:gd name="T27" fmla="*/ 123 h 155"/>
                    <a:gd name="T28" fmla="*/ 143 w 155"/>
                    <a:gd name="T29" fmla="*/ 102 h 155"/>
                    <a:gd name="T30" fmla="*/ 147 w 155"/>
                    <a:gd name="T31" fmla="*/ 78 h 155"/>
                    <a:gd name="T32" fmla="*/ 145 w 155"/>
                    <a:gd name="T33" fmla="*/ 61 h 155"/>
                    <a:gd name="T34" fmla="*/ 136 w 155"/>
                    <a:gd name="T35" fmla="*/ 45 h 155"/>
                    <a:gd name="T36" fmla="*/ 122 w 155"/>
                    <a:gd name="T37" fmla="*/ 25 h 155"/>
                    <a:gd name="T38" fmla="*/ 100 w 155"/>
                    <a:gd name="T39" fmla="*/ 12 h 155"/>
                    <a:gd name="T40" fmla="*/ 78 w 155"/>
                    <a:gd name="T41" fmla="*/ 8 h 155"/>
                    <a:gd name="T42" fmla="*/ 78 w 155"/>
                    <a:gd name="T43" fmla="*/ 0 h 155"/>
                    <a:gd name="T44" fmla="*/ 104 w 155"/>
                    <a:gd name="T45" fmla="*/ 6 h 155"/>
                    <a:gd name="T46" fmla="*/ 126 w 155"/>
                    <a:gd name="T47" fmla="*/ 19 h 155"/>
                    <a:gd name="T48" fmla="*/ 145 w 155"/>
                    <a:gd name="T49" fmla="*/ 41 h 155"/>
                    <a:gd name="T50" fmla="*/ 153 w 155"/>
                    <a:gd name="T51" fmla="*/ 59 h 155"/>
                    <a:gd name="T52" fmla="*/ 155 w 155"/>
                    <a:gd name="T53" fmla="*/ 78 h 155"/>
                    <a:gd name="T54" fmla="*/ 151 w 155"/>
                    <a:gd name="T55" fmla="*/ 104 h 155"/>
                    <a:gd name="T56" fmla="*/ 136 w 155"/>
                    <a:gd name="T57" fmla="*/ 127 h 155"/>
                    <a:gd name="T58" fmla="*/ 116 w 155"/>
                    <a:gd name="T59" fmla="*/ 145 h 155"/>
                    <a:gd name="T60" fmla="*/ 96 w 155"/>
                    <a:gd name="T61" fmla="*/ 153 h 155"/>
                    <a:gd name="T62" fmla="*/ 78 w 155"/>
                    <a:gd name="T63" fmla="*/ 155 h 155"/>
                    <a:gd name="T64" fmla="*/ 51 w 155"/>
                    <a:gd name="T65" fmla="*/ 151 h 155"/>
                    <a:gd name="T66" fmla="*/ 29 w 155"/>
                    <a:gd name="T67" fmla="*/ 137 h 155"/>
                    <a:gd name="T68" fmla="*/ 11 w 155"/>
                    <a:gd name="T69" fmla="*/ 116 h 155"/>
                    <a:gd name="T70" fmla="*/ 3 w 155"/>
                    <a:gd name="T71" fmla="*/ 98 h 155"/>
                    <a:gd name="T72" fmla="*/ 0 w 155"/>
                    <a:gd name="T73" fmla="*/ 78 h 155"/>
                    <a:gd name="T74" fmla="*/ 5 w 155"/>
                    <a:gd name="T75" fmla="*/ 51 h 155"/>
                    <a:gd name="T76" fmla="*/ 19 w 155"/>
                    <a:gd name="T77" fmla="*/ 29 h 155"/>
                    <a:gd name="T78" fmla="*/ 39 w 155"/>
                    <a:gd name="T79" fmla="*/ 10 h 155"/>
                    <a:gd name="T80" fmla="*/ 59 w 155"/>
                    <a:gd name="T81" fmla="*/ 2 h 155"/>
                    <a:gd name="T82" fmla="*/ 78 w 155"/>
                    <a:gd name="T83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5" h="155">
                      <a:moveTo>
                        <a:pt x="78" y="8"/>
                      </a:moveTo>
                      <a:lnTo>
                        <a:pt x="61" y="10"/>
                      </a:lnTo>
                      <a:lnTo>
                        <a:pt x="43" y="19"/>
                      </a:lnTo>
                      <a:lnTo>
                        <a:pt x="25" y="35"/>
                      </a:lnTo>
                      <a:lnTo>
                        <a:pt x="13" y="55"/>
                      </a:lnTo>
                      <a:lnTo>
                        <a:pt x="9" y="78"/>
                      </a:lnTo>
                      <a:lnTo>
                        <a:pt x="11" y="96"/>
                      </a:lnTo>
                      <a:lnTo>
                        <a:pt x="19" y="112"/>
                      </a:lnTo>
                      <a:lnTo>
                        <a:pt x="33" y="131"/>
                      </a:lnTo>
                      <a:lnTo>
                        <a:pt x="55" y="143"/>
                      </a:lnTo>
                      <a:lnTo>
                        <a:pt x="78" y="147"/>
                      </a:lnTo>
                      <a:lnTo>
                        <a:pt x="94" y="145"/>
                      </a:lnTo>
                      <a:lnTo>
                        <a:pt x="112" y="139"/>
                      </a:lnTo>
                      <a:lnTo>
                        <a:pt x="130" y="123"/>
                      </a:lnTo>
                      <a:lnTo>
                        <a:pt x="143" y="102"/>
                      </a:lnTo>
                      <a:lnTo>
                        <a:pt x="147" y="78"/>
                      </a:lnTo>
                      <a:lnTo>
                        <a:pt x="145" y="61"/>
                      </a:lnTo>
                      <a:lnTo>
                        <a:pt x="136" y="45"/>
                      </a:lnTo>
                      <a:lnTo>
                        <a:pt x="122" y="25"/>
                      </a:lnTo>
                      <a:lnTo>
                        <a:pt x="100" y="12"/>
                      </a:lnTo>
                      <a:lnTo>
                        <a:pt x="78" y="8"/>
                      </a:lnTo>
                      <a:close/>
                      <a:moveTo>
                        <a:pt x="78" y="0"/>
                      </a:moveTo>
                      <a:lnTo>
                        <a:pt x="104" y="6"/>
                      </a:lnTo>
                      <a:lnTo>
                        <a:pt x="126" y="19"/>
                      </a:lnTo>
                      <a:lnTo>
                        <a:pt x="145" y="41"/>
                      </a:lnTo>
                      <a:lnTo>
                        <a:pt x="153" y="59"/>
                      </a:lnTo>
                      <a:lnTo>
                        <a:pt x="155" y="78"/>
                      </a:lnTo>
                      <a:lnTo>
                        <a:pt x="151" y="104"/>
                      </a:lnTo>
                      <a:lnTo>
                        <a:pt x="136" y="127"/>
                      </a:lnTo>
                      <a:lnTo>
                        <a:pt x="116" y="145"/>
                      </a:lnTo>
                      <a:lnTo>
                        <a:pt x="96" y="153"/>
                      </a:lnTo>
                      <a:lnTo>
                        <a:pt x="78" y="155"/>
                      </a:lnTo>
                      <a:lnTo>
                        <a:pt x="51" y="151"/>
                      </a:lnTo>
                      <a:lnTo>
                        <a:pt x="29" y="137"/>
                      </a:lnTo>
                      <a:lnTo>
                        <a:pt x="11" y="116"/>
                      </a:lnTo>
                      <a:lnTo>
                        <a:pt x="3" y="98"/>
                      </a:lnTo>
                      <a:lnTo>
                        <a:pt x="0" y="78"/>
                      </a:lnTo>
                      <a:lnTo>
                        <a:pt x="5" y="51"/>
                      </a:lnTo>
                      <a:lnTo>
                        <a:pt x="19" y="29"/>
                      </a:lnTo>
                      <a:lnTo>
                        <a:pt x="39" y="10"/>
                      </a:lnTo>
                      <a:lnTo>
                        <a:pt x="59" y="2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11">
                  <a:extLst>
                    <a:ext uri="{FF2B5EF4-FFF2-40B4-BE49-F238E27FC236}">
                      <a16:creationId xmlns:a16="http://schemas.microsoft.com/office/drawing/2014/main" id="{83E5084C-6FE2-DFB0-24E7-0B7442714C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1968" y="3817031"/>
                  <a:ext cx="255312" cy="226625"/>
                </a:xfrm>
                <a:custGeom>
                  <a:avLst/>
                  <a:gdLst>
                    <a:gd name="T0" fmla="*/ 2 w 89"/>
                    <a:gd name="T1" fmla="*/ 0 h 79"/>
                    <a:gd name="T2" fmla="*/ 6 w 89"/>
                    <a:gd name="T3" fmla="*/ 4 h 79"/>
                    <a:gd name="T4" fmla="*/ 6 w 89"/>
                    <a:gd name="T5" fmla="*/ 71 h 79"/>
                    <a:gd name="T6" fmla="*/ 87 w 89"/>
                    <a:gd name="T7" fmla="*/ 71 h 79"/>
                    <a:gd name="T8" fmla="*/ 89 w 89"/>
                    <a:gd name="T9" fmla="*/ 75 h 79"/>
                    <a:gd name="T10" fmla="*/ 87 w 89"/>
                    <a:gd name="T11" fmla="*/ 79 h 79"/>
                    <a:gd name="T12" fmla="*/ 6 w 89"/>
                    <a:gd name="T13" fmla="*/ 79 h 79"/>
                    <a:gd name="T14" fmla="*/ 2 w 89"/>
                    <a:gd name="T15" fmla="*/ 77 h 79"/>
                    <a:gd name="T16" fmla="*/ 0 w 89"/>
                    <a:gd name="T17" fmla="*/ 75 h 79"/>
                    <a:gd name="T18" fmla="*/ 0 w 89"/>
                    <a:gd name="T19" fmla="*/ 71 h 79"/>
                    <a:gd name="T20" fmla="*/ 0 w 89"/>
                    <a:gd name="T21" fmla="*/ 4 h 79"/>
                    <a:gd name="T22" fmla="*/ 2 w 89"/>
                    <a:gd name="T2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9" h="79">
                      <a:moveTo>
                        <a:pt x="2" y="0"/>
                      </a:moveTo>
                      <a:lnTo>
                        <a:pt x="6" y="4"/>
                      </a:lnTo>
                      <a:lnTo>
                        <a:pt x="6" y="71"/>
                      </a:lnTo>
                      <a:lnTo>
                        <a:pt x="87" y="71"/>
                      </a:lnTo>
                      <a:lnTo>
                        <a:pt x="89" y="75"/>
                      </a:lnTo>
                      <a:lnTo>
                        <a:pt x="87" y="79"/>
                      </a:lnTo>
                      <a:lnTo>
                        <a:pt x="6" y="79"/>
                      </a:lnTo>
                      <a:lnTo>
                        <a:pt x="2" y="77"/>
                      </a:lnTo>
                      <a:lnTo>
                        <a:pt x="0" y="75"/>
                      </a:lnTo>
                      <a:lnTo>
                        <a:pt x="0" y="71"/>
                      </a:lnTo>
                      <a:lnTo>
                        <a:pt x="0" y="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4F3F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12">
                  <a:extLst>
                    <a:ext uri="{FF2B5EF4-FFF2-40B4-BE49-F238E27FC236}">
                      <a16:creationId xmlns:a16="http://schemas.microsoft.com/office/drawing/2014/main" id="{149DAD3D-6870-17D8-C7EE-16E81C81B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92129" y="3822769"/>
                  <a:ext cx="209413" cy="180726"/>
                </a:xfrm>
                <a:custGeom>
                  <a:avLst/>
                  <a:gdLst>
                    <a:gd name="T0" fmla="*/ 69 w 73"/>
                    <a:gd name="T1" fmla="*/ 0 h 63"/>
                    <a:gd name="T2" fmla="*/ 71 w 73"/>
                    <a:gd name="T3" fmla="*/ 2 h 63"/>
                    <a:gd name="T4" fmla="*/ 73 w 73"/>
                    <a:gd name="T5" fmla="*/ 4 h 63"/>
                    <a:gd name="T6" fmla="*/ 69 w 73"/>
                    <a:gd name="T7" fmla="*/ 27 h 63"/>
                    <a:gd name="T8" fmla="*/ 65 w 73"/>
                    <a:gd name="T9" fmla="*/ 31 h 63"/>
                    <a:gd name="T10" fmla="*/ 63 w 73"/>
                    <a:gd name="T11" fmla="*/ 27 h 63"/>
                    <a:gd name="T12" fmla="*/ 65 w 73"/>
                    <a:gd name="T13" fmla="*/ 16 h 63"/>
                    <a:gd name="T14" fmla="*/ 45 w 73"/>
                    <a:gd name="T15" fmla="*/ 43 h 63"/>
                    <a:gd name="T16" fmla="*/ 43 w 73"/>
                    <a:gd name="T17" fmla="*/ 45 h 63"/>
                    <a:gd name="T18" fmla="*/ 39 w 73"/>
                    <a:gd name="T19" fmla="*/ 45 h 63"/>
                    <a:gd name="T20" fmla="*/ 27 w 73"/>
                    <a:gd name="T21" fmla="*/ 35 h 63"/>
                    <a:gd name="T22" fmla="*/ 6 w 73"/>
                    <a:gd name="T23" fmla="*/ 61 h 63"/>
                    <a:gd name="T24" fmla="*/ 4 w 73"/>
                    <a:gd name="T25" fmla="*/ 63 h 63"/>
                    <a:gd name="T26" fmla="*/ 0 w 73"/>
                    <a:gd name="T27" fmla="*/ 63 h 63"/>
                    <a:gd name="T28" fmla="*/ 0 w 73"/>
                    <a:gd name="T29" fmla="*/ 57 h 63"/>
                    <a:gd name="T30" fmla="*/ 20 w 73"/>
                    <a:gd name="T31" fmla="*/ 27 h 63"/>
                    <a:gd name="T32" fmla="*/ 24 w 73"/>
                    <a:gd name="T33" fmla="*/ 24 h 63"/>
                    <a:gd name="T34" fmla="*/ 27 w 73"/>
                    <a:gd name="T35" fmla="*/ 24 h 63"/>
                    <a:gd name="T36" fmla="*/ 41 w 73"/>
                    <a:gd name="T37" fmla="*/ 35 h 63"/>
                    <a:gd name="T38" fmla="*/ 57 w 73"/>
                    <a:gd name="T39" fmla="*/ 10 h 63"/>
                    <a:gd name="T40" fmla="*/ 49 w 73"/>
                    <a:gd name="T41" fmla="*/ 10 h 63"/>
                    <a:gd name="T42" fmla="*/ 45 w 73"/>
                    <a:gd name="T43" fmla="*/ 8 h 63"/>
                    <a:gd name="T44" fmla="*/ 47 w 73"/>
                    <a:gd name="T45" fmla="*/ 4 h 63"/>
                    <a:gd name="T46" fmla="*/ 69 w 73"/>
                    <a:gd name="T47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3" h="63">
                      <a:moveTo>
                        <a:pt x="69" y="0"/>
                      </a:moveTo>
                      <a:lnTo>
                        <a:pt x="71" y="2"/>
                      </a:lnTo>
                      <a:lnTo>
                        <a:pt x="73" y="4"/>
                      </a:lnTo>
                      <a:lnTo>
                        <a:pt x="69" y="27"/>
                      </a:lnTo>
                      <a:lnTo>
                        <a:pt x="65" y="31"/>
                      </a:lnTo>
                      <a:lnTo>
                        <a:pt x="63" y="27"/>
                      </a:lnTo>
                      <a:lnTo>
                        <a:pt x="65" y="16"/>
                      </a:lnTo>
                      <a:lnTo>
                        <a:pt x="45" y="43"/>
                      </a:lnTo>
                      <a:lnTo>
                        <a:pt x="43" y="45"/>
                      </a:lnTo>
                      <a:lnTo>
                        <a:pt x="39" y="45"/>
                      </a:lnTo>
                      <a:lnTo>
                        <a:pt x="27" y="35"/>
                      </a:lnTo>
                      <a:lnTo>
                        <a:pt x="6" y="61"/>
                      </a:lnTo>
                      <a:lnTo>
                        <a:pt x="4" y="63"/>
                      </a:lnTo>
                      <a:lnTo>
                        <a:pt x="0" y="63"/>
                      </a:lnTo>
                      <a:lnTo>
                        <a:pt x="0" y="57"/>
                      </a:lnTo>
                      <a:lnTo>
                        <a:pt x="20" y="27"/>
                      </a:lnTo>
                      <a:lnTo>
                        <a:pt x="24" y="24"/>
                      </a:lnTo>
                      <a:lnTo>
                        <a:pt x="27" y="24"/>
                      </a:lnTo>
                      <a:lnTo>
                        <a:pt x="41" y="35"/>
                      </a:lnTo>
                      <a:lnTo>
                        <a:pt x="57" y="10"/>
                      </a:lnTo>
                      <a:lnTo>
                        <a:pt x="49" y="10"/>
                      </a:lnTo>
                      <a:lnTo>
                        <a:pt x="45" y="8"/>
                      </a:lnTo>
                      <a:lnTo>
                        <a:pt x="47" y="4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E4F3F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86699" tIns="43349" rIns="86699" bIns="4334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07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BB5362-18FB-D1F7-3E2B-53239472C4A6}"/>
              </a:ext>
            </a:extLst>
          </p:cNvPr>
          <p:cNvGrpSpPr/>
          <p:nvPr/>
        </p:nvGrpSpPr>
        <p:grpSpPr>
          <a:xfrm>
            <a:off x="8168575" y="1897108"/>
            <a:ext cx="2778362" cy="858410"/>
            <a:chOff x="-142065" y="1886576"/>
            <a:chExt cx="2778362" cy="85841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11D4C5C-B98A-4280-FFD9-955A95D64B29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276CAF8-6C5C-10CE-97A9-D7A4B61160F5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D6D8881-CFFE-F284-BFB6-1F64B56B8173}"/>
              </a:ext>
            </a:extLst>
          </p:cNvPr>
          <p:cNvGrpSpPr/>
          <p:nvPr/>
        </p:nvGrpSpPr>
        <p:grpSpPr>
          <a:xfrm>
            <a:off x="8168575" y="3762787"/>
            <a:ext cx="2778362" cy="858410"/>
            <a:chOff x="-142065" y="1886576"/>
            <a:chExt cx="2778362" cy="85841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8C1A7DB-808A-6DB5-9F3F-017862CE7176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0C27D21-33DC-DF7A-BE25-C1A3AC69C4A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6B1958F-EBC1-7309-D602-387376F8C219}"/>
              </a:ext>
            </a:extLst>
          </p:cNvPr>
          <p:cNvGrpSpPr/>
          <p:nvPr/>
        </p:nvGrpSpPr>
        <p:grpSpPr>
          <a:xfrm>
            <a:off x="1210824" y="876627"/>
            <a:ext cx="2766293" cy="858410"/>
            <a:chOff x="-129996" y="1886576"/>
            <a:chExt cx="2766293" cy="85841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B89FB4A-9CDB-60F5-6CE4-00D69C8A7685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5469F3C-EF67-AF4E-830E-AC3BCCC5277C}"/>
                </a:ext>
              </a:extLst>
            </p:cNvPr>
            <p:cNvSpPr txBox="1"/>
            <p:nvPr/>
          </p:nvSpPr>
          <p:spPr>
            <a:xfrm>
              <a:off x="61699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8827896-7AD8-828E-8F56-3D96369A446E}"/>
              </a:ext>
            </a:extLst>
          </p:cNvPr>
          <p:cNvGrpSpPr/>
          <p:nvPr/>
        </p:nvGrpSpPr>
        <p:grpSpPr>
          <a:xfrm>
            <a:off x="1210824" y="2905683"/>
            <a:ext cx="2766293" cy="858410"/>
            <a:chOff x="-129996" y="1886576"/>
            <a:chExt cx="2766293" cy="85841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457CA7F-1091-186A-5D28-784D58E24C70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D313135-793A-9F12-73E3-48A1CE27ED54}"/>
                </a:ext>
              </a:extLst>
            </p:cNvPr>
            <p:cNvSpPr txBox="1"/>
            <p:nvPr/>
          </p:nvSpPr>
          <p:spPr>
            <a:xfrm>
              <a:off x="61699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6CEA07-A52F-4F11-B11D-F6E9E467DD80}"/>
              </a:ext>
            </a:extLst>
          </p:cNvPr>
          <p:cNvGrpSpPr/>
          <p:nvPr/>
        </p:nvGrpSpPr>
        <p:grpSpPr>
          <a:xfrm>
            <a:off x="1210824" y="4656224"/>
            <a:ext cx="2766293" cy="858410"/>
            <a:chOff x="-129996" y="1886576"/>
            <a:chExt cx="2766293" cy="85841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8B41710-CAD9-1590-6846-09263B13E4EC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D1ABC02-00DC-6000-7873-39D5153B0170}"/>
                </a:ext>
              </a:extLst>
            </p:cNvPr>
            <p:cNvSpPr txBox="1"/>
            <p:nvPr/>
          </p:nvSpPr>
          <p:spPr>
            <a:xfrm>
              <a:off x="61699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330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>
            <a:extLst>
              <a:ext uri="{FF2B5EF4-FFF2-40B4-BE49-F238E27FC236}">
                <a16:creationId xmlns:a16="http://schemas.microsoft.com/office/drawing/2014/main" id="{53B98141-7E52-322B-8263-85575B0409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1854" y="1389010"/>
            <a:ext cx="5156018" cy="4438166"/>
          </a:xfrm>
          <a:prstGeom prst="rect">
            <a:avLst/>
          </a:prstGeom>
        </p:spPr>
      </p:pic>
      <p:pic>
        <p:nvPicPr>
          <p:cNvPr id="11" name="图片 1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C1597A-96D6-448E-5097-2249A96208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1959" y="2211900"/>
            <a:ext cx="3780952" cy="2343896"/>
          </a:xfrm>
          <a:prstGeom prst="rect">
            <a:avLst/>
          </a:prstGeom>
        </p:spPr>
      </p:pic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Oval 25">
            <a:extLst>
              <a:ext uri="{FF2B5EF4-FFF2-40B4-BE49-F238E27FC236}">
                <a16:creationId xmlns:a16="http://schemas.microsoft.com/office/drawing/2014/main" id="{E9B11515-A9C2-CCF1-A027-8155DF44CEFF}"/>
              </a:ext>
            </a:extLst>
          </p:cNvPr>
          <p:cNvSpPr/>
          <p:nvPr/>
        </p:nvSpPr>
        <p:spPr>
          <a:xfrm>
            <a:off x="7901962" y="2227140"/>
            <a:ext cx="718780" cy="719061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131">
            <a:extLst>
              <a:ext uri="{FF2B5EF4-FFF2-40B4-BE49-F238E27FC236}">
                <a16:creationId xmlns:a16="http://schemas.microsoft.com/office/drawing/2014/main" id="{D4B87980-A7C1-D1EC-AB86-206FD629F7E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95015" y="2402755"/>
            <a:ext cx="348324" cy="348460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Oval 37">
            <a:extLst>
              <a:ext uri="{FF2B5EF4-FFF2-40B4-BE49-F238E27FC236}">
                <a16:creationId xmlns:a16="http://schemas.microsoft.com/office/drawing/2014/main" id="{F5966CEE-E490-8C51-E221-DF59D79ADEE1}"/>
              </a:ext>
            </a:extLst>
          </p:cNvPr>
          <p:cNvSpPr/>
          <p:nvPr/>
        </p:nvSpPr>
        <p:spPr>
          <a:xfrm>
            <a:off x="7901962" y="3672819"/>
            <a:ext cx="718780" cy="719061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231">
            <a:extLst>
              <a:ext uri="{FF2B5EF4-FFF2-40B4-BE49-F238E27FC236}">
                <a16:creationId xmlns:a16="http://schemas.microsoft.com/office/drawing/2014/main" id="{2EFD9638-2550-1D00-1C5D-D6101472FA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95015" y="3868363"/>
            <a:ext cx="354839" cy="352044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7" name="Oval 48">
            <a:extLst>
              <a:ext uri="{FF2B5EF4-FFF2-40B4-BE49-F238E27FC236}">
                <a16:creationId xmlns:a16="http://schemas.microsoft.com/office/drawing/2014/main" id="{83DB3678-5392-9D3D-0B4F-5A9CD28D498E}"/>
              </a:ext>
            </a:extLst>
          </p:cNvPr>
          <p:cNvSpPr/>
          <p:nvPr/>
        </p:nvSpPr>
        <p:spPr>
          <a:xfrm>
            <a:off x="3511854" y="2227140"/>
            <a:ext cx="718780" cy="719061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51">
            <a:extLst>
              <a:ext uri="{FF2B5EF4-FFF2-40B4-BE49-F238E27FC236}">
                <a16:creationId xmlns:a16="http://schemas.microsoft.com/office/drawing/2014/main" id="{623C272F-0473-0E00-08AE-404C47EDE481}"/>
              </a:ext>
            </a:extLst>
          </p:cNvPr>
          <p:cNvSpPr/>
          <p:nvPr/>
        </p:nvSpPr>
        <p:spPr>
          <a:xfrm>
            <a:off x="3511854" y="3672819"/>
            <a:ext cx="718780" cy="719061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37">
            <a:extLst>
              <a:ext uri="{FF2B5EF4-FFF2-40B4-BE49-F238E27FC236}">
                <a16:creationId xmlns:a16="http://schemas.microsoft.com/office/drawing/2014/main" id="{5A0799EC-2819-0126-9AF7-66E20C8EE725}"/>
              </a:ext>
            </a:extLst>
          </p:cNvPr>
          <p:cNvSpPr>
            <a:spLocks noChangeAspect="1"/>
          </p:cNvSpPr>
          <p:nvPr/>
        </p:nvSpPr>
        <p:spPr bwMode="auto">
          <a:xfrm>
            <a:off x="3709915" y="2429721"/>
            <a:ext cx="334134" cy="290946"/>
          </a:xfrm>
          <a:custGeom>
            <a:avLst/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0" name="Freeform 116">
            <a:extLst>
              <a:ext uri="{FF2B5EF4-FFF2-40B4-BE49-F238E27FC236}">
                <a16:creationId xmlns:a16="http://schemas.microsoft.com/office/drawing/2014/main" id="{F1E058C5-58A6-E80B-AD41-B62B8B3C4C7E}"/>
              </a:ext>
            </a:extLst>
          </p:cNvPr>
          <p:cNvSpPr>
            <a:spLocks noChangeAspect="1"/>
          </p:cNvSpPr>
          <p:nvPr/>
        </p:nvSpPr>
        <p:spPr bwMode="auto">
          <a:xfrm>
            <a:off x="3687502" y="3844954"/>
            <a:ext cx="373709" cy="352044"/>
          </a:xfrm>
          <a:custGeom>
            <a:avLst/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9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5A3C9EE-6E8C-6142-D35B-BC777BDAE1FA}"/>
              </a:ext>
            </a:extLst>
          </p:cNvPr>
          <p:cNvGrpSpPr/>
          <p:nvPr/>
        </p:nvGrpSpPr>
        <p:grpSpPr>
          <a:xfrm>
            <a:off x="8667872" y="2145989"/>
            <a:ext cx="2778362" cy="858410"/>
            <a:chOff x="-142065" y="1886576"/>
            <a:chExt cx="2778362" cy="85841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0CF9690-DB9B-CEA2-4AC5-5D344C830493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FF5420-BD45-5812-0401-96501049FA4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951EDD-E5F2-56A9-A6E4-1E022FA0B653}"/>
              </a:ext>
            </a:extLst>
          </p:cNvPr>
          <p:cNvGrpSpPr/>
          <p:nvPr/>
        </p:nvGrpSpPr>
        <p:grpSpPr>
          <a:xfrm>
            <a:off x="623686" y="2211900"/>
            <a:ext cx="2766293" cy="858410"/>
            <a:chOff x="-129996" y="1886576"/>
            <a:chExt cx="2766293" cy="85841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CF2A4D-0E8F-F2E0-0CBB-5ACFAA5E655C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64949E-BAA1-D96B-22E1-2B90091577C6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7BCADD6-56DD-244B-391E-C0C996D79781}"/>
              </a:ext>
            </a:extLst>
          </p:cNvPr>
          <p:cNvGrpSpPr/>
          <p:nvPr/>
        </p:nvGrpSpPr>
        <p:grpSpPr>
          <a:xfrm>
            <a:off x="8667872" y="3672819"/>
            <a:ext cx="2778362" cy="858410"/>
            <a:chOff x="-142065" y="1886576"/>
            <a:chExt cx="2778362" cy="85841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2AC191-12BE-DF7F-C2D7-D8ACF3F333BD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824AD76-1F0A-73AB-F467-A673EA09A1F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E1C75B5-0684-BFC4-CFE6-1AA6F3E548A8}"/>
              </a:ext>
            </a:extLst>
          </p:cNvPr>
          <p:cNvGrpSpPr/>
          <p:nvPr/>
        </p:nvGrpSpPr>
        <p:grpSpPr>
          <a:xfrm>
            <a:off x="623686" y="3738730"/>
            <a:ext cx="2766293" cy="858410"/>
            <a:chOff x="-129996" y="1886576"/>
            <a:chExt cx="2766293" cy="85841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4A90506-C8C5-0C73-13DC-2F3340232216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CC9A25F-4117-CE88-F5D9-D24BCDCBE109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2768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 rot="1885463">
            <a:off x="7824687" y="1412950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7844218" y="2815762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1600" b="1" dirty="0">
              <a:gradFill>
                <a:gsLst>
                  <a:gs pos="0">
                    <a:srgbClr val="D51C19"/>
                  </a:gs>
                  <a:gs pos="100000">
                    <a:srgbClr val="D51C19">
                      <a:alpha val="45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id="{EEB7E532-6F44-C42E-CF6A-F67FD76B4468}"/>
              </a:ext>
            </a:extLst>
          </p:cNvPr>
          <p:cNvSpPr/>
          <p:nvPr/>
        </p:nvSpPr>
        <p:spPr>
          <a:xfrm>
            <a:off x="2238007" y="2105309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0F595D-1C48-F3D8-DA0F-FEFADE374CDE}"/>
              </a:ext>
            </a:extLst>
          </p:cNvPr>
          <p:cNvSpPr txBox="1"/>
          <p:nvPr/>
        </p:nvSpPr>
        <p:spPr>
          <a:xfrm>
            <a:off x="3108160" y="210414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2A2876-75B2-734E-EEC9-4CEBD7C41A93}"/>
              </a:ext>
            </a:extLst>
          </p:cNvPr>
          <p:cNvSpPr txBox="1"/>
          <p:nvPr/>
        </p:nvSpPr>
        <p:spPr>
          <a:xfrm>
            <a:off x="6096000" y="1407684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ln w="25400"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iconfont-1096-617929">
            <a:extLst>
              <a:ext uri="{FF2B5EF4-FFF2-40B4-BE49-F238E27FC236}">
                <a16:creationId xmlns:a16="http://schemas.microsoft.com/office/drawing/2014/main" id="{BDAF3287-7704-257B-16C7-FCD939B25912}"/>
              </a:ext>
            </a:extLst>
          </p:cNvPr>
          <p:cNvSpPr/>
          <p:nvPr/>
        </p:nvSpPr>
        <p:spPr>
          <a:xfrm rot="1885463">
            <a:off x="6649181" y="3504510"/>
            <a:ext cx="248792" cy="247825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DF0432-0A82-B152-FF0C-3CEEAD642C85}"/>
              </a:ext>
            </a:extLst>
          </p:cNvPr>
          <p:cNvSpPr txBox="1"/>
          <p:nvPr/>
        </p:nvSpPr>
        <p:spPr>
          <a:xfrm>
            <a:off x="2131116" y="3013822"/>
            <a:ext cx="3926784" cy="83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8088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Shape 18829">
            <a:extLst>
              <a:ext uri="{FF2B5EF4-FFF2-40B4-BE49-F238E27FC236}">
                <a16:creationId xmlns:a16="http://schemas.microsoft.com/office/drawing/2014/main" id="{468F49D5-1B3B-DD20-2591-089E3D77C270}"/>
              </a:ext>
            </a:extLst>
          </p:cNvPr>
          <p:cNvSpPr/>
          <p:nvPr/>
        </p:nvSpPr>
        <p:spPr>
          <a:xfrm>
            <a:off x="-152400" y="2820293"/>
            <a:ext cx="724998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0369" y="0"/>
                </a:lnTo>
                <a:lnTo>
                  <a:pt x="21600" y="10563"/>
                </a:lnTo>
                <a:lnTo>
                  <a:pt x="2036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3600000" scaled="0"/>
          </a:gradFill>
          <a:ln>
            <a:solidFill>
              <a:srgbClr val="E82D10"/>
            </a:solidFill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>
                <a:latin typeface="Roboto condensed"/>
                <a:ea typeface="Roboto condensed"/>
                <a:cs typeface="Roboto condensed"/>
                <a:sym typeface="Roboto condensed"/>
              </a:defRPr>
            </a:pPr>
            <a:endParaRPr sz="2400">
              <a:cs typeface="+mn-ea"/>
              <a:sym typeface="+mn-lt"/>
            </a:endParaRPr>
          </a:p>
        </p:txBody>
      </p:sp>
      <p:sp>
        <p:nvSpPr>
          <p:cNvPr id="4" name="Shape 18830">
            <a:extLst>
              <a:ext uri="{FF2B5EF4-FFF2-40B4-BE49-F238E27FC236}">
                <a16:creationId xmlns:a16="http://schemas.microsoft.com/office/drawing/2014/main" id="{8F3015B1-51A0-646D-45B9-9FFA3FADB13C}"/>
              </a:ext>
            </a:extLst>
          </p:cNvPr>
          <p:cNvSpPr/>
          <p:nvPr/>
        </p:nvSpPr>
        <p:spPr>
          <a:xfrm>
            <a:off x="3881691" y="2820293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1" y="0"/>
                </a:lnTo>
                <a:lnTo>
                  <a:pt x="0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Shape 18831">
            <a:extLst>
              <a:ext uri="{FF2B5EF4-FFF2-40B4-BE49-F238E27FC236}">
                <a16:creationId xmlns:a16="http://schemas.microsoft.com/office/drawing/2014/main" id="{82384395-222A-270C-12C5-8CB62E1172A6}"/>
              </a:ext>
            </a:extLst>
          </p:cNvPr>
          <p:cNvSpPr/>
          <p:nvPr/>
        </p:nvSpPr>
        <p:spPr>
          <a:xfrm>
            <a:off x="4671124" y="2820293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2" y="0"/>
                </a:lnTo>
                <a:lnTo>
                  <a:pt x="1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2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Shape 18832">
            <a:extLst>
              <a:ext uri="{FF2B5EF4-FFF2-40B4-BE49-F238E27FC236}">
                <a16:creationId xmlns:a16="http://schemas.microsoft.com/office/drawing/2014/main" id="{AF44C68B-3BAD-D65E-51C9-5AB48D40376F}"/>
              </a:ext>
            </a:extLst>
          </p:cNvPr>
          <p:cNvSpPr/>
          <p:nvPr/>
        </p:nvSpPr>
        <p:spPr>
          <a:xfrm>
            <a:off x="5460561" y="2820293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2" y="0"/>
                </a:lnTo>
                <a:lnTo>
                  <a:pt x="0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Shape 18833">
            <a:extLst>
              <a:ext uri="{FF2B5EF4-FFF2-40B4-BE49-F238E27FC236}">
                <a16:creationId xmlns:a16="http://schemas.microsoft.com/office/drawing/2014/main" id="{4E428DEA-73F9-450B-8DDB-A095E4E0E1EA}"/>
              </a:ext>
            </a:extLst>
          </p:cNvPr>
          <p:cNvSpPr/>
          <p:nvPr/>
        </p:nvSpPr>
        <p:spPr>
          <a:xfrm>
            <a:off x="6279074" y="2820293"/>
            <a:ext cx="955397" cy="137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9911" y="0"/>
                </a:lnTo>
                <a:lnTo>
                  <a:pt x="1" y="0"/>
                </a:lnTo>
                <a:lnTo>
                  <a:pt x="11688" y="10800"/>
                </a:lnTo>
                <a:lnTo>
                  <a:pt x="0" y="21600"/>
                </a:lnTo>
                <a:lnTo>
                  <a:pt x="9911" y="21600"/>
                </a:lnTo>
                <a:lnTo>
                  <a:pt x="21600" y="10800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Shape 18841">
            <a:extLst>
              <a:ext uri="{FF2B5EF4-FFF2-40B4-BE49-F238E27FC236}">
                <a16:creationId xmlns:a16="http://schemas.microsoft.com/office/drawing/2014/main" id="{201F1415-A594-4B25-0121-7BF05AE4BCC4}"/>
              </a:ext>
            </a:extLst>
          </p:cNvPr>
          <p:cNvSpPr/>
          <p:nvPr/>
        </p:nvSpPr>
        <p:spPr>
          <a:xfrm>
            <a:off x="4273498" y="1426997"/>
            <a:ext cx="1127180" cy="481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40000"/>
              </a:lnSpc>
              <a:defRPr sz="10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b="1" dirty="0">
                <a:solidFill>
                  <a:srgbClr val="E3161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800" b="1" dirty="0">
              <a:solidFill>
                <a:srgbClr val="E3161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18843">
            <a:extLst>
              <a:ext uri="{FF2B5EF4-FFF2-40B4-BE49-F238E27FC236}">
                <a16:creationId xmlns:a16="http://schemas.microsoft.com/office/drawing/2014/main" id="{79B3BBE3-8A25-D84E-07EE-4736AEB8CF71}"/>
              </a:ext>
            </a:extLst>
          </p:cNvPr>
          <p:cNvSpPr/>
          <p:nvPr/>
        </p:nvSpPr>
        <p:spPr>
          <a:xfrm>
            <a:off x="3881691" y="4535134"/>
            <a:ext cx="1127180" cy="481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40000"/>
              </a:lnSpc>
              <a:defRPr sz="10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b="1" dirty="0">
                <a:solidFill>
                  <a:srgbClr val="E3161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3E6D034-24DE-540C-9051-C5774E416FF2}"/>
              </a:ext>
            </a:extLst>
          </p:cNvPr>
          <p:cNvGrpSpPr/>
          <p:nvPr/>
        </p:nvGrpSpPr>
        <p:grpSpPr>
          <a:xfrm>
            <a:off x="7830480" y="1484524"/>
            <a:ext cx="489772" cy="489773"/>
            <a:chOff x="7830480" y="1254458"/>
            <a:chExt cx="489772" cy="489773"/>
          </a:xfrm>
        </p:grpSpPr>
        <p:sp>
          <p:nvSpPr>
            <p:cNvPr id="25" name="Shape 18846">
              <a:extLst>
                <a:ext uri="{FF2B5EF4-FFF2-40B4-BE49-F238E27FC236}">
                  <a16:creationId xmlns:a16="http://schemas.microsoft.com/office/drawing/2014/main" id="{8C59D901-713B-04E4-D933-1B24C4A5FC2A}"/>
                </a:ext>
              </a:extLst>
            </p:cNvPr>
            <p:cNvSpPr/>
            <p:nvPr/>
          </p:nvSpPr>
          <p:spPr>
            <a:xfrm>
              <a:off x="7830480" y="1254458"/>
              <a:ext cx="489772" cy="489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74BA4AC3-BD42-CE48-B043-B0B74A80890E}"/>
                </a:ext>
              </a:extLst>
            </p:cNvPr>
            <p:cNvGrpSpPr/>
            <p:nvPr/>
          </p:nvGrpSpPr>
          <p:grpSpPr>
            <a:xfrm>
              <a:off x="7964674" y="1391150"/>
              <a:ext cx="214689" cy="214693"/>
              <a:chOff x="7964674" y="1391150"/>
              <a:chExt cx="214689" cy="214693"/>
            </a:xfrm>
            <a:solidFill>
              <a:schemeClr val="bg1"/>
            </a:solidFill>
          </p:grpSpPr>
          <p:sp>
            <p:nvSpPr>
              <p:cNvPr id="26" name="Shape 18850">
                <a:extLst>
                  <a:ext uri="{FF2B5EF4-FFF2-40B4-BE49-F238E27FC236}">
                    <a16:creationId xmlns:a16="http://schemas.microsoft.com/office/drawing/2014/main" id="{81D733B5-6580-E991-2537-108DE7BD6EBB}"/>
                  </a:ext>
                </a:extLst>
              </p:cNvPr>
              <p:cNvSpPr/>
              <p:nvPr/>
            </p:nvSpPr>
            <p:spPr>
              <a:xfrm>
                <a:off x="7964674" y="1391150"/>
                <a:ext cx="214689" cy="21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27" name="Shape 18851">
                <a:extLst>
                  <a:ext uri="{FF2B5EF4-FFF2-40B4-BE49-F238E27FC236}">
                    <a16:creationId xmlns:a16="http://schemas.microsoft.com/office/drawing/2014/main" id="{2EB958AC-43FB-96B4-EB47-DB4768B8D544}"/>
                  </a:ext>
                </a:extLst>
              </p:cNvPr>
              <p:cNvSpPr/>
              <p:nvPr/>
            </p:nvSpPr>
            <p:spPr>
              <a:xfrm>
                <a:off x="8063243" y="1462842"/>
                <a:ext cx="42565" cy="42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28" name="Shape 18852">
                <a:extLst>
                  <a:ext uri="{FF2B5EF4-FFF2-40B4-BE49-F238E27FC236}">
                    <a16:creationId xmlns:a16="http://schemas.microsoft.com/office/drawing/2014/main" id="{C1ED0832-FA18-8522-4850-598BA11D0617}"/>
                  </a:ext>
                </a:extLst>
              </p:cNvPr>
              <p:cNvSpPr/>
              <p:nvPr/>
            </p:nvSpPr>
            <p:spPr>
              <a:xfrm>
                <a:off x="8063243" y="1391154"/>
                <a:ext cx="114253" cy="113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29" name="Shape 18853">
                <a:extLst>
                  <a:ext uri="{FF2B5EF4-FFF2-40B4-BE49-F238E27FC236}">
                    <a16:creationId xmlns:a16="http://schemas.microsoft.com/office/drawing/2014/main" id="{EAE1109C-39D1-6416-6299-7E05A26BB1CB}"/>
                  </a:ext>
                </a:extLst>
              </p:cNvPr>
              <p:cNvSpPr/>
              <p:nvPr/>
            </p:nvSpPr>
            <p:spPr>
              <a:xfrm>
                <a:off x="8063242" y="1426997"/>
                <a:ext cx="78411" cy="78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B249016-1463-67F5-815E-4D112204BF15}"/>
              </a:ext>
            </a:extLst>
          </p:cNvPr>
          <p:cNvGrpSpPr/>
          <p:nvPr/>
        </p:nvGrpSpPr>
        <p:grpSpPr>
          <a:xfrm>
            <a:off x="7830480" y="2503949"/>
            <a:ext cx="489772" cy="489773"/>
            <a:chOff x="7830480" y="2503949"/>
            <a:chExt cx="489772" cy="489773"/>
          </a:xfrm>
        </p:grpSpPr>
        <p:sp>
          <p:nvSpPr>
            <p:cNvPr id="35" name="Shape 18856">
              <a:extLst>
                <a:ext uri="{FF2B5EF4-FFF2-40B4-BE49-F238E27FC236}">
                  <a16:creationId xmlns:a16="http://schemas.microsoft.com/office/drawing/2014/main" id="{5E32257E-6737-61EC-CC0A-6170BE69D985}"/>
                </a:ext>
              </a:extLst>
            </p:cNvPr>
            <p:cNvSpPr/>
            <p:nvPr/>
          </p:nvSpPr>
          <p:spPr>
            <a:xfrm>
              <a:off x="7830480" y="2503949"/>
              <a:ext cx="489772" cy="489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46549717-F5C7-3B18-8EFA-B893F5248DA0}"/>
                </a:ext>
              </a:extLst>
            </p:cNvPr>
            <p:cNvGrpSpPr/>
            <p:nvPr/>
          </p:nvGrpSpPr>
          <p:grpSpPr>
            <a:xfrm>
              <a:off x="7966527" y="2640646"/>
              <a:ext cx="213100" cy="214691"/>
              <a:chOff x="7966527" y="2640646"/>
              <a:chExt cx="213100" cy="214691"/>
            </a:xfrm>
            <a:solidFill>
              <a:schemeClr val="bg1"/>
            </a:solidFill>
          </p:grpSpPr>
          <p:sp>
            <p:nvSpPr>
              <p:cNvPr id="36" name="Shape 18860">
                <a:extLst>
                  <a:ext uri="{FF2B5EF4-FFF2-40B4-BE49-F238E27FC236}">
                    <a16:creationId xmlns:a16="http://schemas.microsoft.com/office/drawing/2014/main" id="{98F25053-5E9B-8CAD-2853-F06EA42C0150}"/>
                  </a:ext>
                </a:extLst>
              </p:cNvPr>
              <p:cNvSpPr/>
              <p:nvPr/>
            </p:nvSpPr>
            <p:spPr>
              <a:xfrm>
                <a:off x="7966527" y="2640646"/>
                <a:ext cx="213100" cy="214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37" name="Shape 18861">
                <a:extLst>
                  <a:ext uri="{FF2B5EF4-FFF2-40B4-BE49-F238E27FC236}">
                    <a16:creationId xmlns:a16="http://schemas.microsoft.com/office/drawing/2014/main" id="{7B32BD80-01B7-F5B1-387C-E045D3BD0E0F}"/>
                  </a:ext>
                </a:extLst>
              </p:cNvPr>
              <p:cNvSpPr/>
              <p:nvPr/>
            </p:nvSpPr>
            <p:spPr>
              <a:xfrm>
                <a:off x="8043479" y="2679037"/>
                <a:ext cx="45877" cy="83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38" name="Shape 18862">
                <a:extLst>
                  <a:ext uri="{FF2B5EF4-FFF2-40B4-BE49-F238E27FC236}">
                    <a16:creationId xmlns:a16="http://schemas.microsoft.com/office/drawing/2014/main" id="{4F2DEB2F-DEFE-5205-81E0-B5CF8217D0AA}"/>
                  </a:ext>
                </a:extLst>
              </p:cNvPr>
              <p:cNvSpPr/>
              <p:nvPr/>
            </p:nvSpPr>
            <p:spPr>
              <a:xfrm>
                <a:off x="8070116" y="2673447"/>
                <a:ext cx="9620" cy="24228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39" name="Shape 18863">
                <a:extLst>
                  <a:ext uri="{FF2B5EF4-FFF2-40B4-BE49-F238E27FC236}">
                    <a16:creationId xmlns:a16="http://schemas.microsoft.com/office/drawing/2014/main" id="{2BDB08BF-73CB-B18A-CE83-2E4AA94E46CF}"/>
                  </a:ext>
                </a:extLst>
              </p:cNvPr>
              <p:cNvSpPr/>
              <p:nvPr/>
            </p:nvSpPr>
            <p:spPr>
              <a:xfrm>
                <a:off x="8099713" y="2694319"/>
                <a:ext cx="24048" cy="24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0" name="Shape 18864">
                <a:extLst>
                  <a:ext uri="{FF2B5EF4-FFF2-40B4-BE49-F238E27FC236}">
                    <a16:creationId xmlns:a16="http://schemas.microsoft.com/office/drawing/2014/main" id="{79FCC513-8E3F-9EFA-5BCB-B9870692EC41}"/>
                  </a:ext>
                </a:extLst>
              </p:cNvPr>
              <p:cNvSpPr/>
              <p:nvPr/>
            </p:nvSpPr>
            <p:spPr>
              <a:xfrm>
                <a:off x="8117470" y="2733081"/>
                <a:ext cx="24048" cy="9692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1" name="Shape 18865">
                <a:extLst>
                  <a:ext uri="{FF2B5EF4-FFF2-40B4-BE49-F238E27FC236}">
                    <a16:creationId xmlns:a16="http://schemas.microsoft.com/office/drawing/2014/main" id="{25FA9445-B1F4-075B-D019-B628917152C8}"/>
                  </a:ext>
                </a:extLst>
              </p:cNvPr>
              <p:cNvSpPr/>
              <p:nvPr/>
            </p:nvSpPr>
            <p:spPr>
              <a:xfrm>
                <a:off x="8005001" y="2733081"/>
                <a:ext cx="24048" cy="9692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2" name="Shape 18866">
                <a:extLst>
                  <a:ext uri="{FF2B5EF4-FFF2-40B4-BE49-F238E27FC236}">
                    <a16:creationId xmlns:a16="http://schemas.microsoft.com/office/drawing/2014/main" id="{03A4B1A0-DF57-1A4C-415C-BC37187D0F08}"/>
                  </a:ext>
                </a:extLst>
              </p:cNvPr>
              <p:cNvSpPr/>
              <p:nvPr/>
            </p:nvSpPr>
            <p:spPr>
              <a:xfrm>
                <a:off x="8019801" y="2694319"/>
                <a:ext cx="24049" cy="24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CFD715E-A137-C769-72A5-D3C7C1C6B64C}"/>
              </a:ext>
            </a:extLst>
          </p:cNvPr>
          <p:cNvGrpSpPr/>
          <p:nvPr/>
        </p:nvGrpSpPr>
        <p:grpSpPr>
          <a:xfrm>
            <a:off x="7830480" y="3570005"/>
            <a:ext cx="489772" cy="489773"/>
            <a:chOff x="7830480" y="4272084"/>
            <a:chExt cx="489772" cy="489773"/>
          </a:xfrm>
        </p:grpSpPr>
        <p:sp>
          <p:nvSpPr>
            <p:cNvPr id="48" name="Shape 18869">
              <a:extLst>
                <a:ext uri="{FF2B5EF4-FFF2-40B4-BE49-F238E27FC236}">
                  <a16:creationId xmlns:a16="http://schemas.microsoft.com/office/drawing/2014/main" id="{5C5E2C45-11CC-A126-20CA-6511EC37F1C1}"/>
                </a:ext>
              </a:extLst>
            </p:cNvPr>
            <p:cNvSpPr/>
            <p:nvPr/>
          </p:nvSpPr>
          <p:spPr>
            <a:xfrm>
              <a:off x="7830480" y="4272084"/>
              <a:ext cx="489772" cy="489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Shape 18873">
              <a:extLst>
                <a:ext uri="{FF2B5EF4-FFF2-40B4-BE49-F238E27FC236}">
                  <a16:creationId xmlns:a16="http://schemas.microsoft.com/office/drawing/2014/main" id="{4BFA4542-11C3-5073-808D-C8DC122686FF}"/>
                </a:ext>
              </a:extLst>
            </p:cNvPr>
            <p:cNvSpPr/>
            <p:nvPr/>
          </p:nvSpPr>
          <p:spPr>
            <a:xfrm>
              <a:off x="7971410" y="4410962"/>
              <a:ext cx="213099" cy="213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5F9371F-D685-A246-B664-6B5EC8FD31AC}"/>
              </a:ext>
            </a:extLst>
          </p:cNvPr>
          <p:cNvGrpSpPr/>
          <p:nvPr/>
        </p:nvGrpSpPr>
        <p:grpSpPr>
          <a:xfrm>
            <a:off x="7830480" y="4636061"/>
            <a:ext cx="489772" cy="489773"/>
            <a:chOff x="7830480" y="4948724"/>
            <a:chExt cx="489772" cy="489773"/>
          </a:xfrm>
        </p:grpSpPr>
        <p:sp>
          <p:nvSpPr>
            <p:cNvPr id="55" name="Shape 18875">
              <a:extLst>
                <a:ext uri="{FF2B5EF4-FFF2-40B4-BE49-F238E27FC236}">
                  <a16:creationId xmlns:a16="http://schemas.microsoft.com/office/drawing/2014/main" id="{0739808E-727D-DCFE-E442-6329CCFE0DF3}"/>
                </a:ext>
              </a:extLst>
            </p:cNvPr>
            <p:cNvSpPr/>
            <p:nvPr/>
          </p:nvSpPr>
          <p:spPr>
            <a:xfrm>
              <a:off x="7830480" y="4948724"/>
              <a:ext cx="489772" cy="489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709833A-B8B7-4B7B-D8B5-4368A3FDD624}"/>
                </a:ext>
              </a:extLst>
            </p:cNvPr>
            <p:cNvGrpSpPr/>
            <p:nvPr/>
          </p:nvGrpSpPr>
          <p:grpSpPr>
            <a:xfrm>
              <a:off x="7975389" y="5099107"/>
              <a:ext cx="213101" cy="213100"/>
              <a:chOff x="7975389" y="5099107"/>
              <a:chExt cx="213101" cy="213100"/>
            </a:xfrm>
            <a:solidFill>
              <a:schemeClr val="bg1"/>
            </a:solidFill>
          </p:grpSpPr>
          <p:sp>
            <p:nvSpPr>
              <p:cNvPr id="56" name="Shape 18879">
                <a:extLst>
                  <a:ext uri="{FF2B5EF4-FFF2-40B4-BE49-F238E27FC236}">
                    <a16:creationId xmlns:a16="http://schemas.microsoft.com/office/drawing/2014/main" id="{B669535C-F362-DB51-4C81-38291522DEA3}"/>
                  </a:ext>
                </a:extLst>
              </p:cNvPr>
              <p:cNvSpPr/>
              <p:nvPr/>
            </p:nvSpPr>
            <p:spPr>
              <a:xfrm>
                <a:off x="7975389" y="5208807"/>
                <a:ext cx="103401" cy="103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57" name="Shape 18880">
                <a:extLst>
                  <a:ext uri="{FF2B5EF4-FFF2-40B4-BE49-F238E27FC236}">
                    <a16:creationId xmlns:a16="http://schemas.microsoft.com/office/drawing/2014/main" id="{5F4D2E9B-3E86-CF3D-419F-59C1EBB64A72}"/>
                  </a:ext>
                </a:extLst>
              </p:cNvPr>
              <p:cNvSpPr/>
              <p:nvPr/>
            </p:nvSpPr>
            <p:spPr>
              <a:xfrm>
                <a:off x="8085090" y="5137651"/>
                <a:ext cx="65228" cy="65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58" name="Shape 18881">
                <a:extLst>
                  <a:ext uri="{FF2B5EF4-FFF2-40B4-BE49-F238E27FC236}">
                    <a16:creationId xmlns:a16="http://schemas.microsoft.com/office/drawing/2014/main" id="{1749C54E-4D57-393F-C5CE-19141EC14037}"/>
                  </a:ext>
                </a:extLst>
              </p:cNvPr>
              <p:cNvSpPr/>
              <p:nvPr/>
            </p:nvSpPr>
            <p:spPr>
              <a:xfrm>
                <a:off x="8123632" y="5099108"/>
                <a:ext cx="64117" cy="6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59" name="Shape 18882">
                <a:extLst>
                  <a:ext uri="{FF2B5EF4-FFF2-40B4-BE49-F238E27FC236}">
                    <a16:creationId xmlns:a16="http://schemas.microsoft.com/office/drawing/2014/main" id="{EC7B1F27-2FF2-8B27-4EE4-1D9BE1CD892D}"/>
                  </a:ext>
                </a:extLst>
              </p:cNvPr>
              <p:cNvSpPr/>
              <p:nvPr/>
            </p:nvSpPr>
            <p:spPr>
              <a:xfrm>
                <a:off x="7975390" y="5099107"/>
                <a:ext cx="213100" cy="212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图形 14">
            <a:extLst>
              <a:ext uri="{FF2B5EF4-FFF2-40B4-BE49-F238E27FC236}">
                <a16:creationId xmlns:a16="http://schemas.microsoft.com/office/drawing/2014/main" id="{102C0B29-CF18-8568-BF78-811D3B37100C}"/>
              </a:ext>
            </a:extLst>
          </p:cNvPr>
          <p:cNvSpPr/>
          <p:nvPr/>
        </p:nvSpPr>
        <p:spPr>
          <a:xfrm>
            <a:off x="1131465" y="1462841"/>
            <a:ext cx="1971154" cy="2753267"/>
          </a:xfrm>
          <a:custGeom>
            <a:avLst/>
            <a:gdLst>
              <a:gd name="connsiteX0" fmla="*/ 1597216 w 2334005"/>
              <a:gd name="connsiteY0" fmla="*/ 3260090 h 3260090"/>
              <a:gd name="connsiteX1" fmla="*/ 1597025 w 2334005"/>
              <a:gd name="connsiteY1" fmla="*/ 3194559 h 3260090"/>
              <a:gd name="connsiteX2" fmla="*/ 1744535 w 2334005"/>
              <a:gd name="connsiteY2" fmla="*/ 2985643 h 3260090"/>
              <a:gd name="connsiteX3" fmla="*/ 1695387 w 2334005"/>
              <a:gd name="connsiteY3" fmla="*/ 2727579 h 3260090"/>
              <a:gd name="connsiteX4" fmla="*/ 1695387 w 2334005"/>
              <a:gd name="connsiteY4" fmla="*/ 2531110 h 3260090"/>
              <a:gd name="connsiteX5" fmla="*/ 1547876 w 2334005"/>
              <a:gd name="connsiteY5" fmla="*/ 1892046 h 3260090"/>
              <a:gd name="connsiteX6" fmla="*/ 1572451 w 2334005"/>
              <a:gd name="connsiteY6" fmla="*/ 1707896 h 3260090"/>
              <a:gd name="connsiteX7" fmla="*/ 1683067 w 2334005"/>
              <a:gd name="connsiteY7" fmla="*/ 1535811 h 3260090"/>
              <a:gd name="connsiteX8" fmla="*/ 2334006 w 2334005"/>
              <a:gd name="connsiteY8" fmla="*/ 1117981 h 3260090"/>
              <a:gd name="connsiteX9" fmla="*/ 2125281 w 2334005"/>
              <a:gd name="connsiteY9" fmla="*/ 884682 h 3260090"/>
              <a:gd name="connsiteX10" fmla="*/ 2076132 w 2334005"/>
              <a:gd name="connsiteY10" fmla="*/ 810959 h 3260090"/>
              <a:gd name="connsiteX11" fmla="*/ 1695387 w 2334005"/>
              <a:gd name="connsiteY11" fmla="*/ 479108 h 3260090"/>
              <a:gd name="connsiteX12" fmla="*/ 1609344 w 2334005"/>
              <a:gd name="connsiteY12" fmla="*/ 454533 h 3260090"/>
              <a:gd name="connsiteX13" fmla="*/ 1547876 w 2334005"/>
              <a:gd name="connsiteY13" fmla="*/ 393065 h 3260090"/>
              <a:gd name="connsiteX14" fmla="*/ 1535557 w 2334005"/>
              <a:gd name="connsiteY14" fmla="*/ 319532 h 3260090"/>
              <a:gd name="connsiteX15" fmla="*/ 1523238 w 2334005"/>
              <a:gd name="connsiteY15" fmla="*/ 356172 h 3260090"/>
              <a:gd name="connsiteX16" fmla="*/ 1461770 w 2334005"/>
              <a:gd name="connsiteY16" fmla="*/ 319532 h 3260090"/>
              <a:gd name="connsiteX17" fmla="*/ 1375728 w 2334005"/>
              <a:gd name="connsiteY17" fmla="*/ 356172 h 3260090"/>
              <a:gd name="connsiteX18" fmla="*/ 1326769 w 2334005"/>
              <a:gd name="connsiteY18" fmla="*/ 368491 h 3260090"/>
              <a:gd name="connsiteX19" fmla="*/ 1240727 w 2334005"/>
              <a:gd name="connsiteY19" fmla="*/ 503682 h 3260090"/>
              <a:gd name="connsiteX20" fmla="*/ 1203833 w 2334005"/>
              <a:gd name="connsiteY20" fmla="*/ 577406 h 3260090"/>
              <a:gd name="connsiteX21" fmla="*/ 1203833 w 2334005"/>
              <a:gd name="connsiteY21" fmla="*/ 589725 h 3260090"/>
              <a:gd name="connsiteX22" fmla="*/ 1314450 w 2334005"/>
              <a:gd name="connsiteY22" fmla="*/ 638874 h 3260090"/>
              <a:gd name="connsiteX23" fmla="*/ 1547749 w 2334005"/>
              <a:gd name="connsiteY23" fmla="*/ 688023 h 3260090"/>
              <a:gd name="connsiteX24" fmla="*/ 1756664 w 2334005"/>
              <a:gd name="connsiteY24" fmla="*/ 884682 h 3260090"/>
              <a:gd name="connsiteX25" fmla="*/ 1867027 w 2334005"/>
              <a:gd name="connsiteY25" fmla="*/ 1007555 h 3260090"/>
              <a:gd name="connsiteX26" fmla="*/ 1768729 w 2334005"/>
              <a:gd name="connsiteY26" fmla="*/ 1069023 h 3260090"/>
              <a:gd name="connsiteX27" fmla="*/ 1486281 w 2334005"/>
              <a:gd name="connsiteY27" fmla="*/ 946150 h 3260090"/>
              <a:gd name="connsiteX28" fmla="*/ 1252982 w 2334005"/>
              <a:gd name="connsiteY28" fmla="*/ 995299 h 3260090"/>
              <a:gd name="connsiteX29" fmla="*/ 1142365 w 2334005"/>
              <a:gd name="connsiteY29" fmla="*/ 946150 h 3260090"/>
              <a:gd name="connsiteX30" fmla="*/ 1044067 w 2334005"/>
              <a:gd name="connsiteY30" fmla="*/ 860108 h 3260090"/>
              <a:gd name="connsiteX31" fmla="*/ 1031748 w 2334005"/>
              <a:gd name="connsiteY31" fmla="*/ 823214 h 3260090"/>
              <a:gd name="connsiteX32" fmla="*/ 1093216 w 2334005"/>
              <a:gd name="connsiteY32" fmla="*/ 638874 h 3260090"/>
              <a:gd name="connsiteX33" fmla="*/ 1154684 w 2334005"/>
              <a:gd name="connsiteY33" fmla="*/ 343916 h 3260090"/>
              <a:gd name="connsiteX34" fmla="*/ 823087 w 2334005"/>
              <a:gd name="connsiteY34" fmla="*/ 0 h 3260090"/>
              <a:gd name="connsiteX35" fmla="*/ 565213 w 2334005"/>
              <a:gd name="connsiteY35" fmla="*/ 98298 h 3260090"/>
              <a:gd name="connsiteX36" fmla="*/ 479171 w 2334005"/>
              <a:gd name="connsiteY36" fmla="*/ 294958 h 3260090"/>
              <a:gd name="connsiteX37" fmla="*/ 466852 w 2334005"/>
              <a:gd name="connsiteY37" fmla="*/ 380746 h 3260090"/>
              <a:gd name="connsiteX38" fmla="*/ 491426 w 2334005"/>
              <a:gd name="connsiteY38" fmla="*/ 528257 h 3260090"/>
              <a:gd name="connsiteX39" fmla="*/ 516001 w 2334005"/>
              <a:gd name="connsiteY39" fmla="*/ 552831 h 3260090"/>
              <a:gd name="connsiteX40" fmla="*/ 565150 w 2334005"/>
              <a:gd name="connsiteY40" fmla="*/ 663448 h 3260090"/>
              <a:gd name="connsiteX41" fmla="*/ 540576 w 2334005"/>
              <a:gd name="connsiteY41" fmla="*/ 688023 h 3260090"/>
              <a:gd name="connsiteX42" fmla="*/ 626364 w 2334005"/>
              <a:gd name="connsiteY42" fmla="*/ 847789 h 3260090"/>
              <a:gd name="connsiteX43" fmla="*/ 565150 w 2334005"/>
              <a:gd name="connsiteY43" fmla="*/ 884682 h 3260090"/>
              <a:gd name="connsiteX44" fmla="*/ 552831 w 2334005"/>
              <a:gd name="connsiteY44" fmla="*/ 933831 h 3260090"/>
              <a:gd name="connsiteX45" fmla="*/ 49149 w 2334005"/>
              <a:gd name="connsiteY45" fmla="*/ 1290003 h 3260090"/>
              <a:gd name="connsiteX46" fmla="*/ 0 w 2334005"/>
              <a:gd name="connsiteY46" fmla="*/ 1363726 h 3260090"/>
              <a:gd name="connsiteX47" fmla="*/ 12319 w 2334005"/>
              <a:gd name="connsiteY47" fmla="*/ 1437450 h 3260090"/>
              <a:gd name="connsiteX48" fmla="*/ 36893 w 2334005"/>
              <a:gd name="connsiteY48" fmla="*/ 1879664 h 3260090"/>
              <a:gd name="connsiteX49" fmla="*/ 12319 w 2334005"/>
              <a:gd name="connsiteY49" fmla="*/ 2002536 h 3260090"/>
              <a:gd name="connsiteX50" fmla="*/ 61468 w 2334005"/>
              <a:gd name="connsiteY50" fmla="*/ 2408111 h 3260090"/>
              <a:gd name="connsiteX51" fmla="*/ 135191 w 2334005"/>
              <a:gd name="connsiteY51" fmla="*/ 2629091 h 3260090"/>
              <a:gd name="connsiteX52" fmla="*/ 208724 w 2334005"/>
              <a:gd name="connsiteY52" fmla="*/ 2751963 h 3260090"/>
              <a:gd name="connsiteX53" fmla="*/ 270192 w 2334005"/>
              <a:gd name="connsiteY53" fmla="*/ 2960878 h 3260090"/>
              <a:gd name="connsiteX54" fmla="*/ 319341 w 2334005"/>
              <a:gd name="connsiteY54" fmla="*/ 3022346 h 3260090"/>
              <a:gd name="connsiteX55" fmla="*/ 343916 w 2334005"/>
              <a:gd name="connsiteY55" fmla="*/ 3120644 h 3260090"/>
              <a:gd name="connsiteX56" fmla="*/ 333375 w 2334005"/>
              <a:gd name="connsiteY56" fmla="*/ 3252407 h 3260090"/>
              <a:gd name="connsiteX57" fmla="*/ 1597216 w 2334005"/>
              <a:gd name="connsiteY57" fmla="*/ 3260090 h 326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334005" h="3260090">
                <a:moveTo>
                  <a:pt x="1597216" y="3260090"/>
                </a:moveTo>
                <a:cubicBezTo>
                  <a:pt x="1594612" y="3234436"/>
                  <a:pt x="1597025" y="3210941"/>
                  <a:pt x="1597025" y="3194559"/>
                </a:cubicBezTo>
                <a:cubicBezTo>
                  <a:pt x="1597025" y="3047048"/>
                  <a:pt x="1744535" y="3071686"/>
                  <a:pt x="1744535" y="2985643"/>
                </a:cubicBezTo>
                <a:cubicBezTo>
                  <a:pt x="1744535" y="2948750"/>
                  <a:pt x="1707642" y="2813558"/>
                  <a:pt x="1695387" y="2727579"/>
                </a:cubicBezTo>
                <a:lnTo>
                  <a:pt x="1695387" y="2531110"/>
                </a:lnTo>
                <a:lnTo>
                  <a:pt x="1547876" y="1892046"/>
                </a:lnTo>
                <a:cubicBezTo>
                  <a:pt x="1560195" y="1842897"/>
                  <a:pt x="1547876" y="1757045"/>
                  <a:pt x="1572451" y="1707896"/>
                </a:cubicBezTo>
                <a:cubicBezTo>
                  <a:pt x="1609344" y="1634173"/>
                  <a:pt x="1633918" y="1572705"/>
                  <a:pt x="1683067" y="1535811"/>
                </a:cubicBezTo>
                <a:cubicBezTo>
                  <a:pt x="1695387" y="1523492"/>
                  <a:pt x="2334006" y="1290003"/>
                  <a:pt x="2334006" y="1117981"/>
                </a:cubicBezTo>
                <a:cubicBezTo>
                  <a:pt x="2334006" y="1069023"/>
                  <a:pt x="2149856" y="909257"/>
                  <a:pt x="2125281" y="884682"/>
                </a:cubicBezTo>
                <a:cubicBezTo>
                  <a:pt x="2088388" y="860108"/>
                  <a:pt x="2100707" y="823214"/>
                  <a:pt x="2076132" y="810959"/>
                </a:cubicBezTo>
                <a:cubicBezTo>
                  <a:pt x="1953260" y="688086"/>
                  <a:pt x="1830324" y="565150"/>
                  <a:pt x="1695387" y="479108"/>
                </a:cubicBezTo>
                <a:cubicBezTo>
                  <a:pt x="1670812" y="466789"/>
                  <a:pt x="1621663" y="479108"/>
                  <a:pt x="1609344" y="454533"/>
                </a:cubicBezTo>
                <a:cubicBezTo>
                  <a:pt x="1584769" y="442214"/>
                  <a:pt x="1560195" y="417640"/>
                  <a:pt x="1547876" y="393065"/>
                </a:cubicBezTo>
                <a:cubicBezTo>
                  <a:pt x="1535557" y="368491"/>
                  <a:pt x="1547876" y="343916"/>
                  <a:pt x="1535557" y="319532"/>
                </a:cubicBezTo>
                <a:cubicBezTo>
                  <a:pt x="1535557" y="331597"/>
                  <a:pt x="1535557" y="343916"/>
                  <a:pt x="1523238" y="356172"/>
                </a:cubicBezTo>
                <a:cubicBezTo>
                  <a:pt x="1510919" y="343853"/>
                  <a:pt x="1498664" y="319532"/>
                  <a:pt x="1461770" y="319532"/>
                </a:cubicBezTo>
                <a:cubicBezTo>
                  <a:pt x="1437195" y="319532"/>
                  <a:pt x="1400302" y="356172"/>
                  <a:pt x="1375728" y="356172"/>
                </a:cubicBezTo>
                <a:cubicBezTo>
                  <a:pt x="1363663" y="368491"/>
                  <a:pt x="1339088" y="368491"/>
                  <a:pt x="1326769" y="368491"/>
                </a:cubicBezTo>
                <a:cubicBezTo>
                  <a:pt x="1277620" y="405384"/>
                  <a:pt x="1240727" y="466789"/>
                  <a:pt x="1240727" y="503682"/>
                </a:cubicBezTo>
                <a:cubicBezTo>
                  <a:pt x="1240727" y="528257"/>
                  <a:pt x="1265301" y="552831"/>
                  <a:pt x="1203833" y="577406"/>
                </a:cubicBezTo>
                <a:lnTo>
                  <a:pt x="1203833" y="589725"/>
                </a:lnTo>
                <a:cubicBezTo>
                  <a:pt x="1240727" y="602044"/>
                  <a:pt x="1265301" y="626618"/>
                  <a:pt x="1314450" y="638874"/>
                </a:cubicBezTo>
                <a:cubicBezTo>
                  <a:pt x="1363599" y="663448"/>
                  <a:pt x="1474026" y="626555"/>
                  <a:pt x="1547749" y="688023"/>
                </a:cubicBezTo>
                <a:cubicBezTo>
                  <a:pt x="1596898" y="737172"/>
                  <a:pt x="1658366" y="835533"/>
                  <a:pt x="1756664" y="884682"/>
                </a:cubicBezTo>
                <a:cubicBezTo>
                  <a:pt x="1793304" y="909257"/>
                  <a:pt x="1867027" y="970725"/>
                  <a:pt x="1867027" y="1007555"/>
                </a:cubicBezTo>
                <a:cubicBezTo>
                  <a:pt x="1867027" y="1056704"/>
                  <a:pt x="1793304" y="1069023"/>
                  <a:pt x="1768729" y="1069023"/>
                </a:cubicBezTo>
                <a:cubicBezTo>
                  <a:pt x="1572323" y="1069023"/>
                  <a:pt x="1633728" y="946150"/>
                  <a:pt x="1486281" y="946150"/>
                </a:cubicBezTo>
                <a:cubicBezTo>
                  <a:pt x="1449388" y="946150"/>
                  <a:pt x="1289876" y="995299"/>
                  <a:pt x="1252982" y="995299"/>
                </a:cubicBezTo>
                <a:cubicBezTo>
                  <a:pt x="1228407" y="995299"/>
                  <a:pt x="1166940" y="970725"/>
                  <a:pt x="1142365" y="946150"/>
                </a:cubicBezTo>
                <a:cubicBezTo>
                  <a:pt x="1105471" y="921576"/>
                  <a:pt x="1044067" y="884682"/>
                  <a:pt x="1044067" y="860108"/>
                </a:cubicBezTo>
                <a:cubicBezTo>
                  <a:pt x="1044067" y="823214"/>
                  <a:pt x="1031748" y="847789"/>
                  <a:pt x="1031748" y="823214"/>
                </a:cubicBezTo>
                <a:cubicBezTo>
                  <a:pt x="1031748" y="761746"/>
                  <a:pt x="1080897" y="663448"/>
                  <a:pt x="1093216" y="638874"/>
                </a:cubicBezTo>
                <a:cubicBezTo>
                  <a:pt x="1130109" y="540576"/>
                  <a:pt x="1154684" y="368491"/>
                  <a:pt x="1154684" y="343916"/>
                </a:cubicBezTo>
                <a:cubicBezTo>
                  <a:pt x="1154684" y="172085"/>
                  <a:pt x="982599" y="0"/>
                  <a:pt x="823087" y="0"/>
                </a:cubicBezTo>
                <a:cubicBezTo>
                  <a:pt x="749363" y="0"/>
                  <a:pt x="589788" y="61468"/>
                  <a:pt x="565213" y="98298"/>
                </a:cubicBezTo>
                <a:cubicBezTo>
                  <a:pt x="516064" y="147447"/>
                  <a:pt x="516064" y="233490"/>
                  <a:pt x="479171" y="294958"/>
                </a:cubicBezTo>
                <a:cubicBezTo>
                  <a:pt x="479171" y="319532"/>
                  <a:pt x="466852" y="343916"/>
                  <a:pt x="466852" y="380746"/>
                </a:cubicBezTo>
                <a:cubicBezTo>
                  <a:pt x="466852" y="405321"/>
                  <a:pt x="503745" y="491363"/>
                  <a:pt x="491426" y="528257"/>
                </a:cubicBezTo>
                <a:cubicBezTo>
                  <a:pt x="503745" y="528257"/>
                  <a:pt x="516001" y="540576"/>
                  <a:pt x="516001" y="552831"/>
                </a:cubicBezTo>
                <a:cubicBezTo>
                  <a:pt x="528320" y="565150"/>
                  <a:pt x="516001" y="614299"/>
                  <a:pt x="565150" y="663448"/>
                </a:cubicBezTo>
                <a:cubicBezTo>
                  <a:pt x="552831" y="675767"/>
                  <a:pt x="540576" y="663448"/>
                  <a:pt x="540576" y="688023"/>
                </a:cubicBezTo>
                <a:cubicBezTo>
                  <a:pt x="540576" y="724916"/>
                  <a:pt x="614108" y="835533"/>
                  <a:pt x="626364" y="847789"/>
                </a:cubicBezTo>
                <a:cubicBezTo>
                  <a:pt x="601789" y="860108"/>
                  <a:pt x="577405" y="872363"/>
                  <a:pt x="565150" y="884682"/>
                </a:cubicBezTo>
                <a:cubicBezTo>
                  <a:pt x="552831" y="909257"/>
                  <a:pt x="552831" y="921576"/>
                  <a:pt x="552831" y="933831"/>
                </a:cubicBezTo>
                <a:cubicBezTo>
                  <a:pt x="429958" y="1105662"/>
                  <a:pt x="196659" y="1179386"/>
                  <a:pt x="49149" y="1290003"/>
                </a:cubicBezTo>
                <a:cubicBezTo>
                  <a:pt x="24574" y="1302322"/>
                  <a:pt x="0" y="1326896"/>
                  <a:pt x="0" y="1363726"/>
                </a:cubicBezTo>
                <a:cubicBezTo>
                  <a:pt x="0" y="1388301"/>
                  <a:pt x="12319" y="1412875"/>
                  <a:pt x="12319" y="1437450"/>
                </a:cubicBezTo>
                <a:cubicBezTo>
                  <a:pt x="12319" y="1498918"/>
                  <a:pt x="36893" y="1855089"/>
                  <a:pt x="36893" y="1879664"/>
                </a:cubicBezTo>
                <a:cubicBezTo>
                  <a:pt x="36893" y="1916557"/>
                  <a:pt x="12319" y="1965706"/>
                  <a:pt x="12319" y="2002536"/>
                </a:cubicBezTo>
                <a:cubicBezTo>
                  <a:pt x="12319" y="2027111"/>
                  <a:pt x="36893" y="2272919"/>
                  <a:pt x="61468" y="2408111"/>
                </a:cubicBezTo>
                <a:cubicBezTo>
                  <a:pt x="73787" y="2481834"/>
                  <a:pt x="98361" y="2555621"/>
                  <a:pt x="135191" y="2629091"/>
                </a:cubicBezTo>
                <a:cubicBezTo>
                  <a:pt x="147510" y="2665984"/>
                  <a:pt x="196659" y="2702814"/>
                  <a:pt x="208724" y="2751963"/>
                </a:cubicBezTo>
                <a:cubicBezTo>
                  <a:pt x="233299" y="2813431"/>
                  <a:pt x="245618" y="2899474"/>
                  <a:pt x="270192" y="2960878"/>
                </a:cubicBezTo>
                <a:cubicBezTo>
                  <a:pt x="270192" y="2985453"/>
                  <a:pt x="307086" y="2997772"/>
                  <a:pt x="319341" y="3022346"/>
                </a:cubicBezTo>
                <a:cubicBezTo>
                  <a:pt x="343916" y="3046921"/>
                  <a:pt x="343916" y="3096070"/>
                  <a:pt x="343916" y="3120644"/>
                </a:cubicBezTo>
                <a:cubicBezTo>
                  <a:pt x="343916" y="3148647"/>
                  <a:pt x="336804" y="3205163"/>
                  <a:pt x="333375" y="3252407"/>
                </a:cubicBezTo>
                <a:lnTo>
                  <a:pt x="1597216" y="3260090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9AC331E-409E-6826-F259-3A16C7F9FC11}"/>
              </a:ext>
            </a:extLst>
          </p:cNvPr>
          <p:cNvCxnSpPr>
            <a:cxnSpLocks/>
          </p:cNvCxnSpPr>
          <p:nvPr/>
        </p:nvCxnSpPr>
        <p:spPr>
          <a:xfrm>
            <a:off x="4199351" y="1462841"/>
            <a:ext cx="0" cy="149456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hape 18841">
            <a:extLst>
              <a:ext uri="{FF2B5EF4-FFF2-40B4-BE49-F238E27FC236}">
                <a16:creationId xmlns:a16="http://schemas.microsoft.com/office/drawing/2014/main" id="{1FD5899B-420E-0C0F-8017-57E8D6E374C4}"/>
              </a:ext>
            </a:extLst>
          </p:cNvPr>
          <p:cNvSpPr/>
          <p:nvPr/>
        </p:nvSpPr>
        <p:spPr>
          <a:xfrm>
            <a:off x="5852368" y="1854614"/>
            <a:ext cx="1127180" cy="481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40000"/>
              </a:lnSpc>
              <a:defRPr sz="10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b="1" dirty="0">
                <a:solidFill>
                  <a:srgbClr val="E3161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800" b="1" dirty="0">
              <a:solidFill>
                <a:srgbClr val="E3161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1821F66-360E-12A4-BAB7-91A2939C4DA9}"/>
              </a:ext>
            </a:extLst>
          </p:cNvPr>
          <p:cNvCxnSpPr>
            <a:cxnSpLocks/>
          </p:cNvCxnSpPr>
          <p:nvPr/>
        </p:nvCxnSpPr>
        <p:spPr>
          <a:xfrm>
            <a:off x="5778221" y="1908217"/>
            <a:ext cx="0" cy="10491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1F1A38C6-2907-3B75-1094-D5DE1C30272D}"/>
              </a:ext>
            </a:extLst>
          </p:cNvPr>
          <p:cNvCxnSpPr>
            <a:cxnSpLocks/>
          </p:cNvCxnSpPr>
          <p:nvPr/>
        </p:nvCxnSpPr>
        <p:spPr>
          <a:xfrm flipV="1">
            <a:off x="4974051" y="4078313"/>
            <a:ext cx="0" cy="8704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Shape 18843">
            <a:extLst>
              <a:ext uri="{FF2B5EF4-FFF2-40B4-BE49-F238E27FC236}">
                <a16:creationId xmlns:a16="http://schemas.microsoft.com/office/drawing/2014/main" id="{9E03711A-4D10-3CB5-ED7A-D942E5085FAA}"/>
              </a:ext>
            </a:extLst>
          </p:cNvPr>
          <p:cNvSpPr/>
          <p:nvPr/>
        </p:nvSpPr>
        <p:spPr>
          <a:xfrm>
            <a:off x="5507048" y="4535134"/>
            <a:ext cx="1127180" cy="481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0959" tIns="60959" rIns="60959" bIns="60959" numCol="1" anchor="t">
            <a:spAutoFit/>
          </a:bodyPr>
          <a:lstStyle>
            <a:lvl1pPr>
              <a:lnSpc>
                <a:spcPct val="140000"/>
              </a:lnSpc>
              <a:defRPr sz="10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b="1" dirty="0">
                <a:solidFill>
                  <a:srgbClr val="E3161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A87060A4-AD03-0E0F-8667-264EF4CB06A6}"/>
              </a:ext>
            </a:extLst>
          </p:cNvPr>
          <p:cNvCxnSpPr>
            <a:cxnSpLocks/>
          </p:cNvCxnSpPr>
          <p:nvPr/>
        </p:nvCxnSpPr>
        <p:spPr>
          <a:xfrm flipV="1">
            <a:off x="6599408" y="4078313"/>
            <a:ext cx="0" cy="8704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9CAB60B-AA4B-41A0-2AD2-6DACC7A090BC}"/>
              </a:ext>
            </a:extLst>
          </p:cNvPr>
          <p:cNvGrpSpPr/>
          <p:nvPr/>
        </p:nvGrpSpPr>
        <p:grpSpPr>
          <a:xfrm>
            <a:off x="8418820" y="1406704"/>
            <a:ext cx="2778362" cy="858410"/>
            <a:chOff x="-142065" y="1886576"/>
            <a:chExt cx="2778362" cy="85841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C6100B0-F7CF-C201-1B9D-8C1D36B1EBF3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2D95276-217E-8359-438B-1EDB9967A79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F1EF4D7-0E54-0CBF-06C3-43542845C0C1}"/>
              </a:ext>
            </a:extLst>
          </p:cNvPr>
          <p:cNvGrpSpPr/>
          <p:nvPr/>
        </p:nvGrpSpPr>
        <p:grpSpPr>
          <a:xfrm>
            <a:off x="8418820" y="2426132"/>
            <a:ext cx="2778362" cy="858410"/>
            <a:chOff x="-142065" y="1886576"/>
            <a:chExt cx="2778362" cy="85841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8072C32-7556-FFAD-C62C-5E9D4994D4E6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A96E4AE-0F13-7A7A-82C2-AC2619022B3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E974E69-3029-64DF-4419-F332920A83EF}"/>
              </a:ext>
            </a:extLst>
          </p:cNvPr>
          <p:cNvGrpSpPr/>
          <p:nvPr/>
        </p:nvGrpSpPr>
        <p:grpSpPr>
          <a:xfrm>
            <a:off x="8418820" y="3445560"/>
            <a:ext cx="2778362" cy="858410"/>
            <a:chOff x="-142065" y="1886576"/>
            <a:chExt cx="2778362" cy="85841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DB8F8F8-DE40-F15F-6BF6-EE2219962815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50BAB9B-BD9C-9B2B-6E77-00A4716EC07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2B9C001-07AA-D381-F485-151620E4C692}"/>
              </a:ext>
            </a:extLst>
          </p:cNvPr>
          <p:cNvGrpSpPr/>
          <p:nvPr/>
        </p:nvGrpSpPr>
        <p:grpSpPr>
          <a:xfrm>
            <a:off x="8418820" y="4464988"/>
            <a:ext cx="2778362" cy="858410"/>
            <a:chOff x="-142065" y="1886576"/>
            <a:chExt cx="2778362" cy="858410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45BE85CB-FA63-773D-9F6E-47B80ADC2B45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97B5A68-7103-9A17-A59D-238A160136C1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8639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657A6B57-C63B-1D7F-DC78-BBEF5B8962CF}"/>
              </a:ext>
            </a:extLst>
          </p:cNvPr>
          <p:cNvSpPr txBox="1"/>
          <p:nvPr/>
        </p:nvSpPr>
        <p:spPr>
          <a:xfrm>
            <a:off x="2825257" y="478472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31612"/>
                    </a:gs>
                    <a:gs pos="100000">
                      <a:srgbClr val="B10B23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 rot="1885463">
            <a:off x="4677688" y="515639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4446391" y="1069130"/>
            <a:ext cx="1226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CONTENTS</a:t>
            </a:r>
            <a:endParaRPr lang="zh-CN" altLang="en-US" sz="1600" b="1" dirty="0">
              <a:gradFill>
                <a:gsLst>
                  <a:gs pos="0">
                    <a:srgbClr val="D51C19"/>
                  </a:gs>
                  <a:gs pos="100000">
                    <a:srgbClr val="D51C19">
                      <a:alpha val="45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17" name="立方体 16">
            <a:extLst>
              <a:ext uri="{FF2B5EF4-FFF2-40B4-BE49-F238E27FC236}">
                <a16:creationId xmlns:a16="http://schemas.microsoft.com/office/drawing/2014/main" id="{56A87D22-27B1-CEDF-5F83-B3416FDD7FB2}"/>
              </a:ext>
            </a:extLst>
          </p:cNvPr>
          <p:cNvSpPr/>
          <p:nvPr/>
        </p:nvSpPr>
        <p:spPr>
          <a:xfrm>
            <a:off x="1479861" y="374547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7FE276-3E9C-5EC9-1E40-FEFBB48AF63F}"/>
              </a:ext>
            </a:extLst>
          </p:cNvPr>
          <p:cNvSpPr txBox="1"/>
          <p:nvPr/>
        </p:nvSpPr>
        <p:spPr>
          <a:xfrm>
            <a:off x="2350014" y="37443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26" name="立方体 25">
            <a:extLst>
              <a:ext uri="{FF2B5EF4-FFF2-40B4-BE49-F238E27FC236}">
                <a16:creationId xmlns:a16="http://schemas.microsoft.com/office/drawing/2014/main" id="{E52A5335-9577-3F51-8708-A4C71A68714B}"/>
              </a:ext>
            </a:extLst>
          </p:cNvPr>
          <p:cNvSpPr/>
          <p:nvPr/>
        </p:nvSpPr>
        <p:spPr>
          <a:xfrm>
            <a:off x="5055867" y="374547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4385077-514D-9649-1B5E-C05639C7CAB5}"/>
              </a:ext>
            </a:extLst>
          </p:cNvPr>
          <p:cNvSpPr txBox="1"/>
          <p:nvPr/>
        </p:nvSpPr>
        <p:spPr>
          <a:xfrm>
            <a:off x="5926020" y="374430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id="{EEB7E532-6F44-C42E-CF6A-F67FD76B4468}"/>
              </a:ext>
            </a:extLst>
          </p:cNvPr>
          <p:cNvSpPr/>
          <p:nvPr/>
        </p:nvSpPr>
        <p:spPr>
          <a:xfrm>
            <a:off x="1479861" y="22852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0F595D-1C48-F3D8-DA0F-FEFADE374CDE}"/>
              </a:ext>
            </a:extLst>
          </p:cNvPr>
          <p:cNvSpPr txBox="1"/>
          <p:nvPr/>
        </p:nvSpPr>
        <p:spPr>
          <a:xfrm>
            <a:off x="2350014" y="22840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2" name="立方体 31">
            <a:extLst>
              <a:ext uri="{FF2B5EF4-FFF2-40B4-BE49-F238E27FC236}">
                <a16:creationId xmlns:a16="http://schemas.microsoft.com/office/drawing/2014/main" id="{E9D04758-57D7-F4A2-CEFD-9C8140143880}"/>
              </a:ext>
            </a:extLst>
          </p:cNvPr>
          <p:cNvSpPr/>
          <p:nvPr/>
        </p:nvSpPr>
        <p:spPr>
          <a:xfrm>
            <a:off x="5055867" y="22852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AE95310-0845-BF5C-69B6-B56318F897F2}"/>
              </a:ext>
            </a:extLst>
          </p:cNvPr>
          <p:cNvSpPr txBox="1"/>
          <p:nvPr/>
        </p:nvSpPr>
        <p:spPr>
          <a:xfrm>
            <a:off x="5926020" y="22840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2A2876-75B2-734E-EEC9-4CEBD7C41A93}"/>
              </a:ext>
            </a:extLst>
          </p:cNvPr>
          <p:cNvSpPr txBox="1"/>
          <p:nvPr/>
        </p:nvSpPr>
        <p:spPr>
          <a:xfrm>
            <a:off x="4075668" y="1929530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E9D057-EEE2-0D70-5C82-152FC32E6F4E}"/>
              </a:ext>
            </a:extLst>
          </p:cNvPr>
          <p:cNvSpPr txBox="1"/>
          <p:nvPr/>
        </p:nvSpPr>
        <p:spPr>
          <a:xfrm>
            <a:off x="7620715" y="1929530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075E1A4-B93E-A2E7-2813-ED6C0448E23B}"/>
              </a:ext>
            </a:extLst>
          </p:cNvPr>
          <p:cNvSpPr txBox="1"/>
          <p:nvPr/>
        </p:nvSpPr>
        <p:spPr>
          <a:xfrm>
            <a:off x="4075668" y="3301579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35E5D79-9C9B-557B-5A3A-C29916CE9B72}"/>
              </a:ext>
            </a:extLst>
          </p:cNvPr>
          <p:cNvSpPr txBox="1"/>
          <p:nvPr/>
        </p:nvSpPr>
        <p:spPr>
          <a:xfrm>
            <a:off x="7620715" y="3301579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555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485B4BA3-2B80-5341-095F-AD3C0988B62C}"/>
              </a:ext>
            </a:extLst>
          </p:cNvPr>
          <p:cNvSpPr>
            <a:spLocks/>
          </p:cNvSpPr>
          <p:nvPr/>
        </p:nvSpPr>
        <p:spPr bwMode="auto">
          <a:xfrm>
            <a:off x="5444468" y="155259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78E71601-5DE5-0504-F81E-ABE8B6FC3C66}"/>
              </a:ext>
            </a:extLst>
          </p:cNvPr>
          <p:cNvSpPr>
            <a:spLocks/>
          </p:cNvSpPr>
          <p:nvPr/>
        </p:nvSpPr>
        <p:spPr bwMode="auto">
          <a:xfrm>
            <a:off x="6434504" y="20941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34F0D718-4BAC-EBA1-F98C-968F7F6EFFB7}"/>
              </a:ext>
            </a:extLst>
          </p:cNvPr>
          <p:cNvSpPr>
            <a:spLocks/>
          </p:cNvSpPr>
          <p:nvPr/>
        </p:nvSpPr>
        <p:spPr bwMode="auto">
          <a:xfrm>
            <a:off x="4455499" y="20941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8350DB9-41E9-FC10-E99E-A3825EB1DEE0}"/>
              </a:ext>
            </a:extLst>
          </p:cNvPr>
          <p:cNvSpPr>
            <a:spLocks noEditPoints="1"/>
          </p:cNvSpPr>
          <p:nvPr/>
        </p:nvSpPr>
        <p:spPr bwMode="auto">
          <a:xfrm>
            <a:off x="6829385" y="2420110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7B92F0FA-9317-A79A-B3F3-017A72FA850C}"/>
              </a:ext>
            </a:extLst>
          </p:cNvPr>
          <p:cNvSpPr>
            <a:spLocks/>
          </p:cNvSpPr>
          <p:nvPr/>
        </p:nvSpPr>
        <p:spPr bwMode="auto">
          <a:xfrm>
            <a:off x="4848306" y="2452866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E18F3D1D-9AED-DE60-2AB0-FC2CB486C459}"/>
              </a:ext>
            </a:extLst>
          </p:cNvPr>
          <p:cNvSpPr>
            <a:spLocks noEditPoints="1"/>
          </p:cNvSpPr>
          <p:nvPr/>
        </p:nvSpPr>
        <p:spPr bwMode="auto">
          <a:xfrm>
            <a:off x="5836447" y="1888888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404323-1227-F6CC-27D4-56983D893EAF}"/>
              </a:ext>
            </a:extLst>
          </p:cNvPr>
          <p:cNvSpPr>
            <a:spLocks/>
          </p:cNvSpPr>
          <p:nvPr/>
        </p:nvSpPr>
        <p:spPr bwMode="auto">
          <a:xfrm>
            <a:off x="6434504" y="32181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36F08484-323A-D3C3-45FD-496B44DED52E}"/>
              </a:ext>
            </a:extLst>
          </p:cNvPr>
          <p:cNvSpPr>
            <a:spLocks/>
          </p:cNvSpPr>
          <p:nvPr/>
        </p:nvSpPr>
        <p:spPr bwMode="auto">
          <a:xfrm>
            <a:off x="5444468" y="376972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E51B4291-F40C-BF04-FA6C-3871F9E90EB7}"/>
              </a:ext>
            </a:extLst>
          </p:cNvPr>
          <p:cNvSpPr>
            <a:spLocks/>
          </p:cNvSpPr>
          <p:nvPr/>
        </p:nvSpPr>
        <p:spPr bwMode="auto">
          <a:xfrm>
            <a:off x="4455499" y="32181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420B926B-04F1-96A8-C622-3D0ACA531336}"/>
              </a:ext>
            </a:extLst>
          </p:cNvPr>
          <p:cNvSpPr>
            <a:spLocks noEditPoints="1"/>
          </p:cNvSpPr>
          <p:nvPr/>
        </p:nvSpPr>
        <p:spPr bwMode="auto">
          <a:xfrm>
            <a:off x="6830215" y="3544527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E4EEED91-770B-26D8-E99C-AB246EDBBC1F}"/>
              </a:ext>
            </a:extLst>
          </p:cNvPr>
          <p:cNvSpPr>
            <a:spLocks/>
          </p:cNvSpPr>
          <p:nvPr/>
        </p:nvSpPr>
        <p:spPr bwMode="auto">
          <a:xfrm>
            <a:off x="5861740" y="4140016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DCFDF7D3-D5ED-97D9-7CBC-B4F35880797C}"/>
              </a:ext>
            </a:extLst>
          </p:cNvPr>
          <p:cNvSpPr>
            <a:spLocks/>
          </p:cNvSpPr>
          <p:nvPr/>
        </p:nvSpPr>
        <p:spPr bwMode="auto">
          <a:xfrm>
            <a:off x="4851210" y="3612940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DDBBAF0-AB04-81AD-AAD0-9E72C10521A8}"/>
              </a:ext>
            </a:extLst>
          </p:cNvPr>
          <p:cNvGrpSpPr/>
          <p:nvPr/>
        </p:nvGrpSpPr>
        <p:grpSpPr>
          <a:xfrm>
            <a:off x="6520259" y="994835"/>
            <a:ext cx="2778362" cy="858410"/>
            <a:chOff x="-142065" y="1886576"/>
            <a:chExt cx="2778362" cy="8584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2416399-6BF4-31FB-B7AB-64C1A4F1BD6B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DB012B7-549A-41B7-5125-D9BF35757AE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35A12AA-384F-99D6-704D-EF5D70CF04AD}"/>
              </a:ext>
            </a:extLst>
          </p:cNvPr>
          <p:cNvGrpSpPr/>
          <p:nvPr/>
        </p:nvGrpSpPr>
        <p:grpSpPr>
          <a:xfrm>
            <a:off x="7775275" y="2212732"/>
            <a:ext cx="2778362" cy="858410"/>
            <a:chOff x="-142065" y="1886576"/>
            <a:chExt cx="2778362" cy="85841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0471CA4-2FF0-E79F-BE77-C4ACA8A763CB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B728F6-F9D8-314C-B754-CFF8F45BF401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81DDF53-3D48-E761-15CB-23BA29D2E679}"/>
              </a:ext>
            </a:extLst>
          </p:cNvPr>
          <p:cNvGrpSpPr/>
          <p:nvPr/>
        </p:nvGrpSpPr>
        <p:grpSpPr>
          <a:xfrm>
            <a:off x="7775275" y="3429000"/>
            <a:ext cx="2778362" cy="858410"/>
            <a:chOff x="-142065" y="1886576"/>
            <a:chExt cx="2778362" cy="85841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8A0BB3-B951-ACAD-6F51-1DB78375266D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B65C1F0-453C-57EA-BD3F-B559063074B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3DD2F0-AB22-CCDE-7640-6F941C52FFCD}"/>
              </a:ext>
            </a:extLst>
          </p:cNvPr>
          <p:cNvGrpSpPr/>
          <p:nvPr/>
        </p:nvGrpSpPr>
        <p:grpSpPr>
          <a:xfrm>
            <a:off x="1610843" y="2281515"/>
            <a:ext cx="2766293" cy="858410"/>
            <a:chOff x="-129996" y="1886576"/>
            <a:chExt cx="2766293" cy="85841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AA63BBE-EF5D-38D4-3AE4-2C7154704FFC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BE6F875-4846-0417-C144-9EEB79B8CE5F}"/>
                </a:ext>
              </a:extLst>
            </p:cNvPr>
            <p:cNvSpPr txBox="1"/>
            <p:nvPr/>
          </p:nvSpPr>
          <p:spPr>
            <a:xfrm>
              <a:off x="599303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2F56D0E-D1B1-234F-2A15-67EECD39AF45}"/>
              </a:ext>
            </a:extLst>
          </p:cNvPr>
          <p:cNvGrpSpPr/>
          <p:nvPr/>
        </p:nvGrpSpPr>
        <p:grpSpPr>
          <a:xfrm>
            <a:off x="1610843" y="3429000"/>
            <a:ext cx="2766293" cy="858410"/>
            <a:chOff x="-129996" y="1886576"/>
            <a:chExt cx="2766293" cy="85841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75166FE-CBF7-2A9B-59E9-56619449265D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F7F0F5F-F90D-7088-73E6-42EB5A4B664F}"/>
                </a:ext>
              </a:extLst>
            </p:cNvPr>
            <p:cNvSpPr txBox="1"/>
            <p:nvPr/>
          </p:nvSpPr>
          <p:spPr>
            <a:xfrm>
              <a:off x="599303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BBE1E0-7276-DBAD-8BC4-9E3FA9B7690E}"/>
              </a:ext>
            </a:extLst>
          </p:cNvPr>
          <p:cNvGrpSpPr/>
          <p:nvPr/>
        </p:nvGrpSpPr>
        <p:grpSpPr>
          <a:xfrm>
            <a:off x="2678175" y="4708452"/>
            <a:ext cx="2766293" cy="858410"/>
            <a:chOff x="-129996" y="1886576"/>
            <a:chExt cx="2766293" cy="85841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91911B-021A-34CA-B789-2EB74BC44BFA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8068E1-48CB-A2B4-D3A0-0116B6E0255E}"/>
                </a:ext>
              </a:extLst>
            </p:cNvPr>
            <p:cNvSpPr txBox="1"/>
            <p:nvPr/>
          </p:nvSpPr>
          <p:spPr>
            <a:xfrm>
              <a:off x="599303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391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BEC05732-0C2A-B8D3-ECFB-2252F0FFC98C}"/>
              </a:ext>
            </a:extLst>
          </p:cNvPr>
          <p:cNvSpPr/>
          <p:nvPr/>
        </p:nvSpPr>
        <p:spPr>
          <a:xfrm rot="10800000">
            <a:off x="4683153" y="3878788"/>
            <a:ext cx="266604" cy="229831"/>
          </a:xfrm>
          <a:prstGeom prst="triangl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FCABF29-DA6C-006F-43E4-0B6B6C2D22D8}"/>
              </a:ext>
            </a:extLst>
          </p:cNvPr>
          <p:cNvSpPr/>
          <p:nvPr/>
        </p:nvSpPr>
        <p:spPr>
          <a:xfrm rot="10800000">
            <a:off x="9920687" y="3878788"/>
            <a:ext cx="266604" cy="229831"/>
          </a:xfrm>
          <a:prstGeom prst="triangl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D4B9D5BE-0B66-4402-D6FA-A6376C87401D}"/>
              </a:ext>
            </a:extLst>
          </p:cNvPr>
          <p:cNvSpPr/>
          <p:nvPr/>
        </p:nvSpPr>
        <p:spPr>
          <a:xfrm>
            <a:off x="7239694" y="2534531"/>
            <a:ext cx="266604" cy="229831"/>
          </a:xfrm>
          <a:prstGeom prst="triangl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7300355E-715E-0350-586E-73802C808313}"/>
              </a:ext>
            </a:extLst>
          </p:cNvPr>
          <p:cNvSpPr/>
          <p:nvPr/>
        </p:nvSpPr>
        <p:spPr>
          <a:xfrm>
            <a:off x="2018202" y="2538312"/>
            <a:ext cx="266604" cy="229831"/>
          </a:xfrm>
          <a:prstGeom prst="triangl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Round Same Side Corner Rectangle 6">
            <a:extLst>
              <a:ext uri="{FF2B5EF4-FFF2-40B4-BE49-F238E27FC236}">
                <a16:creationId xmlns:a16="http://schemas.microsoft.com/office/drawing/2014/main" id="{BD35E72F-E216-6041-0A66-1BCC45189D99}"/>
              </a:ext>
            </a:extLst>
          </p:cNvPr>
          <p:cNvSpPr/>
          <p:nvPr/>
        </p:nvSpPr>
        <p:spPr>
          <a:xfrm rot="5400000">
            <a:off x="9618190" y="1994789"/>
            <a:ext cx="834190" cy="2637031"/>
          </a:xfrm>
          <a:prstGeom prst="round2SameRect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B875946-46E9-B5F6-DACB-548B384B2833}"/>
              </a:ext>
            </a:extLst>
          </p:cNvPr>
          <p:cNvSpPr txBox="1"/>
          <p:nvPr/>
        </p:nvSpPr>
        <p:spPr>
          <a:xfrm>
            <a:off x="9508092" y="3120570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04</a:t>
            </a:r>
          </a:p>
        </p:txBody>
      </p:sp>
      <p:sp>
        <p:nvSpPr>
          <p:cNvPr id="8" name="AutoShape 112">
            <a:extLst>
              <a:ext uri="{FF2B5EF4-FFF2-40B4-BE49-F238E27FC236}">
                <a16:creationId xmlns:a16="http://schemas.microsoft.com/office/drawing/2014/main" id="{9E85A525-A21F-774F-09E2-5D29CE9E1B69}"/>
              </a:ext>
            </a:extLst>
          </p:cNvPr>
          <p:cNvSpPr>
            <a:spLocks/>
          </p:cNvSpPr>
          <p:nvPr/>
        </p:nvSpPr>
        <p:spPr bwMode="auto">
          <a:xfrm>
            <a:off x="8918125" y="4129706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CE7CB048-1EAB-E6BC-32DD-0607EE058AAE}"/>
              </a:ext>
            </a:extLst>
          </p:cNvPr>
          <p:cNvGrpSpPr/>
          <p:nvPr/>
        </p:nvGrpSpPr>
        <p:grpSpPr>
          <a:xfrm>
            <a:off x="3676588" y="4129706"/>
            <a:ext cx="460200" cy="670838"/>
            <a:chOff x="3582988" y="3510757"/>
            <a:chExt cx="319088" cy="465138"/>
          </a:xfrm>
          <a:solidFill>
            <a:srgbClr val="E31612"/>
          </a:solidFill>
          <a:effectLst/>
        </p:grpSpPr>
        <p:sp>
          <p:nvSpPr>
            <p:cNvPr id="10" name="AutoShape 113">
              <a:extLst>
                <a:ext uri="{FF2B5EF4-FFF2-40B4-BE49-F238E27FC236}">
                  <a16:creationId xmlns:a16="http://schemas.microsoft.com/office/drawing/2014/main" id="{656248E5-0102-F326-6E69-00D1F511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14">
              <a:extLst>
                <a:ext uri="{FF2B5EF4-FFF2-40B4-BE49-F238E27FC236}">
                  <a16:creationId xmlns:a16="http://schemas.microsoft.com/office/drawing/2014/main" id="{3A502A0F-8CA5-185A-EED3-B2F838F46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AutoShape 117">
            <a:extLst>
              <a:ext uri="{FF2B5EF4-FFF2-40B4-BE49-F238E27FC236}">
                <a16:creationId xmlns:a16="http://schemas.microsoft.com/office/drawing/2014/main" id="{C31301BE-1B10-545E-9193-B716F4D9A6A5}"/>
              </a:ext>
            </a:extLst>
          </p:cNvPr>
          <p:cNvSpPr>
            <a:spLocks/>
          </p:cNvSpPr>
          <p:nvPr/>
        </p:nvSpPr>
        <p:spPr bwMode="auto">
          <a:xfrm>
            <a:off x="1047683" y="1955336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39F47E24-C23F-042E-59E6-5354D76DBAB8}"/>
              </a:ext>
            </a:extLst>
          </p:cNvPr>
          <p:cNvGrpSpPr/>
          <p:nvPr/>
        </p:nvGrpSpPr>
        <p:grpSpPr>
          <a:xfrm>
            <a:off x="6281094" y="1871194"/>
            <a:ext cx="669693" cy="669693"/>
            <a:chOff x="3498967" y="3049909"/>
            <a:chExt cx="464344" cy="464344"/>
          </a:xfrm>
          <a:solidFill>
            <a:srgbClr val="E31612"/>
          </a:solidFill>
          <a:effectLst/>
        </p:grpSpPr>
        <p:sp>
          <p:nvSpPr>
            <p:cNvPr id="14" name="AutoShape 126">
              <a:extLst>
                <a:ext uri="{FF2B5EF4-FFF2-40B4-BE49-F238E27FC236}">
                  <a16:creationId xmlns:a16="http://schemas.microsoft.com/office/drawing/2014/main" id="{E573D2A0-D1B7-6AC2-91BF-2ACFF44C9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27">
              <a:extLst>
                <a:ext uri="{FF2B5EF4-FFF2-40B4-BE49-F238E27FC236}">
                  <a16:creationId xmlns:a16="http://schemas.microsoft.com/office/drawing/2014/main" id="{4ABBD483-E6A2-79D2-7D07-6912A3C42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Box 16">
            <a:extLst>
              <a:ext uri="{FF2B5EF4-FFF2-40B4-BE49-F238E27FC236}">
                <a16:creationId xmlns:a16="http://schemas.microsoft.com/office/drawing/2014/main" id="{14A51B03-14EE-5B66-7566-B8F700BFD310}"/>
              </a:ext>
            </a:extLst>
          </p:cNvPr>
          <p:cNvSpPr txBox="1"/>
          <p:nvPr/>
        </p:nvSpPr>
        <p:spPr>
          <a:xfrm>
            <a:off x="1816151" y="19553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E3161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D709E08C-FD7B-F258-6798-98002FEA0B0D}"/>
              </a:ext>
            </a:extLst>
          </p:cNvPr>
          <p:cNvSpPr txBox="1"/>
          <p:nvPr/>
        </p:nvSpPr>
        <p:spPr>
          <a:xfrm>
            <a:off x="7071865" y="19553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E3161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TextBox 18">
            <a:extLst>
              <a:ext uri="{FF2B5EF4-FFF2-40B4-BE49-F238E27FC236}">
                <a16:creationId xmlns:a16="http://schemas.microsoft.com/office/drawing/2014/main" id="{A8D5AE33-568E-4269-0424-BADD9C9722DD}"/>
              </a:ext>
            </a:extLst>
          </p:cNvPr>
          <p:cNvSpPr txBox="1"/>
          <p:nvPr/>
        </p:nvSpPr>
        <p:spPr>
          <a:xfrm>
            <a:off x="4272328" y="42350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E3161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650E9BB4-2B5E-0EEB-50A8-CD0B99EA77B2}"/>
              </a:ext>
            </a:extLst>
          </p:cNvPr>
          <p:cNvSpPr txBox="1"/>
          <p:nvPr/>
        </p:nvSpPr>
        <p:spPr>
          <a:xfrm>
            <a:off x="9760299" y="42350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b="1" dirty="0">
                <a:solidFill>
                  <a:srgbClr val="E3161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13A46C26-BB9E-F9E2-0D03-D269AA5B68C0}"/>
              </a:ext>
            </a:extLst>
          </p:cNvPr>
          <p:cNvSpPr/>
          <p:nvPr/>
        </p:nvSpPr>
        <p:spPr>
          <a:xfrm>
            <a:off x="3616293" y="1691074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id="{B1D61100-5243-7900-1AE9-561DED5EBD39}"/>
              </a:ext>
            </a:extLst>
          </p:cNvPr>
          <p:cNvSpPr/>
          <p:nvPr/>
        </p:nvSpPr>
        <p:spPr>
          <a:xfrm>
            <a:off x="8853827" y="1691074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112F82A5-0719-388C-973B-25CF8E40F3AB}"/>
              </a:ext>
            </a:extLst>
          </p:cNvPr>
          <p:cNvSpPr/>
          <p:nvPr/>
        </p:nvSpPr>
        <p:spPr>
          <a:xfrm>
            <a:off x="974506" y="4128115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0F260216-BB9A-08C9-410A-7F16570D11B6}"/>
              </a:ext>
            </a:extLst>
          </p:cNvPr>
          <p:cNvSpPr/>
          <p:nvPr/>
        </p:nvSpPr>
        <p:spPr>
          <a:xfrm>
            <a:off x="6231736" y="4128115"/>
            <a:ext cx="230050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27" name="Straight Connector 24">
            <a:extLst>
              <a:ext uri="{FF2B5EF4-FFF2-40B4-BE49-F238E27FC236}">
                <a16:creationId xmlns:a16="http://schemas.microsoft.com/office/drawing/2014/main" id="{BFBF7932-F7EB-67F5-77D0-C40CB2EB422A}"/>
              </a:ext>
            </a:extLst>
          </p:cNvPr>
          <p:cNvCxnSpPr/>
          <p:nvPr/>
        </p:nvCxnSpPr>
        <p:spPr>
          <a:xfrm flipV="1">
            <a:off x="2130496" y="116534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28" name="Straight Connector 25">
            <a:extLst>
              <a:ext uri="{FF2B5EF4-FFF2-40B4-BE49-F238E27FC236}">
                <a16:creationId xmlns:a16="http://schemas.microsoft.com/office/drawing/2014/main" id="{62CA2DF9-3AC4-74D0-A303-A900F708B3CA}"/>
              </a:ext>
            </a:extLst>
          </p:cNvPr>
          <p:cNvCxnSpPr/>
          <p:nvPr/>
        </p:nvCxnSpPr>
        <p:spPr>
          <a:xfrm>
            <a:off x="2130496" y="1167671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9" name="Straight Connector 26">
            <a:extLst>
              <a:ext uri="{FF2B5EF4-FFF2-40B4-BE49-F238E27FC236}">
                <a16:creationId xmlns:a16="http://schemas.microsoft.com/office/drawing/2014/main" id="{DB6B3F00-219E-F191-1FB9-71406F5EFBAB}"/>
              </a:ext>
            </a:extLst>
          </p:cNvPr>
          <p:cNvCxnSpPr/>
          <p:nvPr/>
        </p:nvCxnSpPr>
        <p:spPr>
          <a:xfrm>
            <a:off x="4683152" y="1165342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0" name="Straight Connector 27">
            <a:extLst>
              <a:ext uri="{FF2B5EF4-FFF2-40B4-BE49-F238E27FC236}">
                <a16:creationId xmlns:a16="http://schemas.microsoft.com/office/drawing/2014/main" id="{BAFF040B-D266-D041-5F99-98A5C8B454C4}"/>
              </a:ext>
            </a:extLst>
          </p:cNvPr>
          <p:cNvCxnSpPr/>
          <p:nvPr/>
        </p:nvCxnSpPr>
        <p:spPr>
          <a:xfrm flipV="1">
            <a:off x="7368031" y="116534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1" name="Straight Connector 28">
            <a:extLst>
              <a:ext uri="{FF2B5EF4-FFF2-40B4-BE49-F238E27FC236}">
                <a16:creationId xmlns:a16="http://schemas.microsoft.com/office/drawing/2014/main" id="{BC3FDD23-1A64-E2EE-8E35-FB0E0873D335}"/>
              </a:ext>
            </a:extLst>
          </p:cNvPr>
          <p:cNvCxnSpPr/>
          <p:nvPr/>
        </p:nvCxnSpPr>
        <p:spPr>
          <a:xfrm>
            <a:off x="7368031" y="1167671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2" name="Straight Connector 29">
            <a:extLst>
              <a:ext uri="{FF2B5EF4-FFF2-40B4-BE49-F238E27FC236}">
                <a16:creationId xmlns:a16="http://schemas.microsoft.com/office/drawing/2014/main" id="{6CA5BAE6-E47B-03AF-1B67-E31BBBDE8A5E}"/>
              </a:ext>
            </a:extLst>
          </p:cNvPr>
          <p:cNvCxnSpPr/>
          <p:nvPr/>
        </p:nvCxnSpPr>
        <p:spPr>
          <a:xfrm>
            <a:off x="9920687" y="1165342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3" name="Straight Connector 30">
            <a:extLst>
              <a:ext uri="{FF2B5EF4-FFF2-40B4-BE49-F238E27FC236}">
                <a16:creationId xmlns:a16="http://schemas.microsoft.com/office/drawing/2014/main" id="{7A083FCA-B021-8BBE-45C9-4272809DA4B4}"/>
              </a:ext>
            </a:extLst>
          </p:cNvPr>
          <p:cNvCxnSpPr/>
          <p:nvPr/>
        </p:nvCxnSpPr>
        <p:spPr>
          <a:xfrm rot="10800000" flipV="1">
            <a:off x="4837462" y="483973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4" name="Straight Connector 31">
            <a:extLst>
              <a:ext uri="{FF2B5EF4-FFF2-40B4-BE49-F238E27FC236}">
                <a16:creationId xmlns:a16="http://schemas.microsoft.com/office/drawing/2014/main" id="{04CD2B05-A637-4726-4B3A-6580BB28FC1B}"/>
              </a:ext>
            </a:extLst>
          </p:cNvPr>
          <p:cNvCxnSpPr/>
          <p:nvPr/>
        </p:nvCxnSpPr>
        <p:spPr>
          <a:xfrm rot="10800000">
            <a:off x="2284806" y="5543259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5" name="Straight Connector 32">
            <a:extLst>
              <a:ext uri="{FF2B5EF4-FFF2-40B4-BE49-F238E27FC236}">
                <a16:creationId xmlns:a16="http://schemas.microsoft.com/office/drawing/2014/main" id="{AD04E4E8-D4D7-BC92-1858-F84988056C82}"/>
              </a:ext>
            </a:extLst>
          </p:cNvPr>
          <p:cNvCxnSpPr/>
          <p:nvPr/>
        </p:nvCxnSpPr>
        <p:spPr>
          <a:xfrm rot="10800000">
            <a:off x="2284806" y="5190333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36" name="Straight Connector 33">
            <a:extLst>
              <a:ext uri="{FF2B5EF4-FFF2-40B4-BE49-F238E27FC236}">
                <a16:creationId xmlns:a16="http://schemas.microsoft.com/office/drawing/2014/main" id="{9A0DF67F-F0D3-2B41-B10B-E127114D539D}"/>
              </a:ext>
            </a:extLst>
          </p:cNvPr>
          <p:cNvCxnSpPr/>
          <p:nvPr/>
        </p:nvCxnSpPr>
        <p:spPr>
          <a:xfrm rot="10800000" flipV="1">
            <a:off x="10093775" y="483973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7" name="Straight Connector 34">
            <a:extLst>
              <a:ext uri="{FF2B5EF4-FFF2-40B4-BE49-F238E27FC236}">
                <a16:creationId xmlns:a16="http://schemas.microsoft.com/office/drawing/2014/main" id="{3AFD604F-BD0E-AE6C-A0A8-23DCEEB6E41A}"/>
              </a:ext>
            </a:extLst>
          </p:cNvPr>
          <p:cNvCxnSpPr/>
          <p:nvPr/>
        </p:nvCxnSpPr>
        <p:spPr>
          <a:xfrm rot="10800000">
            <a:off x="7541119" y="5543259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8" name="Straight Connector 35">
            <a:extLst>
              <a:ext uri="{FF2B5EF4-FFF2-40B4-BE49-F238E27FC236}">
                <a16:creationId xmlns:a16="http://schemas.microsoft.com/office/drawing/2014/main" id="{3BF53E0A-D143-5A3D-0EDE-28EE2BC2BC56}"/>
              </a:ext>
            </a:extLst>
          </p:cNvPr>
          <p:cNvCxnSpPr/>
          <p:nvPr/>
        </p:nvCxnSpPr>
        <p:spPr>
          <a:xfrm rot="10800000">
            <a:off x="7541119" y="5190333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39" name="任意多边形 73">
            <a:extLst>
              <a:ext uri="{FF2B5EF4-FFF2-40B4-BE49-F238E27FC236}">
                <a16:creationId xmlns:a16="http://schemas.microsoft.com/office/drawing/2014/main" id="{B2B52307-B935-14CE-5A2E-A9B532EAA4BD}"/>
              </a:ext>
            </a:extLst>
          </p:cNvPr>
          <p:cNvSpPr/>
          <p:nvPr/>
        </p:nvSpPr>
        <p:spPr>
          <a:xfrm>
            <a:off x="6079737" y="2896208"/>
            <a:ext cx="2838386" cy="834191"/>
          </a:xfrm>
          <a:custGeom>
            <a:avLst/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B45AC7-01DE-808E-5550-98D458DBAD27}"/>
              </a:ext>
            </a:extLst>
          </p:cNvPr>
          <p:cNvSpPr txBox="1"/>
          <p:nvPr/>
        </p:nvSpPr>
        <p:spPr>
          <a:xfrm>
            <a:off x="6930415" y="3120570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03</a:t>
            </a:r>
          </a:p>
        </p:txBody>
      </p:sp>
      <p:sp>
        <p:nvSpPr>
          <p:cNvPr id="41" name="任意多边形 75">
            <a:extLst>
              <a:ext uri="{FF2B5EF4-FFF2-40B4-BE49-F238E27FC236}">
                <a16:creationId xmlns:a16="http://schemas.microsoft.com/office/drawing/2014/main" id="{017E7ADC-A986-7FD5-98D0-0E86A1909E7D}"/>
              </a:ext>
            </a:extLst>
          </p:cNvPr>
          <p:cNvSpPr/>
          <p:nvPr/>
        </p:nvSpPr>
        <p:spPr>
          <a:xfrm>
            <a:off x="3475231" y="2896208"/>
            <a:ext cx="2805862" cy="834191"/>
          </a:xfrm>
          <a:custGeom>
            <a:avLst/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3">
            <a:extLst>
              <a:ext uri="{FF2B5EF4-FFF2-40B4-BE49-F238E27FC236}">
                <a16:creationId xmlns:a16="http://schemas.microsoft.com/office/drawing/2014/main" id="{8893B79C-3EBE-E0A7-DBD6-CBEFA1D17ED2}"/>
              </a:ext>
            </a:extLst>
          </p:cNvPr>
          <p:cNvSpPr txBox="1"/>
          <p:nvPr/>
        </p:nvSpPr>
        <p:spPr>
          <a:xfrm>
            <a:off x="4263985" y="3120570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02</a:t>
            </a:r>
          </a:p>
        </p:txBody>
      </p:sp>
      <p:sp>
        <p:nvSpPr>
          <p:cNvPr id="43" name="任意多边形 77">
            <a:extLst>
              <a:ext uri="{FF2B5EF4-FFF2-40B4-BE49-F238E27FC236}">
                <a16:creationId xmlns:a16="http://schemas.microsoft.com/office/drawing/2014/main" id="{370EEC1C-93E6-4A86-8B91-9E1461572640}"/>
              </a:ext>
            </a:extLst>
          </p:cNvPr>
          <p:cNvSpPr/>
          <p:nvPr/>
        </p:nvSpPr>
        <p:spPr>
          <a:xfrm rot="5400000">
            <a:off x="1840299" y="1894110"/>
            <a:ext cx="834190" cy="2838387"/>
          </a:xfrm>
          <a:custGeom>
            <a:avLst/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47">
            <a:extLst>
              <a:ext uri="{FF2B5EF4-FFF2-40B4-BE49-F238E27FC236}">
                <a16:creationId xmlns:a16="http://schemas.microsoft.com/office/drawing/2014/main" id="{9FDA8CF1-E0A1-A2B3-6DD0-A1FD42272C67}"/>
              </a:ext>
            </a:extLst>
          </p:cNvPr>
          <p:cNvSpPr txBox="1"/>
          <p:nvPr/>
        </p:nvSpPr>
        <p:spPr>
          <a:xfrm>
            <a:off x="1686308" y="3120570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Step 01</a:t>
            </a:r>
          </a:p>
        </p:txBody>
      </p:sp>
    </p:spTree>
    <p:extLst>
      <p:ext uri="{BB962C8B-B14F-4D97-AF65-F5344CB8AC3E}">
        <p14:creationId xmlns:p14="http://schemas.microsoft.com/office/powerpoint/2010/main" val="3977222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0FAC5B-2B5A-D3CE-9B78-45A3C8C9DA5D}"/>
              </a:ext>
            </a:extLst>
          </p:cNvPr>
          <p:cNvGrpSpPr/>
          <p:nvPr/>
        </p:nvGrpSpPr>
        <p:grpSpPr>
          <a:xfrm>
            <a:off x="2698886" y="2368492"/>
            <a:ext cx="1615149" cy="1384415"/>
            <a:chOff x="2635386" y="3194050"/>
            <a:chExt cx="1615149" cy="1384415"/>
          </a:xfrm>
        </p:grpSpPr>
        <p:sp>
          <p:nvSpPr>
            <p:cNvPr id="3" name="Freeform 9">
              <a:extLst>
                <a:ext uri="{FF2B5EF4-FFF2-40B4-BE49-F238E27FC236}">
                  <a16:creationId xmlns:a16="http://schemas.microsoft.com/office/drawing/2014/main" id="{2B85CCC6-A65A-7EE3-5480-C62D18E4D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386" y="3194050"/>
              <a:ext cx="1615149" cy="1384415"/>
            </a:xfrm>
            <a:custGeom>
              <a:avLst/>
              <a:gdLst>
                <a:gd name="T0" fmla="*/ 246 w 987"/>
                <a:gd name="T1" fmla="*/ 846 h 846"/>
                <a:gd name="T2" fmla="*/ 0 w 987"/>
                <a:gd name="T3" fmla="*/ 423 h 846"/>
                <a:gd name="T4" fmla="*/ 246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6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6" y="846"/>
                  </a:moveTo>
                  <a:lnTo>
                    <a:pt x="0" y="423"/>
                  </a:lnTo>
                  <a:lnTo>
                    <a:pt x="246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6" y="846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B9DAA6D2-902B-3388-147F-1EC3F57626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767" y="3506607"/>
              <a:ext cx="715117" cy="649660"/>
            </a:xfrm>
            <a:custGeom>
              <a:avLst/>
              <a:gdLst>
                <a:gd name="T0" fmla="*/ 311 w 459"/>
                <a:gd name="T1" fmla="*/ 275 h 416"/>
                <a:gd name="T2" fmla="*/ 373 w 459"/>
                <a:gd name="T3" fmla="*/ 268 h 416"/>
                <a:gd name="T4" fmla="*/ 354 w 459"/>
                <a:gd name="T5" fmla="*/ 236 h 416"/>
                <a:gd name="T6" fmla="*/ 299 w 459"/>
                <a:gd name="T7" fmla="*/ 236 h 416"/>
                <a:gd name="T8" fmla="*/ 311 w 459"/>
                <a:gd name="T9" fmla="*/ 275 h 416"/>
                <a:gd name="T10" fmla="*/ 0 w 459"/>
                <a:gd name="T11" fmla="*/ 414 h 416"/>
                <a:gd name="T12" fmla="*/ 145 w 459"/>
                <a:gd name="T13" fmla="*/ 414 h 416"/>
                <a:gd name="T14" fmla="*/ 166 w 459"/>
                <a:gd name="T15" fmla="*/ 324 h 416"/>
                <a:gd name="T16" fmla="*/ 47 w 459"/>
                <a:gd name="T17" fmla="*/ 339 h 416"/>
                <a:gd name="T18" fmla="*/ 0 w 459"/>
                <a:gd name="T19" fmla="*/ 414 h 416"/>
                <a:gd name="T20" fmla="*/ 292 w 459"/>
                <a:gd name="T21" fmla="*/ 240 h 416"/>
                <a:gd name="T22" fmla="*/ 338 w 459"/>
                <a:gd name="T23" fmla="*/ 137 h 416"/>
                <a:gd name="T24" fmla="*/ 297 w 459"/>
                <a:gd name="T25" fmla="*/ 40 h 416"/>
                <a:gd name="T26" fmla="*/ 199 w 459"/>
                <a:gd name="T27" fmla="*/ 0 h 416"/>
                <a:gd name="T28" fmla="*/ 101 w 459"/>
                <a:gd name="T29" fmla="*/ 40 h 416"/>
                <a:gd name="T30" fmla="*/ 60 w 459"/>
                <a:gd name="T31" fmla="*/ 137 h 416"/>
                <a:gd name="T32" fmla="*/ 106 w 459"/>
                <a:gd name="T33" fmla="*/ 240 h 416"/>
                <a:gd name="T34" fmla="*/ 107 w 459"/>
                <a:gd name="T35" fmla="*/ 241 h 416"/>
                <a:gd name="T36" fmla="*/ 70 w 459"/>
                <a:gd name="T37" fmla="*/ 300 h 416"/>
                <a:gd name="T38" fmla="*/ 149 w 459"/>
                <a:gd name="T39" fmla="*/ 292 h 416"/>
                <a:gd name="T40" fmla="*/ 169 w 459"/>
                <a:gd name="T41" fmla="*/ 324 h 416"/>
                <a:gd name="T42" fmla="*/ 199 w 459"/>
                <a:gd name="T43" fmla="*/ 416 h 416"/>
                <a:gd name="T44" fmla="*/ 230 w 459"/>
                <a:gd name="T45" fmla="*/ 324 h 416"/>
                <a:gd name="T46" fmla="*/ 282 w 459"/>
                <a:gd name="T47" fmla="*/ 251 h 416"/>
                <a:gd name="T48" fmla="*/ 292 w 459"/>
                <a:gd name="T49" fmla="*/ 240 h 416"/>
                <a:gd name="T50" fmla="*/ 199 w 459"/>
                <a:gd name="T51" fmla="*/ 208 h 416"/>
                <a:gd name="T52" fmla="*/ 126 w 459"/>
                <a:gd name="T53" fmla="*/ 135 h 416"/>
                <a:gd name="T54" fmla="*/ 199 w 459"/>
                <a:gd name="T55" fmla="*/ 62 h 416"/>
                <a:gd name="T56" fmla="*/ 272 w 459"/>
                <a:gd name="T57" fmla="*/ 135 h 416"/>
                <a:gd name="T58" fmla="*/ 199 w 459"/>
                <a:gd name="T59" fmla="*/ 208 h 416"/>
                <a:gd name="T60" fmla="*/ 389 w 459"/>
                <a:gd name="T61" fmla="*/ 299 h 416"/>
                <a:gd name="T62" fmla="*/ 238 w 459"/>
                <a:gd name="T63" fmla="*/ 316 h 416"/>
                <a:gd name="T64" fmla="*/ 241 w 459"/>
                <a:gd name="T65" fmla="*/ 414 h 416"/>
                <a:gd name="T66" fmla="*/ 459 w 459"/>
                <a:gd name="T67" fmla="*/ 414 h 416"/>
                <a:gd name="T68" fmla="*/ 389 w 459"/>
                <a:gd name="T69" fmla="*/ 29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16">
                  <a:moveTo>
                    <a:pt x="311" y="275"/>
                  </a:moveTo>
                  <a:cubicBezTo>
                    <a:pt x="373" y="268"/>
                    <a:pt x="373" y="268"/>
                    <a:pt x="373" y="268"/>
                  </a:cubicBezTo>
                  <a:cubicBezTo>
                    <a:pt x="354" y="236"/>
                    <a:pt x="354" y="236"/>
                    <a:pt x="354" y="236"/>
                  </a:cubicBezTo>
                  <a:cubicBezTo>
                    <a:pt x="299" y="236"/>
                    <a:pt x="299" y="236"/>
                    <a:pt x="299" y="236"/>
                  </a:cubicBezTo>
                  <a:lnTo>
                    <a:pt x="311" y="275"/>
                  </a:lnTo>
                  <a:close/>
                  <a:moveTo>
                    <a:pt x="0" y="414"/>
                  </a:moveTo>
                  <a:cubicBezTo>
                    <a:pt x="145" y="414"/>
                    <a:pt x="145" y="414"/>
                    <a:pt x="145" y="414"/>
                  </a:cubicBezTo>
                  <a:cubicBezTo>
                    <a:pt x="166" y="324"/>
                    <a:pt x="166" y="324"/>
                    <a:pt x="166" y="324"/>
                  </a:cubicBezTo>
                  <a:cubicBezTo>
                    <a:pt x="47" y="339"/>
                    <a:pt x="47" y="339"/>
                    <a:pt x="47" y="339"/>
                  </a:cubicBezTo>
                  <a:lnTo>
                    <a:pt x="0" y="414"/>
                  </a:lnTo>
                  <a:close/>
                  <a:moveTo>
                    <a:pt x="292" y="240"/>
                  </a:moveTo>
                  <a:cubicBezTo>
                    <a:pt x="322" y="205"/>
                    <a:pt x="338" y="171"/>
                    <a:pt x="338" y="137"/>
                  </a:cubicBezTo>
                  <a:cubicBezTo>
                    <a:pt x="338" y="100"/>
                    <a:pt x="324" y="67"/>
                    <a:pt x="297" y="40"/>
                  </a:cubicBezTo>
                  <a:cubicBezTo>
                    <a:pt x="270" y="13"/>
                    <a:pt x="237" y="0"/>
                    <a:pt x="199" y="0"/>
                  </a:cubicBezTo>
                  <a:cubicBezTo>
                    <a:pt x="161" y="0"/>
                    <a:pt x="129" y="13"/>
                    <a:pt x="101" y="40"/>
                  </a:cubicBezTo>
                  <a:cubicBezTo>
                    <a:pt x="74" y="67"/>
                    <a:pt x="60" y="100"/>
                    <a:pt x="60" y="137"/>
                  </a:cubicBezTo>
                  <a:cubicBezTo>
                    <a:pt x="60" y="171"/>
                    <a:pt x="76" y="205"/>
                    <a:pt x="106" y="240"/>
                  </a:cubicBezTo>
                  <a:cubicBezTo>
                    <a:pt x="107" y="241"/>
                    <a:pt x="107" y="241"/>
                    <a:pt x="107" y="241"/>
                  </a:cubicBezTo>
                  <a:cubicBezTo>
                    <a:pt x="70" y="300"/>
                    <a:pt x="70" y="300"/>
                    <a:pt x="70" y="300"/>
                  </a:cubicBezTo>
                  <a:cubicBezTo>
                    <a:pt x="149" y="292"/>
                    <a:pt x="149" y="292"/>
                    <a:pt x="149" y="292"/>
                  </a:cubicBezTo>
                  <a:cubicBezTo>
                    <a:pt x="157" y="303"/>
                    <a:pt x="163" y="314"/>
                    <a:pt x="169" y="324"/>
                  </a:cubicBezTo>
                  <a:cubicBezTo>
                    <a:pt x="180" y="347"/>
                    <a:pt x="190" y="378"/>
                    <a:pt x="199" y="416"/>
                  </a:cubicBezTo>
                  <a:cubicBezTo>
                    <a:pt x="208" y="378"/>
                    <a:pt x="218" y="347"/>
                    <a:pt x="230" y="324"/>
                  </a:cubicBezTo>
                  <a:cubicBezTo>
                    <a:pt x="241" y="302"/>
                    <a:pt x="258" y="277"/>
                    <a:pt x="282" y="251"/>
                  </a:cubicBezTo>
                  <a:lnTo>
                    <a:pt x="292" y="240"/>
                  </a:lnTo>
                  <a:close/>
                  <a:moveTo>
                    <a:pt x="199" y="208"/>
                  </a:moveTo>
                  <a:cubicBezTo>
                    <a:pt x="159" y="208"/>
                    <a:pt x="126" y="175"/>
                    <a:pt x="126" y="135"/>
                  </a:cubicBezTo>
                  <a:cubicBezTo>
                    <a:pt x="126" y="95"/>
                    <a:pt x="159" y="62"/>
                    <a:pt x="199" y="62"/>
                  </a:cubicBezTo>
                  <a:cubicBezTo>
                    <a:pt x="239" y="62"/>
                    <a:pt x="272" y="95"/>
                    <a:pt x="272" y="135"/>
                  </a:cubicBezTo>
                  <a:cubicBezTo>
                    <a:pt x="272" y="175"/>
                    <a:pt x="239" y="208"/>
                    <a:pt x="199" y="208"/>
                  </a:cubicBezTo>
                  <a:close/>
                  <a:moveTo>
                    <a:pt x="389" y="299"/>
                  </a:moveTo>
                  <a:cubicBezTo>
                    <a:pt x="238" y="316"/>
                    <a:pt x="238" y="316"/>
                    <a:pt x="238" y="316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459" y="414"/>
                    <a:pt x="459" y="414"/>
                    <a:pt x="459" y="414"/>
                  </a:cubicBezTo>
                  <a:lnTo>
                    <a:pt x="389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0568FBF-3F51-47E1-EC08-8043F6D2B277}"/>
              </a:ext>
            </a:extLst>
          </p:cNvPr>
          <p:cNvGrpSpPr/>
          <p:nvPr/>
        </p:nvGrpSpPr>
        <p:grpSpPr>
          <a:xfrm>
            <a:off x="7855086" y="2368492"/>
            <a:ext cx="1615149" cy="1384415"/>
            <a:chOff x="7791586" y="3194050"/>
            <a:chExt cx="1615149" cy="1384415"/>
          </a:xfrm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5CF38C6D-F004-FF55-3A19-FCA3074F8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1586" y="3194050"/>
              <a:ext cx="1615149" cy="1384415"/>
            </a:xfrm>
            <a:custGeom>
              <a:avLst/>
              <a:gdLst>
                <a:gd name="T0" fmla="*/ 246 w 987"/>
                <a:gd name="T1" fmla="*/ 846 h 846"/>
                <a:gd name="T2" fmla="*/ 0 w 987"/>
                <a:gd name="T3" fmla="*/ 423 h 846"/>
                <a:gd name="T4" fmla="*/ 246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6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6" y="846"/>
                  </a:moveTo>
                  <a:lnTo>
                    <a:pt x="0" y="423"/>
                  </a:lnTo>
                  <a:lnTo>
                    <a:pt x="246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6" y="846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D2FE3C0-FD76-7A4D-4568-25368771F357}"/>
                </a:ext>
              </a:extLst>
            </p:cNvPr>
            <p:cNvGrpSpPr/>
            <p:nvPr/>
          </p:nvGrpSpPr>
          <p:grpSpPr>
            <a:xfrm>
              <a:off x="8161417" y="3549154"/>
              <a:ext cx="906578" cy="657843"/>
              <a:chOff x="2222500" y="1546225"/>
              <a:chExt cx="879475" cy="638176"/>
            </a:xfrm>
            <a:solidFill>
              <a:schemeClr val="bg1"/>
            </a:solidFill>
          </p:grpSpPr>
          <p:sp>
            <p:nvSpPr>
              <p:cNvPr id="8" name="Freeform 17">
                <a:extLst>
                  <a:ext uri="{FF2B5EF4-FFF2-40B4-BE49-F238E27FC236}">
                    <a16:creationId xmlns:a16="http://schemas.microsoft.com/office/drawing/2014/main" id="{1A60D77D-75F0-A37A-DB69-20E8EAECF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1546225"/>
                <a:ext cx="600075" cy="477838"/>
              </a:xfrm>
              <a:custGeom>
                <a:avLst/>
                <a:gdLst>
                  <a:gd name="T0" fmla="*/ 191 w 396"/>
                  <a:gd name="T1" fmla="*/ 122 h 315"/>
                  <a:gd name="T2" fmla="*/ 396 w 396"/>
                  <a:gd name="T3" fmla="*/ 78 h 315"/>
                  <a:gd name="T4" fmla="*/ 109 w 396"/>
                  <a:gd name="T5" fmla="*/ 6 h 315"/>
                  <a:gd name="T6" fmla="*/ 55 w 396"/>
                  <a:gd name="T7" fmla="*/ 38 h 315"/>
                  <a:gd name="T8" fmla="*/ 6 w 396"/>
                  <a:gd name="T9" fmla="*/ 230 h 315"/>
                  <a:gd name="T10" fmla="*/ 38 w 396"/>
                  <a:gd name="T11" fmla="*/ 284 h 315"/>
                  <a:gd name="T12" fmla="*/ 161 w 396"/>
                  <a:gd name="T13" fmla="*/ 315 h 315"/>
                  <a:gd name="T14" fmla="*/ 135 w 396"/>
                  <a:gd name="T15" fmla="*/ 192 h 315"/>
                  <a:gd name="T16" fmla="*/ 191 w 396"/>
                  <a:gd name="T17" fmla="*/ 12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6" h="315">
                    <a:moveTo>
                      <a:pt x="191" y="122"/>
                    </a:moveTo>
                    <a:cubicBezTo>
                      <a:pt x="396" y="78"/>
                      <a:pt x="396" y="78"/>
                      <a:pt x="396" y="78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85" y="0"/>
                      <a:pt x="61" y="14"/>
                      <a:pt x="55" y="38"/>
                    </a:cubicBezTo>
                    <a:cubicBezTo>
                      <a:pt x="6" y="230"/>
                      <a:pt x="6" y="230"/>
                      <a:pt x="6" y="230"/>
                    </a:cubicBezTo>
                    <a:cubicBezTo>
                      <a:pt x="0" y="254"/>
                      <a:pt x="15" y="278"/>
                      <a:pt x="38" y="284"/>
                    </a:cubicBezTo>
                    <a:cubicBezTo>
                      <a:pt x="161" y="315"/>
                      <a:pt x="161" y="315"/>
                      <a:pt x="161" y="315"/>
                    </a:cubicBezTo>
                    <a:cubicBezTo>
                      <a:pt x="135" y="192"/>
                      <a:pt x="135" y="192"/>
                      <a:pt x="135" y="192"/>
                    </a:cubicBezTo>
                    <a:cubicBezTo>
                      <a:pt x="127" y="152"/>
                      <a:pt x="147" y="131"/>
                      <a:pt x="19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8">
                <a:extLst>
                  <a:ext uri="{FF2B5EF4-FFF2-40B4-BE49-F238E27FC236}">
                    <a16:creationId xmlns:a16="http://schemas.microsoft.com/office/drawing/2014/main" id="{31C3B50D-7E78-4E1C-F057-EE4A7EA35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6825" y="1800225"/>
                <a:ext cx="100013" cy="98425"/>
              </a:xfrm>
              <a:custGeom>
                <a:avLst/>
                <a:gdLst>
                  <a:gd name="T0" fmla="*/ 39 w 66"/>
                  <a:gd name="T1" fmla="*/ 63 h 66"/>
                  <a:gd name="T2" fmla="*/ 63 w 66"/>
                  <a:gd name="T3" fmla="*/ 27 h 66"/>
                  <a:gd name="T4" fmla="*/ 27 w 66"/>
                  <a:gd name="T5" fmla="*/ 4 h 66"/>
                  <a:gd name="T6" fmla="*/ 3 w 66"/>
                  <a:gd name="T7" fmla="*/ 40 h 66"/>
                  <a:gd name="T8" fmla="*/ 39 w 66"/>
                  <a:gd name="T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39" y="63"/>
                    </a:moveTo>
                    <a:cubicBezTo>
                      <a:pt x="56" y="59"/>
                      <a:pt x="66" y="43"/>
                      <a:pt x="63" y="27"/>
                    </a:cubicBezTo>
                    <a:cubicBezTo>
                      <a:pt x="59" y="11"/>
                      <a:pt x="43" y="0"/>
                      <a:pt x="27" y="4"/>
                    </a:cubicBezTo>
                    <a:cubicBezTo>
                      <a:pt x="10" y="7"/>
                      <a:pt x="0" y="23"/>
                      <a:pt x="3" y="40"/>
                    </a:cubicBezTo>
                    <a:cubicBezTo>
                      <a:pt x="7" y="56"/>
                      <a:pt x="23" y="66"/>
                      <a:pt x="39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:a16="http://schemas.microsoft.com/office/drawing/2014/main" id="{72C8A499-F952-E7A1-B373-82B57E1EF4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5225" y="1646238"/>
                <a:ext cx="666750" cy="538163"/>
              </a:xfrm>
              <a:custGeom>
                <a:avLst/>
                <a:gdLst>
                  <a:gd name="T0" fmla="*/ 342 w 441"/>
                  <a:gd name="T1" fmla="*/ 5 h 355"/>
                  <a:gd name="T2" fmla="*/ 40 w 441"/>
                  <a:gd name="T3" fmla="*/ 69 h 355"/>
                  <a:gd name="T4" fmla="*/ 6 w 441"/>
                  <a:gd name="T5" fmla="*/ 122 h 355"/>
                  <a:gd name="T6" fmla="*/ 47 w 441"/>
                  <a:gd name="T7" fmla="*/ 316 h 355"/>
                  <a:gd name="T8" fmla="*/ 99 w 441"/>
                  <a:gd name="T9" fmla="*/ 350 h 355"/>
                  <a:gd name="T10" fmla="*/ 401 w 441"/>
                  <a:gd name="T11" fmla="*/ 286 h 355"/>
                  <a:gd name="T12" fmla="*/ 435 w 441"/>
                  <a:gd name="T13" fmla="*/ 234 h 355"/>
                  <a:gd name="T14" fmla="*/ 394 w 441"/>
                  <a:gd name="T15" fmla="*/ 39 h 355"/>
                  <a:gd name="T16" fmla="*/ 342 w 441"/>
                  <a:gd name="T17" fmla="*/ 5 h 355"/>
                  <a:gd name="T18" fmla="*/ 414 w 441"/>
                  <a:gd name="T19" fmla="*/ 238 h 355"/>
                  <a:gd name="T20" fmla="*/ 397 w 441"/>
                  <a:gd name="T21" fmla="*/ 264 h 355"/>
                  <a:gd name="T22" fmla="*/ 95 w 441"/>
                  <a:gd name="T23" fmla="*/ 329 h 355"/>
                  <a:gd name="T24" fmla="*/ 68 w 441"/>
                  <a:gd name="T25" fmla="*/ 312 h 355"/>
                  <a:gd name="T26" fmla="*/ 27 w 441"/>
                  <a:gd name="T27" fmla="*/ 117 h 355"/>
                  <a:gd name="T28" fmla="*/ 44 w 441"/>
                  <a:gd name="T29" fmla="*/ 91 h 355"/>
                  <a:gd name="T30" fmla="*/ 346 w 441"/>
                  <a:gd name="T31" fmla="*/ 27 h 355"/>
                  <a:gd name="T32" fmla="*/ 373 w 441"/>
                  <a:gd name="T33" fmla="*/ 44 h 355"/>
                  <a:gd name="T34" fmla="*/ 414 w 441"/>
                  <a:gd name="T35" fmla="*/ 23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55">
                    <a:moveTo>
                      <a:pt x="342" y="5"/>
                    </a:moveTo>
                    <a:cubicBezTo>
                      <a:pt x="40" y="69"/>
                      <a:pt x="40" y="69"/>
                      <a:pt x="40" y="69"/>
                    </a:cubicBezTo>
                    <a:cubicBezTo>
                      <a:pt x="16" y="75"/>
                      <a:pt x="0" y="98"/>
                      <a:pt x="6" y="122"/>
                    </a:cubicBezTo>
                    <a:cubicBezTo>
                      <a:pt x="47" y="316"/>
                      <a:pt x="47" y="316"/>
                      <a:pt x="47" y="316"/>
                    </a:cubicBezTo>
                    <a:cubicBezTo>
                      <a:pt x="52" y="340"/>
                      <a:pt x="75" y="355"/>
                      <a:pt x="99" y="350"/>
                    </a:cubicBezTo>
                    <a:cubicBezTo>
                      <a:pt x="401" y="286"/>
                      <a:pt x="401" y="286"/>
                      <a:pt x="401" y="286"/>
                    </a:cubicBezTo>
                    <a:cubicBezTo>
                      <a:pt x="425" y="281"/>
                      <a:pt x="441" y="258"/>
                      <a:pt x="435" y="234"/>
                    </a:cubicBezTo>
                    <a:cubicBezTo>
                      <a:pt x="394" y="39"/>
                      <a:pt x="394" y="39"/>
                      <a:pt x="394" y="39"/>
                    </a:cubicBezTo>
                    <a:cubicBezTo>
                      <a:pt x="389" y="16"/>
                      <a:pt x="366" y="0"/>
                      <a:pt x="342" y="5"/>
                    </a:cubicBezTo>
                    <a:close/>
                    <a:moveTo>
                      <a:pt x="414" y="238"/>
                    </a:moveTo>
                    <a:cubicBezTo>
                      <a:pt x="416" y="250"/>
                      <a:pt x="409" y="262"/>
                      <a:pt x="397" y="264"/>
                    </a:cubicBezTo>
                    <a:cubicBezTo>
                      <a:pt x="95" y="329"/>
                      <a:pt x="95" y="329"/>
                      <a:pt x="95" y="329"/>
                    </a:cubicBezTo>
                    <a:cubicBezTo>
                      <a:pt x="83" y="331"/>
                      <a:pt x="71" y="323"/>
                      <a:pt x="68" y="312"/>
                    </a:cubicBezTo>
                    <a:cubicBezTo>
                      <a:pt x="27" y="117"/>
                      <a:pt x="27" y="117"/>
                      <a:pt x="27" y="117"/>
                    </a:cubicBezTo>
                    <a:cubicBezTo>
                      <a:pt x="25" y="105"/>
                      <a:pt x="32" y="94"/>
                      <a:pt x="44" y="91"/>
                    </a:cubicBezTo>
                    <a:cubicBezTo>
                      <a:pt x="346" y="27"/>
                      <a:pt x="346" y="27"/>
                      <a:pt x="346" y="27"/>
                    </a:cubicBezTo>
                    <a:cubicBezTo>
                      <a:pt x="358" y="24"/>
                      <a:pt x="370" y="32"/>
                      <a:pt x="373" y="44"/>
                    </a:cubicBezTo>
                    <a:lnTo>
                      <a:pt x="414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id="{0E92F2E9-ACD2-A56C-0DE0-CF5574175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863" y="1816100"/>
                <a:ext cx="465138" cy="309563"/>
              </a:xfrm>
              <a:custGeom>
                <a:avLst/>
                <a:gdLst>
                  <a:gd name="T0" fmla="*/ 150 w 293"/>
                  <a:gd name="T1" fmla="*/ 73 h 195"/>
                  <a:gd name="T2" fmla="*/ 114 w 293"/>
                  <a:gd name="T3" fmla="*/ 51 h 195"/>
                  <a:gd name="T4" fmla="*/ 79 w 293"/>
                  <a:gd name="T5" fmla="*/ 133 h 195"/>
                  <a:gd name="T6" fmla="*/ 27 w 293"/>
                  <a:gd name="T7" fmla="*/ 110 h 195"/>
                  <a:gd name="T8" fmla="*/ 0 w 293"/>
                  <a:gd name="T9" fmla="*/ 195 h 195"/>
                  <a:gd name="T10" fmla="*/ 293 w 293"/>
                  <a:gd name="T11" fmla="*/ 133 h 195"/>
                  <a:gd name="T12" fmla="*/ 274 w 293"/>
                  <a:gd name="T13" fmla="*/ 43 h 195"/>
                  <a:gd name="T14" fmla="*/ 197 w 293"/>
                  <a:gd name="T15" fmla="*/ 0 h 195"/>
                  <a:gd name="T16" fmla="*/ 150 w 293"/>
                  <a:gd name="T17" fmla="*/ 7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3" h="195">
                    <a:moveTo>
                      <a:pt x="150" y="73"/>
                    </a:moveTo>
                    <a:lnTo>
                      <a:pt x="114" y="51"/>
                    </a:lnTo>
                    <a:lnTo>
                      <a:pt x="79" y="133"/>
                    </a:lnTo>
                    <a:lnTo>
                      <a:pt x="27" y="110"/>
                    </a:lnTo>
                    <a:lnTo>
                      <a:pt x="0" y="195"/>
                    </a:lnTo>
                    <a:lnTo>
                      <a:pt x="293" y="133"/>
                    </a:lnTo>
                    <a:lnTo>
                      <a:pt x="274" y="43"/>
                    </a:lnTo>
                    <a:lnTo>
                      <a:pt x="197" y="0"/>
                    </a:lnTo>
                    <a:lnTo>
                      <a:pt x="15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807018A-903B-C04A-1B78-42C108512AF2}"/>
              </a:ext>
            </a:extLst>
          </p:cNvPr>
          <p:cNvGrpSpPr/>
          <p:nvPr/>
        </p:nvGrpSpPr>
        <p:grpSpPr>
          <a:xfrm>
            <a:off x="5287174" y="2368492"/>
            <a:ext cx="1615149" cy="1384415"/>
            <a:chOff x="5223674" y="3194050"/>
            <a:chExt cx="1615149" cy="1384415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B7FF30AB-204D-0FBD-F7DB-B827EDD72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674" y="3194050"/>
              <a:ext cx="1615149" cy="1384415"/>
            </a:xfrm>
            <a:custGeom>
              <a:avLst/>
              <a:gdLst>
                <a:gd name="T0" fmla="*/ 247 w 987"/>
                <a:gd name="T1" fmla="*/ 846 h 846"/>
                <a:gd name="T2" fmla="*/ 0 w 987"/>
                <a:gd name="T3" fmla="*/ 423 h 846"/>
                <a:gd name="T4" fmla="*/ 247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7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7" y="846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CC4F945-CE54-407B-275A-C722A18C3F7C}"/>
                </a:ext>
              </a:extLst>
            </p:cNvPr>
            <p:cNvGrpSpPr/>
            <p:nvPr/>
          </p:nvGrpSpPr>
          <p:grpSpPr>
            <a:xfrm>
              <a:off x="5785985" y="3461913"/>
              <a:ext cx="523256" cy="830688"/>
              <a:chOff x="5006376" y="2920505"/>
              <a:chExt cx="507613" cy="805854"/>
            </a:xfrm>
            <a:solidFill>
              <a:schemeClr val="bg1"/>
            </a:solidFill>
          </p:grpSpPr>
          <p:sp>
            <p:nvSpPr>
              <p:cNvPr id="15" name="Freeform 21">
                <a:extLst>
                  <a:ext uri="{FF2B5EF4-FFF2-40B4-BE49-F238E27FC236}">
                    <a16:creationId xmlns:a16="http://schemas.microsoft.com/office/drawing/2014/main" id="{13D84467-F4E0-BD76-78CB-E3FEF5FAE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5575" y="3157538"/>
                <a:ext cx="134938" cy="247650"/>
              </a:xfrm>
              <a:custGeom>
                <a:avLst/>
                <a:gdLst>
                  <a:gd name="T0" fmla="*/ 80 w 90"/>
                  <a:gd name="T1" fmla="*/ 129 h 164"/>
                  <a:gd name="T2" fmla="*/ 80 w 90"/>
                  <a:gd name="T3" fmla="*/ 129 h 164"/>
                  <a:gd name="T4" fmla="*/ 80 w 90"/>
                  <a:gd name="T5" fmla="*/ 129 h 164"/>
                  <a:gd name="T6" fmla="*/ 36 w 90"/>
                  <a:gd name="T7" fmla="*/ 98 h 164"/>
                  <a:gd name="T8" fmla="*/ 36 w 90"/>
                  <a:gd name="T9" fmla="*/ 18 h 164"/>
                  <a:gd name="T10" fmla="*/ 18 w 90"/>
                  <a:gd name="T11" fmla="*/ 0 h 164"/>
                  <a:gd name="T12" fmla="*/ 0 w 90"/>
                  <a:gd name="T13" fmla="*/ 18 h 164"/>
                  <a:gd name="T14" fmla="*/ 0 w 90"/>
                  <a:gd name="T15" fmla="*/ 117 h 164"/>
                  <a:gd name="T16" fmla="*/ 36 w 90"/>
                  <a:gd name="T17" fmla="*/ 142 h 164"/>
                  <a:gd name="T18" fmla="*/ 58 w 90"/>
                  <a:gd name="T19" fmla="*/ 158 h 164"/>
                  <a:gd name="T20" fmla="*/ 60 w 90"/>
                  <a:gd name="T21" fmla="*/ 159 h 164"/>
                  <a:gd name="T22" fmla="*/ 84 w 90"/>
                  <a:gd name="T23" fmla="*/ 154 h 164"/>
                  <a:gd name="T24" fmla="*/ 80 w 90"/>
                  <a:gd name="T25" fmla="*/ 12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4">
                    <a:moveTo>
                      <a:pt x="80" y="129"/>
                    </a:move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6" y="142"/>
                      <a:pt x="36" y="142"/>
                      <a:pt x="36" y="142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59" y="158"/>
                      <a:pt x="59" y="158"/>
                      <a:pt x="60" y="159"/>
                    </a:cubicBezTo>
                    <a:cubicBezTo>
                      <a:pt x="68" y="164"/>
                      <a:pt x="79" y="162"/>
                      <a:pt x="84" y="154"/>
                    </a:cubicBezTo>
                    <a:cubicBezTo>
                      <a:pt x="90" y="146"/>
                      <a:pt x="88" y="135"/>
                      <a:pt x="8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0D20749F-8F72-7199-C6CC-886874DDC3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06376" y="2920505"/>
                <a:ext cx="507613" cy="805854"/>
              </a:xfrm>
              <a:custGeom>
                <a:avLst/>
                <a:gdLst>
                  <a:gd name="T0" fmla="*/ 354 w 354"/>
                  <a:gd name="T1" fmla="*/ 279 h 561"/>
                  <a:gd name="T2" fmla="*/ 281 w 354"/>
                  <a:gd name="T3" fmla="*/ 136 h 561"/>
                  <a:gd name="T4" fmla="*/ 281 w 354"/>
                  <a:gd name="T5" fmla="*/ 44 h 561"/>
                  <a:gd name="T6" fmla="*/ 237 w 354"/>
                  <a:gd name="T7" fmla="*/ 0 h 561"/>
                  <a:gd name="T8" fmla="*/ 117 w 354"/>
                  <a:gd name="T9" fmla="*/ 0 h 561"/>
                  <a:gd name="T10" fmla="*/ 73 w 354"/>
                  <a:gd name="T11" fmla="*/ 44 h 561"/>
                  <a:gd name="T12" fmla="*/ 73 w 354"/>
                  <a:gd name="T13" fmla="*/ 136 h 561"/>
                  <a:gd name="T14" fmla="*/ 0 w 354"/>
                  <a:gd name="T15" fmla="*/ 279 h 561"/>
                  <a:gd name="T16" fmla="*/ 73 w 354"/>
                  <a:gd name="T17" fmla="*/ 423 h 561"/>
                  <a:gd name="T18" fmla="*/ 73 w 354"/>
                  <a:gd name="T19" fmla="*/ 517 h 561"/>
                  <a:gd name="T20" fmla="*/ 117 w 354"/>
                  <a:gd name="T21" fmla="*/ 561 h 561"/>
                  <a:gd name="T22" fmla="*/ 237 w 354"/>
                  <a:gd name="T23" fmla="*/ 561 h 561"/>
                  <a:gd name="T24" fmla="*/ 281 w 354"/>
                  <a:gd name="T25" fmla="*/ 517 h 561"/>
                  <a:gd name="T26" fmla="*/ 281 w 354"/>
                  <a:gd name="T27" fmla="*/ 423 h 561"/>
                  <a:gd name="T28" fmla="*/ 354 w 354"/>
                  <a:gd name="T29" fmla="*/ 279 h 561"/>
                  <a:gd name="T30" fmla="*/ 37 w 354"/>
                  <a:gd name="T31" fmla="*/ 279 h 561"/>
                  <a:gd name="T32" fmla="*/ 177 w 354"/>
                  <a:gd name="T33" fmla="*/ 139 h 561"/>
                  <a:gd name="T34" fmla="*/ 317 w 354"/>
                  <a:gd name="T35" fmla="*/ 279 h 561"/>
                  <a:gd name="T36" fmla="*/ 177 w 354"/>
                  <a:gd name="T37" fmla="*/ 419 h 561"/>
                  <a:gd name="T38" fmla="*/ 37 w 354"/>
                  <a:gd name="T39" fmla="*/ 279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4" h="561">
                    <a:moveTo>
                      <a:pt x="354" y="279"/>
                    </a:moveTo>
                    <a:cubicBezTo>
                      <a:pt x="354" y="220"/>
                      <a:pt x="325" y="168"/>
                      <a:pt x="281" y="136"/>
                    </a:cubicBezTo>
                    <a:cubicBezTo>
                      <a:pt x="281" y="44"/>
                      <a:pt x="281" y="44"/>
                      <a:pt x="281" y="44"/>
                    </a:cubicBezTo>
                    <a:cubicBezTo>
                      <a:pt x="281" y="20"/>
                      <a:pt x="261" y="0"/>
                      <a:pt x="23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92" y="0"/>
                      <a:pt x="73" y="20"/>
                      <a:pt x="73" y="44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28" y="168"/>
                      <a:pt x="0" y="220"/>
                      <a:pt x="0" y="279"/>
                    </a:cubicBezTo>
                    <a:cubicBezTo>
                      <a:pt x="0" y="338"/>
                      <a:pt x="28" y="391"/>
                      <a:pt x="73" y="423"/>
                    </a:cubicBezTo>
                    <a:cubicBezTo>
                      <a:pt x="73" y="517"/>
                      <a:pt x="73" y="517"/>
                      <a:pt x="73" y="517"/>
                    </a:cubicBezTo>
                    <a:cubicBezTo>
                      <a:pt x="73" y="542"/>
                      <a:pt x="92" y="561"/>
                      <a:pt x="117" y="561"/>
                    </a:cubicBezTo>
                    <a:cubicBezTo>
                      <a:pt x="237" y="561"/>
                      <a:pt x="237" y="561"/>
                      <a:pt x="237" y="561"/>
                    </a:cubicBezTo>
                    <a:cubicBezTo>
                      <a:pt x="261" y="561"/>
                      <a:pt x="281" y="542"/>
                      <a:pt x="281" y="517"/>
                    </a:cubicBezTo>
                    <a:cubicBezTo>
                      <a:pt x="281" y="423"/>
                      <a:pt x="281" y="423"/>
                      <a:pt x="281" y="423"/>
                    </a:cubicBezTo>
                    <a:cubicBezTo>
                      <a:pt x="325" y="391"/>
                      <a:pt x="354" y="338"/>
                      <a:pt x="354" y="279"/>
                    </a:cubicBezTo>
                    <a:close/>
                    <a:moveTo>
                      <a:pt x="37" y="279"/>
                    </a:moveTo>
                    <a:cubicBezTo>
                      <a:pt x="37" y="202"/>
                      <a:pt x="99" y="139"/>
                      <a:pt x="177" y="139"/>
                    </a:cubicBezTo>
                    <a:cubicBezTo>
                      <a:pt x="254" y="139"/>
                      <a:pt x="317" y="202"/>
                      <a:pt x="317" y="279"/>
                    </a:cubicBezTo>
                    <a:cubicBezTo>
                      <a:pt x="317" y="357"/>
                      <a:pt x="254" y="419"/>
                      <a:pt x="177" y="419"/>
                    </a:cubicBezTo>
                    <a:cubicBezTo>
                      <a:pt x="99" y="419"/>
                      <a:pt x="37" y="357"/>
                      <a:pt x="37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891C2A9-B042-03A2-0C64-FBD28375FA4D}"/>
              </a:ext>
            </a:extLst>
          </p:cNvPr>
          <p:cNvGrpSpPr/>
          <p:nvPr/>
        </p:nvGrpSpPr>
        <p:grpSpPr>
          <a:xfrm>
            <a:off x="1399246" y="1572701"/>
            <a:ext cx="1616785" cy="1386051"/>
            <a:chOff x="1335746" y="2398259"/>
            <a:chExt cx="1616785" cy="1386051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8BD206AD-2846-0ACB-83B9-F50B1A904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746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1 w 988"/>
                <a:gd name="T7" fmla="*/ 0 h 847"/>
                <a:gd name="T8" fmla="*/ 988 w 988"/>
                <a:gd name="T9" fmla="*/ 424 h 847"/>
                <a:gd name="T10" fmla="*/ 741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4"/>
                  </a:lnTo>
                  <a:lnTo>
                    <a:pt x="741" y="847"/>
                  </a:lnTo>
                  <a:lnTo>
                    <a:pt x="247" y="847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B65D9F2-3A88-BA34-1A70-8FFCA867ECD7}"/>
                </a:ext>
              </a:extLst>
            </p:cNvPr>
            <p:cNvGrpSpPr/>
            <p:nvPr/>
          </p:nvGrpSpPr>
          <p:grpSpPr>
            <a:xfrm>
              <a:off x="1714499" y="2711104"/>
              <a:ext cx="870541" cy="795502"/>
              <a:chOff x="1285875" y="2033329"/>
              <a:chExt cx="652906" cy="596627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0BF1AF6-F1E0-81A1-FCF0-CA08FA8634DB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2023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3A99C05-7877-58C0-F5A2-E7F8BFDC2CA9}"/>
                  </a:ext>
                </a:extLst>
              </p:cNvPr>
              <p:cNvSpPr/>
              <p:nvPr/>
            </p:nvSpPr>
            <p:spPr>
              <a:xfrm>
                <a:off x="1288123" y="2352957"/>
                <a:ext cx="6506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EECD684-9481-9720-F155-4A43ECD93AE8}"/>
              </a:ext>
            </a:extLst>
          </p:cNvPr>
          <p:cNvGrpSpPr/>
          <p:nvPr/>
        </p:nvGrpSpPr>
        <p:grpSpPr>
          <a:xfrm>
            <a:off x="4002964" y="1572701"/>
            <a:ext cx="1615149" cy="1384415"/>
            <a:chOff x="3939464" y="2398259"/>
            <a:chExt cx="1615149" cy="1384415"/>
          </a:xfrm>
        </p:grpSpPr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A2AC94BD-73CD-A113-335E-12B74CAC0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464" y="2398259"/>
              <a:ext cx="1615149" cy="1384415"/>
            </a:xfrm>
            <a:custGeom>
              <a:avLst/>
              <a:gdLst>
                <a:gd name="T0" fmla="*/ 247 w 987"/>
                <a:gd name="T1" fmla="*/ 846 h 846"/>
                <a:gd name="T2" fmla="*/ 0 w 987"/>
                <a:gd name="T3" fmla="*/ 423 h 846"/>
                <a:gd name="T4" fmla="*/ 247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7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7" y="846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A1E5FFB-090C-CC8A-C497-45CA9EB00EC9}"/>
                </a:ext>
              </a:extLst>
            </p:cNvPr>
            <p:cNvGrpSpPr/>
            <p:nvPr/>
          </p:nvGrpSpPr>
          <p:grpSpPr>
            <a:xfrm>
              <a:off x="4305301" y="2711104"/>
              <a:ext cx="893143" cy="791198"/>
              <a:chOff x="1285875" y="2033329"/>
              <a:chExt cx="669857" cy="59339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0971BB0-3562-817B-953B-443418E23F74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2024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8DF5EBFF-F374-97F6-47C2-6C421D23D0D7}"/>
                  </a:ext>
                </a:extLst>
              </p:cNvPr>
              <p:cNvSpPr/>
              <p:nvPr/>
            </p:nvSpPr>
            <p:spPr>
              <a:xfrm>
                <a:off x="1305074" y="2349729"/>
                <a:ext cx="6506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861A12-165A-00D2-C985-FEF123DDAA01}"/>
              </a:ext>
            </a:extLst>
          </p:cNvPr>
          <p:cNvGrpSpPr/>
          <p:nvPr/>
        </p:nvGrpSpPr>
        <p:grpSpPr>
          <a:xfrm>
            <a:off x="6575844" y="1572701"/>
            <a:ext cx="1616785" cy="1386051"/>
            <a:chOff x="6512344" y="2398259"/>
            <a:chExt cx="1616785" cy="1386051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A1BABE04-1F3A-A5EF-C5E0-7D0E21188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2344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2 w 988"/>
                <a:gd name="T7" fmla="*/ 0 h 847"/>
                <a:gd name="T8" fmla="*/ 988 w 988"/>
                <a:gd name="T9" fmla="*/ 424 h 847"/>
                <a:gd name="T10" fmla="*/ 742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2" y="0"/>
                  </a:lnTo>
                  <a:lnTo>
                    <a:pt x="988" y="424"/>
                  </a:lnTo>
                  <a:lnTo>
                    <a:pt x="742" y="847"/>
                  </a:lnTo>
                  <a:lnTo>
                    <a:pt x="247" y="847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C14BE34-CF93-1B3E-2373-05F897906013}"/>
                </a:ext>
              </a:extLst>
            </p:cNvPr>
            <p:cNvGrpSpPr/>
            <p:nvPr/>
          </p:nvGrpSpPr>
          <p:grpSpPr>
            <a:xfrm>
              <a:off x="6896099" y="2711105"/>
              <a:ext cx="882845" cy="791197"/>
              <a:chOff x="1285875" y="2033329"/>
              <a:chExt cx="662134" cy="59339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C4EE2C1-7536-05E0-5151-6195670F9089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2025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30F113A-5D75-C4C7-522A-91B9EBDA9AA8}"/>
                  </a:ext>
                </a:extLst>
              </p:cNvPr>
              <p:cNvSpPr/>
              <p:nvPr/>
            </p:nvSpPr>
            <p:spPr>
              <a:xfrm>
                <a:off x="1297351" y="2349728"/>
                <a:ext cx="6506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B47288C-B68C-E428-0BEB-5F27FD825534}"/>
              </a:ext>
            </a:extLst>
          </p:cNvPr>
          <p:cNvGrpSpPr/>
          <p:nvPr/>
        </p:nvGrpSpPr>
        <p:grpSpPr>
          <a:xfrm>
            <a:off x="9146246" y="1572701"/>
            <a:ext cx="1616785" cy="1384415"/>
            <a:chOff x="9082746" y="2398259"/>
            <a:chExt cx="1616785" cy="1384415"/>
          </a:xfrm>
        </p:grpSpPr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714178B8-DC90-0EE1-DDE1-94C632CE5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2746" y="2398259"/>
              <a:ext cx="1616785" cy="1384415"/>
            </a:xfrm>
            <a:custGeom>
              <a:avLst/>
              <a:gdLst>
                <a:gd name="T0" fmla="*/ 247 w 988"/>
                <a:gd name="T1" fmla="*/ 846 h 846"/>
                <a:gd name="T2" fmla="*/ 0 w 988"/>
                <a:gd name="T3" fmla="*/ 423 h 846"/>
                <a:gd name="T4" fmla="*/ 247 w 988"/>
                <a:gd name="T5" fmla="*/ 0 h 846"/>
                <a:gd name="T6" fmla="*/ 741 w 988"/>
                <a:gd name="T7" fmla="*/ 0 h 846"/>
                <a:gd name="T8" fmla="*/ 988 w 988"/>
                <a:gd name="T9" fmla="*/ 423 h 846"/>
                <a:gd name="T10" fmla="*/ 741 w 988"/>
                <a:gd name="T11" fmla="*/ 846 h 846"/>
                <a:gd name="T12" fmla="*/ 247 w 988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3"/>
                  </a:lnTo>
                  <a:lnTo>
                    <a:pt x="741" y="846"/>
                  </a:lnTo>
                  <a:lnTo>
                    <a:pt x="247" y="846"/>
                  </a:ln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sz="28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B06A410-CCE0-EDCE-DCEE-0B29B91B3E81}"/>
                </a:ext>
              </a:extLst>
            </p:cNvPr>
            <p:cNvGrpSpPr/>
            <p:nvPr/>
          </p:nvGrpSpPr>
          <p:grpSpPr>
            <a:xfrm>
              <a:off x="9448803" y="2711108"/>
              <a:ext cx="910696" cy="838046"/>
              <a:chOff x="1285875" y="2033329"/>
              <a:chExt cx="683021" cy="628534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BAFD5E4-3DE8-F037-F41F-1A82903D279C}"/>
                  </a:ext>
                </a:extLst>
              </p:cNvPr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2026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52F71DDD-A5C5-6618-87BC-92360E28C576}"/>
                  </a:ext>
                </a:extLst>
              </p:cNvPr>
              <p:cNvSpPr/>
              <p:nvPr/>
            </p:nvSpPr>
            <p:spPr>
              <a:xfrm>
                <a:off x="1318238" y="2384864"/>
                <a:ext cx="65065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8B7338C-00F8-DE7D-8394-32BFEF3FB77C}"/>
              </a:ext>
            </a:extLst>
          </p:cNvPr>
          <p:cNvGrpSpPr/>
          <p:nvPr/>
        </p:nvGrpSpPr>
        <p:grpSpPr>
          <a:xfrm>
            <a:off x="2513173" y="3856002"/>
            <a:ext cx="2019302" cy="1100784"/>
            <a:chOff x="243499" y="1886576"/>
            <a:chExt cx="2019302" cy="110078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E96185E-5816-6BBA-3B9C-E37F6FA5AA94}"/>
                </a:ext>
              </a:extLst>
            </p:cNvPr>
            <p:cNvSpPr txBox="1"/>
            <p:nvPr/>
          </p:nvSpPr>
          <p:spPr>
            <a:xfrm>
              <a:off x="243501" y="2190603"/>
              <a:ext cx="20193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B83B6FA-8F7F-9B98-D3C9-F8F92FC4C1E9}"/>
                </a:ext>
              </a:extLst>
            </p:cNvPr>
            <p:cNvSpPr txBox="1"/>
            <p:nvPr/>
          </p:nvSpPr>
          <p:spPr>
            <a:xfrm>
              <a:off x="24349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D0889B5-9899-9087-75EC-CF206744530F}"/>
              </a:ext>
            </a:extLst>
          </p:cNvPr>
          <p:cNvGrpSpPr/>
          <p:nvPr/>
        </p:nvGrpSpPr>
        <p:grpSpPr>
          <a:xfrm>
            <a:off x="5101462" y="3856002"/>
            <a:ext cx="2019302" cy="1100784"/>
            <a:chOff x="243499" y="1886576"/>
            <a:chExt cx="2019302" cy="110078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F107A41-CB40-8A9F-1064-613D252ACFF6}"/>
                </a:ext>
              </a:extLst>
            </p:cNvPr>
            <p:cNvSpPr txBox="1"/>
            <p:nvPr/>
          </p:nvSpPr>
          <p:spPr>
            <a:xfrm>
              <a:off x="243501" y="2190603"/>
              <a:ext cx="20193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F23C65F-E7FD-79A4-466E-AECABA169744}"/>
                </a:ext>
              </a:extLst>
            </p:cNvPr>
            <p:cNvSpPr txBox="1"/>
            <p:nvPr/>
          </p:nvSpPr>
          <p:spPr>
            <a:xfrm>
              <a:off x="24349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D0C0FD8-8329-FD85-99BF-C40ABD3D6925}"/>
              </a:ext>
            </a:extLst>
          </p:cNvPr>
          <p:cNvGrpSpPr/>
          <p:nvPr/>
        </p:nvGrpSpPr>
        <p:grpSpPr>
          <a:xfrm>
            <a:off x="7653009" y="3856002"/>
            <a:ext cx="2019302" cy="1100784"/>
            <a:chOff x="243499" y="1886576"/>
            <a:chExt cx="2019302" cy="110078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329A20B-ED51-BB36-0D79-4F0F3CA37DC7}"/>
                </a:ext>
              </a:extLst>
            </p:cNvPr>
            <p:cNvSpPr txBox="1"/>
            <p:nvPr/>
          </p:nvSpPr>
          <p:spPr>
            <a:xfrm>
              <a:off x="243501" y="2190603"/>
              <a:ext cx="201930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1BC1449-8DCE-8E12-F96F-D6AA0EE493DC}"/>
                </a:ext>
              </a:extLst>
            </p:cNvPr>
            <p:cNvSpPr txBox="1"/>
            <p:nvPr/>
          </p:nvSpPr>
          <p:spPr>
            <a:xfrm>
              <a:off x="24349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2276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657A6B57-C63B-1D7F-DC78-BBEF5B8962CF}"/>
              </a:ext>
            </a:extLst>
          </p:cNvPr>
          <p:cNvSpPr txBox="1"/>
          <p:nvPr/>
        </p:nvSpPr>
        <p:spPr>
          <a:xfrm>
            <a:off x="3695343" y="1453659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E31612"/>
                    </a:gs>
                    <a:gs pos="100000">
                      <a:srgbClr val="B10B23"/>
                    </a:gs>
                  </a:gsLst>
                  <a:lin ang="5400000" scaled="1"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谢谢您的观看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>
            <a:off x="5862412" y="753624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A8E27B-CCF1-90F1-8AD3-36ADCEB0D28B}"/>
              </a:ext>
            </a:extLst>
          </p:cNvPr>
          <p:cNvSpPr txBox="1"/>
          <p:nvPr/>
        </p:nvSpPr>
        <p:spPr>
          <a:xfrm>
            <a:off x="3301999" y="3260975"/>
            <a:ext cx="5588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8E60B880-4A37-1246-B9B2-8DDA14116044}"/>
              </a:ext>
            </a:extLst>
          </p:cNvPr>
          <p:cNvSpPr/>
          <p:nvPr/>
        </p:nvSpPr>
        <p:spPr>
          <a:xfrm>
            <a:off x="2396673" y="1885419"/>
            <a:ext cx="7385956" cy="774335"/>
          </a:xfrm>
          <a:prstGeom prst="trapezoid">
            <a:avLst>
              <a:gd name="adj" fmla="val 50627"/>
            </a:avLst>
          </a:prstGeom>
          <a:noFill/>
          <a:ln w="38100">
            <a:gradFill>
              <a:gsLst>
                <a:gs pos="10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1F95D107-8440-1D72-575D-B491D139312D}"/>
              </a:ext>
            </a:extLst>
          </p:cNvPr>
          <p:cNvSpPr/>
          <p:nvPr/>
        </p:nvSpPr>
        <p:spPr>
          <a:xfrm>
            <a:off x="6784594" y="878842"/>
            <a:ext cx="215762" cy="21492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confont-1096-617929">
            <a:extLst>
              <a:ext uri="{FF2B5EF4-FFF2-40B4-BE49-F238E27FC236}">
                <a16:creationId xmlns:a16="http://schemas.microsoft.com/office/drawing/2014/main" id="{6A01A200-C72D-FEAE-CB31-FD6A190F1DB2}"/>
              </a:ext>
            </a:extLst>
          </p:cNvPr>
          <p:cNvSpPr/>
          <p:nvPr/>
        </p:nvSpPr>
        <p:spPr>
          <a:xfrm>
            <a:off x="5191644" y="878842"/>
            <a:ext cx="215762" cy="21492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3729870" y="2885870"/>
            <a:ext cx="4719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党建工作汇报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述职报告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党课课件  </a:t>
            </a:r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学习心得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ECF891D-A42E-F551-BA1C-600ACA30A948}"/>
              </a:ext>
            </a:extLst>
          </p:cNvPr>
          <p:cNvSpPr/>
          <p:nvPr/>
        </p:nvSpPr>
        <p:spPr>
          <a:xfrm>
            <a:off x="3729870" y="4369687"/>
            <a:ext cx="4578872" cy="363652"/>
          </a:xfrm>
          <a:prstGeom prst="roundRect">
            <a:avLst>
              <a:gd name="adj" fmla="val 50000"/>
            </a:avLst>
          </a:prstGeom>
          <a:noFill/>
          <a:ln>
            <a:solidFill>
              <a:srgbClr val="D51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1BF4CF-9EC4-B9E2-7A3B-9B9398E3CA72}"/>
              </a:ext>
            </a:extLst>
          </p:cNvPr>
          <p:cNvGrpSpPr/>
          <p:nvPr/>
        </p:nvGrpSpPr>
        <p:grpSpPr>
          <a:xfrm>
            <a:off x="3921358" y="4379783"/>
            <a:ext cx="4155844" cy="342544"/>
            <a:chOff x="4289813" y="5868701"/>
            <a:chExt cx="2243456" cy="34254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573D2FE-D909-A0A0-3058-FCFF5788BE3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B07BCC-8A6B-DB66-6078-F865B2B281EE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gradFill>
                    <a:gsLst>
                      <a:gs pos="0">
                        <a:srgbClr val="D51C19"/>
                      </a:gs>
                      <a:gs pos="100000">
                        <a:srgbClr val="D51C19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2023.06.12</a:t>
              </a:r>
              <a:endParaRPr lang="zh-CN" altLang="en-US" sz="1600" dirty="0">
                <a:gradFill>
                  <a:gsLst>
                    <a:gs pos="0">
                      <a:srgbClr val="D51C19"/>
                    </a:gs>
                    <a:gs pos="100000">
                      <a:srgbClr val="D51C19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43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 rot="1885463">
            <a:off x="7824687" y="1412950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7844218" y="2815762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1600" b="1" dirty="0">
              <a:gradFill>
                <a:gsLst>
                  <a:gs pos="0">
                    <a:srgbClr val="D51C19"/>
                  </a:gs>
                  <a:gs pos="100000">
                    <a:srgbClr val="D51C19">
                      <a:alpha val="45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id="{EEB7E532-6F44-C42E-CF6A-F67FD76B4468}"/>
              </a:ext>
            </a:extLst>
          </p:cNvPr>
          <p:cNvSpPr/>
          <p:nvPr/>
        </p:nvSpPr>
        <p:spPr>
          <a:xfrm>
            <a:off x="2238007" y="2105309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0F595D-1C48-F3D8-DA0F-FEFADE374CDE}"/>
              </a:ext>
            </a:extLst>
          </p:cNvPr>
          <p:cNvSpPr txBox="1"/>
          <p:nvPr/>
        </p:nvSpPr>
        <p:spPr>
          <a:xfrm>
            <a:off x="3108160" y="210414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2A2876-75B2-734E-EEC9-4CEBD7C41A93}"/>
              </a:ext>
            </a:extLst>
          </p:cNvPr>
          <p:cNvSpPr txBox="1"/>
          <p:nvPr/>
        </p:nvSpPr>
        <p:spPr>
          <a:xfrm>
            <a:off x="6096000" y="1407684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ln w="25400"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iconfont-1096-617929">
            <a:extLst>
              <a:ext uri="{FF2B5EF4-FFF2-40B4-BE49-F238E27FC236}">
                <a16:creationId xmlns:a16="http://schemas.microsoft.com/office/drawing/2014/main" id="{BDAF3287-7704-257B-16C7-FCD939B25912}"/>
              </a:ext>
            </a:extLst>
          </p:cNvPr>
          <p:cNvSpPr/>
          <p:nvPr/>
        </p:nvSpPr>
        <p:spPr>
          <a:xfrm rot="1885463">
            <a:off x="6649181" y="3504510"/>
            <a:ext cx="248792" cy="247825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DF0432-0A82-B152-FF0C-3CEEAD642C85}"/>
              </a:ext>
            </a:extLst>
          </p:cNvPr>
          <p:cNvSpPr txBox="1"/>
          <p:nvPr/>
        </p:nvSpPr>
        <p:spPr>
          <a:xfrm>
            <a:off x="2131116" y="3013822"/>
            <a:ext cx="3926784" cy="83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42547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606E74CA-0291-5C52-BA50-18D3831D70A7}"/>
              </a:ext>
            </a:extLst>
          </p:cNvPr>
          <p:cNvSpPr/>
          <p:nvPr/>
        </p:nvSpPr>
        <p:spPr>
          <a:xfrm>
            <a:off x="1186171" y="1483158"/>
            <a:ext cx="2802096" cy="2802096"/>
          </a:xfrm>
          <a:prstGeom prst="teardrop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1C8A63-A7A6-565F-D56B-2EA1AAE42AD0}"/>
              </a:ext>
            </a:extLst>
          </p:cNvPr>
          <p:cNvSpPr/>
          <p:nvPr/>
        </p:nvSpPr>
        <p:spPr>
          <a:xfrm>
            <a:off x="3029290" y="1483158"/>
            <a:ext cx="958977" cy="958977"/>
          </a:xfrm>
          <a:prstGeom prst="rect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TextBox 35">
            <a:extLst>
              <a:ext uri="{FF2B5EF4-FFF2-40B4-BE49-F238E27FC236}">
                <a16:creationId xmlns:a16="http://schemas.microsoft.com/office/drawing/2014/main" id="{6E743114-A4A8-783C-6A98-F287C57F1656}"/>
              </a:ext>
            </a:extLst>
          </p:cNvPr>
          <p:cNvSpPr txBox="1"/>
          <p:nvPr/>
        </p:nvSpPr>
        <p:spPr>
          <a:xfrm>
            <a:off x="3197582" y="165486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泪滴形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52D1875-D8FE-573E-8EE8-7F9F92E967BB}"/>
              </a:ext>
            </a:extLst>
          </p:cNvPr>
          <p:cNvSpPr/>
          <p:nvPr/>
        </p:nvSpPr>
        <p:spPr>
          <a:xfrm>
            <a:off x="4678648" y="1483158"/>
            <a:ext cx="2802096" cy="2802096"/>
          </a:xfrm>
          <a:prstGeom prst="teardrop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B713BCB-4F5C-64D2-8979-ED5B4E4C9CC9}"/>
              </a:ext>
            </a:extLst>
          </p:cNvPr>
          <p:cNvSpPr/>
          <p:nvPr/>
        </p:nvSpPr>
        <p:spPr>
          <a:xfrm>
            <a:off x="6521767" y="1483158"/>
            <a:ext cx="958977" cy="958977"/>
          </a:xfrm>
          <a:prstGeom prst="rect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Box 40">
            <a:extLst>
              <a:ext uri="{FF2B5EF4-FFF2-40B4-BE49-F238E27FC236}">
                <a16:creationId xmlns:a16="http://schemas.microsoft.com/office/drawing/2014/main" id="{6563FE0C-012F-2DCE-901A-2FC2142C66E6}"/>
              </a:ext>
            </a:extLst>
          </p:cNvPr>
          <p:cNvSpPr txBox="1"/>
          <p:nvPr/>
        </p:nvSpPr>
        <p:spPr>
          <a:xfrm>
            <a:off x="6690059" y="165486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3945ED1E-3970-C3B1-B2FB-632D76C86A7D}"/>
              </a:ext>
            </a:extLst>
          </p:cNvPr>
          <p:cNvSpPr/>
          <p:nvPr/>
        </p:nvSpPr>
        <p:spPr>
          <a:xfrm>
            <a:off x="8161356" y="1483158"/>
            <a:ext cx="2802096" cy="2802096"/>
          </a:xfrm>
          <a:prstGeom prst="teardrop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62DB0EA-A4D8-DE69-1C8F-0EF35EADBD95}"/>
              </a:ext>
            </a:extLst>
          </p:cNvPr>
          <p:cNvSpPr/>
          <p:nvPr/>
        </p:nvSpPr>
        <p:spPr>
          <a:xfrm>
            <a:off x="10004475" y="1483158"/>
            <a:ext cx="958977" cy="958977"/>
          </a:xfrm>
          <a:prstGeom prst="rect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Box 45">
            <a:extLst>
              <a:ext uri="{FF2B5EF4-FFF2-40B4-BE49-F238E27FC236}">
                <a16:creationId xmlns:a16="http://schemas.microsoft.com/office/drawing/2014/main" id="{476B3994-8AC9-B6B4-3981-01D79CE7E64F}"/>
              </a:ext>
            </a:extLst>
          </p:cNvPr>
          <p:cNvSpPr txBox="1"/>
          <p:nvPr/>
        </p:nvSpPr>
        <p:spPr>
          <a:xfrm>
            <a:off x="10172767" y="165486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A538651-7E99-D46F-9653-7E71F0C7F094}"/>
              </a:ext>
            </a:extLst>
          </p:cNvPr>
          <p:cNvGrpSpPr/>
          <p:nvPr/>
        </p:nvGrpSpPr>
        <p:grpSpPr>
          <a:xfrm>
            <a:off x="1451102" y="4456965"/>
            <a:ext cx="2272234" cy="1100784"/>
            <a:chOff x="-142065" y="1886576"/>
            <a:chExt cx="2272234" cy="110078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3CBE33-91A1-E152-44F1-076E56AB189D}"/>
                </a:ext>
              </a:extLst>
            </p:cNvPr>
            <p:cNvSpPr txBox="1"/>
            <p:nvPr/>
          </p:nvSpPr>
          <p:spPr>
            <a:xfrm>
              <a:off x="-129995" y="2190603"/>
              <a:ext cx="22601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AAAD9E-506A-9B2C-976C-EA2E0D25F2E5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BD9F77D-290F-5DC2-531F-62D1C6459489}"/>
              </a:ext>
            </a:extLst>
          </p:cNvPr>
          <p:cNvGrpSpPr/>
          <p:nvPr/>
        </p:nvGrpSpPr>
        <p:grpSpPr>
          <a:xfrm>
            <a:off x="5204314" y="4456965"/>
            <a:ext cx="2272234" cy="1100784"/>
            <a:chOff x="-142065" y="1886576"/>
            <a:chExt cx="2272234" cy="110078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FBA9D5-32B1-EB07-6402-AD1AFAC1606D}"/>
                </a:ext>
              </a:extLst>
            </p:cNvPr>
            <p:cNvSpPr txBox="1"/>
            <p:nvPr/>
          </p:nvSpPr>
          <p:spPr>
            <a:xfrm>
              <a:off x="-129995" y="2190603"/>
              <a:ext cx="22601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FE7782-97FC-F223-CA11-150FBA3E6DAC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3D5722-B341-2541-B793-7F028A68165E}"/>
              </a:ext>
            </a:extLst>
          </p:cNvPr>
          <p:cNvGrpSpPr/>
          <p:nvPr/>
        </p:nvGrpSpPr>
        <p:grpSpPr>
          <a:xfrm>
            <a:off x="8540452" y="4456965"/>
            <a:ext cx="2272234" cy="1100784"/>
            <a:chOff x="-142065" y="1886576"/>
            <a:chExt cx="2272234" cy="11007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5F124C-4B5D-D868-F072-93B743C91147}"/>
                </a:ext>
              </a:extLst>
            </p:cNvPr>
            <p:cNvSpPr txBox="1"/>
            <p:nvPr/>
          </p:nvSpPr>
          <p:spPr>
            <a:xfrm>
              <a:off x="-129995" y="2190603"/>
              <a:ext cx="226016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E87694-2A87-3AAD-5A61-00865DE6C46F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3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9B685604-5C4A-3497-22BE-38D483AB900F}"/>
              </a:ext>
            </a:extLst>
          </p:cNvPr>
          <p:cNvSpPr/>
          <p:nvPr/>
        </p:nvSpPr>
        <p:spPr>
          <a:xfrm>
            <a:off x="3599543" y="874278"/>
            <a:ext cx="4992914" cy="4992914"/>
          </a:xfrm>
          <a:prstGeom prst="ellipse">
            <a:avLst/>
          </a:prstGeom>
          <a:noFill/>
          <a:ln w="12700" cap="flat" cmpd="sng" algn="ctr">
            <a:solidFill>
              <a:srgbClr val="E82D10"/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21733F9-2CF6-27B6-373E-214312555FEE}"/>
              </a:ext>
            </a:extLst>
          </p:cNvPr>
          <p:cNvSpPr/>
          <p:nvPr/>
        </p:nvSpPr>
        <p:spPr>
          <a:xfrm>
            <a:off x="3933371" y="1208106"/>
            <a:ext cx="4325258" cy="4325258"/>
          </a:xfrm>
          <a:prstGeom prst="ellipse">
            <a:avLst/>
          </a:prstGeom>
          <a:noFill/>
          <a:ln w="76200">
            <a:solidFill>
              <a:srgbClr val="E82D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E9C998-1586-FD95-FE47-18416ADE64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25"/>
          <a:stretch/>
        </p:blipFill>
        <p:spPr>
          <a:xfrm>
            <a:off x="2871446" y="1787570"/>
            <a:ext cx="6231392" cy="283102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AFF8DF83-5897-4D3B-50AB-EA3CAE680CC1}"/>
              </a:ext>
            </a:extLst>
          </p:cNvPr>
          <p:cNvSpPr/>
          <p:nvPr/>
        </p:nvSpPr>
        <p:spPr>
          <a:xfrm>
            <a:off x="3438763" y="1978570"/>
            <a:ext cx="434070" cy="432383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DCD19367-1715-4471-2006-4095FC6549C1}"/>
              </a:ext>
            </a:extLst>
          </p:cNvPr>
          <p:cNvSpPr/>
          <p:nvPr/>
        </p:nvSpPr>
        <p:spPr>
          <a:xfrm>
            <a:off x="8311910" y="1978569"/>
            <a:ext cx="434070" cy="432383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43CC7088-8E73-C388-3AAA-4A7D5338A9FF}"/>
              </a:ext>
            </a:extLst>
          </p:cNvPr>
          <p:cNvSpPr/>
          <p:nvPr/>
        </p:nvSpPr>
        <p:spPr>
          <a:xfrm>
            <a:off x="3251997" y="3981121"/>
            <a:ext cx="434070" cy="432383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</a:endParaRPr>
          </a:p>
        </p:txBody>
      </p:sp>
      <p:sp>
        <p:nvSpPr>
          <p:cNvPr id="9" name="iconfont-1096-617929">
            <a:extLst>
              <a:ext uri="{FF2B5EF4-FFF2-40B4-BE49-F238E27FC236}">
                <a16:creationId xmlns:a16="http://schemas.microsoft.com/office/drawing/2014/main" id="{0D951C0F-5002-ED49-27BD-B5C828F37E72}"/>
              </a:ext>
            </a:extLst>
          </p:cNvPr>
          <p:cNvSpPr/>
          <p:nvPr/>
        </p:nvSpPr>
        <p:spPr>
          <a:xfrm>
            <a:off x="8521079" y="3981120"/>
            <a:ext cx="434070" cy="432383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black"/>
              </a:solidFill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36DFB95-25D2-E592-82F9-E43F347A6A50}"/>
              </a:ext>
            </a:extLst>
          </p:cNvPr>
          <p:cNvGrpSpPr/>
          <p:nvPr/>
        </p:nvGrpSpPr>
        <p:grpSpPr>
          <a:xfrm>
            <a:off x="8799261" y="1933692"/>
            <a:ext cx="2778362" cy="858410"/>
            <a:chOff x="-142065" y="1886576"/>
            <a:chExt cx="2778362" cy="85841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A0174A9-48CD-14FD-8C5E-134F1326B530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5AEB1A2-607A-B897-5F9F-CD0BB9B8F40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E24884B-08D0-9AE4-ED35-56FDCF3CA60E}"/>
              </a:ext>
            </a:extLst>
          </p:cNvPr>
          <p:cNvGrpSpPr/>
          <p:nvPr/>
        </p:nvGrpSpPr>
        <p:grpSpPr>
          <a:xfrm>
            <a:off x="621569" y="1933692"/>
            <a:ext cx="2766293" cy="858410"/>
            <a:chOff x="-129996" y="1886576"/>
            <a:chExt cx="2766293" cy="85841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C1A37D-E593-B3C7-9184-2B11A25C4839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CDACCB3-BFEF-056D-CE85-A06576712404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748C45E-4B49-6235-FFFF-8D6A5147FB80}"/>
              </a:ext>
            </a:extLst>
          </p:cNvPr>
          <p:cNvGrpSpPr/>
          <p:nvPr/>
        </p:nvGrpSpPr>
        <p:grpSpPr>
          <a:xfrm>
            <a:off x="8993284" y="3841815"/>
            <a:ext cx="2778362" cy="858410"/>
            <a:chOff x="-142065" y="1886576"/>
            <a:chExt cx="2778362" cy="85841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8506B24-80D2-3AE3-F245-EC65388855F7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B95286A-C364-C280-45AF-6F2E24AFB48F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B2972EE-16AA-9679-48BC-DBFACC54152B}"/>
              </a:ext>
            </a:extLst>
          </p:cNvPr>
          <p:cNvGrpSpPr/>
          <p:nvPr/>
        </p:nvGrpSpPr>
        <p:grpSpPr>
          <a:xfrm>
            <a:off x="432423" y="3841815"/>
            <a:ext cx="2766293" cy="858410"/>
            <a:chOff x="-129996" y="1886576"/>
            <a:chExt cx="2766293" cy="85841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6C3F9C-BD49-6127-7079-867541580AA8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F2891A2-C235-6317-86DC-EB48FF26AEC0}"/>
                </a:ext>
              </a:extLst>
            </p:cNvPr>
            <p:cNvSpPr txBox="1"/>
            <p:nvPr/>
          </p:nvSpPr>
          <p:spPr>
            <a:xfrm>
              <a:off x="614686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3378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89B9BA18-45F9-C6C6-0FC0-FE0D495CA9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30044" y="1382374"/>
            <a:ext cx="1331912" cy="2960687"/>
            <a:chOff x="1233" y="1046"/>
            <a:chExt cx="761" cy="1693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3AC221AD-98B7-7C50-20E3-130AFC66084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54A1C98-3E66-4B73-8BD1-5D0D686A5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62912A0A-0B0C-CD98-1677-BA027B498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A13DE050-FE30-4192-F86A-FBEA683A5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777C135D-566C-C188-5934-853DFCF07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D4B68236-03BD-E62E-1241-0BECD91CE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735A0DFC-F2A5-F0B6-CB7F-91065E724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AFE0295C-2406-172F-0354-7A6116ED7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6A98A74C-7A74-987C-140D-C985F3689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2EEE01F6-55A7-CC60-5B7C-90D5A123B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CAB16BA1-03CF-8C29-C21D-AE9FD28F1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9A1855A1-565E-3A9D-8C15-ABE0057E2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3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7F9FFF7A-8A13-8AE4-33D9-E1DC51707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DED2D0CB-F025-EBC8-E56F-243623344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rgbClr val="00516B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3785FC3-A0BA-32D2-D9E4-5862C6C04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CD4DE17C-178D-C41A-5BCA-0D35EB6F9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8A0F7376-897B-C9AB-694D-6FD0C8292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90AFB95-672E-3D5F-110A-FB1DE5AD5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130 w 196"/>
                <a:gd name="T7" fmla="*/ 2 h 457"/>
                <a:gd name="T8" fmla="*/ 130 w 196"/>
                <a:gd name="T9" fmla="*/ 2 h 457"/>
                <a:gd name="T10" fmla="*/ 129 w 196"/>
                <a:gd name="T11" fmla="*/ 3 h 457"/>
                <a:gd name="T12" fmla="*/ 129 w 196"/>
                <a:gd name="T13" fmla="*/ 3 h 457"/>
                <a:gd name="T14" fmla="*/ 45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4 w 196"/>
                <a:gd name="T25" fmla="*/ 45 h 457"/>
                <a:gd name="T26" fmla="*/ 44 w 196"/>
                <a:gd name="T27" fmla="*/ 45 h 457"/>
                <a:gd name="T28" fmla="*/ 41 w 196"/>
                <a:gd name="T29" fmla="*/ 45 h 457"/>
                <a:gd name="T30" fmla="*/ 0 w 196"/>
                <a:gd name="T31" fmla="*/ 192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9" y="2"/>
                    <a:pt x="129" y="2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08" y="41"/>
                    <a:pt x="60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98530146-DFD0-A3C2-706E-DFE26DD46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AD06B5B4-3317-E8DE-1234-557D05A7C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86102BD2-D7C8-E46E-6A5E-40CBA8BB47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5E65B046-065B-198A-C1FC-CE43218CC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282F732-69FC-4014-C6C7-7A85D80156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3B9B8D85-EB61-9C77-E602-27D0534D6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0F11744D-CDAC-AE5F-0F7C-1702F1263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5036B1A1-69BA-6ED6-A0D2-289DD613A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3E47CEDA-C7B1-80CD-767C-A893FB128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F5DAC616-4F92-B1BB-3CF3-39A45BF3A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7C0BE6F9-8F26-439A-A96E-8C9AFD1FA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3">
              <a:extLst>
                <a:ext uri="{FF2B5EF4-FFF2-40B4-BE49-F238E27FC236}">
                  <a16:creationId xmlns:a16="http://schemas.microsoft.com/office/drawing/2014/main" id="{0EDFE5CB-A877-A801-2371-A35145993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E77DEE4F-B811-9C56-241D-8BB8A67BC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C94EB4E3-C9AB-E0DD-8561-1CF7F3D27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F0B6BC0F-9A21-7932-EC6D-4593234CC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21B9B05F-913F-7F5A-606A-0684E0542B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F88EA8C3-35A3-7FC3-A032-A2C2A2AC0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36B97576-9251-8BEC-786E-B4F06A8CA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E6F35DD1-51EA-172C-0293-4E25561C3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8B9D03F1-DCC8-C7B9-C55E-3F25AFC64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3F744032-B2AE-6837-FD0E-4E5DD3034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885"/>
              <a:ext cx="24" cy="521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19 w 22"/>
                <a:gd name="T17" fmla="*/ 307 h 457"/>
                <a:gd name="T18" fmla="*/ 21 w 22"/>
                <a:gd name="T19" fmla="*/ 259 h 457"/>
                <a:gd name="T20" fmla="*/ 22 w 22"/>
                <a:gd name="T21" fmla="*/ 228 h 457"/>
                <a:gd name="T22" fmla="*/ 21 w 22"/>
                <a:gd name="T23" fmla="*/ 209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1 w 22"/>
                <a:gd name="T79" fmla="*/ 0 h 457"/>
                <a:gd name="T80" fmla="*/ 1 w 22"/>
                <a:gd name="T81" fmla="*/ 0 h 457"/>
                <a:gd name="T82" fmla="*/ 1 w 22"/>
                <a:gd name="T83" fmla="*/ 0 h 457"/>
                <a:gd name="T84" fmla="*/ 1 w 22"/>
                <a:gd name="T85" fmla="*/ 0 h 457"/>
                <a:gd name="T86" fmla="*/ 1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  <a:gd name="T96" fmla="*/ 0 w 22"/>
                <a:gd name="T97" fmla="*/ 0 h 457"/>
                <a:gd name="T98" fmla="*/ 0 w 22"/>
                <a:gd name="T99" fmla="*/ 0 h 457"/>
                <a:gd name="T100" fmla="*/ 0 w 22"/>
                <a:gd name="T101" fmla="*/ 0 h 457"/>
                <a:gd name="T102" fmla="*/ 0 w 22"/>
                <a:gd name="T103" fmla="*/ 0 h 457"/>
                <a:gd name="T104" fmla="*/ 0 w 22"/>
                <a:gd name="T105" fmla="*/ 0 h 457"/>
                <a:gd name="T106" fmla="*/ 0 w 22"/>
                <a:gd name="T107" fmla="*/ 0 h 457"/>
                <a:gd name="T108" fmla="*/ 0 w 22"/>
                <a:gd name="T109" fmla="*/ 0 h 457"/>
                <a:gd name="T110" fmla="*/ 0 w 22"/>
                <a:gd name="T111" fmla="*/ 0 h 457"/>
                <a:gd name="T112" fmla="*/ 0 w 22"/>
                <a:gd name="T1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2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52C4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A9EAF79D-E5ED-8C46-81F8-71E039CAD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4D1AFB16-5A4D-82DA-0E47-9B3715E40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70"/>
              <a:ext cx="76" cy="154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F3443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AF72A93-33FB-92DB-8A4C-F849B60A747F}"/>
              </a:ext>
            </a:extLst>
          </p:cNvPr>
          <p:cNvGrpSpPr/>
          <p:nvPr/>
        </p:nvGrpSpPr>
        <p:grpSpPr>
          <a:xfrm>
            <a:off x="886782" y="2891004"/>
            <a:ext cx="3438476" cy="1585532"/>
            <a:chOff x="-129996" y="1886576"/>
            <a:chExt cx="3438476" cy="158553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2780957-C8F8-3291-E364-E6D2BE0247E4}"/>
                </a:ext>
              </a:extLst>
            </p:cNvPr>
            <p:cNvSpPr txBox="1"/>
            <p:nvPr/>
          </p:nvSpPr>
          <p:spPr>
            <a:xfrm>
              <a:off x="-129996" y="2190603"/>
              <a:ext cx="3438475" cy="1281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5016B2E-D505-E28C-EBC4-2A8D67895B10}"/>
                </a:ext>
              </a:extLst>
            </p:cNvPr>
            <p:cNvSpPr txBox="1"/>
            <p:nvPr/>
          </p:nvSpPr>
          <p:spPr>
            <a:xfrm>
              <a:off x="699764" y="1886576"/>
              <a:ext cx="2608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289851A-4A66-D2FD-E1B5-663BEA72F763}"/>
              </a:ext>
            </a:extLst>
          </p:cNvPr>
          <p:cNvGrpSpPr/>
          <p:nvPr/>
        </p:nvGrpSpPr>
        <p:grpSpPr>
          <a:xfrm>
            <a:off x="7866743" y="2891004"/>
            <a:ext cx="3451762" cy="1585532"/>
            <a:chOff x="-143283" y="1886576"/>
            <a:chExt cx="3451762" cy="158553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268D178-80F8-5C2F-325F-4E61E83F2A13}"/>
                </a:ext>
              </a:extLst>
            </p:cNvPr>
            <p:cNvSpPr txBox="1"/>
            <p:nvPr/>
          </p:nvSpPr>
          <p:spPr>
            <a:xfrm>
              <a:off x="-129996" y="2190603"/>
              <a:ext cx="3438475" cy="1281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E2B0AB-360B-4797-C075-D08623AB2EB0}"/>
                </a:ext>
              </a:extLst>
            </p:cNvPr>
            <p:cNvSpPr txBox="1"/>
            <p:nvPr/>
          </p:nvSpPr>
          <p:spPr>
            <a:xfrm>
              <a:off x="-143283" y="1886576"/>
              <a:ext cx="2608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53" name="椭圆 52">
            <a:extLst>
              <a:ext uri="{FF2B5EF4-FFF2-40B4-BE49-F238E27FC236}">
                <a16:creationId xmlns:a16="http://schemas.microsoft.com/office/drawing/2014/main" id="{C7645981-430D-711F-AACD-2872B2D3241A}"/>
              </a:ext>
            </a:extLst>
          </p:cNvPr>
          <p:cNvSpPr/>
          <p:nvPr/>
        </p:nvSpPr>
        <p:spPr>
          <a:xfrm>
            <a:off x="3532867" y="1881173"/>
            <a:ext cx="857818" cy="857818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73F215CE-C3DA-513A-2E29-3AF9769EA615}"/>
              </a:ext>
            </a:extLst>
          </p:cNvPr>
          <p:cNvSpPr/>
          <p:nvPr/>
        </p:nvSpPr>
        <p:spPr>
          <a:xfrm>
            <a:off x="7850753" y="1868826"/>
            <a:ext cx="857818" cy="857818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5" name="Freeform 204">
            <a:extLst>
              <a:ext uri="{FF2B5EF4-FFF2-40B4-BE49-F238E27FC236}">
                <a16:creationId xmlns:a16="http://schemas.microsoft.com/office/drawing/2014/main" id="{29284CF9-74B3-763A-6C51-159A86A5488D}"/>
              </a:ext>
            </a:extLst>
          </p:cNvPr>
          <p:cNvSpPr>
            <a:spLocks noEditPoints="1"/>
          </p:cNvSpPr>
          <p:nvPr/>
        </p:nvSpPr>
        <p:spPr bwMode="auto">
          <a:xfrm>
            <a:off x="8079885" y="2113183"/>
            <a:ext cx="393800" cy="36910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Freeform 207">
            <a:extLst>
              <a:ext uri="{FF2B5EF4-FFF2-40B4-BE49-F238E27FC236}">
                <a16:creationId xmlns:a16="http://schemas.microsoft.com/office/drawing/2014/main" id="{079377D4-B94D-F704-FF56-D4F14896B0F8}"/>
              </a:ext>
            </a:extLst>
          </p:cNvPr>
          <p:cNvSpPr>
            <a:spLocks noEditPoints="1"/>
          </p:cNvSpPr>
          <p:nvPr/>
        </p:nvSpPr>
        <p:spPr bwMode="auto">
          <a:xfrm>
            <a:off x="3761999" y="2137877"/>
            <a:ext cx="393800" cy="344410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28128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立方体 15">
            <a:extLst>
              <a:ext uri="{FF2B5EF4-FFF2-40B4-BE49-F238E27FC236}">
                <a16:creationId xmlns:a16="http://schemas.microsoft.com/office/drawing/2014/main" id="{D1B5E9E6-A5CD-4629-C4B4-8DD4AA05C9D8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8F6F1C-D877-44C1-6CB3-7B6975D1077E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E4C4FB-9B6F-1BCE-BA12-6BD2047B26CC}"/>
              </a:ext>
            </a:extLst>
          </p:cNvPr>
          <p:cNvSpPr txBox="1"/>
          <p:nvPr/>
        </p:nvSpPr>
        <p:spPr>
          <a:xfrm>
            <a:off x="11213068" y="360773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6655BB8-0B23-C78B-B749-769A15B02697}"/>
              </a:ext>
            </a:extLst>
          </p:cNvPr>
          <p:cNvGrpSpPr/>
          <p:nvPr/>
        </p:nvGrpSpPr>
        <p:grpSpPr>
          <a:xfrm>
            <a:off x="2689879" y="1927069"/>
            <a:ext cx="6566686" cy="2538298"/>
            <a:chOff x="3092215" y="2008463"/>
            <a:chExt cx="5645899" cy="218237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3DE38C3-671A-A906-9016-0429BA95B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15" y="2008463"/>
              <a:ext cx="1598280" cy="142053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1719674-9F4C-94D4-7DE9-68779CAE8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421" y="2770302"/>
              <a:ext cx="1598280" cy="142053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9A11036-ADB1-CF26-0B82-060E2AE24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627" y="2008463"/>
              <a:ext cx="1598280" cy="142053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21149C3-FF02-99A3-0015-35DC74D52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834" y="2770302"/>
              <a:ext cx="1598280" cy="1420537"/>
            </a:xfrm>
            <a:custGeom>
              <a:avLst/>
              <a:gdLst>
                <a:gd name="T0" fmla="*/ 145 w 477"/>
                <a:gd name="T1" fmla="*/ 0 h 423"/>
                <a:gd name="T2" fmla="*/ 331 w 477"/>
                <a:gd name="T3" fmla="*/ 0 h 423"/>
                <a:gd name="T4" fmla="*/ 375 w 477"/>
                <a:gd name="T5" fmla="*/ 25 h 423"/>
                <a:gd name="T6" fmla="*/ 468 w 477"/>
                <a:gd name="T7" fmla="*/ 186 h 423"/>
                <a:gd name="T8" fmla="*/ 468 w 477"/>
                <a:gd name="T9" fmla="*/ 237 h 423"/>
                <a:gd name="T10" fmla="*/ 375 w 477"/>
                <a:gd name="T11" fmla="*/ 398 h 423"/>
                <a:gd name="T12" fmla="*/ 331 w 477"/>
                <a:gd name="T13" fmla="*/ 423 h 423"/>
                <a:gd name="T14" fmla="*/ 146 w 477"/>
                <a:gd name="T15" fmla="*/ 423 h 423"/>
                <a:gd name="T16" fmla="*/ 101 w 477"/>
                <a:gd name="T17" fmla="*/ 398 h 423"/>
                <a:gd name="T18" fmla="*/ 55 w 477"/>
                <a:gd name="T19" fmla="*/ 317 h 423"/>
                <a:gd name="T20" fmla="*/ 9 w 477"/>
                <a:gd name="T21" fmla="*/ 237 h 423"/>
                <a:gd name="T22" fmla="*/ 9 w 477"/>
                <a:gd name="T23" fmla="*/ 186 h 423"/>
                <a:gd name="T24" fmla="*/ 101 w 477"/>
                <a:gd name="T25" fmla="*/ 25 h 423"/>
                <a:gd name="T26" fmla="*/ 145 w 477"/>
                <a:gd name="T27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7" h="423">
                  <a:moveTo>
                    <a:pt x="145" y="0"/>
                  </a:moveTo>
                  <a:cubicBezTo>
                    <a:pt x="207" y="0"/>
                    <a:pt x="269" y="0"/>
                    <a:pt x="331" y="0"/>
                  </a:cubicBezTo>
                  <a:cubicBezTo>
                    <a:pt x="349" y="1"/>
                    <a:pt x="366" y="10"/>
                    <a:pt x="375" y="25"/>
                  </a:cubicBezTo>
                  <a:cubicBezTo>
                    <a:pt x="406" y="79"/>
                    <a:pt x="437" y="132"/>
                    <a:pt x="468" y="186"/>
                  </a:cubicBezTo>
                  <a:cubicBezTo>
                    <a:pt x="476" y="202"/>
                    <a:pt x="477" y="221"/>
                    <a:pt x="468" y="237"/>
                  </a:cubicBezTo>
                  <a:cubicBezTo>
                    <a:pt x="375" y="398"/>
                    <a:pt x="375" y="398"/>
                    <a:pt x="375" y="398"/>
                  </a:cubicBezTo>
                  <a:cubicBezTo>
                    <a:pt x="366" y="413"/>
                    <a:pt x="349" y="423"/>
                    <a:pt x="331" y="423"/>
                  </a:cubicBezTo>
                  <a:cubicBezTo>
                    <a:pt x="146" y="423"/>
                    <a:pt x="146" y="423"/>
                    <a:pt x="146" y="423"/>
                  </a:cubicBezTo>
                  <a:cubicBezTo>
                    <a:pt x="128" y="423"/>
                    <a:pt x="111" y="413"/>
                    <a:pt x="101" y="398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0" y="222"/>
                    <a:pt x="0" y="202"/>
                    <a:pt x="9" y="18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11" y="10"/>
                    <a:pt x="128" y="1"/>
                    <a:pt x="145" y="0"/>
                  </a:cubicBezTo>
                  <a:close/>
                </a:path>
              </a:pathLst>
            </a:custGeom>
            <a:gradFill>
              <a:gsLst>
                <a:gs pos="0">
                  <a:srgbClr val="E82D10"/>
                </a:gs>
                <a:gs pos="100000">
                  <a:srgbClr val="C00000"/>
                </a:gs>
              </a:gsLst>
              <a:lin ang="3600000" scaled="0"/>
            </a:gradFill>
            <a:ln>
              <a:noFill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D4AF550-9AFD-A85C-DE41-BAFF5A8895CA}"/>
              </a:ext>
            </a:extLst>
          </p:cNvPr>
          <p:cNvGrpSpPr/>
          <p:nvPr/>
        </p:nvGrpSpPr>
        <p:grpSpPr>
          <a:xfrm>
            <a:off x="2236203" y="949391"/>
            <a:ext cx="2766293" cy="858410"/>
            <a:chOff x="-129996" y="1886576"/>
            <a:chExt cx="2766293" cy="85841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68AF5F9-8686-EC74-25B5-D585C3F68BB5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3A8E0AF-0ADD-CAC1-9C9B-028E6950CC7B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0D351DC-B227-98D5-CAE2-ACF8A5A96B70}"/>
              </a:ext>
            </a:extLst>
          </p:cNvPr>
          <p:cNvGrpSpPr/>
          <p:nvPr/>
        </p:nvGrpSpPr>
        <p:grpSpPr>
          <a:xfrm>
            <a:off x="5374698" y="949391"/>
            <a:ext cx="2766293" cy="858410"/>
            <a:chOff x="-129996" y="1886576"/>
            <a:chExt cx="2766293" cy="85841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2D46616-15E0-6A05-E873-B96F10F7EAE3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504246-32FF-5EBE-4C91-ABBFB0004FC6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978884-48CF-6162-ED33-35AFD4FE8085}"/>
              </a:ext>
            </a:extLst>
          </p:cNvPr>
          <p:cNvGrpSpPr/>
          <p:nvPr/>
        </p:nvGrpSpPr>
        <p:grpSpPr>
          <a:xfrm>
            <a:off x="3805450" y="4612312"/>
            <a:ext cx="2766293" cy="858410"/>
            <a:chOff x="-129996" y="1886576"/>
            <a:chExt cx="2766293" cy="85841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AAEB1D8-7C8E-6492-63E8-7C55452D9DC1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85A81EA-BA8B-EA48-CADD-ED8161A04B35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8C68236-8913-BCF8-1B65-3678BBD3D1DD}"/>
              </a:ext>
            </a:extLst>
          </p:cNvPr>
          <p:cNvGrpSpPr/>
          <p:nvPr/>
        </p:nvGrpSpPr>
        <p:grpSpPr>
          <a:xfrm>
            <a:off x="6943946" y="4612312"/>
            <a:ext cx="2766293" cy="858410"/>
            <a:chOff x="-129996" y="1886576"/>
            <a:chExt cx="2766293" cy="85841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CCC2A5-6CE6-69A6-4572-B0226AD15886}"/>
                </a:ext>
              </a:extLst>
            </p:cNvPr>
            <p:cNvSpPr txBox="1"/>
            <p:nvPr/>
          </p:nvSpPr>
          <p:spPr>
            <a:xfrm>
              <a:off x="-129996" y="2190603"/>
              <a:ext cx="27662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6503CAD-280C-720A-8D94-8802B44FA026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5660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F396F83-8FCD-3585-7E12-F00F829D87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71" y="381405"/>
            <a:ext cx="2107580" cy="1374509"/>
          </a:xfrm>
          <a:prstGeom prst="rect">
            <a:avLst/>
          </a:prstGeom>
        </p:spPr>
      </p:pic>
      <p:sp>
        <p:nvSpPr>
          <p:cNvPr id="8" name="iconfont-1096-617929">
            <a:extLst>
              <a:ext uri="{FF2B5EF4-FFF2-40B4-BE49-F238E27FC236}">
                <a16:creationId xmlns:a16="http://schemas.microsoft.com/office/drawing/2014/main" id="{EF7E454A-652F-169D-FDE3-BD6CDF80ED3C}"/>
              </a:ext>
            </a:extLst>
          </p:cNvPr>
          <p:cNvSpPr/>
          <p:nvPr/>
        </p:nvSpPr>
        <p:spPr>
          <a:xfrm rot="1885463">
            <a:off x="7824687" y="1412950"/>
            <a:ext cx="467176" cy="46536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BCA198-0579-61DC-00D1-B504D94B1570}"/>
              </a:ext>
            </a:extLst>
          </p:cNvPr>
          <p:cNvSpPr txBox="1"/>
          <p:nvPr/>
        </p:nvSpPr>
        <p:spPr>
          <a:xfrm>
            <a:off x="7844218" y="2815762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rPr>
              <a:t>PART</a:t>
            </a:r>
            <a:endParaRPr lang="zh-CN" altLang="en-US" sz="1600" b="1" dirty="0">
              <a:gradFill>
                <a:gsLst>
                  <a:gs pos="0">
                    <a:srgbClr val="D51C19"/>
                  </a:gs>
                  <a:gs pos="100000">
                    <a:srgbClr val="D51C19">
                      <a:alpha val="4500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0" name="立方体 29">
            <a:extLst>
              <a:ext uri="{FF2B5EF4-FFF2-40B4-BE49-F238E27FC236}">
                <a16:creationId xmlns:a16="http://schemas.microsoft.com/office/drawing/2014/main" id="{EEB7E532-6F44-C42E-CF6A-F67FD76B4468}"/>
              </a:ext>
            </a:extLst>
          </p:cNvPr>
          <p:cNvSpPr/>
          <p:nvPr/>
        </p:nvSpPr>
        <p:spPr>
          <a:xfrm>
            <a:off x="2238007" y="2105309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0F595D-1C48-F3D8-DA0F-FEFADE374CDE}"/>
              </a:ext>
            </a:extLst>
          </p:cNvPr>
          <p:cNvSpPr txBox="1"/>
          <p:nvPr/>
        </p:nvSpPr>
        <p:spPr>
          <a:xfrm>
            <a:off x="3108160" y="210414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2A2876-75B2-734E-EEC9-4CEBD7C41A93}"/>
              </a:ext>
            </a:extLst>
          </p:cNvPr>
          <p:cNvSpPr txBox="1"/>
          <p:nvPr/>
        </p:nvSpPr>
        <p:spPr>
          <a:xfrm>
            <a:off x="6096000" y="1407684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n w="25400"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ln w="25400"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iconfont-1096-617929">
            <a:extLst>
              <a:ext uri="{FF2B5EF4-FFF2-40B4-BE49-F238E27FC236}">
                <a16:creationId xmlns:a16="http://schemas.microsoft.com/office/drawing/2014/main" id="{BDAF3287-7704-257B-16C7-FCD939B25912}"/>
              </a:ext>
            </a:extLst>
          </p:cNvPr>
          <p:cNvSpPr/>
          <p:nvPr/>
        </p:nvSpPr>
        <p:spPr>
          <a:xfrm rot="1885463">
            <a:off x="6649181" y="3504510"/>
            <a:ext cx="248792" cy="247825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C00000">
                  <a:alpha val="40000"/>
                </a:srgbClr>
              </a:gs>
              <a:gs pos="100000">
                <a:srgbClr val="D51C19">
                  <a:alpha val="1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DF0432-0A82-B152-FF0C-3CEEAD642C85}"/>
              </a:ext>
            </a:extLst>
          </p:cNvPr>
          <p:cNvSpPr txBox="1"/>
          <p:nvPr/>
        </p:nvSpPr>
        <p:spPr>
          <a:xfrm>
            <a:off x="2131116" y="3013822"/>
            <a:ext cx="3926784" cy="83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72737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8752">
        <p159:morph option="byObject"/>
      </p:transition>
    </mc:Choice>
    <mc:Fallback xmlns="">
      <p:transition spd="slow" advTm="8752">
        <p:fade/>
      </p:transition>
    </mc:Fallback>
  </mc:AlternateContent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73C8498-88E8-B032-666B-2276B0249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50166" y="1467020"/>
            <a:ext cx="7013486" cy="404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717D387-7EC5-046D-F79E-E0C6D7A920FA}"/>
              </a:ext>
            </a:extLst>
          </p:cNvPr>
          <p:cNvSpPr/>
          <p:nvPr/>
        </p:nvSpPr>
        <p:spPr>
          <a:xfrm>
            <a:off x="-404388" y="1767369"/>
            <a:ext cx="5321928" cy="332326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C1247CE-278F-D1A7-349E-3BCA4935D6E4}"/>
              </a:ext>
            </a:extLst>
          </p:cNvPr>
          <p:cNvSpPr/>
          <p:nvPr/>
        </p:nvSpPr>
        <p:spPr>
          <a:xfrm>
            <a:off x="6033565" y="2018903"/>
            <a:ext cx="1152128" cy="1152128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sz="28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B5BA154-8A83-0240-5AB1-A595AEEF3FA1}"/>
              </a:ext>
            </a:extLst>
          </p:cNvPr>
          <p:cNvSpPr/>
          <p:nvPr/>
        </p:nvSpPr>
        <p:spPr>
          <a:xfrm>
            <a:off x="7992601" y="2018903"/>
            <a:ext cx="1152128" cy="1152128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sz="28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877DF1F-0D7F-98BC-DE98-1498A9D8D205}"/>
              </a:ext>
            </a:extLst>
          </p:cNvPr>
          <p:cNvSpPr/>
          <p:nvPr/>
        </p:nvSpPr>
        <p:spPr>
          <a:xfrm>
            <a:off x="9951637" y="2018903"/>
            <a:ext cx="1152128" cy="1152128"/>
          </a:xfrm>
          <a:prstGeom prst="ellipse">
            <a:avLst/>
          </a:prstGeom>
          <a:gradFill>
            <a:gsLst>
              <a:gs pos="0">
                <a:srgbClr val="E82D10"/>
              </a:gs>
              <a:gs pos="100000">
                <a:srgbClr val="C00000"/>
              </a:gs>
            </a:gsLst>
            <a:lin ang="3600000" scaled="0"/>
          </a:gra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sz="2800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立方体 14">
            <a:extLst>
              <a:ext uri="{FF2B5EF4-FFF2-40B4-BE49-F238E27FC236}">
                <a16:creationId xmlns:a16="http://schemas.microsoft.com/office/drawing/2014/main" id="{F7AAA5FE-5972-22DC-7DAE-B99640740C1F}"/>
              </a:ext>
            </a:extLst>
          </p:cNvPr>
          <p:cNvSpPr/>
          <p:nvPr/>
        </p:nvSpPr>
        <p:spPr>
          <a:xfrm>
            <a:off x="7867961" y="164320"/>
            <a:ext cx="3435002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C4E72C0-983A-318E-62AC-CA0AEE12B04B}"/>
              </a:ext>
            </a:extLst>
          </p:cNvPr>
          <p:cNvSpPr txBox="1"/>
          <p:nvPr/>
        </p:nvSpPr>
        <p:spPr>
          <a:xfrm>
            <a:off x="8738114" y="163155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0">
                      <a:srgbClr val="D51C19"/>
                    </a:gs>
                    <a:gs pos="100000">
                      <a:srgbClr val="D51C19">
                        <a:alpha val="45000"/>
                      </a:srgb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000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86D682F-2C0B-FB77-C1CE-6DF7372BA2E1}"/>
              </a:ext>
            </a:extLst>
          </p:cNvPr>
          <p:cNvSpPr txBox="1"/>
          <p:nvPr/>
        </p:nvSpPr>
        <p:spPr>
          <a:xfrm>
            <a:off x="11213068" y="360773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>
                  <a:gradFill>
                    <a:gsLst>
                      <a:gs pos="0">
                        <a:srgbClr val="D51C19"/>
                      </a:gs>
                      <a:gs pos="81000">
                        <a:srgbClr val="D51C1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rgbClr val="D51C19"/>
                    </a:gs>
                    <a:gs pos="81000">
                      <a:srgbClr val="D51C1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1" name="立方体 20">
            <a:extLst>
              <a:ext uri="{FF2B5EF4-FFF2-40B4-BE49-F238E27FC236}">
                <a16:creationId xmlns:a16="http://schemas.microsoft.com/office/drawing/2014/main" id="{4BEA6590-5DE3-27E9-EBD1-88D252570B4F}"/>
              </a:ext>
            </a:extLst>
          </p:cNvPr>
          <p:cNvSpPr/>
          <p:nvPr/>
        </p:nvSpPr>
        <p:spPr>
          <a:xfrm>
            <a:off x="5447960" y="2681951"/>
            <a:ext cx="2322275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>
            <a:extLst>
              <a:ext uri="{FF2B5EF4-FFF2-40B4-BE49-F238E27FC236}">
                <a16:creationId xmlns:a16="http://schemas.microsoft.com/office/drawing/2014/main" id="{6469AA97-33A1-B579-95DC-5010CB1F7C34}"/>
              </a:ext>
            </a:extLst>
          </p:cNvPr>
          <p:cNvSpPr/>
          <p:nvPr/>
        </p:nvSpPr>
        <p:spPr>
          <a:xfrm>
            <a:off x="7455938" y="2681951"/>
            <a:ext cx="2322275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>
            <a:extLst>
              <a:ext uri="{FF2B5EF4-FFF2-40B4-BE49-F238E27FC236}">
                <a16:creationId xmlns:a16="http://schemas.microsoft.com/office/drawing/2014/main" id="{5D6A965F-5955-5765-BEE9-170BE74E184C}"/>
              </a:ext>
            </a:extLst>
          </p:cNvPr>
          <p:cNvSpPr/>
          <p:nvPr/>
        </p:nvSpPr>
        <p:spPr>
          <a:xfrm>
            <a:off x="9463916" y="2681951"/>
            <a:ext cx="2322275" cy="689333"/>
          </a:xfrm>
          <a:prstGeom prst="cube">
            <a:avLst>
              <a:gd name="adj" fmla="val 82955"/>
            </a:avLst>
          </a:prstGeom>
          <a:noFill/>
          <a:ln w="25400">
            <a:gradFill>
              <a:gsLst>
                <a:gs pos="17000">
                  <a:srgbClr val="D51C19">
                    <a:alpha val="0"/>
                  </a:srgbClr>
                </a:gs>
                <a:gs pos="100000">
                  <a:srgbClr val="D51C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108D9E-F246-A18D-06E5-71D0FDDEFDF5}"/>
              </a:ext>
            </a:extLst>
          </p:cNvPr>
          <p:cNvGrpSpPr/>
          <p:nvPr/>
        </p:nvGrpSpPr>
        <p:grpSpPr>
          <a:xfrm>
            <a:off x="5324818" y="3594764"/>
            <a:ext cx="2019301" cy="1343158"/>
            <a:chOff x="234979" y="1886576"/>
            <a:chExt cx="2019301" cy="13431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D7F68B-4E48-41FE-E62E-B726F2A1B063}"/>
                </a:ext>
              </a:extLst>
            </p:cNvPr>
            <p:cNvSpPr txBox="1"/>
            <p:nvPr/>
          </p:nvSpPr>
          <p:spPr>
            <a:xfrm>
              <a:off x="454547" y="2190603"/>
              <a:ext cx="159720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FE4E17D-5C7D-8E0F-43A5-DA269B152105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E86C03B-7798-A376-0DC1-0389B5B75ACC}"/>
              </a:ext>
            </a:extLst>
          </p:cNvPr>
          <p:cNvGrpSpPr/>
          <p:nvPr/>
        </p:nvGrpSpPr>
        <p:grpSpPr>
          <a:xfrm>
            <a:off x="7342304" y="3594764"/>
            <a:ext cx="2019301" cy="1343158"/>
            <a:chOff x="234979" y="1886576"/>
            <a:chExt cx="2019301" cy="13431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457F004-EFBD-7CB4-1F43-1521E69A73C4}"/>
                </a:ext>
              </a:extLst>
            </p:cNvPr>
            <p:cNvSpPr txBox="1"/>
            <p:nvPr/>
          </p:nvSpPr>
          <p:spPr>
            <a:xfrm>
              <a:off x="454547" y="2190603"/>
              <a:ext cx="159720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5EB5D3D-2300-6AD5-AAD1-969B28362B92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1BEB82D-AF97-67FE-443E-0B464DF68472}"/>
              </a:ext>
            </a:extLst>
          </p:cNvPr>
          <p:cNvGrpSpPr/>
          <p:nvPr/>
        </p:nvGrpSpPr>
        <p:grpSpPr>
          <a:xfrm>
            <a:off x="9362830" y="3594764"/>
            <a:ext cx="2019301" cy="1343158"/>
            <a:chOff x="234979" y="1886576"/>
            <a:chExt cx="2019301" cy="134315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D50B9FE-7CA5-F9EB-4558-C8CA066CE66E}"/>
                </a:ext>
              </a:extLst>
            </p:cNvPr>
            <p:cNvSpPr txBox="1"/>
            <p:nvPr/>
          </p:nvSpPr>
          <p:spPr>
            <a:xfrm>
              <a:off x="454547" y="2190603"/>
              <a:ext cx="1597208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89675C-DB9A-B0A1-4AAA-A84DF732BAB7}"/>
                </a:ext>
              </a:extLst>
            </p:cNvPr>
            <p:cNvSpPr txBox="1"/>
            <p:nvPr/>
          </p:nvSpPr>
          <p:spPr>
            <a:xfrm>
              <a:off x="234979" y="188657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gradFill flip="none" rotWithShape="1">
                    <a:gsLst>
                      <a:gs pos="0">
                        <a:srgbClr val="E82D10"/>
                      </a:gs>
                      <a:gs pos="100000">
                        <a:srgbClr val="C00000"/>
                      </a:gs>
                    </a:gsLst>
                    <a:lin ang="5400000" scaled="1"/>
                    <a:tileRect/>
                  </a:gra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6140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wvsnw41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2237</Words>
  <Application>Microsoft Office PowerPoint</Application>
  <PresentationFormat>宽屏</PresentationFormat>
  <Paragraphs>229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55 Regular</vt:lpstr>
      <vt:lpstr>阿里巴巴普惠体 2.0 65 Medium</vt:lpstr>
      <vt:lpstr>阿里汉仪智能黑体</vt:lpstr>
      <vt:lpstr>等线</vt:lpstr>
      <vt:lpstr>Arial</vt:lpstr>
      <vt:lpstr>Roboto Condensed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大气实用基层党建述职报告ppt模板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77</cp:revision>
  <dcterms:created xsi:type="dcterms:W3CDTF">2023-06-09T01:50:33Z</dcterms:created>
  <dcterms:modified xsi:type="dcterms:W3CDTF">2023-06-11T15:28:22Z</dcterms:modified>
</cp:coreProperties>
</file>