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830" r:id="rId3"/>
    <p:sldId id="831" r:id="rId4"/>
    <p:sldId id="832" r:id="rId5"/>
    <p:sldId id="833" r:id="rId6"/>
    <p:sldId id="834" r:id="rId7"/>
    <p:sldId id="835" r:id="rId8"/>
    <p:sldId id="836" r:id="rId9"/>
    <p:sldId id="838" r:id="rId10"/>
    <p:sldId id="837" r:id="rId11"/>
    <p:sldId id="839" r:id="rId12"/>
    <p:sldId id="840" r:id="rId13"/>
    <p:sldId id="841" r:id="rId14"/>
    <p:sldId id="843" r:id="rId15"/>
    <p:sldId id="842" r:id="rId16"/>
    <p:sldId id="844" r:id="rId17"/>
    <p:sldId id="845" r:id="rId18"/>
    <p:sldId id="846" r:id="rId19"/>
    <p:sldId id="848" r:id="rId20"/>
    <p:sldId id="849" r:id="rId21"/>
    <p:sldId id="847" r:id="rId22"/>
    <p:sldId id="850" r:id="rId23"/>
    <p:sldId id="852" r:id="rId24"/>
    <p:sldId id="853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55F"/>
    <a:srgbClr val="CDE3DF"/>
    <a:srgbClr val="45B431"/>
    <a:srgbClr val="C2DD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1806" y="1050"/>
      </p:cViewPr>
      <p:guideLst>
        <p:guide orient="horz" pos="2160"/>
        <p:guide pos="3840"/>
        <p:guide pos="597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281A6-95BC-4B23-998A-6F29F94A0F8A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771D8-A804-43E0-B141-54E7C822D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363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301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53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328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72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8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19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1459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687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983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732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89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7061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409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098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513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073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357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476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94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10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34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536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552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93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7DFCD16-A9C3-4E78-9C59-69C2EC49FCF0}"/>
              </a:ext>
            </a:extLst>
          </p:cNvPr>
          <p:cNvSpPr txBox="1"/>
          <p:nvPr userDrawn="1"/>
        </p:nvSpPr>
        <p:spPr>
          <a:xfrm>
            <a:off x="8139087" y="6730547"/>
            <a:ext cx="560540" cy="127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FA357B9-4CDD-B42A-D585-C3E9DB62D82F}"/>
              </a:ext>
            </a:extLst>
          </p:cNvPr>
          <p:cNvSpPr/>
          <p:nvPr userDrawn="1"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A4D197-248B-213E-DA78-1F7E199E0046}"/>
              </a:ext>
            </a:extLst>
          </p:cNvPr>
          <p:cNvSpPr/>
          <p:nvPr userDrawn="1"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2E3E3C-8F84-260E-B7E6-37118E97DBAB}"/>
              </a:ext>
            </a:extLst>
          </p:cNvPr>
          <p:cNvGrpSpPr/>
          <p:nvPr userDrawn="1"/>
        </p:nvGrpSpPr>
        <p:grpSpPr>
          <a:xfrm>
            <a:off x="10189028" y="5154464"/>
            <a:ext cx="1911401" cy="1709736"/>
            <a:chOff x="385568" y="742835"/>
            <a:chExt cx="5311186" cy="475082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6BD25FD-6E0F-DE78-16F5-5CEAFA51B8D2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图形 27">
              <a:extLst>
                <a:ext uri="{FF2B5EF4-FFF2-40B4-BE49-F238E27FC236}">
                  <a16:creationId xmlns:a16="http://schemas.microsoft.com/office/drawing/2014/main" id="{896F8916-4FF2-3581-5F0A-39318ACC757F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10" name="图形 27">
                <a:extLst>
                  <a:ext uri="{FF2B5EF4-FFF2-40B4-BE49-F238E27FC236}">
                    <a16:creationId xmlns:a16="http://schemas.microsoft.com/office/drawing/2014/main" id="{F36D3125-CB36-A991-10F9-2E2957213A5A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1965618C-6AF9-9C7E-FF8C-2CCA5CAD5A3B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3458DD4C-4ADA-AAA0-C8AD-74B3E73AB06C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E0F9EED-4C42-2DB3-9BCF-D5850495D0D8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40E60E52-FA35-D11E-A290-F76D4227DCF1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6B23303-F091-B87F-5DD9-FFADF7979865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27">
                <a:extLst>
                  <a:ext uri="{FF2B5EF4-FFF2-40B4-BE49-F238E27FC236}">
                    <a16:creationId xmlns:a16="http://schemas.microsoft.com/office/drawing/2014/main" id="{216D93A4-8C33-30C8-7F86-5DBAF56501E3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D96902B9-F332-581A-8018-13DF9EE6638B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7D373BD1-4778-0C14-40AA-ABEE137FF71C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935EFD3D-0CED-0819-AB1E-7F24BF239B80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8AB6C259-5E7E-BEE6-B19D-179EF03B899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71FAB174-9F03-0148-6857-85BB870177C7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4C4AB4-76E8-7454-3FA6-14FA6CEA1DAD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D14C298F-99EA-CB32-706A-4941C92A7B4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图形 27">
                <a:extLst>
                  <a:ext uri="{FF2B5EF4-FFF2-40B4-BE49-F238E27FC236}">
                    <a16:creationId xmlns:a16="http://schemas.microsoft.com/office/drawing/2014/main" id="{1129893E-4038-5F3C-F83F-D3F244F082A1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1AF883D5-77EA-506D-B5FC-75A496C08F82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C5C8DC46-6094-C7B0-1E0E-54007FA67D34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27">
                <a:extLst>
                  <a:ext uri="{FF2B5EF4-FFF2-40B4-BE49-F238E27FC236}">
                    <a16:creationId xmlns:a16="http://schemas.microsoft.com/office/drawing/2014/main" id="{78FD1120-1DC0-3D73-958A-45706A250CD6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5A45EC4-C1B7-337F-D3D1-04098DF25D11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A00D45E8-133E-7BF7-20C2-3521B9EAFF16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FAA537FC-02C4-9FCB-5B91-B3BA3A4EF1B5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E522A9EE-B5AD-BABF-D42E-30D48E7C95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7E6F9F8-36E4-1C8B-9D40-5FB68556FE82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FDD23FF4-0DB0-15F0-5965-EB550521B5A0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1A6FA67-97BA-8C67-2FD0-8024097D6539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2A0F670-C67A-559E-892C-F9DF307D51A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AF6594D4-D4FB-03B9-DDAC-6D9E3B45B687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D03D23C-F23E-C3E6-1308-5E614E8F2C11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133FD8A6-536D-0DBF-5387-8AEC90A15AEB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084CEDCE-1AE8-C990-0F1A-9F626786DEF1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图形 27">
                <a:extLst>
                  <a:ext uri="{FF2B5EF4-FFF2-40B4-BE49-F238E27FC236}">
                    <a16:creationId xmlns:a16="http://schemas.microsoft.com/office/drawing/2014/main" id="{89B33B5F-7BB7-92FF-F0B1-202CF5F58B69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BCEC46E8-8DE7-E15F-4309-EF3E0C2BD5DD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064B009D-3ACA-06B8-AAB1-25C67E04372F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58E1031-CDA0-4FB0-2827-E1FDA9275C61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AD3A942-5E16-A7F9-B475-2E457167B1BD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213D490-0C3E-2355-DE07-2CC3EB3ED447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F1BF29C-8B31-C2B9-094A-38120290EB5D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5241B98-3643-4645-B7F2-AE597807BC09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BFB65A7-4CB1-CB41-CF7D-4AD742FFBA06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1FF58213-DE89-203D-8B91-C83F8CC6D3E5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83C348C-FBC9-64A2-45DA-083FA0198FF0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AA62778-4052-D3CE-5B9C-B3AE81C01F22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0820BC92-4CCD-5392-3A8C-EF43585A5110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74EE6EDA-DC31-FD13-1129-BBC6E2437614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27">
                <a:extLst>
                  <a:ext uri="{FF2B5EF4-FFF2-40B4-BE49-F238E27FC236}">
                    <a16:creationId xmlns:a16="http://schemas.microsoft.com/office/drawing/2014/main" id="{BBBEC25A-3EEA-D0B0-335F-2ADD5238D42C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D218CE0-F8FF-8FEC-FD3A-F4CF3F908B4D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5A63D414-2FD1-ABF5-05E6-B402E5AEC7F1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547881C-96F5-79DA-8F30-8D99AEF03C32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8051DC69-8252-DB06-4611-9C11C6F3EDC4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7DDFA92-EE3C-E291-7B5A-2131FB55E8D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FC60727-3CBB-43D4-C472-45B53698B22D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207CB85-FD8C-9F25-BE7E-B060C3928E06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212CB57-66EA-77BC-F4CB-6F5A79D2C722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625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0223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2F899F-4542-15EB-28AA-4905C9D47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ED468B-8151-5D6F-A4F8-EA8E6FF99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E9FBCA-D232-27B7-63B3-A9ACE36F96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79A2F-EB8C-4DE5-9915-F740536B354A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C97951-4CD0-5958-4662-2F997CC786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B391A7-E664-4D2E-7CA7-759F040B0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70719-B9CA-4A2B-B453-F167152102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61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1874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D60ACCF-A8D0-C2D1-00E3-86B98446701B}"/>
              </a:ext>
            </a:extLst>
          </p:cNvPr>
          <p:cNvSpPr/>
          <p:nvPr/>
        </p:nvSpPr>
        <p:spPr>
          <a:xfrm>
            <a:off x="861975" y="1002267"/>
            <a:ext cx="2087940" cy="2087940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0224BA0B-4240-792A-3105-F0613A948FE8}"/>
              </a:ext>
            </a:extLst>
          </p:cNvPr>
          <p:cNvSpPr/>
          <p:nvPr/>
        </p:nvSpPr>
        <p:spPr>
          <a:xfrm>
            <a:off x="6051228" y="1975238"/>
            <a:ext cx="7169953" cy="1184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6AE9BADF-DFA3-F595-185C-3C754C86E056}"/>
              </a:ext>
            </a:extLst>
          </p:cNvPr>
          <p:cNvSpPr/>
          <p:nvPr/>
        </p:nvSpPr>
        <p:spPr>
          <a:xfrm>
            <a:off x="6051228" y="1442282"/>
            <a:ext cx="7169953" cy="1184046"/>
          </a:xfrm>
          <a:prstGeom prst="roundRect">
            <a:avLst>
              <a:gd name="adj" fmla="val 5000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图形 2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4DEA134-D28A-AAC2-C7D6-216EC1809596}"/>
              </a:ext>
            </a:extLst>
          </p:cNvPr>
          <p:cNvGrpSpPr/>
          <p:nvPr/>
        </p:nvGrpSpPr>
        <p:grpSpPr>
          <a:xfrm>
            <a:off x="617289" y="1137743"/>
            <a:ext cx="5079465" cy="4355914"/>
            <a:chOff x="5886767" y="1359535"/>
            <a:chExt cx="3644264" cy="3125152"/>
          </a:xfrm>
        </p:grpSpPr>
        <p:grpSp>
          <p:nvGrpSpPr>
            <p:cNvPr id="32" name="图形 27">
              <a:extLst>
                <a:ext uri="{FF2B5EF4-FFF2-40B4-BE49-F238E27FC236}">
                  <a16:creationId xmlns:a16="http://schemas.microsoft.com/office/drawing/2014/main" id="{23DF4A4A-2B60-EE21-7FA3-BCA4A26835D9}"/>
                </a:ext>
              </a:extLst>
            </p:cNvPr>
            <p:cNvGrpSpPr/>
            <p:nvPr/>
          </p:nvGrpSpPr>
          <p:grpSpPr>
            <a:xfrm>
              <a:off x="6644957" y="2460625"/>
              <a:ext cx="2459354" cy="1848802"/>
              <a:chOff x="6644957" y="2460625"/>
              <a:chExt cx="2459354" cy="1848802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7881BAB-D954-5D4B-9D76-B7954503B13D}"/>
                  </a:ext>
                </a:extLst>
              </p:cNvPr>
              <p:cNvSpPr/>
              <p:nvPr/>
            </p:nvSpPr>
            <p:spPr>
              <a:xfrm>
                <a:off x="6644957" y="2460625"/>
                <a:ext cx="2459354" cy="1699259"/>
              </a:xfrm>
              <a:custGeom>
                <a:avLst/>
                <a:gdLst>
                  <a:gd name="connsiteX0" fmla="*/ 121920 w 2459354"/>
                  <a:gd name="connsiteY0" fmla="*/ 0 h 1699259"/>
                  <a:gd name="connsiteX1" fmla="*/ 2337435 w 2459354"/>
                  <a:gd name="connsiteY1" fmla="*/ 0 h 1699259"/>
                  <a:gd name="connsiteX2" fmla="*/ 2459355 w 2459354"/>
                  <a:gd name="connsiteY2" fmla="*/ 121920 h 1699259"/>
                  <a:gd name="connsiteX3" fmla="*/ 2459355 w 2459354"/>
                  <a:gd name="connsiteY3" fmla="*/ 1577340 h 1699259"/>
                  <a:gd name="connsiteX4" fmla="*/ 2337435 w 2459354"/>
                  <a:gd name="connsiteY4" fmla="*/ 1699260 h 1699259"/>
                  <a:gd name="connsiteX5" fmla="*/ 121920 w 2459354"/>
                  <a:gd name="connsiteY5" fmla="*/ 1699260 h 1699259"/>
                  <a:gd name="connsiteX6" fmla="*/ 0 w 2459354"/>
                  <a:gd name="connsiteY6" fmla="*/ 1577340 h 1699259"/>
                  <a:gd name="connsiteX7" fmla="*/ 0 w 2459354"/>
                  <a:gd name="connsiteY7" fmla="*/ 121920 h 1699259"/>
                  <a:gd name="connsiteX8" fmla="*/ 121920 w 2459354"/>
                  <a:gd name="connsiteY8" fmla="*/ 0 h 1699259"/>
                  <a:gd name="connsiteX9" fmla="*/ 121920 w 2459354"/>
                  <a:gd name="connsiteY9" fmla="*/ 0 h 1699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354" h="1699259">
                    <a:moveTo>
                      <a:pt x="121920" y="0"/>
                    </a:moveTo>
                    <a:lnTo>
                      <a:pt x="2337435" y="0"/>
                    </a:lnTo>
                    <a:cubicBezTo>
                      <a:pt x="2404110" y="0"/>
                      <a:pt x="2459355" y="55245"/>
                      <a:pt x="2459355" y="121920"/>
                    </a:cubicBezTo>
                    <a:lnTo>
                      <a:pt x="2459355" y="1577340"/>
                    </a:lnTo>
                    <a:cubicBezTo>
                      <a:pt x="2459355" y="1644015"/>
                      <a:pt x="2404110" y="1699260"/>
                      <a:pt x="2337435" y="1699260"/>
                    </a:cubicBezTo>
                    <a:lnTo>
                      <a:pt x="121920" y="1699260"/>
                    </a:lnTo>
                    <a:cubicBezTo>
                      <a:pt x="55245" y="1699260"/>
                      <a:pt x="0" y="1644015"/>
                      <a:pt x="0" y="1577340"/>
                    </a:cubicBezTo>
                    <a:lnTo>
                      <a:pt x="0" y="121920"/>
                    </a:lnTo>
                    <a:cubicBezTo>
                      <a:pt x="0" y="55245"/>
                      <a:pt x="55245" y="0"/>
                      <a:pt x="121920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3A0A3D6-1C03-BC1A-C415-6C1F5B25844E}"/>
                  </a:ext>
                </a:extLst>
              </p:cNvPr>
              <p:cNvSpPr/>
              <p:nvPr/>
            </p:nvSpPr>
            <p:spPr>
              <a:xfrm>
                <a:off x="7548879" y="4239894"/>
                <a:ext cx="650557" cy="69532"/>
              </a:xfrm>
              <a:custGeom>
                <a:avLst/>
                <a:gdLst>
                  <a:gd name="connsiteX0" fmla="*/ 35242 w 650557"/>
                  <a:gd name="connsiteY0" fmla="*/ 0 h 69532"/>
                  <a:gd name="connsiteX1" fmla="*/ 615315 w 650557"/>
                  <a:gd name="connsiteY1" fmla="*/ 0 h 69532"/>
                  <a:gd name="connsiteX2" fmla="*/ 650558 w 650557"/>
                  <a:gd name="connsiteY2" fmla="*/ 35243 h 69532"/>
                  <a:gd name="connsiteX3" fmla="*/ 650558 w 650557"/>
                  <a:gd name="connsiteY3" fmla="*/ 35243 h 69532"/>
                  <a:gd name="connsiteX4" fmla="*/ 615315 w 650557"/>
                  <a:gd name="connsiteY4" fmla="*/ 69533 h 69532"/>
                  <a:gd name="connsiteX5" fmla="*/ 35242 w 650557"/>
                  <a:gd name="connsiteY5" fmla="*/ 69533 h 69532"/>
                  <a:gd name="connsiteX6" fmla="*/ 0 w 650557"/>
                  <a:gd name="connsiteY6" fmla="*/ 35243 h 69532"/>
                  <a:gd name="connsiteX7" fmla="*/ 0 w 650557"/>
                  <a:gd name="connsiteY7" fmla="*/ 35243 h 69532"/>
                  <a:gd name="connsiteX8" fmla="*/ 35242 w 650557"/>
                  <a:gd name="connsiteY8" fmla="*/ 0 h 69532"/>
                  <a:gd name="connsiteX9" fmla="*/ 35242 w 650557"/>
                  <a:gd name="connsiteY9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" h="69532">
                    <a:moveTo>
                      <a:pt x="35242" y="0"/>
                    </a:moveTo>
                    <a:lnTo>
                      <a:pt x="615315" y="0"/>
                    </a:lnTo>
                    <a:cubicBezTo>
                      <a:pt x="634365" y="0"/>
                      <a:pt x="650558" y="16193"/>
                      <a:pt x="650558" y="35243"/>
                    </a:cubicBezTo>
                    <a:lnTo>
                      <a:pt x="650558" y="35243"/>
                    </a:lnTo>
                    <a:cubicBezTo>
                      <a:pt x="650558" y="54293"/>
                      <a:pt x="634365" y="69533"/>
                      <a:pt x="615315" y="69533"/>
                    </a:cubicBezTo>
                    <a:lnTo>
                      <a:pt x="35242" y="69533"/>
                    </a:lnTo>
                    <a:cubicBezTo>
                      <a:pt x="16192" y="69533"/>
                      <a:pt x="0" y="54293"/>
                      <a:pt x="0" y="35243"/>
                    </a:cubicBezTo>
                    <a:lnTo>
                      <a:pt x="0" y="35243"/>
                    </a:lnTo>
                    <a:cubicBezTo>
                      <a:pt x="953" y="16193"/>
                      <a:pt x="16192" y="0"/>
                      <a:pt x="35242" y="0"/>
                    </a:cubicBez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531E40C-E227-AF85-4FD1-891750A47E14}"/>
                  </a:ext>
                </a:extLst>
              </p:cNvPr>
              <p:cNvSpPr/>
              <p:nvPr/>
            </p:nvSpPr>
            <p:spPr>
              <a:xfrm>
                <a:off x="7832725" y="4137977"/>
                <a:ext cx="82867" cy="138112"/>
              </a:xfrm>
              <a:custGeom>
                <a:avLst/>
                <a:gdLst>
                  <a:gd name="connsiteX0" fmla="*/ 41910 w 82867"/>
                  <a:gd name="connsiteY0" fmla="*/ 0 h 138112"/>
                  <a:gd name="connsiteX1" fmla="*/ 41910 w 82867"/>
                  <a:gd name="connsiteY1" fmla="*/ 0 h 138112"/>
                  <a:gd name="connsiteX2" fmla="*/ 82868 w 82867"/>
                  <a:gd name="connsiteY2" fmla="*/ 40957 h 138112"/>
                  <a:gd name="connsiteX3" fmla="*/ 82868 w 82867"/>
                  <a:gd name="connsiteY3" fmla="*/ 97155 h 138112"/>
                  <a:gd name="connsiteX4" fmla="*/ 41910 w 82867"/>
                  <a:gd name="connsiteY4" fmla="*/ 138113 h 138112"/>
                  <a:gd name="connsiteX5" fmla="*/ 41910 w 82867"/>
                  <a:gd name="connsiteY5" fmla="*/ 138113 h 138112"/>
                  <a:gd name="connsiteX6" fmla="*/ 0 w 82867"/>
                  <a:gd name="connsiteY6" fmla="*/ 97155 h 138112"/>
                  <a:gd name="connsiteX7" fmla="*/ 0 w 82867"/>
                  <a:gd name="connsiteY7" fmla="*/ 40957 h 138112"/>
                  <a:gd name="connsiteX8" fmla="*/ 41910 w 82867"/>
                  <a:gd name="connsiteY8" fmla="*/ 0 h 138112"/>
                  <a:gd name="connsiteX9" fmla="*/ 41910 w 82867"/>
                  <a:gd name="connsiteY9" fmla="*/ 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" h="138112">
                    <a:moveTo>
                      <a:pt x="41910" y="0"/>
                    </a:moveTo>
                    <a:lnTo>
                      <a:pt x="41910" y="0"/>
                    </a:lnTo>
                    <a:cubicBezTo>
                      <a:pt x="64770" y="0"/>
                      <a:pt x="82868" y="18097"/>
                      <a:pt x="82868" y="40957"/>
                    </a:cubicBezTo>
                    <a:lnTo>
                      <a:pt x="82868" y="97155"/>
                    </a:lnTo>
                    <a:cubicBezTo>
                      <a:pt x="82868" y="120015"/>
                      <a:pt x="64770" y="138113"/>
                      <a:pt x="41910" y="138113"/>
                    </a:cubicBezTo>
                    <a:lnTo>
                      <a:pt x="41910" y="138113"/>
                    </a:lnTo>
                    <a:cubicBezTo>
                      <a:pt x="19050" y="138113"/>
                      <a:pt x="0" y="120015"/>
                      <a:pt x="0" y="97155"/>
                    </a:cubicBezTo>
                    <a:lnTo>
                      <a:pt x="0" y="40957"/>
                    </a:lnTo>
                    <a:cubicBezTo>
                      <a:pt x="953" y="18097"/>
                      <a:pt x="19050" y="0"/>
                      <a:pt x="41910" y="0"/>
                    </a:cubicBezTo>
                    <a:lnTo>
                      <a:pt x="4191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A1C7AA2-C410-A240-6D86-C54C18048F0D}"/>
                  </a:ext>
                </a:extLst>
              </p:cNvPr>
              <p:cNvSpPr/>
              <p:nvPr/>
            </p:nvSpPr>
            <p:spPr>
              <a:xfrm>
                <a:off x="6728777" y="2544445"/>
                <a:ext cx="2290762" cy="1532572"/>
              </a:xfrm>
              <a:custGeom>
                <a:avLst/>
                <a:gdLst>
                  <a:gd name="connsiteX0" fmla="*/ 72390 w 2290762"/>
                  <a:gd name="connsiteY0" fmla="*/ 0 h 1532572"/>
                  <a:gd name="connsiteX1" fmla="*/ 2218373 w 2290762"/>
                  <a:gd name="connsiteY1" fmla="*/ 0 h 1532572"/>
                  <a:gd name="connsiteX2" fmla="*/ 2290763 w 2290762"/>
                  <a:gd name="connsiteY2" fmla="*/ 71438 h 1532572"/>
                  <a:gd name="connsiteX3" fmla="*/ 2290763 w 2290762"/>
                  <a:gd name="connsiteY3" fmla="*/ 1460183 h 1532572"/>
                  <a:gd name="connsiteX4" fmla="*/ 2218373 w 2290762"/>
                  <a:gd name="connsiteY4" fmla="*/ 1532573 h 1532572"/>
                  <a:gd name="connsiteX5" fmla="*/ 72390 w 2290762"/>
                  <a:gd name="connsiteY5" fmla="*/ 1532573 h 1532572"/>
                  <a:gd name="connsiteX6" fmla="*/ 0 w 2290762"/>
                  <a:gd name="connsiteY6" fmla="*/ 1460183 h 1532572"/>
                  <a:gd name="connsiteX7" fmla="*/ 0 w 2290762"/>
                  <a:gd name="connsiteY7" fmla="*/ 71438 h 1532572"/>
                  <a:gd name="connsiteX8" fmla="*/ 72390 w 2290762"/>
                  <a:gd name="connsiteY8" fmla="*/ 0 h 1532572"/>
                  <a:gd name="connsiteX9" fmla="*/ 72390 w 2290762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0762" h="1532572">
                    <a:moveTo>
                      <a:pt x="72390" y="0"/>
                    </a:moveTo>
                    <a:lnTo>
                      <a:pt x="2218373" y="0"/>
                    </a:lnTo>
                    <a:cubicBezTo>
                      <a:pt x="2258378" y="0"/>
                      <a:pt x="2290763" y="32385"/>
                      <a:pt x="2290763" y="71438"/>
                    </a:cubicBezTo>
                    <a:lnTo>
                      <a:pt x="2290763" y="1460183"/>
                    </a:lnTo>
                    <a:cubicBezTo>
                      <a:pt x="2290763" y="1499235"/>
                      <a:pt x="2258378" y="1532573"/>
                      <a:pt x="2218373" y="1532573"/>
                    </a:cubicBezTo>
                    <a:lnTo>
                      <a:pt x="72390" y="1532573"/>
                    </a:lnTo>
                    <a:cubicBezTo>
                      <a:pt x="33338" y="1532573"/>
                      <a:pt x="0" y="1500187"/>
                      <a:pt x="0" y="1460183"/>
                    </a:cubicBezTo>
                    <a:lnTo>
                      <a:pt x="0" y="71438"/>
                    </a:lnTo>
                    <a:cubicBezTo>
                      <a:pt x="952" y="32385"/>
                      <a:pt x="33338" y="0"/>
                      <a:pt x="72390" y="0"/>
                    </a:cubicBezTo>
                    <a:lnTo>
                      <a:pt x="72390" y="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FFFDD12-FA10-1FA0-0142-16368C92275E}"/>
                  </a:ext>
                </a:extLst>
              </p:cNvPr>
              <p:cNvSpPr/>
              <p:nvPr/>
            </p:nvSpPr>
            <p:spPr>
              <a:xfrm>
                <a:off x="7874634" y="2544445"/>
                <a:ext cx="1144905" cy="1532572"/>
              </a:xfrm>
              <a:custGeom>
                <a:avLst/>
                <a:gdLst>
                  <a:gd name="connsiteX0" fmla="*/ 60008 w 1144905"/>
                  <a:gd name="connsiteY0" fmla="*/ 0 h 1532572"/>
                  <a:gd name="connsiteX1" fmla="*/ 1072515 w 1144905"/>
                  <a:gd name="connsiteY1" fmla="*/ 0 h 1532572"/>
                  <a:gd name="connsiteX2" fmla="*/ 1144905 w 1144905"/>
                  <a:gd name="connsiteY2" fmla="*/ 71438 h 1532572"/>
                  <a:gd name="connsiteX3" fmla="*/ 1144905 w 1144905"/>
                  <a:gd name="connsiteY3" fmla="*/ 1460183 h 1532572"/>
                  <a:gd name="connsiteX4" fmla="*/ 1072515 w 1144905"/>
                  <a:gd name="connsiteY4" fmla="*/ 1532573 h 1532572"/>
                  <a:gd name="connsiteX5" fmla="*/ 60008 w 1144905"/>
                  <a:gd name="connsiteY5" fmla="*/ 1532573 h 1532572"/>
                  <a:gd name="connsiteX6" fmla="*/ 0 w 1144905"/>
                  <a:gd name="connsiteY6" fmla="*/ 1472565 h 1532572"/>
                  <a:gd name="connsiteX7" fmla="*/ 0 w 1144905"/>
                  <a:gd name="connsiteY7" fmla="*/ 60008 h 1532572"/>
                  <a:gd name="connsiteX8" fmla="*/ 60008 w 1144905"/>
                  <a:gd name="connsiteY8" fmla="*/ 0 h 1532572"/>
                  <a:gd name="connsiteX9" fmla="*/ 60008 w 1144905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4905" h="1532572">
                    <a:moveTo>
                      <a:pt x="60008" y="0"/>
                    </a:moveTo>
                    <a:lnTo>
                      <a:pt x="1072515" y="0"/>
                    </a:lnTo>
                    <a:cubicBezTo>
                      <a:pt x="1112520" y="0"/>
                      <a:pt x="1144905" y="32385"/>
                      <a:pt x="1144905" y="71438"/>
                    </a:cubicBezTo>
                    <a:lnTo>
                      <a:pt x="1144905" y="1460183"/>
                    </a:lnTo>
                    <a:cubicBezTo>
                      <a:pt x="1144905" y="1499235"/>
                      <a:pt x="1112520" y="1532573"/>
                      <a:pt x="1072515" y="1532573"/>
                    </a:cubicBezTo>
                    <a:lnTo>
                      <a:pt x="60008" y="1532573"/>
                    </a:lnTo>
                    <a:cubicBezTo>
                      <a:pt x="26670" y="1532573"/>
                      <a:pt x="0" y="1504950"/>
                      <a:pt x="0" y="1472565"/>
                    </a:cubicBezTo>
                    <a:lnTo>
                      <a:pt x="0" y="60008"/>
                    </a:lnTo>
                    <a:cubicBezTo>
                      <a:pt x="0" y="26670"/>
                      <a:pt x="27622" y="0"/>
                      <a:pt x="60008" y="0"/>
                    </a:cubicBezTo>
                    <a:lnTo>
                      <a:pt x="60008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6B6CCC93-1FEF-BB27-FF3F-17E59062E241}"/>
                </a:ext>
              </a:extLst>
            </p:cNvPr>
            <p:cNvGrpSpPr/>
            <p:nvPr/>
          </p:nvGrpSpPr>
          <p:grpSpPr>
            <a:xfrm>
              <a:off x="6755447" y="1359535"/>
              <a:ext cx="2327909" cy="1361122"/>
              <a:chOff x="6755447" y="1359535"/>
              <a:chExt cx="2327909" cy="1361122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C1B92EC-7E9D-C7F5-37F2-5550491CFAD1}"/>
                  </a:ext>
                </a:extLst>
              </p:cNvPr>
              <p:cNvSpPr/>
              <p:nvPr/>
            </p:nvSpPr>
            <p:spPr>
              <a:xfrm>
                <a:off x="7175489" y="1859512"/>
                <a:ext cx="1398280" cy="828759"/>
              </a:xfrm>
              <a:custGeom>
                <a:avLst/>
                <a:gdLst>
                  <a:gd name="connsiteX0" fmla="*/ 144790 w 1398280"/>
                  <a:gd name="connsiteY0" fmla="*/ 1037 h 828759"/>
                  <a:gd name="connsiteX1" fmla="*/ 699145 w 1398280"/>
                  <a:gd name="connsiteY1" fmla="*/ 66760 h 828759"/>
                  <a:gd name="connsiteX2" fmla="*/ 1253500 w 1398280"/>
                  <a:gd name="connsiteY2" fmla="*/ 1037 h 828759"/>
                  <a:gd name="connsiteX3" fmla="*/ 1398280 w 1398280"/>
                  <a:gd name="connsiteY3" fmla="*/ 128672 h 828759"/>
                  <a:gd name="connsiteX4" fmla="*/ 1398280 w 1398280"/>
                  <a:gd name="connsiteY4" fmla="*/ 543010 h 828759"/>
                  <a:gd name="connsiteX5" fmla="*/ 1253500 w 1398280"/>
                  <a:gd name="connsiteY5" fmla="*/ 704935 h 828759"/>
                  <a:gd name="connsiteX6" fmla="*/ 699145 w 1398280"/>
                  <a:gd name="connsiteY6" fmla="*/ 828760 h 828759"/>
                  <a:gd name="connsiteX7" fmla="*/ 144790 w 1398280"/>
                  <a:gd name="connsiteY7" fmla="*/ 704935 h 828759"/>
                  <a:gd name="connsiteX8" fmla="*/ 10 w 1398280"/>
                  <a:gd name="connsiteY8" fmla="*/ 543010 h 828759"/>
                  <a:gd name="connsiteX9" fmla="*/ 10 w 1398280"/>
                  <a:gd name="connsiteY9" fmla="*/ 128672 h 828759"/>
                  <a:gd name="connsiteX10" fmla="*/ 144790 w 1398280"/>
                  <a:gd name="connsiteY10" fmla="*/ 1037 h 828759"/>
                  <a:gd name="connsiteX11" fmla="*/ 144790 w 1398280"/>
                  <a:gd name="connsiteY11" fmla="*/ 1037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280" h="828759">
                    <a:moveTo>
                      <a:pt x="144790" y="1037"/>
                    </a:moveTo>
                    <a:lnTo>
                      <a:pt x="699145" y="66760"/>
                    </a:lnTo>
                    <a:lnTo>
                      <a:pt x="1253500" y="1037"/>
                    </a:lnTo>
                    <a:cubicBezTo>
                      <a:pt x="1333510" y="-8488"/>
                      <a:pt x="1398280" y="48662"/>
                      <a:pt x="1398280" y="128672"/>
                    </a:cubicBezTo>
                    <a:lnTo>
                      <a:pt x="1398280" y="543010"/>
                    </a:lnTo>
                    <a:cubicBezTo>
                      <a:pt x="1398280" y="623020"/>
                      <a:pt x="1331605" y="687790"/>
                      <a:pt x="1253500" y="704935"/>
                    </a:cubicBezTo>
                    <a:lnTo>
                      <a:pt x="699145" y="828760"/>
                    </a:lnTo>
                    <a:lnTo>
                      <a:pt x="144790" y="704935"/>
                    </a:lnTo>
                    <a:cubicBezTo>
                      <a:pt x="66685" y="687790"/>
                      <a:pt x="10" y="623020"/>
                      <a:pt x="10" y="543010"/>
                    </a:cubicBezTo>
                    <a:lnTo>
                      <a:pt x="10" y="128672"/>
                    </a:lnTo>
                    <a:cubicBezTo>
                      <a:pt x="-942" y="48662"/>
                      <a:pt x="64780" y="-8488"/>
                      <a:pt x="144790" y="1037"/>
                    </a:cubicBezTo>
                    <a:lnTo>
                      <a:pt x="144790" y="1037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74D2794-8775-5B39-D4C3-451049A233B4}"/>
                  </a:ext>
                </a:extLst>
              </p:cNvPr>
              <p:cNvSpPr/>
              <p:nvPr/>
            </p:nvSpPr>
            <p:spPr>
              <a:xfrm>
                <a:off x="7874634" y="1859512"/>
                <a:ext cx="699134" cy="828759"/>
              </a:xfrm>
              <a:custGeom>
                <a:avLst/>
                <a:gdLst>
                  <a:gd name="connsiteX0" fmla="*/ 0 w 699134"/>
                  <a:gd name="connsiteY0" fmla="*/ 66760 h 828759"/>
                  <a:gd name="connsiteX1" fmla="*/ 554355 w 699134"/>
                  <a:gd name="connsiteY1" fmla="*/ 1037 h 828759"/>
                  <a:gd name="connsiteX2" fmla="*/ 699135 w 699134"/>
                  <a:gd name="connsiteY2" fmla="*/ 128672 h 828759"/>
                  <a:gd name="connsiteX3" fmla="*/ 699135 w 699134"/>
                  <a:gd name="connsiteY3" fmla="*/ 543010 h 828759"/>
                  <a:gd name="connsiteX4" fmla="*/ 554355 w 699134"/>
                  <a:gd name="connsiteY4" fmla="*/ 704935 h 828759"/>
                  <a:gd name="connsiteX5" fmla="*/ 0 w 699134"/>
                  <a:gd name="connsiteY5" fmla="*/ 828760 h 828759"/>
                  <a:gd name="connsiteX6" fmla="*/ 0 w 699134"/>
                  <a:gd name="connsiteY6" fmla="*/ 66760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9134" h="828759">
                    <a:moveTo>
                      <a:pt x="0" y="66760"/>
                    </a:moveTo>
                    <a:lnTo>
                      <a:pt x="554355" y="1037"/>
                    </a:lnTo>
                    <a:cubicBezTo>
                      <a:pt x="634365" y="-8488"/>
                      <a:pt x="699135" y="48662"/>
                      <a:pt x="699135" y="128672"/>
                    </a:cubicBezTo>
                    <a:lnTo>
                      <a:pt x="699135" y="543010"/>
                    </a:lnTo>
                    <a:cubicBezTo>
                      <a:pt x="699135" y="623020"/>
                      <a:pt x="632460" y="687790"/>
                      <a:pt x="554355" y="704935"/>
                    </a:cubicBezTo>
                    <a:lnTo>
                      <a:pt x="0" y="828760"/>
                    </a:lnTo>
                    <a:lnTo>
                      <a:pt x="0" y="66760"/>
                    </a:lnTo>
                    <a:close/>
                  </a:path>
                </a:pathLst>
              </a:custGeom>
              <a:solidFill>
                <a:srgbClr val="2929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9785CDB-39A9-F653-1333-C68F82F58557}"/>
                  </a:ext>
                </a:extLst>
              </p:cNvPr>
              <p:cNvSpPr/>
              <p:nvPr/>
            </p:nvSpPr>
            <p:spPr>
              <a:xfrm>
                <a:off x="6755447" y="1784350"/>
                <a:ext cx="2238375" cy="498157"/>
              </a:xfrm>
              <a:custGeom>
                <a:avLst/>
                <a:gdLst>
                  <a:gd name="connsiteX0" fmla="*/ 2074545 w 2238375"/>
                  <a:gd name="connsiteY0" fmla="*/ 12383 h 498157"/>
                  <a:gd name="connsiteX1" fmla="*/ 2238375 w 2238375"/>
                  <a:gd name="connsiteY1" fmla="*/ 0 h 498157"/>
                  <a:gd name="connsiteX2" fmla="*/ 2238375 w 2238375"/>
                  <a:gd name="connsiteY2" fmla="*/ 74295 h 498157"/>
                  <a:gd name="connsiteX3" fmla="*/ 1119188 w 2238375"/>
                  <a:gd name="connsiteY3" fmla="*/ 498158 h 498157"/>
                  <a:gd name="connsiteX4" fmla="*/ 0 w 2238375"/>
                  <a:gd name="connsiteY4" fmla="*/ 74295 h 498157"/>
                  <a:gd name="connsiteX5" fmla="*/ 0 w 2238375"/>
                  <a:gd name="connsiteY5" fmla="*/ 0 h 498157"/>
                  <a:gd name="connsiteX6" fmla="*/ 129540 w 2238375"/>
                  <a:gd name="connsiteY6" fmla="*/ 24765 h 49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8375" h="498157">
                    <a:moveTo>
                      <a:pt x="2074545" y="12383"/>
                    </a:moveTo>
                    <a:lnTo>
                      <a:pt x="2238375" y="0"/>
                    </a:lnTo>
                    <a:lnTo>
                      <a:pt x="2238375" y="74295"/>
                    </a:lnTo>
                    <a:lnTo>
                      <a:pt x="1119188" y="498158"/>
                    </a:lnTo>
                    <a:lnTo>
                      <a:pt x="0" y="74295"/>
                    </a:lnTo>
                    <a:lnTo>
                      <a:pt x="0" y="0"/>
                    </a:lnTo>
                    <a:lnTo>
                      <a:pt x="129540" y="24765"/>
                    </a:lnTo>
                    <a:close/>
                  </a:path>
                </a:pathLst>
              </a:custGeom>
              <a:solidFill>
                <a:srgbClr val="0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C0C3B70-9442-7582-D8A8-3939E43DAD8D}"/>
                  </a:ext>
                </a:extLst>
              </p:cNvPr>
              <p:cNvSpPr/>
              <p:nvPr/>
            </p:nvSpPr>
            <p:spPr>
              <a:xfrm>
                <a:off x="6755447" y="1359535"/>
                <a:ext cx="2238375" cy="848677"/>
              </a:xfrm>
              <a:custGeom>
                <a:avLst/>
                <a:gdLst>
                  <a:gd name="connsiteX0" fmla="*/ 1119188 w 2238375"/>
                  <a:gd name="connsiteY0" fmla="*/ 0 h 848677"/>
                  <a:gd name="connsiteX1" fmla="*/ 2238375 w 2238375"/>
                  <a:gd name="connsiteY1" fmla="*/ 424815 h 848677"/>
                  <a:gd name="connsiteX2" fmla="*/ 1119188 w 2238375"/>
                  <a:gd name="connsiteY2" fmla="*/ 848678 h 848677"/>
                  <a:gd name="connsiteX3" fmla="*/ 0 w 2238375"/>
                  <a:gd name="connsiteY3" fmla="*/ 424815 h 84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75" h="848677">
                    <a:moveTo>
                      <a:pt x="1119188" y="0"/>
                    </a:moveTo>
                    <a:lnTo>
                      <a:pt x="2238375" y="424815"/>
                    </a:lnTo>
                    <a:lnTo>
                      <a:pt x="1119188" y="848678"/>
                    </a:lnTo>
                    <a:lnTo>
                      <a:pt x="0" y="424815"/>
                    </a:lnTo>
                    <a:close/>
                  </a:path>
                </a:pathLst>
              </a:custGeom>
              <a:solidFill>
                <a:srgbClr val="32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B9BCEDB-649B-E6AA-152E-AE9F66C88C6C}"/>
                  </a:ext>
                </a:extLst>
              </p:cNvPr>
              <p:cNvSpPr/>
              <p:nvPr/>
            </p:nvSpPr>
            <p:spPr>
              <a:xfrm>
                <a:off x="7827009" y="1751012"/>
                <a:ext cx="1166812" cy="598170"/>
              </a:xfrm>
              <a:custGeom>
                <a:avLst/>
                <a:gdLst>
                  <a:gd name="connsiteX0" fmla="*/ 1166813 w 1166812"/>
                  <a:gd name="connsiteY0" fmla="*/ 0 h 598170"/>
                  <a:gd name="connsiteX1" fmla="*/ 1105853 w 1166812"/>
                  <a:gd name="connsiteY1" fmla="*/ 0 h 598170"/>
                  <a:gd name="connsiteX2" fmla="*/ 66675 w 1166812"/>
                  <a:gd name="connsiteY2" fmla="*/ 0 h 598170"/>
                  <a:gd name="connsiteX3" fmla="*/ 0 w 1166812"/>
                  <a:gd name="connsiteY3" fmla="*/ 39053 h 598170"/>
                  <a:gd name="connsiteX4" fmla="*/ 71438 w 1166812"/>
                  <a:gd name="connsiteY4" fmla="*/ 78105 h 598170"/>
                  <a:gd name="connsiteX5" fmla="*/ 1105853 w 1166812"/>
                  <a:gd name="connsiteY5" fmla="*/ 78105 h 598170"/>
                  <a:gd name="connsiteX6" fmla="*/ 1105853 w 1166812"/>
                  <a:gd name="connsiteY6" fmla="*/ 598170 h 598170"/>
                  <a:gd name="connsiteX7" fmla="*/ 1166813 w 1166812"/>
                  <a:gd name="connsiteY7" fmla="*/ 598170 h 598170"/>
                  <a:gd name="connsiteX8" fmla="*/ 1166813 w 1166812"/>
                  <a:gd name="connsiteY8" fmla="*/ 78105 h 598170"/>
                  <a:gd name="connsiteX9" fmla="*/ 1166813 w 1166812"/>
                  <a:gd name="connsiteY9" fmla="*/ 0 h 59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6812" h="598170">
                    <a:moveTo>
                      <a:pt x="1166813" y="0"/>
                    </a:moveTo>
                    <a:lnTo>
                      <a:pt x="1105853" y="0"/>
                    </a:lnTo>
                    <a:lnTo>
                      <a:pt x="66675" y="0"/>
                    </a:lnTo>
                    <a:cubicBezTo>
                      <a:pt x="41910" y="0"/>
                      <a:pt x="0" y="0"/>
                      <a:pt x="0" y="39053"/>
                    </a:cubicBezTo>
                    <a:cubicBezTo>
                      <a:pt x="0" y="80010"/>
                      <a:pt x="45720" y="78105"/>
                      <a:pt x="71438" y="78105"/>
                    </a:cubicBezTo>
                    <a:lnTo>
                      <a:pt x="1105853" y="78105"/>
                    </a:lnTo>
                    <a:lnTo>
                      <a:pt x="1105853" y="598170"/>
                    </a:lnTo>
                    <a:lnTo>
                      <a:pt x="1166813" y="598170"/>
                    </a:lnTo>
                    <a:lnTo>
                      <a:pt x="1166813" y="78105"/>
                    </a:lnTo>
                    <a:lnTo>
                      <a:pt x="1166813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13592BA-9689-A613-FF52-8216207CF77F}"/>
                  </a:ext>
                </a:extLst>
              </p:cNvPr>
              <p:cNvSpPr/>
              <p:nvPr/>
            </p:nvSpPr>
            <p:spPr>
              <a:xfrm>
                <a:off x="8843327" y="2368232"/>
                <a:ext cx="240029" cy="352425"/>
              </a:xfrm>
              <a:custGeom>
                <a:avLst/>
                <a:gdLst>
                  <a:gd name="connsiteX0" fmla="*/ 75247 w 240029"/>
                  <a:gd name="connsiteY0" fmla="*/ 0 h 352425"/>
                  <a:gd name="connsiteX1" fmla="*/ 120015 w 240029"/>
                  <a:gd name="connsiteY1" fmla="*/ 10477 h 352425"/>
                  <a:gd name="connsiteX2" fmla="*/ 164782 w 240029"/>
                  <a:gd name="connsiteY2" fmla="*/ 0 h 352425"/>
                  <a:gd name="connsiteX3" fmla="*/ 240030 w 240029"/>
                  <a:gd name="connsiteY3" fmla="*/ 334327 h 352425"/>
                  <a:gd name="connsiteX4" fmla="*/ 187642 w 240029"/>
                  <a:gd name="connsiteY4" fmla="*/ 286702 h 352425"/>
                  <a:gd name="connsiteX5" fmla="*/ 160020 w 240029"/>
                  <a:gd name="connsiteY5" fmla="*/ 352425 h 352425"/>
                  <a:gd name="connsiteX6" fmla="*/ 120015 w 240029"/>
                  <a:gd name="connsiteY6" fmla="*/ 175260 h 352425"/>
                  <a:gd name="connsiteX7" fmla="*/ 80010 w 240029"/>
                  <a:gd name="connsiteY7" fmla="*/ 352425 h 352425"/>
                  <a:gd name="connsiteX8" fmla="*/ 52388 w 240029"/>
                  <a:gd name="connsiteY8" fmla="*/ 286702 h 352425"/>
                  <a:gd name="connsiteX9" fmla="*/ 0 w 240029"/>
                  <a:gd name="connsiteY9" fmla="*/ 33432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29" h="352425">
                    <a:moveTo>
                      <a:pt x="75247" y="0"/>
                    </a:moveTo>
                    <a:lnTo>
                      <a:pt x="120015" y="10477"/>
                    </a:lnTo>
                    <a:lnTo>
                      <a:pt x="164782" y="0"/>
                    </a:lnTo>
                    <a:lnTo>
                      <a:pt x="240030" y="334327"/>
                    </a:lnTo>
                    <a:lnTo>
                      <a:pt x="187642" y="286702"/>
                    </a:lnTo>
                    <a:lnTo>
                      <a:pt x="160020" y="352425"/>
                    </a:lnTo>
                    <a:lnTo>
                      <a:pt x="120015" y="175260"/>
                    </a:lnTo>
                    <a:lnTo>
                      <a:pt x="80010" y="352425"/>
                    </a:lnTo>
                    <a:lnTo>
                      <a:pt x="52388" y="286702"/>
                    </a:lnTo>
                    <a:lnTo>
                      <a:pt x="0" y="334327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883276A-DAAE-586E-A6EB-F2A281A58691}"/>
                  </a:ext>
                </a:extLst>
              </p:cNvPr>
              <p:cNvSpPr/>
              <p:nvPr/>
            </p:nvSpPr>
            <p:spPr>
              <a:xfrm>
                <a:off x="8881427" y="2291079"/>
                <a:ext cx="163829" cy="163829"/>
              </a:xfrm>
              <a:custGeom>
                <a:avLst/>
                <a:gdLst>
                  <a:gd name="connsiteX0" fmla="*/ 81915 w 163829"/>
                  <a:gd name="connsiteY0" fmla="*/ 163830 h 163829"/>
                  <a:gd name="connsiteX1" fmla="*/ 163830 w 163829"/>
                  <a:gd name="connsiteY1" fmla="*/ 81915 h 163829"/>
                  <a:gd name="connsiteX2" fmla="*/ 81915 w 163829"/>
                  <a:gd name="connsiteY2" fmla="*/ 0 h 163829"/>
                  <a:gd name="connsiteX3" fmla="*/ 0 w 163829"/>
                  <a:gd name="connsiteY3" fmla="*/ 81915 h 163829"/>
                  <a:gd name="connsiteX4" fmla="*/ 81915 w 163829"/>
                  <a:gd name="connsiteY4" fmla="*/ 163830 h 163829"/>
                  <a:gd name="connsiteX5" fmla="*/ 81915 w 163829"/>
                  <a:gd name="connsiteY5" fmla="*/ 16383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29" h="163829">
                    <a:moveTo>
                      <a:pt x="81915" y="163830"/>
                    </a:moveTo>
                    <a:cubicBezTo>
                      <a:pt x="126682" y="163830"/>
                      <a:pt x="163830" y="126683"/>
                      <a:pt x="163830" y="81915"/>
                    </a:cubicBezTo>
                    <a:cubicBezTo>
                      <a:pt x="163830" y="37148"/>
                      <a:pt x="126682" y="0"/>
                      <a:pt x="81915" y="0"/>
                    </a:cubicBezTo>
                    <a:cubicBezTo>
                      <a:pt x="37147" y="0"/>
                      <a:pt x="0" y="37148"/>
                      <a:pt x="0" y="81915"/>
                    </a:cubicBezTo>
                    <a:cubicBezTo>
                      <a:pt x="0" y="127635"/>
                      <a:pt x="37147" y="163830"/>
                      <a:pt x="81915" y="163830"/>
                    </a:cubicBezTo>
                    <a:lnTo>
                      <a:pt x="81915" y="163830"/>
                    </a:lnTo>
                    <a:close/>
                  </a:path>
                </a:pathLst>
              </a:custGeom>
              <a:solidFill>
                <a:srgbClr val="E17C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27">
              <a:extLst>
                <a:ext uri="{FF2B5EF4-FFF2-40B4-BE49-F238E27FC236}">
                  <a16:creationId xmlns:a16="http://schemas.microsoft.com/office/drawing/2014/main" id="{A8149A23-AE91-4945-FF31-F8ED07B570D9}"/>
                </a:ext>
              </a:extLst>
            </p:cNvPr>
            <p:cNvGrpSpPr/>
            <p:nvPr/>
          </p:nvGrpSpPr>
          <p:grpSpPr>
            <a:xfrm>
              <a:off x="5886767" y="4301807"/>
              <a:ext cx="3644264" cy="182880"/>
              <a:chOff x="5886767" y="4301807"/>
              <a:chExt cx="3644264" cy="182880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0512D35-FE38-B760-4B84-A49EF7EA69DC}"/>
                  </a:ext>
                </a:extLst>
              </p:cNvPr>
              <p:cNvSpPr/>
              <p:nvPr/>
            </p:nvSpPr>
            <p:spPr>
              <a:xfrm>
                <a:off x="5886767" y="4301807"/>
                <a:ext cx="3643312" cy="182880"/>
              </a:xfrm>
              <a:custGeom>
                <a:avLst/>
                <a:gdLst>
                  <a:gd name="connsiteX0" fmla="*/ 91440 w 3643312"/>
                  <a:gd name="connsiteY0" fmla="*/ 182880 h 182880"/>
                  <a:gd name="connsiteX1" fmla="*/ 3551873 w 3643312"/>
                  <a:gd name="connsiteY1" fmla="*/ 182880 h 182880"/>
                  <a:gd name="connsiteX2" fmla="*/ 3643313 w 3643312"/>
                  <a:gd name="connsiteY2" fmla="*/ 91440 h 182880"/>
                  <a:gd name="connsiteX3" fmla="*/ 3643313 w 3643312"/>
                  <a:gd name="connsiteY3" fmla="*/ 91440 h 182880"/>
                  <a:gd name="connsiteX4" fmla="*/ 3551873 w 3643312"/>
                  <a:gd name="connsiteY4" fmla="*/ 0 h 182880"/>
                  <a:gd name="connsiteX5" fmla="*/ 91440 w 3643312"/>
                  <a:gd name="connsiteY5" fmla="*/ 0 h 182880"/>
                  <a:gd name="connsiteX6" fmla="*/ 0 w 3643312"/>
                  <a:gd name="connsiteY6" fmla="*/ 91440 h 182880"/>
                  <a:gd name="connsiteX7" fmla="*/ 0 w 3643312"/>
                  <a:gd name="connsiteY7" fmla="*/ 91440 h 182880"/>
                  <a:gd name="connsiteX8" fmla="*/ 91440 w 3643312"/>
                  <a:gd name="connsiteY8" fmla="*/ 182880 h 182880"/>
                  <a:gd name="connsiteX9" fmla="*/ 91440 w 3643312"/>
                  <a:gd name="connsiteY9" fmla="*/ 18288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43312" h="182880">
                    <a:moveTo>
                      <a:pt x="91440" y="182880"/>
                    </a:moveTo>
                    <a:lnTo>
                      <a:pt x="3551873" y="182880"/>
                    </a:lnTo>
                    <a:cubicBezTo>
                      <a:pt x="3602355" y="182880"/>
                      <a:pt x="3643313" y="141923"/>
                      <a:pt x="3643313" y="91440"/>
                    </a:cubicBezTo>
                    <a:lnTo>
                      <a:pt x="3643313" y="91440"/>
                    </a:lnTo>
                    <a:cubicBezTo>
                      <a:pt x="3643313" y="40958"/>
                      <a:pt x="3602355" y="0"/>
                      <a:pt x="3551873" y="0"/>
                    </a:cubicBezTo>
                    <a:lnTo>
                      <a:pt x="91440" y="0"/>
                    </a:lnTo>
                    <a:cubicBezTo>
                      <a:pt x="40957" y="0"/>
                      <a:pt x="0" y="40958"/>
                      <a:pt x="0" y="91440"/>
                    </a:cubicBezTo>
                    <a:lnTo>
                      <a:pt x="0" y="91440"/>
                    </a:lnTo>
                    <a:cubicBezTo>
                      <a:pt x="0" y="141923"/>
                      <a:pt x="40957" y="182880"/>
                      <a:pt x="91440" y="182880"/>
                    </a:cubicBezTo>
                    <a:lnTo>
                      <a:pt x="91440" y="182880"/>
                    </a:lnTo>
                    <a:close/>
                  </a:path>
                </a:pathLst>
              </a:custGeom>
              <a:solidFill>
                <a:srgbClr val="B85E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61D8AE6-FCD3-88EA-BF9C-75336ACD0B41}"/>
                  </a:ext>
                </a:extLst>
              </p:cNvPr>
              <p:cNvSpPr/>
              <p:nvPr/>
            </p:nvSpPr>
            <p:spPr>
              <a:xfrm>
                <a:off x="5886767" y="4301807"/>
                <a:ext cx="3644264" cy="91440"/>
              </a:xfrm>
              <a:custGeom>
                <a:avLst/>
                <a:gdLst>
                  <a:gd name="connsiteX0" fmla="*/ 3644265 w 3644264"/>
                  <a:gd name="connsiteY0" fmla="*/ 91440 h 91440"/>
                  <a:gd name="connsiteX1" fmla="*/ 3538538 w 3644264"/>
                  <a:gd name="connsiteY1" fmla="*/ 0 h 91440"/>
                  <a:gd name="connsiteX2" fmla="*/ 105728 w 3644264"/>
                  <a:gd name="connsiteY2" fmla="*/ 0 h 91440"/>
                  <a:gd name="connsiteX3" fmla="*/ 0 w 3644264"/>
                  <a:gd name="connsiteY3" fmla="*/ 91440 h 91440"/>
                  <a:gd name="connsiteX4" fmla="*/ 3644265 w 3644264"/>
                  <a:gd name="connsiteY4" fmla="*/ 9144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4264" h="91440">
                    <a:moveTo>
                      <a:pt x="3644265" y="91440"/>
                    </a:moveTo>
                    <a:cubicBezTo>
                      <a:pt x="3644265" y="40958"/>
                      <a:pt x="3596640" y="0"/>
                      <a:pt x="3538538" y="0"/>
                    </a:cubicBezTo>
                    <a:lnTo>
                      <a:pt x="105728" y="0"/>
                    </a:lnTo>
                    <a:cubicBezTo>
                      <a:pt x="47625" y="0"/>
                      <a:pt x="0" y="40958"/>
                      <a:pt x="0" y="91440"/>
                    </a:cubicBezTo>
                    <a:lnTo>
                      <a:pt x="3644265" y="91440"/>
                    </a:lnTo>
                    <a:close/>
                  </a:path>
                </a:pathLst>
              </a:custGeom>
              <a:solidFill>
                <a:srgbClr val="954D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27">
              <a:extLst>
                <a:ext uri="{FF2B5EF4-FFF2-40B4-BE49-F238E27FC236}">
                  <a16:creationId xmlns:a16="http://schemas.microsoft.com/office/drawing/2014/main" id="{04FCFC7F-9B7C-CCC7-54C1-6C0228CAA790}"/>
                </a:ext>
              </a:extLst>
            </p:cNvPr>
            <p:cNvGrpSpPr/>
            <p:nvPr/>
          </p:nvGrpSpPr>
          <p:grpSpPr>
            <a:xfrm>
              <a:off x="8470885" y="3424054"/>
              <a:ext cx="854406" cy="878705"/>
              <a:chOff x="8470885" y="3424054"/>
              <a:chExt cx="854406" cy="878705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C583A3B-87C1-D618-FA18-07B2A2C4BE67}"/>
                  </a:ext>
                </a:extLst>
              </p:cNvPr>
              <p:cNvSpPr/>
              <p:nvPr/>
            </p:nvSpPr>
            <p:spPr>
              <a:xfrm>
                <a:off x="8546147" y="3739832"/>
                <a:ext cx="736282" cy="462915"/>
              </a:xfrm>
              <a:custGeom>
                <a:avLst/>
                <a:gdLst>
                  <a:gd name="connsiteX0" fmla="*/ 29528 w 736282"/>
                  <a:gd name="connsiteY0" fmla="*/ 0 h 462915"/>
                  <a:gd name="connsiteX1" fmla="*/ 706755 w 736282"/>
                  <a:gd name="connsiteY1" fmla="*/ 0 h 462915"/>
                  <a:gd name="connsiteX2" fmla="*/ 736283 w 736282"/>
                  <a:gd name="connsiteY2" fmla="*/ 29528 h 462915"/>
                  <a:gd name="connsiteX3" fmla="*/ 736283 w 736282"/>
                  <a:gd name="connsiteY3" fmla="*/ 433388 h 462915"/>
                  <a:gd name="connsiteX4" fmla="*/ 706755 w 736282"/>
                  <a:gd name="connsiteY4" fmla="*/ 462915 h 462915"/>
                  <a:gd name="connsiteX5" fmla="*/ 29528 w 736282"/>
                  <a:gd name="connsiteY5" fmla="*/ 462915 h 462915"/>
                  <a:gd name="connsiteX6" fmla="*/ 0 w 736282"/>
                  <a:gd name="connsiteY6" fmla="*/ 433388 h 462915"/>
                  <a:gd name="connsiteX7" fmla="*/ 0 w 736282"/>
                  <a:gd name="connsiteY7" fmla="*/ 29528 h 462915"/>
                  <a:gd name="connsiteX8" fmla="*/ 29528 w 736282"/>
                  <a:gd name="connsiteY8" fmla="*/ 0 h 462915"/>
                  <a:gd name="connsiteX9" fmla="*/ 29528 w 736282"/>
                  <a:gd name="connsiteY9" fmla="*/ 0 h 4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282" h="462915">
                    <a:moveTo>
                      <a:pt x="29528" y="0"/>
                    </a:moveTo>
                    <a:lnTo>
                      <a:pt x="706755" y="0"/>
                    </a:lnTo>
                    <a:cubicBezTo>
                      <a:pt x="722947" y="0"/>
                      <a:pt x="736283" y="13335"/>
                      <a:pt x="736283" y="29528"/>
                    </a:cubicBezTo>
                    <a:lnTo>
                      <a:pt x="736283" y="433388"/>
                    </a:lnTo>
                    <a:cubicBezTo>
                      <a:pt x="736283" y="449580"/>
                      <a:pt x="722947" y="462915"/>
                      <a:pt x="706755" y="462915"/>
                    </a:cubicBezTo>
                    <a:lnTo>
                      <a:pt x="29528" y="462915"/>
                    </a:lnTo>
                    <a:cubicBezTo>
                      <a:pt x="13335" y="462915"/>
                      <a:pt x="0" y="449580"/>
                      <a:pt x="0" y="433388"/>
                    </a:cubicBezTo>
                    <a:lnTo>
                      <a:pt x="0" y="29528"/>
                    </a:lnTo>
                    <a:cubicBezTo>
                      <a:pt x="0" y="13335"/>
                      <a:pt x="13335" y="0"/>
                      <a:pt x="29528" y="0"/>
                    </a:cubicBezTo>
                    <a:lnTo>
                      <a:pt x="29528" y="0"/>
                    </a:lnTo>
                    <a:close/>
                  </a:path>
                </a:pathLst>
              </a:custGeom>
              <a:solidFill>
                <a:srgbClr val="7E4B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00C489D-5E04-0B92-8ADF-0EAB204EF422}"/>
                  </a:ext>
                </a:extLst>
              </p:cNvPr>
              <p:cNvSpPr/>
              <p:nvPr/>
            </p:nvSpPr>
            <p:spPr>
              <a:xfrm>
                <a:off x="8592819" y="3776027"/>
                <a:ext cx="653415" cy="36194"/>
              </a:xfrm>
              <a:custGeom>
                <a:avLst/>
                <a:gdLst>
                  <a:gd name="connsiteX0" fmla="*/ 18098 w 653415"/>
                  <a:gd name="connsiteY0" fmla="*/ 0 h 36194"/>
                  <a:gd name="connsiteX1" fmla="*/ 635318 w 653415"/>
                  <a:gd name="connsiteY1" fmla="*/ 0 h 36194"/>
                  <a:gd name="connsiteX2" fmla="*/ 653415 w 653415"/>
                  <a:gd name="connsiteY2" fmla="*/ 18097 h 36194"/>
                  <a:gd name="connsiteX3" fmla="*/ 653415 w 653415"/>
                  <a:gd name="connsiteY3" fmla="*/ 18097 h 36194"/>
                  <a:gd name="connsiteX4" fmla="*/ 635318 w 653415"/>
                  <a:gd name="connsiteY4" fmla="*/ 36195 h 36194"/>
                  <a:gd name="connsiteX5" fmla="*/ 18098 w 653415"/>
                  <a:gd name="connsiteY5" fmla="*/ 36195 h 36194"/>
                  <a:gd name="connsiteX6" fmla="*/ 0 w 653415"/>
                  <a:gd name="connsiteY6" fmla="*/ 18097 h 36194"/>
                  <a:gd name="connsiteX7" fmla="*/ 0 w 653415"/>
                  <a:gd name="connsiteY7" fmla="*/ 18097 h 36194"/>
                  <a:gd name="connsiteX8" fmla="*/ 18098 w 653415"/>
                  <a:gd name="connsiteY8" fmla="*/ 0 h 36194"/>
                  <a:gd name="connsiteX9" fmla="*/ 18098 w 653415"/>
                  <a:gd name="connsiteY9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3415" h="36194">
                    <a:moveTo>
                      <a:pt x="18098" y="0"/>
                    </a:moveTo>
                    <a:lnTo>
                      <a:pt x="635318" y="0"/>
                    </a:lnTo>
                    <a:cubicBezTo>
                      <a:pt x="645795" y="0"/>
                      <a:pt x="653415" y="8572"/>
                      <a:pt x="653415" y="18097"/>
                    </a:cubicBezTo>
                    <a:lnTo>
                      <a:pt x="653415" y="18097"/>
                    </a:lnTo>
                    <a:cubicBezTo>
                      <a:pt x="653415" y="28575"/>
                      <a:pt x="644843" y="36195"/>
                      <a:pt x="635318" y="36195"/>
                    </a:cubicBezTo>
                    <a:lnTo>
                      <a:pt x="18098" y="36195"/>
                    </a:lnTo>
                    <a:cubicBezTo>
                      <a:pt x="7620" y="36195"/>
                      <a:pt x="0" y="27622"/>
                      <a:pt x="0" y="18097"/>
                    </a:cubicBezTo>
                    <a:lnTo>
                      <a:pt x="0" y="18097"/>
                    </a:lnTo>
                    <a:cubicBezTo>
                      <a:pt x="0" y="8572"/>
                      <a:pt x="8573" y="0"/>
                      <a:pt x="18098" y="0"/>
                    </a:cubicBezTo>
                    <a:lnTo>
                      <a:pt x="1809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2A571CD-8690-0817-7FED-134C7DB00F02}"/>
                  </a:ext>
                </a:extLst>
              </p:cNvPr>
              <p:cNvSpPr/>
              <p:nvPr/>
            </p:nvSpPr>
            <p:spPr>
              <a:xfrm rot="-4799820">
                <a:off x="8497631" y="3577210"/>
                <a:ext cx="526733" cy="257175"/>
              </a:xfrm>
              <a:custGeom>
                <a:avLst/>
                <a:gdLst>
                  <a:gd name="connsiteX0" fmla="*/ 0 w 526733"/>
                  <a:gd name="connsiteY0" fmla="*/ 0 h 257175"/>
                  <a:gd name="connsiteX1" fmla="*/ 526733 w 526733"/>
                  <a:gd name="connsiteY1" fmla="*/ 0 h 257175"/>
                  <a:gd name="connsiteX2" fmla="*/ 526733 w 526733"/>
                  <a:gd name="connsiteY2" fmla="*/ 257175 h 257175"/>
                  <a:gd name="connsiteX3" fmla="*/ 0 w 526733"/>
                  <a:gd name="connsiteY3" fmla="*/ 257175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257175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257175"/>
                    </a:lnTo>
                    <a:lnTo>
                      <a:pt x="0" y="257175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4258AFC-038E-0B94-7107-FF57B6D74072}"/>
                  </a:ext>
                </a:extLst>
              </p:cNvPr>
              <p:cNvSpPr/>
              <p:nvPr/>
            </p:nvSpPr>
            <p:spPr>
              <a:xfrm rot="-4799820">
                <a:off x="8434435" y="3629898"/>
                <a:ext cx="526733" cy="129540"/>
              </a:xfrm>
              <a:custGeom>
                <a:avLst/>
                <a:gdLst>
                  <a:gd name="connsiteX0" fmla="*/ 0 w 526733"/>
                  <a:gd name="connsiteY0" fmla="*/ 0 h 129540"/>
                  <a:gd name="connsiteX1" fmla="*/ 526733 w 526733"/>
                  <a:gd name="connsiteY1" fmla="*/ 0 h 129540"/>
                  <a:gd name="connsiteX2" fmla="*/ 526733 w 526733"/>
                  <a:gd name="connsiteY2" fmla="*/ 129540 h 129540"/>
                  <a:gd name="connsiteX3" fmla="*/ 0 w 526733"/>
                  <a:gd name="connsiteY3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129540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129540"/>
                    </a:lnTo>
                    <a:lnTo>
                      <a:pt x="0" y="129540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26CFEF0-9149-0E1E-8FD1-BA8CCA008E95}"/>
                  </a:ext>
                </a:extLst>
              </p:cNvPr>
              <p:cNvSpPr/>
              <p:nvPr/>
            </p:nvSpPr>
            <p:spPr>
              <a:xfrm rot="-3886048">
                <a:off x="8741618" y="3712553"/>
                <a:ext cx="526741" cy="257179"/>
              </a:xfrm>
              <a:custGeom>
                <a:avLst/>
                <a:gdLst>
                  <a:gd name="connsiteX0" fmla="*/ 0 w 526741"/>
                  <a:gd name="connsiteY0" fmla="*/ 0 h 257179"/>
                  <a:gd name="connsiteX1" fmla="*/ 526741 w 526741"/>
                  <a:gd name="connsiteY1" fmla="*/ 0 h 257179"/>
                  <a:gd name="connsiteX2" fmla="*/ 526741 w 526741"/>
                  <a:gd name="connsiteY2" fmla="*/ 257179 h 257179"/>
                  <a:gd name="connsiteX3" fmla="*/ 0 w 526741"/>
                  <a:gd name="connsiteY3" fmla="*/ 257179 h 25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41" h="257179">
                    <a:moveTo>
                      <a:pt x="0" y="0"/>
                    </a:moveTo>
                    <a:lnTo>
                      <a:pt x="526741" y="0"/>
                    </a:lnTo>
                    <a:lnTo>
                      <a:pt x="526741" y="257179"/>
                    </a:lnTo>
                    <a:lnTo>
                      <a:pt x="0" y="257179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30B5DA9-E67D-1226-507F-71534DF210EB}"/>
                  </a:ext>
                </a:extLst>
              </p:cNvPr>
              <p:cNvSpPr/>
              <p:nvPr/>
            </p:nvSpPr>
            <p:spPr>
              <a:xfrm>
                <a:off x="8775700" y="3548380"/>
                <a:ext cx="341947" cy="531494"/>
              </a:xfrm>
              <a:custGeom>
                <a:avLst/>
                <a:gdLst>
                  <a:gd name="connsiteX0" fmla="*/ 224790 w 341947"/>
                  <a:gd name="connsiteY0" fmla="*/ 0 h 531494"/>
                  <a:gd name="connsiteX1" fmla="*/ 0 w 341947"/>
                  <a:gd name="connsiteY1" fmla="*/ 476250 h 531494"/>
                  <a:gd name="connsiteX2" fmla="*/ 117157 w 341947"/>
                  <a:gd name="connsiteY2" fmla="*/ 531495 h 531494"/>
                  <a:gd name="connsiteX3" fmla="*/ 341947 w 341947"/>
                  <a:gd name="connsiteY3" fmla="*/ 55245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47" h="531494">
                    <a:moveTo>
                      <a:pt x="224790" y="0"/>
                    </a:moveTo>
                    <a:lnTo>
                      <a:pt x="0" y="476250"/>
                    </a:lnTo>
                    <a:lnTo>
                      <a:pt x="117157" y="531495"/>
                    </a:lnTo>
                    <a:lnTo>
                      <a:pt x="341947" y="55245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F9635A5-6E6E-336C-A542-8CA5260D9C41}"/>
                  </a:ext>
                </a:extLst>
              </p:cNvPr>
              <p:cNvSpPr/>
              <p:nvPr/>
            </p:nvSpPr>
            <p:spPr>
              <a:xfrm>
                <a:off x="8497569" y="3812222"/>
                <a:ext cx="814387" cy="490537"/>
              </a:xfrm>
              <a:custGeom>
                <a:avLst/>
                <a:gdLst>
                  <a:gd name="connsiteX0" fmla="*/ 35243 w 814387"/>
                  <a:gd name="connsiteY0" fmla="*/ 0 h 490537"/>
                  <a:gd name="connsiteX1" fmla="*/ 779145 w 814387"/>
                  <a:gd name="connsiteY1" fmla="*/ 0 h 490537"/>
                  <a:gd name="connsiteX2" fmla="*/ 814388 w 814387"/>
                  <a:gd name="connsiteY2" fmla="*/ 35243 h 490537"/>
                  <a:gd name="connsiteX3" fmla="*/ 814388 w 814387"/>
                  <a:gd name="connsiteY3" fmla="*/ 455295 h 490537"/>
                  <a:gd name="connsiteX4" fmla="*/ 779145 w 814387"/>
                  <a:gd name="connsiteY4" fmla="*/ 490538 h 490537"/>
                  <a:gd name="connsiteX5" fmla="*/ 35243 w 814387"/>
                  <a:gd name="connsiteY5" fmla="*/ 490538 h 490537"/>
                  <a:gd name="connsiteX6" fmla="*/ 0 w 814387"/>
                  <a:gd name="connsiteY6" fmla="*/ 455295 h 490537"/>
                  <a:gd name="connsiteX7" fmla="*/ 0 w 814387"/>
                  <a:gd name="connsiteY7" fmla="*/ 35243 h 490537"/>
                  <a:gd name="connsiteX8" fmla="*/ 35243 w 814387"/>
                  <a:gd name="connsiteY8" fmla="*/ 0 h 490537"/>
                  <a:gd name="connsiteX9" fmla="*/ 35243 w 814387"/>
                  <a:gd name="connsiteY9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4387" h="490537">
                    <a:moveTo>
                      <a:pt x="35243" y="0"/>
                    </a:moveTo>
                    <a:lnTo>
                      <a:pt x="779145" y="0"/>
                    </a:lnTo>
                    <a:cubicBezTo>
                      <a:pt x="798195" y="0"/>
                      <a:pt x="814388" y="16193"/>
                      <a:pt x="814388" y="35243"/>
                    </a:cubicBezTo>
                    <a:lnTo>
                      <a:pt x="814388" y="455295"/>
                    </a:lnTo>
                    <a:cubicBezTo>
                      <a:pt x="814388" y="474345"/>
                      <a:pt x="798195" y="490538"/>
                      <a:pt x="779145" y="490538"/>
                    </a:cubicBezTo>
                    <a:lnTo>
                      <a:pt x="35243" y="490538"/>
                    </a:lnTo>
                    <a:cubicBezTo>
                      <a:pt x="16193" y="490538"/>
                      <a:pt x="0" y="474345"/>
                      <a:pt x="0" y="455295"/>
                    </a:cubicBezTo>
                    <a:lnTo>
                      <a:pt x="0" y="35243"/>
                    </a:lnTo>
                    <a:cubicBezTo>
                      <a:pt x="0" y="16193"/>
                      <a:pt x="16193" y="0"/>
                      <a:pt x="35243" y="0"/>
                    </a:cubicBezTo>
                    <a:lnTo>
                      <a:pt x="35243" y="0"/>
                    </a:lnTo>
                    <a:close/>
                  </a:path>
                </a:pathLst>
              </a:custGeom>
              <a:solidFill>
                <a:srgbClr val="9C61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B89E9A1-9253-3482-9EAE-2F40A345D421}"/>
                  </a:ext>
                </a:extLst>
              </p:cNvPr>
              <p:cNvSpPr/>
              <p:nvPr/>
            </p:nvSpPr>
            <p:spPr>
              <a:xfrm>
                <a:off x="8574722" y="3876040"/>
                <a:ext cx="663892" cy="22859"/>
              </a:xfrm>
              <a:custGeom>
                <a:avLst/>
                <a:gdLst>
                  <a:gd name="connsiteX0" fmla="*/ 10478 w 663892"/>
                  <a:gd name="connsiteY0" fmla="*/ 22860 h 22859"/>
                  <a:gd name="connsiteX1" fmla="*/ 0 w 663892"/>
                  <a:gd name="connsiteY1" fmla="*/ 11430 h 22859"/>
                  <a:gd name="connsiteX2" fmla="*/ 10478 w 663892"/>
                  <a:gd name="connsiteY2" fmla="*/ 953 h 22859"/>
                  <a:gd name="connsiteX3" fmla="*/ 32385 w 663892"/>
                  <a:gd name="connsiteY3" fmla="*/ 953 h 22859"/>
                  <a:gd name="connsiteX4" fmla="*/ 42863 w 663892"/>
                  <a:gd name="connsiteY4" fmla="*/ 11430 h 22859"/>
                  <a:gd name="connsiteX5" fmla="*/ 32385 w 663892"/>
                  <a:gd name="connsiteY5" fmla="*/ 22860 h 22859"/>
                  <a:gd name="connsiteX6" fmla="*/ 10478 w 663892"/>
                  <a:gd name="connsiteY6" fmla="*/ 22860 h 22859"/>
                  <a:gd name="connsiteX7" fmla="*/ 653415 w 663892"/>
                  <a:gd name="connsiteY7" fmla="*/ 0 h 22859"/>
                  <a:gd name="connsiteX8" fmla="*/ 663893 w 663892"/>
                  <a:gd name="connsiteY8" fmla="*/ 10478 h 22859"/>
                  <a:gd name="connsiteX9" fmla="*/ 653415 w 663892"/>
                  <a:gd name="connsiteY9" fmla="*/ 21907 h 22859"/>
                  <a:gd name="connsiteX10" fmla="*/ 631508 w 663892"/>
                  <a:gd name="connsiteY10" fmla="*/ 21907 h 22859"/>
                  <a:gd name="connsiteX11" fmla="*/ 620078 w 663892"/>
                  <a:gd name="connsiteY11" fmla="*/ 10478 h 22859"/>
                  <a:gd name="connsiteX12" fmla="*/ 631508 w 663892"/>
                  <a:gd name="connsiteY12" fmla="*/ 0 h 22859"/>
                  <a:gd name="connsiteX13" fmla="*/ 653415 w 663892"/>
                  <a:gd name="connsiteY13" fmla="*/ 0 h 22859"/>
                  <a:gd name="connsiteX14" fmla="*/ 564833 w 663892"/>
                  <a:gd name="connsiteY14" fmla="*/ 0 h 22859"/>
                  <a:gd name="connsiteX15" fmla="*/ 575310 w 663892"/>
                  <a:gd name="connsiteY15" fmla="*/ 10478 h 22859"/>
                  <a:gd name="connsiteX16" fmla="*/ 564833 w 663892"/>
                  <a:gd name="connsiteY16" fmla="*/ 21907 h 22859"/>
                  <a:gd name="connsiteX17" fmla="*/ 542925 w 663892"/>
                  <a:gd name="connsiteY17" fmla="*/ 21907 h 22859"/>
                  <a:gd name="connsiteX18" fmla="*/ 531495 w 663892"/>
                  <a:gd name="connsiteY18" fmla="*/ 10478 h 22859"/>
                  <a:gd name="connsiteX19" fmla="*/ 542925 w 663892"/>
                  <a:gd name="connsiteY19" fmla="*/ 0 h 22859"/>
                  <a:gd name="connsiteX20" fmla="*/ 564833 w 663892"/>
                  <a:gd name="connsiteY20" fmla="*/ 0 h 22859"/>
                  <a:gd name="connsiteX21" fmla="*/ 475297 w 663892"/>
                  <a:gd name="connsiteY21" fmla="*/ 0 h 22859"/>
                  <a:gd name="connsiteX22" fmla="*/ 486728 w 663892"/>
                  <a:gd name="connsiteY22" fmla="*/ 10478 h 22859"/>
                  <a:gd name="connsiteX23" fmla="*/ 475297 w 663892"/>
                  <a:gd name="connsiteY23" fmla="*/ 21907 h 22859"/>
                  <a:gd name="connsiteX24" fmla="*/ 453390 w 663892"/>
                  <a:gd name="connsiteY24" fmla="*/ 21907 h 22859"/>
                  <a:gd name="connsiteX25" fmla="*/ 442913 w 663892"/>
                  <a:gd name="connsiteY25" fmla="*/ 10478 h 22859"/>
                  <a:gd name="connsiteX26" fmla="*/ 453390 w 663892"/>
                  <a:gd name="connsiteY26" fmla="*/ 0 h 22859"/>
                  <a:gd name="connsiteX27" fmla="*/ 475297 w 663892"/>
                  <a:gd name="connsiteY27" fmla="*/ 0 h 22859"/>
                  <a:gd name="connsiteX28" fmla="*/ 387668 w 663892"/>
                  <a:gd name="connsiteY28" fmla="*/ 0 h 22859"/>
                  <a:gd name="connsiteX29" fmla="*/ 398145 w 663892"/>
                  <a:gd name="connsiteY29" fmla="*/ 10478 h 22859"/>
                  <a:gd name="connsiteX30" fmla="*/ 387668 w 663892"/>
                  <a:gd name="connsiteY30" fmla="*/ 21907 h 22859"/>
                  <a:gd name="connsiteX31" fmla="*/ 365760 w 663892"/>
                  <a:gd name="connsiteY31" fmla="*/ 21907 h 22859"/>
                  <a:gd name="connsiteX32" fmla="*/ 354330 w 663892"/>
                  <a:gd name="connsiteY32" fmla="*/ 10478 h 22859"/>
                  <a:gd name="connsiteX33" fmla="*/ 365760 w 663892"/>
                  <a:gd name="connsiteY33" fmla="*/ 0 h 22859"/>
                  <a:gd name="connsiteX34" fmla="*/ 387668 w 663892"/>
                  <a:gd name="connsiteY34" fmla="*/ 0 h 22859"/>
                  <a:gd name="connsiteX35" fmla="*/ 299085 w 663892"/>
                  <a:gd name="connsiteY35" fmla="*/ 0 h 22859"/>
                  <a:gd name="connsiteX36" fmla="*/ 309563 w 663892"/>
                  <a:gd name="connsiteY36" fmla="*/ 10478 h 22859"/>
                  <a:gd name="connsiteX37" fmla="*/ 299085 w 663892"/>
                  <a:gd name="connsiteY37" fmla="*/ 21907 h 22859"/>
                  <a:gd name="connsiteX38" fmla="*/ 277178 w 663892"/>
                  <a:gd name="connsiteY38" fmla="*/ 21907 h 22859"/>
                  <a:gd name="connsiteX39" fmla="*/ 265747 w 663892"/>
                  <a:gd name="connsiteY39" fmla="*/ 10478 h 22859"/>
                  <a:gd name="connsiteX40" fmla="*/ 277178 w 663892"/>
                  <a:gd name="connsiteY40" fmla="*/ 0 h 22859"/>
                  <a:gd name="connsiteX41" fmla="*/ 299085 w 663892"/>
                  <a:gd name="connsiteY41" fmla="*/ 0 h 22859"/>
                  <a:gd name="connsiteX42" fmla="*/ 210503 w 663892"/>
                  <a:gd name="connsiteY42" fmla="*/ 0 h 22859"/>
                  <a:gd name="connsiteX43" fmla="*/ 221933 w 663892"/>
                  <a:gd name="connsiteY43" fmla="*/ 10478 h 22859"/>
                  <a:gd name="connsiteX44" fmla="*/ 210503 w 663892"/>
                  <a:gd name="connsiteY44" fmla="*/ 21907 h 22859"/>
                  <a:gd name="connsiteX45" fmla="*/ 188595 w 663892"/>
                  <a:gd name="connsiteY45" fmla="*/ 21907 h 22859"/>
                  <a:gd name="connsiteX46" fmla="*/ 178118 w 663892"/>
                  <a:gd name="connsiteY46" fmla="*/ 10478 h 22859"/>
                  <a:gd name="connsiteX47" fmla="*/ 188595 w 663892"/>
                  <a:gd name="connsiteY47" fmla="*/ 0 h 22859"/>
                  <a:gd name="connsiteX48" fmla="*/ 210503 w 663892"/>
                  <a:gd name="connsiteY48" fmla="*/ 0 h 22859"/>
                  <a:gd name="connsiteX49" fmla="*/ 121920 w 663892"/>
                  <a:gd name="connsiteY49" fmla="*/ 0 h 22859"/>
                  <a:gd name="connsiteX50" fmla="*/ 132397 w 663892"/>
                  <a:gd name="connsiteY50" fmla="*/ 10478 h 22859"/>
                  <a:gd name="connsiteX51" fmla="*/ 121920 w 663892"/>
                  <a:gd name="connsiteY51" fmla="*/ 21907 h 22859"/>
                  <a:gd name="connsiteX52" fmla="*/ 100013 w 663892"/>
                  <a:gd name="connsiteY52" fmla="*/ 21907 h 22859"/>
                  <a:gd name="connsiteX53" fmla="*/ 88583 w 663892"/>
                  <a:gd name="connsiteY53" fmla="*/ 10478 h 22859"/>
                  <a:gd name="connsiteX54" fmla="*/ 100013 w 663892"/>
                  <a:gd name="connsiteY54" fmla="*/ 0 h 22859"/>
                  <a:gd name="connsiteX55" fmla="*/ 121920 w 663892"/>
                  <a:gd name="connsiteY5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63892" h="22859">
                    <a:moveTo>
                      <a:pt x="10478" y="22860"/>
                    </a:moveTo>
                    <a:cubicBezTo>
                      <a:pt x="4763" y="22860"/>
                      <a:pt x="0" y="18097"/>
                      <a:pt x="0" y="11430"/>
                    </a:cubicBezTo>
                    <a:cubicBezTo>
                      <a:pt x="0" y="5715"/>
                      <a:pt x="4763" y="953"/>
                      <a:pt x="10478" y="953"/>
                    </a:cubicBezTo>
                    <a:lnTo>
                      <a:pt x="32385" y="953"/>
                    </a:lnTo>
                    <a:cubicBezTo>
                      <a:pt x="38100" y="953"/>
                      <a:pt x="42863" y="5715"/>
                      <a:pt x="42863" y="11430"/>
                    </a:cubicBezTo>
                    <a:cubicBezTo>
                      <a:pt x="42863" y="17145"/>
                      <a:pt x="38100" y="22860"/>
                      <a:pt x="32385" y="22860"/>
                    </a:cubicBezTo>
                    <a:lnTo>
                      <a:pt x="10478" y="22860"/>
                    </a:lnTo>
                    <a:close/>
                    <a:moveTo>
                      <a:pt x="653415" y="0"/>
                    </a:moveTo>
                    <a:cubicBezTo>
                      <a:pt x="659130" y="0"/>
                      <a:pt x="663893" y="4763"/>
                      <a:pt x="663893" y="10478"/>
                    </a:cubicBezTo>
                    <a:cubicBezTo>
                      <a:pt x="663893" y="16192"/>
                      <a:pt x="659130" y="21907"/>
                      <a:pt x="653415" y="21907"/>
                    </a:cubicBezTo>
                    <a:lnTo>
                      <a:pt x="631508" y="21907"/>
                    </a:lnTo>
                    <a:cubicBezTo>
                      <a:pt x="624840" y="21907"/>
                      <a:pt x="620078" y="17145"/>
                      <a:pt x="620078" y="10478"/>
                    </a:cubicBezTo>
                    <a:cubicBezTo>
                      <a:pt x="620078" y="4763"/>
                      <a:pt x="624840" y="0"/>
                      <a:pt x="631508" y="0"/>
                    </a:cubicBezTo>
                    <a:lnTo>
                      <a:pt x="653415" y="0"/>
                    </a:lnTo>
                    <a:close/>
                    <a:moveTo>
                      <a:pt x="564833" y="0"/>
                    </a:moveTo>
                    <a:cubicBezTo>
                      <a:pt x="570547" y="0"/>
                      <a:pt x="575310" y="4763"/>
                      <a:pt x="575310" y="10478"/>
                    </a:cubicBezTo>
                    <a:cubicBezTo>
                      <a:pt x="575310" y="16192"/>
                      <a:pt x="570547" y="21907"/>
                      <a:pt x="564833" y="21907"/>
                    </a:cubicBezTo>
                    <a:lnTo>
                      <a:pt x="542925" y="21907"/>
                    </a:lnTo>
                    <a:cubicBezTo>
                      <a:pt x="537210" y="21907"/>
                      <a:pt x="531495" y="17145"/>
                      <a:pt x="531495" y="10478"/>
                    </a:cubicBezTo>
                    <a:cubicBezTo>
                      <a:pt x="531495" y="4763"/>
                      <a:pt x="536258" y="0"/>
                      <a:pt x="542925" y="0"/>
                    </a:cubicBezTo>
                    <a:lnTo>
                      <a:pt x="564833" y="0"/>
                    </a:lnTo>
                    <a:close/>
                    <a:moveTo>
                      <a:pt x="475297" y="0"/>
                    </a:moveTo>
                    <a:cubicBezTo>
                      <a:pt x="481013" y="0"/>
                      <a:pt x="486728" y="4763"/>
                      <a:pt x="486728" y="10478"/>
                    </a:cubicBezTo>
                    <a:cubicBezTo>
                      <a:pt x="486728" y="16192"/>
                      <a:pt x="481965" y="21907"/>
                      <a:pt x="475297" y="21907"/>
                    </a:cubicBezTo>
                    <a:lnTo>
                      <a:pt x="453390" y="21907"/>
                    </a:lnTo>
                    <a:cubicBezTo>
                      <a:pt x="447675" y="21907"/>
                      <a:pt x="442913" y="17145"/>
                      <a:pt x="442913" y="10478"/>
                    </a:cubicBezTo>
                    <a:cubicBezTo>
                      <a:pt x="442913" y="4763"/>
                      <a:pt x="447675" y="0"/>
                      <a:pt x="453390" y="0"/>
                    </a:cubicBezTo>
                    <a:lnTo>
                      <a:pt x="475297" y="0"/>
                    </a:lnTo>
                    <a:close/>
                    <a:moveTo>
                      <a:pt x="387668" y="0"/>
                    </a:moveTo>
                    <a:cubicBezTo>
                      <a:pt x="393383" y="0"/>
                      <a:pt x="398145" y="4763"/>
                      <a:pt x="398145" y="10478"/>
                    </a:cubicBezTo>
                    <a:cubicBezTo>
                      <a:pt x="398145" y="16192"/>
                      <a:pt x="393383" y="21907"/>
                      <a:pt x="387668" y="21907"/>
                    </a:cubicBezTo>
                    <a:lnTo>
                      <a:pt x="365760" y="21907"/>
                    </a:lnTo>
                    <a:cubicBezTo>
                      <a:pt x="359093" y="21907"/>
                      <a:pt x="354330" y="17145"/>
                      <a:pt x="354330" y="10478"/>
                    </a:cubicBezTo>
                    <a:cubicBezTo>
                      <a:pt x="354330" y="4763"/>
                      <a:pt x="359093" y="0"/>
                      <a:pt x="365760" y="0"/>
                    </a:cubicBezTo>
                    <a:lnTo>
                      <a:pt x="387668" y="0"/>
                    </a:lnTo>
                    <a:close/>
                    <a:moveTo>
                      <a:pt x="299085" y="0"/>
                    </a:moveTo>
                    <a:cubicBezTo>
                      <a:pt x="304800" y="0"/>
                      <a:pt x="309563" y="4763"/>
                      <a:pt x="309563" y="10478"/>
                    </a:cubicBezTo>
                    <a:cubicBezTo>
                      <a:pt x="309563" y="16192"/>
                      <a:pt x="304800" y="21907"/>
                      <a:pt x="299085" y="21907"/>
                    </a:cubicBezTo>
                    <a:lnTo>
                      <a:pt x="277178" y="21907"/>
                    </a:lnTo>
                    <a:cubicBezTo>
                      <a:pt x="271463" y="21907"/>
                      <a:pt x="265747" y="17145"/>
                      <a:pt x="265747" y="10478"/>
                    </a:cubicBezTo>
                    <a:cubicBezTo>
                      <a:pt x="265747" y="4763"/>
                      <a:pt x="270510" y="0"/>
                      <a:pt x="277178" y="0"/>
                    </a:cubicBezTo>
                    <a:lnTo>
                      <a:pt x="299085" y="0"/>
                    </a:lnTo>
                    <a:close/>
                    <a:moveTo>
                      <a:pt x="210503" y="0"/>
                    </a:moveTo>
                    <a:cubicBezTo>
                      <a:pt x="216218" y="0"/>
                      <a:pt x="221933" y="4763"/>
                      <a:pt x="221933" y="10478"/>
                    </a:cubicBezTo>
                    <a:cubicBezTo>
                      <a:pt x="221933" y="16192"/>
                      <a:pt x="217170" y="21907"/>
                      <a:pt x="210503" y="21907"/>
                    </a:cubicBezTo>
                    <a:lnTo>
                      <a:pt x="188595" y="21907"/>
                    </a:lnTo>
                    <a:cubicBezTo>
                      <a:pt x="182880" y="21907"/>
                      <a:pt x="178118" y="17145"/>
                      <a:pt x="178118" y="10478"/>
                    </a:cubicBezTo>
                    <a:cubicBezTo>
                      <a:pt x="178118" y="4763"/>
                      <a:pt x="182880" y="0"/>
                      <a:pt x="188595" y="0"/>
                    </a:cubicBezTo>
                    <a:lnTo>
                      <a:pt x="210503" y="0"/>
                    </a:lnTo>
                    <a:close/>
                    <a:moveTo>
                      <a:pt x="121920" y="0"/>
                    </a:moveTo>
                    <a:cubicBezTo>
                      <a:pt x="127635" y="0"/>
                      <a:pt x="132397" y="4763"/>
                      <a:pt x="132397" y="10478"/>
                    </a:cubicBezTo>
                    <a:cubicBezTo>
                      <a:pt x="132397" y="16192"/>
                      <a:pt x="127635" y="21907"/>
                      <a:pt x="121920" y="21907"/>
                    </a:cubicBezTo>
                    <a:lnTo>
                      <a:pt x="100013" y="21907"/>
                    </a:lnTo>
                    <a:cubicBezTo>
                      <a:pt x="93345" y="21907"/>
                      <a:pt x="88583" y="17145"/>
                      <a:pt x="88583" y="10478"/>
                    </a:cubicBezTo>
                    <a:cubicBezTo>
                      <a:pt x="88583" y="4763"/>
                      <a:pt x="93345" y="0"/>
                      <a:pt x="100013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CCCFCF-9DAD-3336-6640-6FA0A6C73983}"/>
                  </a:ext>
                </a:extLst>
              </p:cNvPr>
              <p:cNvSpPr/>
              <p:nvPr/>
            </p:nvSpPr>
            <p:spPr>
              <a:xfrm>
                <a:off x="8470885" y="3990340"/>
                <a:ext cx="854406" cy="212407"/>
              </a:xfrm>
              <a:custGeom>
                <a:avLst/>
                <a:gdLst>
                  <a:gd name="connsiteX0" fmla="*/ 105742 w 854406"/>
                  <a:gd name="connsiteY0" fmla="*/ 0 h 212407"/>
                  <a:gd name="connsiteX1" fmla="*/ 748679 w 854406"/>
                  <a:gd name="connsiteY1" fmla="*/ 0 h 212407"/>
                  <a:gd name="connsiteX2" fmla="*/ 854407 w 854406"/>
                  <a:gd name="connsiteY2" fmla="*/ 106680 h 212407"/>
                  <a:gd name="connsiteX3" fmla="*/ 854407 w 854406"/>
                  <a:gd name="connsiteY3" fmla="*/ 106680 h 212407"/>
                  <a:gd name="connsiteX4" fmla="*/ 748679 w 854406"/>
                  <a:gd name="connsiteY4" fmla="*/ 212407 h 212407"/>
                  <a:gd name="connsiteX5" fmla="*/ 105742 w 854406"/>
                  <a:gd name="connsiteY5" fmla="*/ 212407 h 212407"/>
                  <a:gd name="connsiteX6" fmla="*/ 14 w 854406"/>
                  <a:gd name="connsiteY6" fmla="*/ 106680 h 212407"/>
                  <a:gd name="connsiteX7" fmla="*/ 14 w 854406"/>
                  <a:gd name="connsiteY7" fmla="*/ 106680 h 212407"/>
                  <a:gd name="connsiteX8" fmla="*/ 105742 w 854406"/>
                  <a:gd name="connsiteY8" fmla="*/ 0 h 212407"/>
                  <a:gd name="connsiteX9" fmla="*/ 105742 w 854406"/>
                  <a:gd name="connsiteY9" fmla="*/ 0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4406" h="212407">
                    <a:moveTo>
                      <a:pt x="105742" y="0"/>
                    </a:moveTo>
                    <a:lnTo>
                      <a:pt x="748679" y="0"/>
                    </a:lnTo>
                    <a:cubicBezTo>
                      <a:pt x="806782" y="0"/>
                      <a:pt x="854407" y="47625"/>
                      <a:pt x="854407" y="106680"/>
                    </a:cubicBezTo>
                    <a:lnTo>
                      <a:pt x="854407" y="106680"/>
                    </a:lnTo>
                    <a:cubicBezTo>
                      <a:pt x="854407" y="164782"/>
                      <a:pt x="806782" y="212407"/>
                      <a:pt x="748679" y="212407"/>
                    </a:cubicBezTo>
                    <a:lnTo>
                      <a:pt x="105742" y="212407"/>
                    </a:lnTo>
                    <a:cubicBezTo>
                      <a:pt x="47639" y="212407"/>
                      <a:pt x="14" y="164782"/>
                      <a:pt x="14" y="106680"/>
                    </a:cubicBezTo>
                    <a:lnTo>
                      <a:pt x="14" y="106680"/>
                    </a:lnTo>
                    <a:cubicBezTo>
                      <a:pt x="-939" y="47625"/>
                      <a:pt x="46686" y="0"/>
                      <a:pt x="105742" y="0"/>
                    </a:cubicBezTo>
                    <a:lnTo>
                      <a:pt x="105742" y="0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A389C09-988B-DC15-D862-4A8084C7FC00}"/>
                  </a:ext>
                </a:extLst>
              </p:cNvPr>
              <p:cNvSpPr/>
              <p:nvPr/>
            </p:nvSpPr>
            <p:spPr>
              <a:xfrm>
                <a:off x="8669019" y="4229417"/>
                <a:ext cx="500062" cy="17144"/>
              </a:xfrm>
              <a:custGeom>
                <a:avLst/>
                <a:gdLst>
                  <a:gd name="connsiteX0" fmla="*/ 8573 w 500062"/>
                  <a:gd name="connsiteY0" fmla="*/ 17145 h 17144"/>
                  <a:gd name="connsiteX1" fmla="*/ 0 w 500062"/>
                  <a:gd name="connsiteY1" fmla="*/ 8572 h 17144"/>
                  <a:gd name="connsiteX2" fmla="*/ 8573 w 500062"/>
                  <a:gd name="connsiteY2" fmla="*/ 0 h 17144"/>
                  <a:gd name="connsiteX3" fmla="*/ 25718 w 500062"/>
                  <a:gd name="connsiteY3" fmla="*/ 0 h 17144"/>
                  <a:gd name="connsiteX4" fmla="*/ 34290 w 500062"/>
                  <a:gd name="connsiteY4" fmla="*/ 8572 h 17144"/>
                  <a:gd name="connsiteX5" fmla="*/ 25718 w 500062"/>
                  <a:gd name="connsiteY5" fmla="*/ 17145 h 17144"/>
                  <a:gd name="connsiteX6" fmla="*/ 8573 w 500062"/>
                  <a:gd name="connsiteY6" fmla="*/ 17145 h 17144"/>
                  <a:gd name="connsiteX7" fmla="*/ 491490 w 500062"/>
                  <a:gd name="connsiteY7" fmla="*/ 0 h 17144"/>
                  <a:gd name="connsiteX8" fmla="*/ 500063 w 500062"/>
                  <a:gd name="connsiteY8" fmla="*/ 8572 h 17144"/>
                  <a:gd name="connsiteX9" fmla="*/ 491490 w 500062"/>
                  <a:gd name="connsiteY9" fmla="*/ 17145 h 17144"/>
                  <a:gd name="connsiteX10" fmla="*/ 474345 w 500062"/>
                  <a:gd name="connsiteY10" fmla="*/ 17145 h 17144"/>
                  <a:gd name="connsiteX11" fmla="*/ 465773 w 500062"/>
                  <a:gd name="connsiteY11" fmla="*/ 8572 h 17144"/>
                  <a:gd name="connsiteX12" fmla="*/ 474345 w 500062"/>
                  <a:gd name="connsiteY12" fmla="*/ 0 h 17144"/>
                  <a:gd name="connsiteX13" fmla="*/ 491490 w 500062"/>
                  <a:gd name="connsiteY13" fmla="*/ 0 h 17144"/>
                  <a:gd name="connsiteX14" fmla="*/ 424815 w 500062"/>
                  <a:gd name="connsiteY14" fmla="*/ 0 h 17144"/>
                  <a:gd name="connsiteX15" fmla="*/ 433388 w 500062"/>
                  <a:gd name="connsiteY15" fmla="*/ 8572 h 17144"/>
                  <a:gd name="connsiteX16" fmla="*/ 424815 w 500062"/>
                  <a:gd name="connsiteY16" fmla="*/ 17145 h 17144"/>
                  <a:gd name="connsiteX17" fmla="*/ 408623 w 500062"/>
                  <a:gd name="connsiteY17" fmla="*/ 17145 h 17144"/>
                  <a:gd name="connsiteX18" fmla="*/ 400050 w 500062"/>
                  <a:gd name="connsiteY18" fmla="*/ 8572 h 17144"/>
                  <a:gd name="connsiteX19" fmla="*/ 408623 w 500062"/>
                  <a:gd name="connsiteY19" fmla="*/ 0 h 17144"/>
                  <a:gd name="connsiteX20" fmla="*/ 424815 w 500062"/>
                  <a:gd name="connsiteY20" fmla="*/ 0 h 17144"/>
                  <a:gd name="connsiteX21" fmla="*/ 358140 w 500062"/>
                  <a:gd name="connsiteY21" fmla="*/ 0 h 17144"/>
                  <a:gd name="connsiteX22" fmla="*/ 366713 w 500062"/>
                  <a:gd name="connsiteY22" fmla="*/ 8572 h 17144"/>
                  <a:gd name="connsiteX23" fmla="*/ 358140 w 500062"/>
                  <a:gd name="connsiteY23" fmla="*/ 17145 h 17144"/>
                  <a:gd name="connsiteX24" fmla="*/ 340995 w 500062"/>
                  <a:gd name="connsiteY24" fmla="*/ 17145 h 17144"/>
                  <a:gd name="connsiteX25" fmla="*/ 332423 w 500062"/>
                  <a:gd name="connsiteY25" fmla="*/ 8572 h 17144"/>
                  <a:gd name="connsiteX26" fmla="*/ 340995 w 500062"/>
                  <a:gd name="connsiteY26" fmla="*/ 0 h 17144"/>
                  <a:gd name="connsiteX27" fmla="*/ 358140 w 500062"/>
                  <a:gd name="connsiteY27" fmla="*/ 0 h 17144"/>
                  <a:gd name="connsiteX28" fmla="*/ 291465 w 500062"/>
                  <a:gd name="connsiteY28" fmla="*/ 0 h 17144"/>
                  <a:gd name="connsiteX29" fmla="*/ 300038 w 500062"/>
                  <a:gd name="connsiteY29" fmla="*/ 8572 h 17144"/>
                  <a:gd name="connsiteX30" fmla="*/ 291465 w 500062"/>
                  <a:gd name="connsiteY30" fmla="*/ 17145 h 17144"/>
                  <a:gd name="connsiteX31" fmla="*/ 274320 w 500062"/>
                  <a:gd name="connsiteY31" fmla="*/ 17145 h 17144"/>
                  <a:gd name="connsiteX32" fmla="*/ 265748 w 500062"/>
                  <a:gd name="connsiteY32" fmla="*/ 8572 h 17144"/>
                  <a:gd name="connsiteX33" fmla="*/ 274320 w 500062"/>
                  <a:gd name="connsiteY33" fmla="*/ 0 h 17144"/>
                  <a:gd name="connsiteX34" fmla="*/ 291465 w 500062"/>
                  <a:gd name="connsiteY34" fmla="*/ 0 h 17144"/>
                  <a:gd name="connsiteX35" fmla="*/ 224790 w 500062"/>
                  <a:gd name="connsiteY35" fmla="*/ 0 h 17144"/>
                  <a:gd name="connsiteX36" fmla="*/ 233363 w 500062"/>
                  <a:gd name="connsiteY36" fmla="*/ 8572 h 17144"/>
                  <a:gd name="connsiteX37" fmla="*/ 224790 w 500062"/>
                  <a:gd name="connsiteY37" fmla="*/ 17145 h 17144"/>
                  <a:gd name="connsiteX38" fmla="*/ 207645 w 500062"/>
                  <a:gd name="connsiteY38" fmla="*/ 17145 h 17144"/>
                  <a:gd name="connsiteX39" fmla="*/ 199073 w 500062"/>
                  <a:gd name="connsiteY39" fmla="*/ 8572 h 17144"/>
                  <a:gd name="connsiteX40" fmla="*/ 207645 w 500062"/>
                  <a:gd name="connsiteY40" fmla="*/ 0 h 17144"/>
                  <a:gd name="connsiteX41" fmla="*/ 224790 w 500062"/>
                  <a:gd name="connsiteY41" fmla="*/ 0 h 17144"/>
                  <a:gd name="connsiteX42" fmla="*/ 159068 w 500062"/>
                  <a:gd name="connsiteY42" fmla="*/ 0 h 17144"/>
                  <a:gd name="connsiteX43" fmla="*/ 167640 w 500062"/>
                  <a:gd name="connsiteY43" fmla="*/ 8572 h 17144"/>
                  <a:gd name="connsiteX44" fmla="*/ 159068 w 500062"/>
                  <a:gd name="connsiteY44" fmla="*/ 17145 h 17144"/>
                  <a:gd name="connsiteX45" fmla="*/ 141923 w 500062"/>
                  <a:gd name="connsiteY45" fmla="*/ 17145 h 17144"/>
                  <a:gd name="connsiteX46" fmla="*/ 133350 w 500062"/>
                  <a:gd name="connsiteY46" fmla="*/ 8572 h 17144"/>
                  <a:gd name="connsiteX47" fmla="*/ 141923 w 500062"/>
                  <a:gd name="connsiteY47" fmla="*/ 0 h 17144"/>
                  <a:gd name="connsiteX48" fmla="*/ 159068 w 500062"/>
                  <a:gd name="connsiteY48" fmla="*/ 0 h 17144"/>
                  <a:gd name="connsiteX49" fmla="*/ 91440 w 500062"/>
                  <a:gd name="connsiteY49" fmla="*/ 0 h 17144"/>
                  <a:gd name="connsiteX50" fmla="*/ 100013 w 500062"/>
                  <a:gd name="connsiteY50" fmla="*/ 8572 h 17144"/>
                  <a:gd name="connsiteX51" fmla="*/ 91440 w 500062"/>
                  <a:gd name="connsiteY51" fmla="*/ 17145 h 17144"/>
                  <a:gd name="connsiteX52" fmla="*/ 74295 w 500062"/>
                  <a:gd name="connsiteY52" fmla="*/ 17145 h 17144"/>
                  <a:gd name="connsiteX53" fmla="*/ 65723 w 500062"/>
                  <a:gd name="connsiteY53" fmla="*/ 8572 h 17144"/>
                  <a:gd name="connsiteX54" fmla="*/ 74295 w 500062"/>
                  <a:gd name="connsiteY54" fmla="*/ 0 h 17144"/>
                  <a:gd name="connsiteX55" fmla="*/ 91440 w 500062"/>
                  <a:gd name="connsiteY55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00062" h="17144">
                    <a:moveTo>
                      <a:pt x="8573" y="17145"/>
                    </a:moveTo>
                    <a:cubicBezTo>
                      <a:pt x="3810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573" y="0"/>
                    </a:cubicBezTo>
                    <a:lnTo>
                      <a:pt x="25718" y="0"/>
                    </a:lnTo>
                    <a:cubicBezTo>
                      <a:pt x="30480" y="0"/>
                      <a:pt x="34290" y="3810"/>
                      <a:pt x="34290" y="8572"/>
                    </a:cubicBezTo>
                    <a:cubicBezTo>
                      <a:pt x="34290" y="13335"/>
                      <a:pt x="30480" y="17145"/>
                      <a:pt x="25718" y="17145"/>
                    </a:cubicBezTo>
                    <a:lnTo>
                      <a:pt x="8573" y="17145"/>
                    </a:lnTo>
                    <a:close/>
                    <a:moveTo>
                      <a:pt x="491490" y="0"/>
                    </a:moveTo>
                    <a:cubicBezTo>
                      <a:pt x="496253" y="0"/>
                      <a:pt x="500063" y="3810"/>
                      <a:pt x="500063" y="8572"/>
                    </a:cubicBezTo>
                    <a:cubicBezTo>
                      <a:pt x="500063" y="13335"/>
                      <a:pt x="496253" y="17145"/>
                      <a:pt x="491490" y="17145"/>
                    </a:cubicBezTo>
                    <a:lnTo>
                      <a:pt x="474345" y="17145"/>
                    </a:lnTo>
                    <a:cubicBezTo>
                      <a:pt x="469583" y="17145"/>
                      <a:pt x="465773" y="13335"/>
                      <a:pt x="465773" y="8572"/>
                    </a:cubicBezTo>
                    <a:cubicBezTo>
                      <a:pt x="465773" y="3810"/>
                      <a:pt x="469583" y="0"/>
                      <a:pt x="474345" y="0"/>
                    </a:cubicBezTo>
                    <a:lnTo>
                      <a:pt x="491490" y="0"/>
                    </a:lnTo>
                    <a:close/>
                    <a:moveTo>
                      <a:pt x="424815" y="0"/>
                    </a:moveTo>
                    <a:cubicBezTo>
                      <a:pt x="429578" y="0"/>
                      <a:pt x="433388" y="3810"/>
                      <a:pt x="433388" y="8572"/>
                    </a:cubicBezTo>
                    <a:cubicBezTo>
                      <a:pt x="433388" y="13335"/>
                      <a:pt x="429578" y="17145"/>
                      <a:pt x="424815" y="17145"/>
                    </a:cubicBezTo>
                    <a:lnTo>
                      <a:pt x="408623" y="17145"/>
                    </a:lnTo>
                    <a:cubicBezTo>
                      <a:pt x="403860" y="17145"/>
                      <a:pt x="400050" y="13335"/>
                      <a:pt x="400050" y="8572"/>
                    </a:cubicBezTo>
                    <a:cubicBezTo>
                      <a:pt x="400050" y="3810"/>
                      <a:pt x="403860" y="0"/>
                      <a:pt x="408623" y="0"/>
                    </a:cubicBezTo>
                    <a:lnTo>
                      <a:pt x="424815" y="0"/>
                    </a:lnTo>
                    <a:close/>
                    <a:moveTo>
                      <a:pt x="358140" y="0"/>
                    </a:moveTo>
                    <a:cubicBezTo>
                      <a:pt x="362903" y="0"/>
                      <a:pt x="366713" y="3810"/>
                      <a:pt x="366713" y="8572"/>
                    </a:cubicBezTo>
                    <a:cubicBezTo>
                      <a:pt x="366713" y="13335"/>
                      <a:pt x="362903" y="17145"/>
                      <a:pt x="358140" y="17145"/>
                    </a:cubicBezTo>
                    <a:lnTo>
                      <a:pt x="340995" y="17145"/>
                    </a:lnTo>
                    <a:cubicBezTo>
                      <a:pt x="336233" y="17145"/>
                      <a:pt x="332423" y="13335"/>
                      <a:pt x="332423" y="8572"/>
                    </a:cubicBezTo>
                    <a:cubicBezTo>
                      <a:pt x="332423" y="3810"/>
                      <a:pt x="336233" y="0"/>
                      <a:pt x="340995" y="0"/>
                    </a:cubicBezTo>
                    <a:lnTo>
                      <a:pt x="358140" y="0"/>
                    </a:lnTo>
                    <a:close/>
                    <a:moveTo>
                      <a:pt x="291465" y="0"/>
                    </a:moveTo>
                    <a:cubicBezTo>
                      <a:pt x="296228" y="0"/>
                      <a:pt x="300038" y="3810"/>
                      <a:pt x="300038" y="8572"/>
                    </a:cubicBezTo>
                    <a:cubicBezTo>
                      <a:pt x="300038" y="13335"/>
                      <a:pt x="296228" y="17145"/>
                      <a:pt x="291465" y="17145"/>
                    </a:cubicBezTo>
                    <a:lnTo>
                      <a:pt x="274320" y="17145"/>
                    </a:lnTo>
                    <a:cubicBezTo>
                      <a:pt x="269558" y="17145"/>
                      <a:pt x="265748" y="13335"/>
                      <a:pt x="265748" y="8572"/>
                    </a:cubicBezTo>
                    <a:cubicBezTo>
                      <a:pt x="265748" y="3810"/>
                      <a:pt x="269558" y="0"/>
                      <a:pt x="274320" y="0"/>
                    </a:cubicBezTo>
                    <a:lnTo>
                      <a:pt x="291465" y="0"/>
                    </a:lnTo>
                    <a:close/>
                    <a:moveTo>
                      <a:pt x="224790" y="0"/>
                    </a:moveTo>
                    <a:cubicBezTo>
                      <a:pt x="229553" y="0"/>
                      <a:pt x="233363" y="3810"/>
                      <a:pt x="233363" y="8572"/>
                    </a:cubicBezTo>
                    <a:cubicBezTo>
                      <a:pt x="233363" y="13335"/>
                      <a:pt x="229553" y="17145"/>
                      <a:pt x="224790" y="17145"/>
                    </a:cubicBezTo>
                    <a:lnTo>
                      <a:pt x="207645" y="17145"/>
                    </a:lnTo>
                    <a:cubicBezTo>
                      <a:pt x="202883" y="17145"/>
                      <a:pt x="199073" y="13335"/>
                      <a:pt x="199073" y="8572"/>
                    </a:cubicBezTo>
                    <a:cubicBezTo>
                      <a:pt x="199073" y="3810"/>
                      <a:pt x="202883" y="0"/>
                      <a:pt x="207645" y="0"/>
                    </a:cubicBezTo>
                    <a:lnTo>
                      <a:pt x="224790" y="0"/>
                    </a:lnTo>
                    <a:close/>
                    <a:moveTo>
                      <a:pt x="159068" y="0"/>
                    </a:moveTo>
                    <a:cubicBezTo>
                      <a:pt x="163830" y="0"/>
                      <a:pt x="167640" y="3810"/>
                      <a:pt x="167640" y="8572"/>
                    </a:cubicBezTo>
                    <a:cubicBezTo>
                      <a:pt x="167640" y="13335"/>
                      <a:pt x="163830" y="17145"/>
                      <a:pt x="159068" y="17145"/>
                    </a:cubicBezTo>
                    <a:lnTo>
                      <a:pt x="141923" y="17145"/>
                    </a:lnTo>
                    <a:cubicBezTo>
                      <a:pt x="137160" y="17145"/>
                      <a:pt x="133350" y="13335"/>
                      <a:pt x="133350" y="8572"/>
                    </a:cubicBezTo>
                    <a:cubicBezTo>
                      <a:pt x="133350" y="3810"/>
                      <a:pt x="137160" y="0"/>
                      <a:pt x="141923" y="0"/>
                    </a:cubicBezTo>
                    <a:lnTo>
                      <a:pt x="159068" y="0"/>
                    </a:lnTo>
                    <a:close/>
                    <a:moveTo>
                      <a:pt x="91440" y="0"/>
                    </a:moveTo>
                    <a:cubicBezTo>
                      <a:pt x="96203" y="0"/>
                      <a:pt x="100013" y="3810"/>
                      <a:pt x="100013" y="8572"/>
                    </a:cubicBezTo>
                    <a:cubicBezTo>
                      <a:pt x="100013" y="13335"/>
                      <a:pt x="96203" y="17145"/>
                      <a:pt x="91440" y="17145"/>
                    </a:cubicBezTo>
                    <a:lnTo>
                      <a:pt x="74295" y="17145"/>
                    </a:lnTo>
                    <a:cubicBezTo>
                      <a:pt x="69533" y="17145"/>
                      <a:pt x="65723" y="13335"/>
                      <a:pt x="65723" y="8572"/>
                    </a:cubicBezTo>
                    <a:cubicBezTo>
                      <a:pt x="65723" y="3810"/>
                      <a:pt x="69533" y="0"/>
                      <a:pt x="74295" y="0"/>
                    </a:cubicBezTo>
                    <a:lnTo>
                      <a:pt x="9144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E4DB9D9-C278-0857-6982-104CE04F3537}"/>
                  </a:ext>
                </a:extLst>
              </p:cNvPr>
              <p:cNvSpPr/>
              <p:nvPr/>
            </p:nvSpPr>
            <p:spPr>
              <a:xfrm>
                <a:off x="8758555" y="4034155"/>
                <a:ext cx="566737" cy="125729"/>
              </a:xfrm>
              <a:custGeom>
                <a:avLst/>
                <a:gdLst>
                  <a:gd name="connsiteX0" fmla="*/ 25717 w 566737"/>
                  <a:gd name="connsiteY0" fmla="*/ 0 h 125729"/>
                  <a:gd name="connsiteX1" fmla="*/ 540067 w 566737"/>
                  <a:gd name="connsiteY1" fmla="*/ 0 h 125729"/>
                  <a:gd name="connsiteX2" fmla="*/ 566738 w 566737"/>
                  <a:gd name="connsiteY2" fmla="*/ 26670 h 125729"/>
                  <a:gd name="connsiteX3" fmla="*/ 566738 w 566737"/>
                  <a:gd name="connsiteY3" fmla="*/ 99060 h 125729"/>
                  <a:gd name="connsiteX4" fmla="*/ 540067 w 566737"/>
                  <a:gd name="connsiteY4" fmla="*/ 125730 h 125729"/>
                  <a:gd name="connsiteX5" fmla="*/ 25717 w 566737"/>
                  <a:gd name="connsiteY5" fmla="*/ 125730 h 125729"/>
                  <a:gd name="connsiteX6" fmla="*/ 0 w 566737"/>
                  <a:gd name="connsiteY6" fmla="*/ 99060 h 125729"/>
                  <a:gd name="connsiteX7" fmla="*/ 0 w 566737"/>
                  <a:gd name="connsiteY7" fmla="*/ 26670 h 125729"/>
                  <a:gd name="connsiteX8" fmla="*/ 25717 w 566737"/>
                  <a:gd name="connsiteY8" fmla="*/ 0 h 125729"/>
                  <a:gd name="connsiteX9" fmla="*/ 25717 w 566737"/>
                  <a:gd name="connsiteY9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6737" h="125729">
                    <a:moveTo>
                      <a:pt x="25717" y="0"/>
                    </a:moveTo>
                    <a:lnTo>
                      <a:pt x="540067" y="0"/>
                    </a:lnTo>
                    <a:cubicBezTo>
                      <a:pt x="554355" y="0"/>
                      <a:pt x="566738" y="11430"/>
                      <a:pt x="566738" y="26670"/>
                    </a:cubicBezTo>
                    <a:lnTo>
                      <a:pt x="566738" y="99060"/>
                    </a:lnTo>
                    <a:cubicBezTo>
                      <a:pt x="566738" y="113347"/>
                      <a:pt x="555307" y="125730"/>
                      <a:pt x="540067" y="125730"/>
                    </a:cubicBezTo>
                    <a:lnTo>
                      <a:pt x="25717" y="125730"/>
                    </a:lnTo>
                    <a:cubicBezTo>
                      <a:pt x="11430" y="125730"/>
                      <a:pt x="0" y="114300"/>
                      <a:pt x="0" y="99060"/>
                    </a:cubicBezTo>
                    <a:lnTo>
                      <a:pt x="0" y="26670"/>
                    </a:lnTo>
                    <a:cubicBezTo>
                      <a:pt x="0" y="11430"/>
                      <a:pt x="11430" y="0"/>
                      <a:pt x="25717" y="0"/>
                    </a:cubicBezTo>
                    <a:lnTo>
                      <a:pt x="25717" y="0"/>
                    </a:lnTo>
                    <a:close/>
                  </a:path>
                </a:pathLst>
              </a:custGeom>
              <a:solidFill>
                <a:srgbClr val="8B5D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5404924-4DA8-B41B-9CC4-9770D98E13AE}"/>
                  </a:ext>
                </a:extLst>
              </p:cNvPr>
              <p:cNvSpPr/>
              <p:nvPr/>
            </p:nvSpPr>
            <p:spPr>
              <a:xfrm>
                <a:off x="8795702" y="4068444"/>
                <a:ext cx="55244" cy="55245"/>
              </a:xfrm>
              <a:custGeom>
                <a:avLst/>
                <a:gdLst>
                  <a:gd name="connsiteX0" fmla="*/ 27622 w 55244"/>
                  <a:gd name="connsiteY0" fmla="*/ 55245 h 55245"/>
                  <a:gd name="connsiteX1" fmla="*/ 55245 w 55244"/>
                  <a:gd name="connsiteY1" fmla="*/ 27623 h 55245"/>
                  <a:gd name="connsiteX2" fmla="*/ 27622 w 55244"/>
                  <a:gd name="connsiteY2" fmla="*/ 0 h 55245"/>
                  <a:gd name="connsiteX3" fmla="*/ 0 w 55244"/>
                  <a:gd name="connsiteY3" fmla="*/ 27623 h 55245"/>
                  <a:gd name="connsiteX4" fmla="*/ 27622 w 55244"/>
                  <a:gd name="connsiteY4" fmla="*/ 55245 h 55245"/>
                  <a:gd name="connsiteX5" fmla="*/ 27622 w 55244"/>
                  <a:gd name="connsiteY5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44" h="55245">
                    <a:moveTo>
                      <a:pt x="27622" y="55245"/>
                    </a:moveTo>
                    <a:cubicBezTo>
                      <a:pt x="42863" y="55245"/>
                      <a:pt x="55245" y="42863"/>
                      <a:pt x="55245" y="27623"/>
                    </a:cubicBez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cubicBezTo>
                      <a:pt x="0" y="42863"/>
                      <a:pt x="12382" y="55245"/>
                      <a:pt x="27622" y="55245"/>
                    </a:cubicBezTo>
                    <a:lnTo>
                      <a:pt x="27622" y="55245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图形 27">
              <a:extLst>
                <a:ext uri="{FF2B5EF4-FFF2-40B4-BE49-F238E27FC236}">
                  <a16:creationId xmlns:a16="http://schemas.microsoft.com/office/drawing/2014/main" id="{B938BB8D-F5A7-4159-2F55-0D2C1BBDA1D6}"/>
                </a:ext>
              </a:extLst>
            </p:cNvPr>
            <p:cNvGrpSpPr/>
            <p:nvPr/>
          </p:nvGrpSpPr>
          <p:grpSpPr>
            <a:xfrm>
              <a:off x="6065837" y="3247390"/>
              <a:ext cx="1345882" cy="1060132"/>
              <a:chOff x="6065837" y="3247390"/>
              <a:chExt cx="1345882" cy="106013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15C4F9B-6842-66D2-3077-713825A48424}"/>
                  </a:ext>
                </a:extLst>
              </p:cNvPr>
              <p:cNvSpPr/>
              <p:nvPr/>
            </p:nvSpPr>
            <p:spPr>
              <a:xfrm>
                <a:off x="6065837" y="3798887"/>
                <a:ext cx="1345882" cy="508634"/>
              </a:xfrm>
              <a:custGeom>
                <a:avLst/>
                <a:gdLst>
                  <a:gd name="connsiteX0" fmla="*/ 126683 w 1345882"/>
                  <a:gd name="connsiteY0" fmla="*/ 0 h 508634"/>
                  <a:gd name="connsiteX1" fmla="*/ 1345883 w 1345882"/>
                  <a:gd name="connsiteY1" fmla="*/ 0 h 508634"/>
                  <a:gd name="connsiteX2" fmla="*/ 1345883 w 1345882"/>
                  <a:gd name="connsiteY2" fmla="*/ 55245 h 508634"/>
                  <a:gd name="connsiteX3" fmla="*/ 1287780 w 1345882"/>
                  <a:gd name="connsiteY3" fmla="*/ 146685 h 508634"/>
                  <a:gd name="connsiteX4" fmla="*/ 1287780 w 1345882"/>
                  <a:gd name="connsiteY4" fmla="*/ 361950 h 508634"/>
                  <a:gd name="connsiteX5" fmla="*/ 1345883 w 1345882"/>
                  <a:gd name="connsiteY5" fmla="*/ 453390 h 508634"/>
                  <a:gd name="connsiteX6" fmla="*/ 1345883 w 1345882"/>
                  <a:gd name="connsiteY6" fmla="*/ 508635 h 508634"/>
                  <a:gd name="connsiteX7" fmla="*/ 126683 w 1345882"/>
                  <a:gd name="connsiteY7" fmla="*/ 508635 h 508634"/>
                  <a:gd name="connsiteX8" fmla="*/ 0 w 1345882"/>
                  <a:gd name="connsiteY8" fmla="*/ 381953 h 508634"/>
                  <a:gd name="connsiteX9" fmla="*/ 0 w 1345882"/>
                  <a:gd name="connsiteY9" fmla="*/ 128588 h 508634"/>
                  <a:gd name="connsiteX10" fmla="*/ 126683 w 1345882"/>
                  <a:gd name="connsiteY10" fmla="*/ 0 h 508634"/>
                  <a:gd name="connsiteX11" fmla="*/ 126683 w 1345882"/>
                  <a:gd name="connsiteY11" fmla="*/ 0 h 508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5882" h="508634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361950"/>
                    </a:lnTo>
                    <a:cubicBezTo>
                      <a:pt x="1287780" y="400050"/>
                      <a:pt x="1310640" y="434340"/>
                      <a:pt x="1345883" y="453390"/>
                    </a:cubicBezTo>
                    <a:lnTo>
                      <a:pt x="1345883" y="508635"/>
                    </a:lnTo>
                    <a:lnTo>
                      <a:pt x="126683" y="508635"/>
                    </a:lnTo>
                    <a:cubicBezTo>
                      <a:pt x="57150" y="508635"/>
                      <a:pt x="0" y="451485"/>
                      <a:pt x="0" y="381953"/>
                    </a:cubicBezTo>
                    <a:lnTo>
                      <a:pt x="0" y="128588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94B3ACA-B479-FB0F-FDC7-94962D742ED6}"/>
                  </a:ext>
                </a:extLst>
              </p:cNvPr>
              <p:cNvSpPr/>
              <p:nvPr/>
            </p:nvSpPr>
            <p:spPr>
              <a:xfrm>
                <a:off x="6065837" y="3798887"/>
                <a:ext cx="1345882" cy="254317"/>
              </a:xfrm>
              <a:custGeom>
                <a:avLst/>
                <a:gdLst>
                  <a:gd name="connsiteX0" fmla="*/ 126683 w 1345882"/>
                  <a:gd name="connsiteY0" fmla="*/ 0 h 254317"/>
                  <a:gd name="connsiteX1" fmla="*/ 1345883 w 1345882"/>
                  <a:gd name="connsiteY1" fmla="*/ 0 h 254317"/>
                  <a:gd name="connsiteX2" fmla="*/ 1345883 w 1345882"/>
                  <a:gd name="connsiteY2" fmla="*/ 55245 h 254317"/>
                  <a:gd name="connsiteX3" fmla="*/ 1287780 w 1345882"/>
                  <a:gd name="connsiteY3" fmla="*/ 146685 h 254317"/>
                  <a:gd name="connsiteX4" fmla="*/ 1287780 w 1345882"/>
                  <a:gd name="connsiteY4" fmla="*/ 254318 h 254317"/>
                  <a:gd name="connsiteX5" fmla="*/ 0 w 1345882"/>
                  <a:gd name="connsiteY5" fmla="*/ 254318 h 254317"/>
                  <a:gd name="connsiteX6" fmla="*/ 0 w 1345882"/>
                  <a:gd name="connsiteY6" fmla="*/ 127635 h 254317"/>
                  <a:gd name="connsiteX7" fmla="*/ 126683 w 1345882"/>
                  <a:gd name="connsiteY7" fmla="*/ 0 h 254317"/>
                  <a:gd name="connsiteX8" fmla="*/ 126683 w 1345882"/>
                  <a:gd name="connsiteY8" fmla="*/ 0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5882" h="254317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254318"/>
                    </a:lnTo>
                    <a:lnTo>
                      <a:pt x="0" y="254318"/>
                    </a:lnTo>
                    <a:lnTo>
                      <a:pt x="0" y="127635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3355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A1F2C0F-D97D-324F-C51D-7ADFA04F5163}"/>
                  </a:ext>
                </a:extLst>
              </p:cNvPr>
              <p:cNvSpPr/>
              <p:nvPr/>
            </p:nvSpPr>
            <p:spPr>
              <a:xfrm>
                <a:off x="6268720" y="3856037"/>
                <a:ext cx="1143000" cy="392430"/>
              </a:xfrm>
              <a:custGeom>
                <a:avLst/>
                <a:gdLst>
                  <a:gd name="connsiteX0" fmla="*/ 1143000 w 1143000"/>
                  <a:gd name="connsiteY0" fmla="*/ 0 h 392430"/>
                  <a:gd name="connsiteX1" fmla="*/ 1088708 w 1143000"/>
                  <a:gd name="connsiteY1" fmla="*/ 88582 h 392430"/>
                  <a:gd name="connsiteX2" fmla="*/ 1088708 w 1143000"/>
                  <a:gd name="connsiteY2" fmla="*/ 303847 h 392430"/>
                  <a:gd name="connsiteX3" fmla="*/ 1143000 w 1143000"/>
                  <a:gd name="connsiteY3" fmla="*/ 392430 h 392430"/>
                  <a:gd name="connsiteX4" fmla="*/ 97155 w 1143000"/>
                  <a:gd name="connsiteY4" fmla="*/ 392430 h 392430"/>
                  <a:gd name="connsiteX5" fmla="*/ 0 w 1143000"/>
                  <a:gd name="connsiteY5" fmla="*/ 295275 h 392430"/>
                  <a:gd name="connsiteX6" fmla="*/ 0 w 1143000"/>
                  <a:gd name="connsiteY6" fmla="*/ 97155 h 392430"/>
                  <a:gd name="connsiteX7" fmla="*/ 97155 w 1143000"/>
                  <a:gd name="connsiteY7" fmla="*/ 0 h 392430"/>
                  <a:gd name="connsiteX8" fmla="*/ 1143000 w 1143000"/>
                  <a:gd name="connsiteY8" fmla="*/ 0 h 39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0" h="392430">
                    <a:moveTo>
                      <a:pt x="1143000" y="0"/>
                    </a:moveTo>
                    <a:cubicBezTo>
                      <a:pt x="1110615" y="19050"/>
                      <a:pt x="1088708" y="52388"/>
                      <a:pt x="1088708" y="88582"/>
                    </a:cubicBezTo>
                    <a:lnTo>
                      <a:pt x="1088708" y="303847"/>
                    </a:lnTo>
                    <a:cubicBezTo>
                      <a:pt x="1088708" y="340995"/>
                      <a:pt x="1110615" y="373380"/>
                      <a:pt x="1143000" y="392430"/>
                    </a:cubicBezTo>
                    <a:lnTo>
                      <a:pt x="97155" y="392430"/>
                    </a:lnTo>
                    <a:cubicBezTo>
                      <a:pt x="43815" y="392430"/>
                      <a:pt x="0" y="348615"/>
                      <a:pt x="0" y="295275"/>
                    </a:cubicBezTo>
                    <a:lnTo>
                      <a:pt x="0" y="97155"/>
                    </a:lnTo>
                    <a:cubicBezTo>
                      <a:pt x="0" y="43815"/>
                      <a:pt x="43815" y="0"/>
                      <a:pt x="97155" y="0"/>
                    </a:cubicBezTo>
                    <a:lnTo>
                      <a:pt x="114300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29717812-E412-0B88-3A2C-8031830FEC52}"/>
                  </a:ext>
                </a:extLst>
              </p:cNvPr>
              <p:cNvSpPr/>
              <p:nvPr/>
            </p:nvSpPr>
            <p:spPr>
              <a:xfrm>
                <a:off x="6141085" y="3496944"/>
                <a:ext cx="1200149" cy="301942"/>
              </a:xfrm>
              <a:custGeom>
                <a:avLst/>
                <a:gdLst>
                  <a:gd name="connsiteX0" fmla="*/ 95250 w 1200149"/>
                  <a:gd name="connsiteY0" fmla="*/ 301943 h 301942"/>
                  <a:gd name="connsiteX1" fmla="*/ 1200150 w 1200149"/>
                  <a:gd name="connsiteY1" fmla="*/ 301943 h 301942"/>
                  <a:gd name="connsiteX2" fmla="*/ 1200150 w 1200149"/>
                  <a:gd name="connsiteY2" fmla="*/ 260033 h 301942"/>
                  <a:gd name="connsiteX3" fmla="*/ 1156335 w 1200149"/>
                  <a:gd name="connsiteY3" fmla="*/ 191453 h 301942"/>
                  <a:gd name="connsiteX4" fmla="*/ 1156335 w 1200149"/>
                  <a:gd name="connsiteY4" fmla="*/ 110490 h 301942"/>
                  <a:gd name="connsiteX5" fmla="*/ 1200150 w 1200149"/>
                  <a:gd name="connsiteY5" fmla="*/ 41910 h 301942"/>
                  <a:gd name="connsiteX6" fmla="*/ 1200150 w 1200149"/>
                  <a:gd name="connsiteY6" fmla="*/ 0 h 301942"/>
                  <a:gd name="connsiteX7" fmla="*/ 95250 w 1200149"/>
                  <a:gd name="connsiteY7" fmla="*/ 0 h 301942"/>
                  <a:gd name="connsiteX8" fmla="*/ 0 w 1200149"/>
                  <a:gd name="connsiteY8" fmla="*/ 95250 h 301942"/>
                  <a:gd name="connsiteX9" fmla="*/ 0 w 1200149"/>
                  <a:gd name="connsiteY9" fmla="*/ 205740 h 301942"/>
                  <a:gd name="connsiteX10" fmla="*/ 95250 w 1200149"/>
                  <a:gd name="connsiteY10" fmla="*/ 301943 h 301942"/>
                  <a:gd name="connsiteX11" fmla="*/ 95250 w 1200149"/>
                  <a:gd name="connsiteY11" fmla="*/ 301943 h 30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49" h="301942">
                    <a:moveTo>
                      <a:pt x="95250" y="301943"/>
                    </a:moveTo>
                    <a:lnTo>
                      <a:pt x="1200150" y="301943"/>
                    </a:lnTo>
                    <a:lnTo>
                      <a:pt x="1200150" y="260033"/>
                    </a:lnTo>
                    <a:cubicBezTo>
                      <a:pt x="1174433" y="245745"/>
                      <a:pt x="1156335" y="220028"/>
                      <a:pt x="1156335" y="191453"/>
                    </a:cubicBezTo>
                    <a:lnTo>
                      <a:pt x="1156335" y="110490"/>
                    </a:lnTo>
                    <a:cubicBezTo>
                      <a:pt x="1156335" y="81915"/>
                      <a:pt x="1173480" y="56198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205740"/>
                    </a:lnTo>
                    <a:cubicBezTo>
                      <a:pt x="0" y="259080"/>
                      <a:pt x="42863" y="301943"/>
                      <a:pt x="95250" y="301943"/>
                    </a:cubicBezTo>
                    <a:lnTo>
                      <a:pt x="95250" y="301943"/>
                    </a:lnTo>
                    <a:close/>
                  </a:path>
                </a:pathLst>
              </a:custGeom>
              <a:solidFill>
                <a:srgbClr val="7D70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5A4D41F-F60A-BBC5-93A8-080FD6E3CF4A}"/>
                  </a:ext>
                </a:extLst>
              </p:cNvPr>
              <p:cNvSpPr/>
              <p:nvPr/>
            </p:nvSpPr>
            <p:spPr>
              <a:xfrm>
                <a:off x="6142037" y="3497897"/>
                <a:ext cx="1200150" cy="150495"/>
              </a:xfrm>
              <a:custGeom>
                <a:avLst/>
                <a:gdLst>
                  <a:gd name="connsiteX0" fmla="*/ 1156335 w 1200150"/>
                  <a:gd name="connsiteY0" fmla="*/ 150495 h 150495"/>
                  <a:gd name="connsiteX1" fmla="*/ 1156335 w 1200150"/>
                  <a:gd name="connsiteY1" fmla="*/ 110490 h 150495"/>
                  <a:gd name="connsiteX2" fmla="*/ 1200150 w 1200150"/>
                  <a:gd name="connsiteY2" fmla="*/ 41910 h 150495"/>
                  <a:gd name="connsiteX3" fmla="*/ 1200150 w 1200150"/>
                  <a:gd name="connsiteY3" fmla="*/ 0 h 150495"/>
                  <a:gd name="connsiteX4" fmla="*/ 95250 w 1200150"/>
                  <a:gd name="connsiteY4" fmla="*/ 0 h 150495"/>
                  <a:gd name="connsiteX5" fmla="*/ 0 w 1200150"/>
                  <a:gd name="connsiteY5" fmla="*/ 95250 h 150495"/>
                  <a:gd name="connsiteX6" fmla="*/ 0 w 1200150"/>
                  <a:gd name="connsiteY6" fmla="*/ 150495 h 150495"/>
                  <a:gd name="connsiteX7" fmla="*/ 1156335 w 1200150"/>
                  <a:gd name="connsiteY7" fmla="*/ 150495 h 150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0150" h="150495">
                    <a:moveTo>
                      <a:pt x="1156335" y="150495"/>
                    </a:moveTo>
                    <a:lnTo>
                      <a:pt x="1156335" y="110490"/>
                    </a:lnTo>
                    <a:cubicBezTo>
                      <a:pt x="1156335" y="81915"/>
                      <a:pt x="1173480" y="56197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150495"/>
                    </a:lnTo>
                    <a:lnTo>
                      <a:pt x="1156335" y="150495"/>
                    </a:lnTo>
                    <a:close/>
                  </a:path>
                </a:pathLst>
              </a:custGeom>
              <a:solidFill>
                <a:srgbClr val="9A8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384916E-2466-D0B4-465E-2B9B1F1A082B}"/>
                  </a:ext>
                </a:extLst>
              </p:cNvPr>
              <p:cNvSpPr/>
              <p:nvPr/>
            </p:nvSpPr>
            <p:spPr>
              <a:xfrm>
                <a:off x="6244907" y="3541712"/>
                <a:ext cx="1096327" cy="215265"/>
              </a:xfrm>
              <a:custGeom>
                <a:avLst/>
                <a:gdLst>
                  <a:gd name="connsiteX0" fmla="*/ 1096327 w 1096327"/>
                  <a:gd name="connsiteY0" fmla="*/ 214313 h 215265"/>
                  <a:gd name="connsiteX1" fmla="*/ 1055370 w 1096327"/>
                  <a:gd name="connsiteY1" fmla="*/ 147638 h 215265"/>
                  <a:gd name="connsiteX2" fmla="*/ 1055370 w 1096327"/>
                  <a:gd name="connsiteY2" fmla="*/ 66675 h 215265"/>
                  <a:gd name="connsiteX3" fmla="*/ 1096327 w 1096327"/>
                  <a:gd name="connsiteY3" fmla="*/ 0 h 215265"/>
                  <a:gd name="connsiteX4" fmla="*/ 73342 w 1096327"/>
                  <a:gd name="connsiteY4" fmla="*/ 0 h 215265"/>
                  <a:gd name="connsiteX5" fmla="*/ 0 w 1096327"/>
                  <a:gd name="connsiteY5" fmla="*/ 73343 h 215265"/>
                  <a:gd name="connsiteX6" fmla="*/ 0 w 1096327"/>
                  <a:gd name="connsiteY6" fmla="*/ 141922 h 215265"/>
                  <a:gd name="connsiteX7" fmla="*/ 73342 w 1096327"/>
                  <a:gd name="connsiteY7" fmla="*/ 215265 h 215265"/>
                  <a:gd name="connsiteX8" fmla="*/ 1096327 w 1096327"/>
                  <a:gd name="connsiteY8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215265">
                    <a:moveTo>
                      <a:pt x="1096327" y="214313"/>
                    </a:moveTo>
                    <a:cubicBezTo>
                      <a:pt x="1072515" y="200025"/>
                      <a:pt x="1055370" y="175260"/>
                      <a:pt x="1055370" y="147638"/>
                    </a:cubicBezTo>
                    <a:lnTo>
                      <a:pt x="1055370" y="66675"/>
                    </a:lnTo>
                    <a:cubicBezTo>
                      <a:pt x="1055370" y="39053"/>
                      <a:pt x="1071563" y="14288"/>
                      <a:pt x="1096327" y="0"/>
                    </a:cubicBezTo>
                    <a:lnTo>
                      <a:pt x="73342" y="0"/>
                    </a:lnTo>
                    <a:cubicBezTo>
                      <a:pt x="33338" y="0"/>
                      <a:pt x="0" y="32385"/>
                      <a:pt x="0" y="73343"/>
                    </a:cubicBezTo>
                    <a:lnTo>
                      <a:pt x="0" y="141922"/>
                    </a:lnTo>
                    <a:cubicBezTo>
                      <a:pt x="0" y="181928"/>
                      <a:pt x="33338" y="215265"/>
                      <a:pt x="73342" y="215265"/>
                    </a:cubicBezTo>
                    <a:lnTo>
                      <a:pt x="1096327" y="215265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939EECF6-5409-1DE8-E0C2-30D966D31BCF}"/>
                  </a:ext>
                </a:extLst>
              </p:cNvPr>
              <p:cNvSpPr/>
              <p:nvPr/>
            </p:nvSpPr>
            <p:spPr>
              <a:xfrm>
                <a:off x="6345872" y="3583622"/>
                <a:ext cx="959167" cy="129540"/>
              </a:xfrm>
              <a:custGeom>
                <a:avLst/>
                <a:gdLst>
                  <a:gd name="connsiteX0" fmla="*/ 959168 w 959167"/>
                  <a:gd name="connsiteY0" fmla="*/ 129540 h 129540"/>
                  <a:gd name="connsiteX1" fmla="*/ 956310 w 959167"/>
                  <a:gd name="connsiteY1" fmla="*/ 119063 h 129540"/>
                  <a:gd name="connsiteX2" fmla="*/ 0 w 959167"/>
                  <a:gd name="connsiteY2" fmla="*/ 119063 h 129540"/>
                  <a:gd name="connsiteX3" fmla="*/ 0 w 959167"/>
                  <a:gd name="connsiteY3" fmla="*/ 129540 h 129540"/>
                  <a:gd name="connsiteX4" fmla="*/ 959168 w 959167"/>
                  <a:gd name="connsiteY4" fmla="*/ 129540 h 129540"/>
                  <a:gd name="connsiteX5" fmla="*/ 954405 w 959167"/>
                  <a:gd name="connsiteY5" fmla="*/ 89535 h 129540"/>
                  <a:gd name="connsiteX6" fmla="*/ 954405 w 959167"/>
                  <a:gd name="connsiteY6" fmla="*/ 79058 h 129540"/>
                  <a:gd name="connsiteX7" fmla="*/ 0 w 959167"/>
                  <a:gd name="connsiteY7" fmla="*/ 79058 h 129540"/>
                  <a:gd name="connsiteX8" fmla="*/ 0 w 959167"/>
                  <a:gd name="connsiteY8" fmla="*/ 89535 h 129540"/>
                  <a:gd name="connsiteX9" fmla="*/ 954405 w 959167"/>
                  <a:gd name="connsiteY9" fmla="*/ 89535 h 129540"/>
                  <a:gd name="connsiteX10" fmla="*/ 954405 w 959167"/>
                  <a:gd name="connsiteY10" fmla="*/ 49530 h 129540"/>
                  <a:gd name="connsiteX11" fmla="*/ 954405 w 959167"/>
                  <a:gd name="connsiteY11" fmla="*/ 39053 h 129540"/>
                  <a:gd name="connsiteX12" fmla="*/ 0 w 959167"/>
                  <a:gd name="connsiteY12" fmla="*/ 39053 h 129540"/>
                  <a:gd name="connsiteX13" fmla="*/ 0 w 959167"/>
                  <a:gd name="connsiteY13" fmla="*/ 49530 h 129540"/>
                  <a:gd name="connsiteX14" fmla="*/ 954405 w 959167"/>
                  <a:gd name="connsiteY14" fmla="*/ 49530 h 129540"/>
                  <a:gd name="connsiteX15" fmla="*/ 956310 w 959167"/>
                  <a:gd name="connsiteY15" fmla="*/ 10478 h 129540"/>
                  <a:gd name="connsiteX16" fmla="*/ 959168 w 959167"/>
                  <a:gd name="connsiteY16" fmla="*/ 0 h 129540"/>
                  <a:gd name="connsiteX17" fmla="*/ 0 w 959167"/>
                  <a:gd name="connsiteY17" fmla="*/ 0 h 129540"/>
                  <a:gd name="connsiteX18" fmla="*/ 0 w 959167"/>
                  <a:gd name="connsiteY18" fmla="*/ 10478 h 129540"/>
                  <a:gd name="connsiteX19" fmla="*/ 956310 w 959167"/>
                  <a:gd name="connsiteY19" fmla="*/ 1047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9167" h="129540">
                    <a:moveTo>
                      <a:pt x="959168" y="129540"/>
                    </a:moveTo>
                    <a:cubicBezTo>
                      <a:pt x="958215" y="125730"/>
                      <a:pt x="956310" y="122872"/>
                      <a:pt x="956310" y="119063"/>
                    </a:cubicBezTo>
                    <a:lnTo>
                      <a:pt x="0" y="119063"/>
                    </a:lnTo>
                    <a:lnTo>
                      <a:pt x="0" y="129540"/>
                    </a:lnTo>
                    <a:lnTo>
                      <a:pt x="959168" y="129540"/>
                    </a:lnTo>
                    <a:close/>
                    <a:moveTo>
                      <a:pt x="954405" y="89535"/>
                    </a:moveTo>
                    <a:lnTo>
                      <a:pt x="954405" y="79058"/>
                    </a:lnTo>
                    <a:lnTo>
                      <a:pt x="0" y="79058"/>
                    </a:lnTo>
                    <a:lnTo>
                      <a:pt x="0" y="89535"/>
                    </a:lnTo>
                    <a:lnTo>
                      <a:pt x="954405" y="89535"/>
                    </a:lnTo>
                    <a:close/>
                    <a:moveTo>
                      <a:pt x="954405" y="49530"/>
                    </a:moveTo>
                    <a:lnTo>
                      <a:pt x="954405" y="39053"/>
                    </a:lnTo>
                    <a:lnTo>
                      <a:pt x="0" y="39053"/>
                    </a:lnTo>
                    <a:lnTo>
                      <a:pt x="0" y="49530"/>
                    </a:lnTo>
                    <a:lnTo>
                      <a:pt x="954405" y="49530"/>
                    </a:lnTo>
                    <a:close/>
                    <a:moveTo>
                      <a:pt x="956310" y="10478"/>
                    </a:moveTo>
                    <a:cubicBezTo>
                      <a:pt x="957262" y="6668"/>
                      <a:pt x="958215" y="2858"/>
                      <a:pt x="959168" y="0"/>
                    </a:cubicBezTo>
                    <a:lnTo>
                      <a:pt x="0" y="0"/>
                    </a:lnTo>
                    <a:lnTo>
                      <a:pt x="0" y="10478"/>
                    </a:lnTo>
                    <a:lnTo>
                      <a:pt x="956310" y="10478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2030E61-4318-642D-7BF6-9AD0CC710B5A}"/>
                  </a:ext>
                </a:extLst>
              </p:cNvPr>
              <p:cNvSpPr/>
              <p:nvPr/>
            </p:nvSpPr>
            <p:spPr>
              <a:xfrm>
                <a:off x="6067742" y="3247390"/>
                <a:ext cx="1200150" cy="250507"/>
              </a:xfrm>
              <a:custGeom>
                <a:avLst/>
                <a:gdLst>
                  <a:gd name="connsiteX0" fmla="*/ 1104900 w 1200150"/>
                  <a:gd name="connsiteY0" fmla="*/ 0 h 250507"/>
                  <a:gd name="connsiteX1" fmla="*/ 0 w 1200150"/>
                  <a:gd name="connsiteY1" fmla="*/ 0 h 250507"/>
                  <a:gd name="connsiteX2" fmla="*/ 0 w 1200150"/>
                  <a:gd name="connsiteY2" fmla="*/ 41910 h 250507"/>
                  <a:gd name="connsiteX3" fmla="*/ 43815 w 1200150"/>
                  <a:gd name="connsiteY3" fmla="*/ 110490 h 250507"/>
                  <a:gd name="connsiteX4" fmla="*/ 43815 w 1200150"/>
                  <a:gd name="connsiteY4" fmla="*/ 140017 h 250507"/>
                  <a:gd name="connsiteX5" fmla="*/ 0 w 1200150"/>
                  <a:gd name="connsiteY5" fmla="*/ 208597 h 250507"/>
                  <a:gd name="connsiteX6" fmla="*/ 0 w 1200150"/>
                  <a:gd name="connsiteY6" fmla="*/ 250507 h 250507"/>
                  <a:gd name="connsiteX7" fmla="*/ 1104900 w 1200150"/>
                  <a:gd name="connsiteY7" fmla="*/ 250507 h 250507"/>
                  <a:gd name="connsiteX8" fmla="*/ 1200150 w 1200150"/>
                  <a:gd name="connsiteY8" fmla="*/ 155257 h 250507"/>
                  <a:gd name="connsiteX9" fmla="*/ 1200150 w 1200150"/>
                  <a:gd name="connsiteY9" fmla="*/ 96203 h 250507"/>
                  <a:gd name="connsiteX10" fmla="*/ 1104900 w 1200150"/>
                  <a:gd name="connsiteY10" fmla="*/ 0 h 250507"/>
                  <a:gd name="connsiteX11" fmla="*/ 1104900 w 1200150"/>
                  <a:gd name="connsiteY11" fmla="*/ 0 h 250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50" h="250507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40017"/>
                    </a:lnTo>
                    <a:cubicBezTo>
                      <a:pt x="43815" y="168592"/>
                      <a:pt x="26670" y="194310"/>
                      <a:pt x="0" y="208597"/>
                    </a:cubicBezTo>
                    <a:lnTo>
                      <a:pt x="0" y="250507"/>
                    </a:lnTo>
                    <a:lnTo>
                      <a:pt x="1104900" y="250507"/>
                    </a:lnTo>
                    <a:cubicBezTo>
                      <a:pt x="1157288" y="250507"/>
                      <a:pt x="1200150" y="207645"/>
                      <a:pt x="1200150" y="155257"/>
                    </a:cubicBezTo>
                    <a:lnTo>
                      <a:pt x="1200150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C86E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17456C3-8FF3-6AD0-F62F-A7D41B77D111}"/>
                  </a:ext>
                </a:extLst>
              </p:cNvPr>
              <p:cNvSpPr/>
              <p:nvPr/>
            </p:nvSpPr>
            <p:spPr>
              <a:xfrm>
                <a:off x="6067742" y="3247390"/>
                <a:ext cx="1201102" cy="125729"/>
              </a:xfrm>
              <a:custGeom>
                <a:avLst/>
                <a:gdLst>
                  <a:gd name="connsiteX0" fmla="*/ 1104900 w 1201102"/>
                  <a:gd name="connsiteY0" fmla="*/ 0 h 125729"/>
                  <a:gd name="connsiteX1" fmla="*/ 0 w 1201102"/>
                  <a:gd name="connsiteY1" fmla="*/ 0 h 125729"/>
                  <a:gd name="connsiteX2" fmla="*/ 0 w 1201102"/>
                  <a:gd name="connsiteY2" fmla="*/ 41910 h 125729"/>
                  <a:gd name="connsiteX3" fmla="*/ 43815 w 1201102"/>
                  <a:gd name="connsiteY3" fmla="*/ 110490 h 125729"/>
                  <a:gd name="connsiteX4" fmla="*/ 43815 w 1201102"/>
                  <a:gd name="connsiteY4" fmla="*/ 125730 h 125729"/>
                  <a:gd name="connsiteX5" fmla="*/ 1201103 w 1201102"/>
                  <a:gd name="connsiteY5" fmla="*/ 125730 h 125729"/>
                  <a:gd name="connsiteX6" fmla="*/ 1201103 w 1201102"/>
                  <a:gd name="connsiteY6" fmla="*/ 96203 h 125729"/>
                  <a:gd name="connsiteX7" fmla="*/ 1104900 w 1201102"/>
                  <a:gd name="connsiteY7" fmla="*/ 0 h 125729"/>
                  <a:gd name="connsiteX8" fmla="*/ 1104900 w 1201102"/>
                  <a:gd name="connsiteY8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1102" h="125729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25730"/>
                    </a:lnTo>
                    <a:lnTo>
                      <a:pt x="1201103" y="125730"/>
                    </a:lnTo>
                    <a:lnTo>
                      <a:pt x="1201103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160D0F6-87B6-E725-CF0D-1005FCBF64B9}"/>
                  </a:ext>
                </a:extLst>
              </p:cNvPr>
              <p:cNvSpPr/>
              <p:nvPr/>
            </p:nvSpPr>
            <p:spPr>
              <a:xfrm>
                <a:off x="6067742" y="3290252"/>
                <a:ext cx="1096327" cy="163829"/>
              </a:xfrm>
              <a:custGeom>
                <a:avLst/>
                <a:gdLst>
                  <a:gd name="connsiteX0" fmla="*/ 0 w 1096327"/>
                  <a:gd name="connsiteY0" fmla="*/ 953 h 163829"/>
                  <a:gd name="connsiteX1" fmla="*/ 40958 w 1096327"/>
                  <a:gd name="connsiteY1" fmla="*/ 67628 h 163829"/>
                  <a:gd name="connsiteX2" fmla="*/ 40958 w 1096327"/>
                  <a:gd name="connsiteY2" fmla="*/ 97155 h 163829"/>
                  <a:gd name="connsiteX3" fmla="*/ 0 w 1096327"/>
                  <a:gd name="connsiteY3" fmla="*/ 163830 h 163829"/>
                  <a:gd name="connsiteX4" fmla="*/ 1022985 w 1096327"/>
                  <a:gd name="connsiteY4" fmla="*/ 163830 h 163829"/>
                  <a:gd name="connsiteX5" fmla="*/ 1096328 w 1096327"/>
                  <a:gd name="connsiteY5" fmla="*/ 90488 h 163829"/>
                  <a:gd name="connsiteX6" fmla="*/ 1096328 w 1096327"/>
                  <a:gd name="connsiteY6" fmla="*/ 73342 h 163829"/>
                  <a:gd name="connsiteX7" fmla="*/ 1022985 w 1096327"/>
                  <a:gd name="connsiteY7" fmla="*/ 0 h 163829"/>
                  <a:gd name="connsiteX8" fmla="*/ 0 w 1096327"/>
                  <a:gd name="connsiteY8" fmla="*/ 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163829">
                    <a:moveTo>
                      <a:pt x="0" y="953"/>
                    </a:moveTo>
                    <a:cubicBezTo>
                      <a:pt x="24765" y="15240"/>
                      <a:pt x="40958" y="40005"/>
                      <a:pt x="40958" y="67628"/>
                    </a:cubicBezTo>
                    <a:lnTo>
                      <a:pt x="40958" y="97155"/>
                    </a:lnTo>
                    <a:cubicBezTo>
                      <a:pt x="40958" y="124778"/>
                      <a:pt x="24765" y="149542"/>
                      <a:pt x="0" y="163830"/>
                    </a:cubicBezTo>
                    <a:lnTo>
                      <a:pt x="1022985" y="163830"/>
                    </a:lnTo>
                    <a:cubicBezTo>
                      <a:pt x="1062990" y="163830"/>
                      <a:pt x="1096328" y="130492"/>
                      <a:pt x="1096328" y="90488"/>
                    </a:cubicBezTo>
                    <a:lnTo>
                      <a:pt x="1096328" y="73342"/>
                    </a:lnTo>
                    <a:cubicBezTo>
                      <a:pt x="1096328" y="33338"/>
                      <a:pt x="1063943" y="0"/>
                      <a:pt x="10229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8B0344C-8224-AFF8-7A4C-5D949C477A48}"/>
                  </a:ext>
                </a:extLst>
              </p:cNvPr>
              <p:cNvSpPr/>
              <p:nvPr/>
            </p:nvSpPr>
            <p:spPr>
              <a:xfrm>
                <a:off x="6100127" y="3324542"/>
                <a:ext cx="973455" cy="90487"/>
              </a:xfrm>
              <a:custGeom>
                <a:avLst/>
                <a:gdLst>
                  <a:gd name="connsiteX0" fmla="*/ 0 w 973455"/>
                  <a:gd name="connsiteY0" fmla="*/ 0 h 90487"/>
                  <a:gd name="connsiteX1" fmla="*/ 4763 w 973455"/>
                  <a:gd name="connsiteY1" fmla="*/ 10477 h 90487"/>
                  <a:gd name="connsiteX2" fmla="*/ 973455 w 973455"/>
                  <a:gd name="connsiteY2" fmla="*/ 10477 h 90487"/>
                  <a:gd name="connsiteX3" fmla="*/ 973455 w 973455"/>
                  <a:gd name="connsiteY3" fmla="*/ 0 h 90487"/>
                  <a:gd name="connsiteX4" fmla="*/ 0 w 973455"/>
                  <a:gd name="connsiteY4" fmla="*/ 0 h 90487"/>
                  <a:gd name="connsiteX5" fmla="*/ 7620 w 973455"/>
                  <a:gd name="connsiteY5" fmla="*/ 40005 h 90487"/>
                  <a:gd name="connsiteX6" fmla="*/ 7620 w 973455"/>
                  <a:gd name="connsiteY6" fmla="*/ 50482 h 90487"/>
                  <a:gd name="connsiteX7" fmla="*/ 972503 w 973455"/>
                  <a:gd name="connsiteY7" fmla="*/ 50482 h 90487"/>
                  <a:gd name="connsiteX8" fmla="*/ 972503 w 973455"/>
                  <a:gd name="connsiteY8" fmla="*/ 40005 h 90487"/>
                  <a:gd name="connsiteX9" fmla="*/ 7620 w 973455"/>
                  <a:gd name="connsiteY9" fmla="*/ 40005 h 90487"/>
                  <a:gd name="connsiteX10" fmla="*/ 5715 w 973455"/>
                  <a:gd name="connsiteY10" fmla="*/ 80010 h 90487"/>
                  <a:gd name="connsiteX11" fmla="*/ 1905 w 973455"/>
                  <a:gd name="connsiteY11" fmla="*/ 90488 h 90487"/>
                  <a:gd name="connsiteX12" fmla="*/ 972503 w 973455"/>
                  <a:gd name="connsiteY12" fmla="*/ 90488 h 90487"/>
                  <a:gd name="connsiteX13" fmla="*/ 972503 w 973455"/>
                  <a:gd name="connsiteY13" fmla="*/ 80010 h 90487"/>
                  <a:gd name="connsiteX14" fmla="*/ 5715 w 973455"/>
                  <a:gd name="connsiteY14" fmla="*/ 8001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3455" h="90487">
                    <a:moveTo>
                      <a:pt x="0" y="0"/>
                    </a:moveTo>
                    <a:cubicBezTo>
                      <a:pt x="1905" y="3810"/>
                      <a:pt x="3810" y="7620"/>
                      <a:pt x="4763" y="10477"/>
                    </a:cubicBezTo>
                    <a:lnTo>
                      <a:pt x="973455" y="10477"/>
                    </a:lnTo>
                    <a:lnTo>
                      <a:pt x="973455" y="0"/>
                    </a:lnTo>
                    <a:lnTo>
                      <a:pt x="0" y="0"/>
                    </a:lnTo>
                    <a:close/>
                    <a:moveTo>
                      <a:pt x="7620" y="40005"/>
                    </a:moveTo>
                    <a:lnTo>
                      <a:pt x="7620" y="50482"/>
                    </a:lnTo>
                    <a:lnTo>
                      <a:pt x="972503" y="50482"/>
                    </a:lnTo>
                    <a:lnTo>
                      <a:pt x="972503" y="40005"/>
                    </a:lnTo>
                    <a:lnTo>
                      <a:pt x="7620" y="40005"/>
                    </a:lnTo>
                    <a:close/>
                    <a:moveTo>
                      <a:pt x="5715" y="80010"/>
                    </a:moveTo>
                    <a:cubicBezTo>
                      <a:pt x="4763" y="83820"/>
                      <a:pt x="3810" y="87630"/>
                      <a:pt x="1905" y="90488"/>
                    </a:cubicBezTo>
                    <a:lnTo>
                      <a:pt x="972503" y="90488"/>
                    </a:lnTo>
                    <a:lnTo>
                      <a:pt x="972503" y="80010"/>
                    </a:lnTo>
                    <a:lnTo>
                      <a:pt x="5715" y="80010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9156CCA-5AD5-64F4-0AF0-F2138C42EDED}"/>
                  </a:ext>
                </a:extLst>
              </p:cNvPr>
              <p:cNvSpPr/>
              <p:nvPr/>
            </p:nvSpPr>
            <p:spPr>
              <a:xfrm>
                <a:off x="6402070" y="3922712"/>
                <a:ext cx="954404" cy="260032"/>
              </a:xfrm>
              <a:custGeom>
                <a:avLst/>
                <a:gdLst>
                  <a:gd name="connsiteX0" fmla="*/ 954405 w 954404"/>
                  <a:gd name="connsiteY0" fmla="*/ 21907 h 260032"/>
                  <a:gd name="connsiteX1" fmla="*/ 0 w 954404"/>
                  <a:gd name="connsiteY1" fmla="*/ 21907 h 260032"/>
                  <a:gd name="connsiteX2" fmla="*/ 0 w 954404"/>
                  <a:gd name="connsiteY2" fmla="*/ 0 h 260032"/>
                  <a:gd name="connsiteX3" fmla="*/ 954405 w 954404"/>
                  <a:gd name="connsiteY3" fmla="*/ 0 h 260032"/>
                  <a:gd name="connsiteX4" fmla="*/ 954405 w 954404"/>
                  <a:gd name="connsiteY4" fmla="*/ 21907 h 260032"/>
                  <a:gd name="connsiteX5" fmla="*/ 954405 w 954404"/>
                  <a:gd name="connsiteY5" fmla="*/ 180975 h 260032"/>
                  <a:gd name="connsiteX6" fmla="*/ 0 w 954404"/>
                  <a:gd name="connsiteY6" fmla="*/ 180975 h 260032"/>
                  <a:gd name="connsiteX7" fmla="*/ 0 w 954404"/>
                  <a:gd name="connsiteY7" fmla="*/ 159068 h 260032"/>
                  <a:gd name="connsiteX8" fmla="*/ 954405 w 954404"/>
                  <a:gd name="connsiteY8" fmla="*/ 159068 h 260032"/>
                  <a:gd name="connsiteX9" fmla="*/ 954405 w 954404"/>
                  <a:gd name="connsiteY9" fmla="*/ 180975 h 260032"/>
                  <a:gd name="connsiteX10" fmla="*/ 954405 w 954404"/>
                  <a:gd name="connsiteY10" fmla="*/ 260032 h 260032"/>
                  <a:gd name="connsiteX11" fmla="*/ 0 w 954404"/>
                  <a:gd name="connsiteY11" fmla="*/ 260032 h 260032"/>
                  <a:gd name="connsiteX12" fmla="*/ 0 w 954404"/>
                  <a:gd name="connsiteY12" fmla="*/ 238125 h 260032"/>
                  <a:gd name="connsiteX13" fmla="*/ 954405 w 954404"/>
                  <a:gd name="connsiteY13" fmla="*/ 238125 h 260032"/>
                  <a:gd name="connsiteX14" fmla="*/ 954405 w 954404"/>
                  <a:gd name="connsiteY14" fmla="*/ 260032 h 260032"/>
                  <a:gd name="connsiteX15" fmla="*/ 954405 w 954404"/>
                  <a:gd name="connsiteY15" fmla="*/ 100965 h 260032"/>
                  <a:gd name="connsiteX16" fmla="*/ 0 w 954404"/>
                  <a:gd name="connsiteY16" fmla="*/ 100965 h 260032"/>
                  <a:gd name="connsiteX17" fmla="*/ 0 w 954404"/>
                  <a:gd name="connsiteY17" fmla="*/ 80010 h 260032"/>
                  <a:gd name="connsiteX18" fmla="*/ 954405 w 954404"/>
                  <a:gd name="connsiteY18" fmla="*/ 80010 h 260032"/>
                  <a:gd name="connsiteX19" fmla="*/ 954405 w 954404"/>
                  <a:gd name="connsiteY19" fmla="*/ 100965 h 2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260032">
                    <a:moveTo>
                      <a:pt x="954405" y="21907"/>
                    </a:moveTo>
                    <a:lnTo>
                      <a:pt x="0" y="21907"/>
                    </a:lnTo>
                    <a:lnTo>
                      <a:pt x="0" y="0"/>
                    </a:lnTo>
                    <a:lnTo>
                      <a:pt x="954405" y="0"/>
                    </a:lnTo>
                    <a:lnTo>
                      <a:pt x="954405" y="21907"/>
                    </a:lnTo>
                    <a:close/>
                    <a:moveTo>
                      <a:pt x="954405" y="180975"/>
                    </a:moveTo>
                    <a:lnTo>
                      <a:pt x="0" y="180975"/>
                    </a:lnTo>
                    <a:lnTo>
                      <a:pt x="0" y="159068"/>
                    </a:lnTo>
                    <a:lnTo>
                      <a:pt x="954405" y="159068"/>
                    </a:lnTo>
                    <a:lnTo>
                      <a:pt x="954405" y="180975"/>
                    </a:lnTo>
                    <a:close/>
                    <a:moveTo>
                      <a:pt x="954405" y="260032"/>
                    </a:moveTo>
                    <a:lnTo>
                      <a:pt x="0" y="260032"/>
                    </a:lnTo>
                    <a:lnTo>
                      <a:pt x="0" y="238125"/>
                    </a:lnTo>
                    <a:lnTo>
                      <a:pt x="954405" y="238125"/>
                    </a:lnTo>
                    <a:lnTo>
                      <a:pt x="954405" y="260032"/>
                    </a:lnTo>
                    <a:close/>
                    <a:moveTo>
                      <a:pt x="954405" y="100965"/>
                    </a:moveTo>
                    <a:lnTo>
                      <a:pt x="0" y="100965"/>
                    </a:lnTo>
                    <a:lnTo>
                      <a:pt x="0" y="80010"/>
                    </a:lnTo>
                    <a:lnTo>
                      <a:pt x="954405" y="80010"/>
                    </a:lnTo>
                    <a:lnTo>
                      <a:pt x="954405" y="100965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52A9702-3BA9-219F-B917-F24AACF644A3}"/>
                  </a:ext>
                </a:extLst>
              </p:cNvPr>
              <p:cNvSpPr/>
              <p:nvPr/>
            </p:nvSpPr>
            <p:spPr>
              <a:xfrm>
                <a:off x="6446837" y="4020819"/>
                <a:ext cx="158115" cy="170497"/>
              </a:xfrm>
              <a:custGeom>
                <a:avLst/>
                <a:gdLst>
                  <a:gd name="connsiteX0" fmla="*/ 0 w 158115"/>
                  <a:gd name="connsiteY0" fmla="*/ 0 h 170497"/>
                  <a:gd name="connsiteX1" fmla="*/ 158115 w 158115"/>
                  <a:gd name="connsiteY1" fmla="*/ 0 h 170497"/>
                  <a:gd name="connsiteX2" fmla="*/ 158115 w 158115"/>
                  <a:gd name="connsiteY2" fmla="*/ 170498 h 170497"/>
                  <a:gd name="connsiteX3" fmla="*/ 79058 w 158115"/>
                  <a:gd name="connsiteY3" fmla="*/ 84773 h 170497"/>
                  <a:gd name="connsiteX4" fmla="*/ 0 w 158115"/>
                  <a:gd name="connsiteY4" fmla="*/ 170498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170497">
                    <a:moveTo>
                      <a:pt x="0" y="0"/>
                    </a:moveTo>
                    <a:lnTo>
                      <a:pt x="158115" y="0"/>
                    </a:lnTo>
                    <a:lnTo>
                      <a:pt x="158115" y="170498"/>
                    </a:lnTo>
                    <a:lnTo>
                      <a:pt x="79058" y="84773"/>
                    </a:lnTo>
                    <a:lnTo>
                      <a:pt x="0" y="170498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图形 27">
              <a:extLst>
                <a:ext uri="{FF2B5EF4-FFF2-40B4-BE49-F238E27FC236}">
                  <a16:creationId xmlns:a16="http://schemas.microsoft.com/office/drawing/2014/main" id="{976E9F9F-8CF4-E767-E775-717A4E43AC11}"/>
                </a:ext>
              </a:extLst>
            </p:cNvPr>
            <p:cNvGrpSpPr/>
            <p:nvPr/>
          </p:nvGrpSpPr>
          <p:grpSpPr>
            <a:xfrm>
              <a:off x="6947852" y="2890202"/>
              <a:ext cx="1381125" cy="614362"/>
              <a:chOff x="6947852" y="2890202"/>
              <a:chExt cx="1381125" cy="614362"/>
            </a:xfrm>
            <a:solidFill>
              <a:srgbClr val="808080"/>
            </a:soli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5443196-3DC8-4E4C-EF38-1D748291B09C}"/>
                  </a:ext>
                </a:extLst>
              </p:cNvPr>
              <p:cNvSpPr/>
              <p:nvPr/>
            </p:nvSpPr>
            <p:spPr>
              <a:xfrm>
                <a:off x="6947852" y="2890202"/>
                <a:ext cx="1195387" cy="32384"/>
              </a:xfrm>
              <a:custGeom>
                <a:avLst/>
                <a:gdLst>
                  <a:gd name="connsiteX0" fmla="*/ 16192 w 1195387"/>
                  <a:gd name="connsiteY0" fmla="*/ 32385 h 32384"/>
                  <a:gd name="connsiteX1" fmla="*/ 0 w 1195387"/>
                  <a:gd name="connsiteY1" fmla="*/ 16192 h 32384"/>
                  <a:gd name="connsiteX2" fmla="*/ 16192 w 1195387"/>
                  <a:gd name="connsiteY2" fmla="*/ 0 h 32384"/>
                  <a:gd name="connsiteX3" fmla="*/ 1179195 w 1195387"/>
                  <a:gd name="connsiteY3" fmla="*/ 0 h 32384"/>
                  <a:gd name="connsiteX4" fmla="*/ 1195388 w 1195387"/>
                  <a:gd name="connsiteY4" fmla="*/ 16192 h 32384"/>
                  <a:gd name="connsiteX5" fmla="*/ 1179195 w 1195387"/>
                  <a:gd name="connsiteY5" fmla="*/ 32385 h 32384"/>
                  <a:gd name="connsiteX6" fmla="*/ 16192 w 119538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5387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1179195" y="0"/>
                    </a:lnTo>
                    <a:cubicBezTo>
                      <a:pt x="1187767" y="0"/>
                      <a:pt x="1195388" y="7620"/>
                      <a:pt x="1195388" y="16192"/>
                    </a:cubicBezTo>
                    <a:cubicBezTo>
                      <a:pt x="1195388" y="24765"/>
                      <a:pt x="1187767" y="32385"/>
                      <a:pt x="117919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A7EEE4A-5971-B1AB-CC5C-87DA90F5EBD8}"/>
                  </a:ext>
                </a:extLst>
              </p:cNvPr>
              <p:cNvSpPr/>
              <p:nvPr/>
            </p:nvSpPr>
            <p:spPr>
              <a:xfrm>
                <a:off x="7409815" y="3071177"/>
                <a:ext cx="919162" cy="32384"/>
              </a:xfrm>
              <a:custGeom>
                <a:avLst/>
                <a:gdLst>
                  <a:gd name="connsiteX0" fmla="*/ 16192 w 919162"/>
                  <a:gd name="connsiteY0" fmla="*/ 32385 h 32384"/>
                  <a:gd name="connsiteX1" fmla="*/ 0 w 919162"/>
                  <a:gd name="connsiteY1" fmla="*/ 16192 h 32384"/>
                  <a:gd name="connsiteX2" fmla="*/ 16192 w 919162"/>
                  <a:gd name="connsiteY2" fmla="*/ 0 h 32384"/>
                  <a:gd name="connsiteX3" fmla="*/ 902970 w 919162"/>
                  <a:gd name="connsiteY3" fmla="*/ 0 h 32384"/>
                  <a:gd name="connsiteX4" fmla="*/ 919163 w 919162"/>
                  <a:gd name="connsiteY4" fmla="*/ 16192 h 32384"/>
                  <a:gd name="connsiteX5" fmla="*/ 902970 w 919162"/>
                  <a:gd name="connsiteY5" fmla="*/ 32385 h 32384"/>
                  <a:gd name="connsiteX6" fmla="*/ 16192 w 91916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62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902970" y="0"/>
                    </a:lnTo>
                    <a:cubicBezTo>
                      <a:pt x="911542" y="0"/>
                      <a:pt x="919163" y="7620"/>
                      <a:pt x="919163" y="16192"/>
                    </a:cubicBezTo>
                    <a:cubicBezTo>
                      <a:pt x="919163" y="24765"/>
                      <a:pt x="911542" y="32385"/>
                      <a:pt x="902970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5A771AD-44FB-2F91-1822-7554F2AF73F5}"/>
                  </a:ext>
                </a:extLst>
              </p:cNvPr>
              <p:cNvSpPr/>
              <p:nvPr/>
            </p:nvSpPr>
            <p:spPr>
              <a:xfrm>
                <a:off x="7423150" y="3266440"/>
                <a:ext cx="764857" cy="32384"/>
              </a:xfrm>
              <a:custGeom>
                <a:avLst/>
                <a:gdLst>
                  <a:gd name="connsiteX0" fmla="*/ 16192 w 764857"/>
                  <a:gd name="connsiteY0" fmla="*/ 32385 h 32384"/>
                  <a:gd name="connsiteX1" fmla="*/ 0 w 764857"/>
                  <a:gd name="connsiteY1" fmla="*/ 16192 h 32384"/>
                  <a:gd name="connsiteX2" fmla="*/ 16192 w 764857"/>
                  <a:gd name="connsiteY2" fmla="*/ 0 h 32384"/>
                  <a:gd name="connsiteX3" fmla="*/ 748665 w 764857"/>
                  <a:gd name="connsiteY3" fmla="*/ 0 h 32384"/>
                  <a:gd name="connsiteX4" fmla="*/ 764857 w 764857"/>
                  <a:gd name="connsiteY4" fmla="*/ 16192 h 32384"/>
                  <a:gd name="connsiteX5" fmla="*/ 748665 w 764857"/>
                  <a:gd name="connsiteY5" fmla="*/ 32385 h 32384"/>
                  <a:gd name="connsiteX6" fmla="*/ 16192 w 76485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857" h="32384">
                    <a:moveTo>
                      <a:pt x="16192" y="32385"/>
                    </a:moveTo>
                    <a:cubicBezTo>
                      <a:pt x="7620" y="32385"/>
                      <a:pt x="0" y="25717"/>
                      <a:pt x="0" y="16192"/>
                    </a:cubicBezTo>
                    <a:cubicBezTo>
                      <a:pt x="0" y="7620"/>
                      <a:pt x="7620" y="0"/>
                      <a:pt x="16192" y="0"/>
                    </a:cubicBezTo>
                    <a:lnTo>
                      <a:pt x="748665" y="0"/>
                    </a:lnTo>
                    <a:cubicBezTo>
                      <a:pt x="757238" y="0"/>
                      <a:pt x="764857" y="7620"/>
                      <a:pt x="764857" y="16192"/>
                    </a:cubicBezTo>
                    <a:cubicBezTo>
                      <a:pt x="764857" y="25717"/>
                      <a:pt x="757238" y="32385"/>
                      <a:pt x="74866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2D919CD-3E2E-8582-5BC1-87AD3D1C4C2F}"/>
                  </a:ext>
                </a:extLst>
              </p:cNvPr>
              <p:cNvSpPr/>
              <p:nvPr/>
            </p:nvSpPr>
            <p:spPr>
              <a:xfrm>
                <a:off x="7512684" y="3472180"/>
                <a:ext cx="732472" cy="32384"/>
              </a:xfrm>
              <a:custGeom>
                <a:avLst/>
                <a:gdLst>
                  <a:gd name="connsiteX0" fmla="*/ 16193 w 732472"/>
                  <a:gd name="connsiteY0" fmla="*/ 32385 h 32384"/>
                  <a:gd name="connsiteX1" fmla="*/ 0 w 732472"/>
                  <a:gd name="connsiteY1" fmla="*/ 16192 h 32384"/>
                  <a:gd name="connsiteX2" fmla="*/ 16193 w 732472"/>
                  <a:gd name="connsiteY2" fmla="*/ 0 h 32384"/>
                  <a:gd name="connsiteX3" fmla="*/ 716280 w 732472"/>
                  <a:gd name="connsiteY3" fmla="*/ 0 h 32384"/>
                  <a:gd name="connsiteX4" fmla="*/ 732472 w 732472"/>
                  <a:gd name="connsiteY4" fmla="*/ 16192 h 32384"/>
                  <a:gd name="connsiteX5" fmla="*/ 716280 w 732472"/>
                  <a:gd name="connsiteY5" fmla="*/ 32385 h 32384"/>
                  <a:gd name="connsiteX6" fmla="*/ 16193 w 73247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2472" h="32384">
                    <a:moveTo>
                      <a:pt x="16193" y="32385"/>
                    </a:moveTo>
                    <a:cubicBezTo>
                      <a:pt x="7620" y="32385"/>
                      <a:pt x="0" y="24765"/>
                      <a:pt x="0" y="16192"/>
                    </a:cubicBezTo>
                    <a:cubicBezTo>
                      <a:pt x="0" y="6667"/>
                      <a:pt x="7620" y="0"/>
                      <a:pt x="16193" y="0"/>
                    </a:cubicBezTo>
                    <a:lnTo>
                      <a:pt x="716280" y="0"/>
                    </a:lnTo>
                    <a:cubicBezTo>
                      <a:pt x="725805" y="0"/>
                      <a:pt x="732472" y="6667"/>
                      <a:pt x="732472" y="16192"/>
                    </a:cubicBezTo>
                    <a:cubicBezTo>
                      <a:pt x="732472" y="24765"/>
                      <a:pt x="725805" y="32385"/>
                      <a:pt x="716280" y="32385"/>
                    </a:cubicBezTo>
                    <a:lnTo>
                      <a:pt x="16193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39A489-2F12-128A-16F5-EA29CF182E6D}"/>
                </a:ext>
              </a:extLst>
            </p:cNvPr>
            <p:cNvSpPr/>
            <p:nvPr/>
          </p:nvSpPr>
          <p:spPr>
            <a:xfrm>
              <a:off x="8450897" y="2841625"/>
              <a:ext cx="340042" cy="421005"/>
            </a:xfrm>
            <a:custGeom>
              <a:avLst/>
              <a:gdLst>
                <a:gd name="connsiteX0" fmla="*/ 241935 w 340042"/>
                <a:gd name="connsiteY0" fmla="*/ 256222 h 421005"/>
                <a:gd name="connsiteX1" fmla="*/ 98108 w 340042"/>
                <a:gd name="connsiteY1" fmla="*/ 256222 h 421005"/>
                <a:gd name="connsiteX2" fmla="*/ 170497 w 340042"/>
                <a:gd name="connsiteY2" fmla="*/ 70485 h 421005"/>
                <a:gd name="connsiteX3" fmla="*/ 241935 w 340042"/>
                <a:gd name="connsiteY3" fmla="*/ 256222 h 421005"/>
                <a:gd name="connsiteX4" fmla="*/ 255270 w 340042"/>
                <a:gd name="connsiteY4" fmla="*/ 294322 h 421005"/>
                <a:gd name="connsiteX5" fmla="*/ 299085 w 340042"/>
                <a:gd name="connsiteY5" fmla="*/ 405765 h 421005"/>
                <a:gd name="connsiteX6" fmla="*/ 319088 w 340042"/>
                <a:gd name="connsiteY6" fmla="*/ 420053 h 421005"/>
                <a:gd name="connsiteX7" fmla="*/ 340043 w 340042"/>
                <a:gd name="connsiteY7" fmla="*/ 399097 h 421005"/>
                <a:gd name="connsiteX8" fmla="*/ 338138 w 340042"/>
                <a:gd name="connsiteY8" fmla="*/ 389572 h 421005"/>
                <a:gd name="connsiteX9" fmla="*/ 189547 w 340042"/>
                <a:gd name="connsiteY9" fmla="*/ 14288 h 421005"/>
                <a:gd name="connsiteX10" fmla="*/ 169545 w 340042"/>
                <a:gd name="connsiteY10" fmla="*/ 0 h 421005"/>
                <a:gd name="connsiteX11" fmla="*/ 150495 w 340042"/>
                <a:gd name="connsiteY11" fmla="*/ 14288 h 421005"/>
                <a:gd name="connsiteX12" fmla="*/ 1905 w 340042"/>
                <a:gd name="connsiteY12" fmla="*/ 390525 h 421005"/>
                <a:gd name="connsiteX13" fmla="*/ 0 w 340042"/>
                <a:gd name="connsiteY13" fmla="*/ 400050 h 421005"/>
                <a:gd name="connsiteX14" fmla="*/ 20955 w 340042"/>
                <a:gd name="connsiteY14" fmla="*/ 421005 h 421005"/>
                <a:gd name="connsiteX15" fmla="*/ 40958 w 340042"/>
                <a:gd name="connsiteY15" fmla="*/ 405765 h 421005"/>
                <a:gd name="connsiteX16" fmla="*/ 85725 w 340042"/>
                <a:gd name="connsiteY16" fmla="*/ 294322 h 421005"/>
                <a:gd name="connsiteX17" fmla="*/ 255270 w 340042"/>
                <a:gd name="connsiteY17" fmla="*/ 294322 h 42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0042" h="421005">
                  <a:moveTo>
                    <a:pt x="241935" y="256222"/>
                  </a:moveTo>
                  <a:lnTo>
                    <a:pt x="98108" y="256222"/>
                  </a:lnTo>
                  <a:lnTo>
                    <a:pt x="170497" y="70485"/>
                  </a:lnTo>
                  <a:lnTo>
                    <a:pt x="241935" y="256222"/>
                  </a:lnTo>
                  <a:close/>
                  <a:moveTo>
                    <a:pt x="255270" y="294322"/>
                  </a:moveTo>
                  <a:lnTo>
                    <a:pt x="299085" y="405765"/>
                  </a:lnTo>
                  <a:cubicBezTo>
                    <a:pt x="301943" y="414338"/>
                    <a:pt x="308610" y="420053"/>
                    <a:pt x="319088" y="420053"/>
                  </a:cubicBezTo>
                  <a:cubicBezTo>
                    <a:pt x="331470" y="420053"/>
                    <a:pt x="340043" y="410528"/>
                    <a:pt x="340043" y="399097"/>
                  </a:cubicBezTo>
                  <a:cubicBezTo>
                    <a:pt x="340043" y="397193"/>
                    <a:pt x="339090" y="393382"/>
                    <a:pt x="338138" y="389572"/>
                  </a:cubicBezTo>
                  <a:lnTo>
                    <a:pt x="189547" y="14288"/>
                  </a:lnTo>
                  <a:cubicBezTo>
                    <a:pt x="186690" y="6667"/>
                    <a:pt x="180022" y="0"/>
                    <a:pt x="169545" y="0"/>
                  </a:cubicBezTo>
                  <a:cubicBezTo>
                    <a:pt x="159068" y="0"/>
                    <a:pt x="153353" y="6667"/>
                    <a:pt x="150495" y="14288"/>
                  </a:cubicBezTo>
                  <a:lnTo>
                    <a:pt x="1905" y="390525"/>
                  </a:lnTo>
                  <a:cubicBezTo>
                    <a:pt x="953" y="393382"/>
                    <a:pt x="0" y="397193"/>
                    <a:pt x="0" y="400050"/>
                  </a:cubicBezTo>
                  <a:cubicBezTo>
                    <a:pt x="0" y="411480"/>
                    <a:pt x="9525" y="421005"/>
                    <a:pt x="20955" y="421005"/>
                  </a:cubicBezTo>
                  <a:cubicBezTo>
                    <a:pt x="31433" y="421005"/>
                    <a:pt x="38100" y="414338"/>
                    <a:pt x="40958" y="405765"/>
                  </a:cubicBezTo>
                  <a:lnTo>
                    <a:pt x="85725" y="294322"/>
                  </a:lnTo>
                  <a:lnTo>
                    <a:pt x="255270" y="294322"/>
                  </a:lnTo>
                  <a:close/>
                </a:path>
              </a:pathLst>
            </a:custGeom>
            <a:solidFill>
              <a:srgbClr val="45B4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D5A26E57-770A-3AB2-1217-7EB608497ABA}"/>
              </a:ext>
            </a:extLst>
          </p:cNvPr>
          <p:cNvSpPr txBox="1"/>
          <p:nvPr/>
        </p:nvSpPr>
        <p:spPr>
          <a:xfrm>
            <a:off x="6794455" y="1649585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大学生实习总结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0B50FD1-E11F-6EA0-4CFE-5EF497BB2396}"/>
              </a:ext>
            </a:extLst>
          </p:cNvPr>
          <p:cNvSpPr txBox="1"/>
          <p:nvPr/>
        </p:nvSpPr>
        <p:spPr>
          <a:xfrm>
            <a:off x="6692322" y="3523252"/>
            <a:ext cx="43387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F1BA153-ED66-9FB9-24CD-1FB38702C22F}"/>
              </a:ext>
            </a:extLst>
          </p:cNvPr>
          <p:cNvGrpSpPr/>
          <p:nvPr/>
        </p:nvGrpSpPr>
        <p:grpSpPr>
          <a:xfrm>
            <a:off x="6759322" y="4912351"/>
            <a:ext cx="4155844" cy="342544"/>
            <a:chOff x="4289813" y="5868701"/>
            <a:chExt cx="2243456" cy="342544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54F8947-82F3-876A-EF0F-F5A670408A3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92C0482-0A4E-5542-F932-E9D5BB1C51A7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89ED9C21-BB0A-EE5A-2555-B2EE51FE155A}"/>
              </a:ext>
            </a:extLst>
          </p:cNvPr>
          <p:cNvSpPr txBox="1"/>
          <p:nvPr/>
        </p:nvSpPr>
        <p:spPr>
          <a:xfrm>
            <a:off x="6836145" y="2729997"/>
            <a:ext cx="4002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实习汇报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实习总结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个人总结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学生汇报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80C7EC-5239-7173-585D-CC6A90EEE41F}"/>
              </a:ext>
            </a:extLst>
          </p:cNvPr>
          <p:cNvSpPr/>
          <p:nvPr/>
        </p:nvSpPr>
        <p:spPr>
          <a:xfrm>
            <a:off x="385568" y="2315740"/>
            <a:ext cx="843544" cy="843544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8C3B969-F60C-2C92-6109-D1A128CFEBCE}"/>
              </a:ext>
            </a:extLst>
          </p:cNvPr>
          <p:cNvSpPr/>
          <p:nvPr/>
        </p:nvSpPr>
        <p:spPr>
          <a:xfrm>
            <a:off x="4813083" y="989044"/>
            <a:ext cx="341480" cy="341480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00734E2-0020-78F3-0855-4F18714FBB56}"/>
              </a:ext>
            </a:extLst>
          </p:cNvPr>
          <p:cNvSpPr/>
          <p:nvPr/>
        </p:nvSpPr>
        <p:spPr>
          <a:xfrm>
            <a:off x="598604" y="742835"/>
            <a:ext cx="271060" cy="271060"/>
          </a:xfrm>
          <a:prstGeom prst="ellipse">
            <a:avLst/>
          </a:prstGeom>
          <a:noFill/>
          <a:ln w="762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94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E40259-626E-B5D9-C32A-493942B21C29}"/>
              </a:ext>
            </a:extLst>
          </p:cNvPr>
          <p:cNvGrpSpPr/>
          <p:nvPr/>
        </p:nvGrpSpPr>
        <p:grpSpPr>
          <a:xfrm>
            <a:off x="1595119" y="160226"/>
            <a:ext cx="347070" cy="447833"/>
            <a:chOff x="8421189" y="2030906"/>
            <a:chExt cx="347070" cy="447833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D2B558B-25E2-FD86-B4A1-59AA428A6562}"/>
                </a:ext>
              </a:extLst>
            </p:cNvPr>
            <p:cNvSpPr/>
            <p:nvPr/>
          </p:nvSpPr>
          <p:spPr>
            <a:xfrm>
              <a:off x="8421189" y="2030906"/>
              <a:ext cx="347070" cy="447833"/>
            </a:xfrm>
            <a:custGeom>
              <a:avLst/>
              <a:gdLst>
                <a:gd name="connsiteX0" fmla="*/ 33588 w 347070"/>
                <a:gd name="connsiteY0" fmla="*/ 414246 h 447833"/>
                <a:gd name="connsiteX1" fmla="*/ 33588 w 347070"/>
                <a:gd name="connsiteY1" fmla="*/ 33588 h 447833"/>
                <a:gd name="connsiteX2" fmla="*/ 173535 w 347070"/>
                <a:gd name="connsiteY2" fmla="*/ 33588 h 447833"/>
                <a:gd name="connsiteX3" fmla="*/ 173535 w 347070"/>
                <a:gd name="connsiteY3" fmla="*/ 151144 h 447833"/>
                <a:gd name="connsiteX4" fmla="*/ 313483 w 347070"/>
                <a:gd name="connsiteY4" fmla="*/ 151144 h 447833"/>
                <a:gd name="connsiteX5" fmla="*/ 313483 w 347070"/>
                <a:gd name="connsiteY5" fmla="*/ 414246 h 447833"/>
                <a:gd name="connsiteX6" fmla="*/ 33588 w 347070"/>
                <a:gd name="connsiteY6" fmla="*/ 414246 h 447833"/>
                <a:gd name="connsiteX7" fmla="*/ 207123 w 347070"/>
                <a:gd name="connsiteY7" fmla="*/ 47582 h 447833"/>
                <a:gd name="connsiteX8" fmla="*/ 277097 w 347070"/>
                <a:gd name="connsiteY8" fmla="*/ 117556 h 447833"/>
                <a:gd name="connsiteX9" fmla="*/ 207123 w 347070"/>
                <a:gd name="connsiteY9" fmla="*/ 117556 h 447833"/>
                <a:gd name="connsiteX10" fmla="*/ 207123 w 347070"/>
                <a:gd name="connsiteY10" fmla="*/ 47582 h 447833"/>
                <a:gd name="connsiteX11" fmla="*/ 207123 w 347070"/>
                <a:gd name="connsiteY11" fmla="*/ 0 h 447833"/>
                <a:gd name="connsiteX12" fmla="*/ 0 w 347070"/>
                <a:gd name="connsiteY12" fmla="*/ 0 h 447833"/>
                <a:gd name="connsiteX13" fmla="*/ 0 w 347070"/>
                <a:gd name="connsiteY13" fmla="*/ 447833 h 447833"/>
                <a:gd name="connsiteX14" fmla="*/ 347071 w 347070"/>
                <a:gd name="connsiteY14" fmla="*/ 447833 h 447833"/>
                <a:gd name="connsiteX15" fmla="*/ 347071 w 347070"/>
                <a:gd name="connsiteY15" fmla="*/ 123154 h 447833"/>
                <a:gd name="connsiteX16" fmla="*/ 207123 w 347070"/>
                <a:gd name="connsiteY16" fmla="*/ 0 h 4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7070" h="447833">
                  <a:moveTo>
                    <a:pt x="33588" y="414246"/>
                  </a:moveTo>
                  <a:lnTo>
                    <a:pt x="33588" y="33588"/>
                  </a:lnTo>
                  <a:lnTo>
                    <a:pt x="173535" y="33588"/>
                  </a:lnTo>
                  <a:lnTo>
                    <a:pt x="173535" y="151144"/>
                  </a:lnTo>
                  <a:lnTo>
                    <a:pt x="313483" y="151144"/>
                  </a:lnTo>
                  <a:lnTo>
                    <a:pt x="313483" y="414246"/>
                  </a:lnTo>
                  <a:lnTo>
                    <a:pt x="33588" y="414246"/>
                  </a:lnTo>
                  <a:close/>
                  <a:moveTo>
                    <a:pt x="207123" y="47582"/>
                  </a:moveTo>
                  <a:lnTo>
                    <a:pt x="277097" y="117556"/>
                  </a:lnTo>
                  <a:lnTo>
                    <a:pt x="207123" y="117556"/>
                  </a:lnTo>
                  <a:lnTo>
                    <a:pt x="207123" y="47582"/>
                  </a:lnTo>
                  <a:close/>
                  <a:moveTo>
                    <a:pt x="207123" y="0"/>
                  </a:moveTo>
                  <a:lnTo>
                    <a:pt x="0" y="0"/>
                  </a:lnTo>
                  <a:lnTo>
                    <a:pt x="0" y="447833"/>
                  </a:lnTo>
                  <a:lnTo>
                    <a:pt x="347071" y="447833"/>
                  </a:lnTo>
                  <a:lnTo>
                    <a:pt x="347071" y="123154"/>
                  </a:lnTo>
                  <a:lnTo>
                    <a:pt x="20712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F0CCD05-1BAA-AC1C-DF9B-29912BD2C9F2}"/>
                </a:ext>
              </a:extLst>
            </p:cNvPr>
            <p:cNvSpPr/>
            <p:nvPr/>
          </p:nvSpPr>
          <p:spPr>
            <a:xfrm>
              <a:off x="8488364" y="223802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38B2567-D94D-9692-0008-4D84C73EC06B}"/>
                </a:ext>
              </a:extLst>
            </p:cNvPr>
            <p:cNvSpPr/>
            <p:nvPr/>
          </p:nvSpPr>
          <p:spPr>
            <a:xfrm>
              <a:off x="8488364" y="2193245"/>
              <a:ext cx="72772" cy="22391"/>
            </a:xfrm>
            <a:custGeom>
              <a:avLst/>
              <a:gdLst>
                <a:gd name="connsiteX0" fmla="*/ 0 w 72772"/>
                <a:gd name="connsiteY0" fmla="*/ 0 h 22391"/>
                <a:gd name="connsiteX1" fmla="*/ 72773 w 72772"/>
                <a:gd name="connsiteY1" fmla="*/ 0 h 22391"/>
                <a:gd name="connsiteX2" fmla="*/ 72773 w 72772"/>
                <a:gd name="connsiteY2" fmla="*/ 22392 h 22391"/>
                <a:gd name="connsiteX3" fmla="*/ 0 w 72772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72" h="22391">
                  <a:moveTo>
                    <a:pt x="0" y="0"/>
                  </a:moveTo>
                  <a:lnTo>
                    <a:pt x="72773" y="0"/>
                  </a:lnTo>
                  <a:lnTo>
                    <a:pt x="72773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EA2B4E6-35E2-2B53-9690-EBDCC87B76A8}"/>
                </a:ext>
              </a:extLst>
            </p:cNvPr>
            <p:cNvSpPr/>
            <p:nvPr/>
          </p:nvSpPr>
          <p:spPr>
            <a:xfrm>
              <a:off x="8488364" y="2282812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03491A5-8A4C-7B2D-1800-0E2169B2E95B}"/>
                </a:ext>
              </a:extLst>
            </p:cNvPr>
            <p:cNvSpPr/>
            <p:nvPr/>
          </p:nvSpPr>
          <p:spPr>
            <a:xfrm>
              <a:off x="8488364" y="2327595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78725E-C793-7A6E-5686-3D03B5F80E15}"/>
                </a:ext>
              </a:extLst>
            </p:cNvPr>
            <p:cNvSpPr/>
            <p:nvPr/>
          </p:nvSpPr>
          <p:spPr>
            <a:xfrm>
              <a:off x="8488364" y="237237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C07B81F-A215-4344-1814-6C2375FEA113}"/>
              </a:ext>
            </a:extLst>
          </p:cNvPr>
          <p:cNvGrpSpPr/>
          <p:nvPr/>
        </p:nvGrpSpPr>
        <p:grpSpPr>
          <a:xfrm>
            <a:off x="6737380" y="2520014"/>
            <a:ext cx="5454620" cy="2455637"/>
            <a:chOff x="5053036" y="1866998"/>
            <a:chExt cx="4090965" cy="1841728"/>
          </a:xfrm>
        </p:grpSpPr>
        <p:sp>
          <p:nvSpPr>
            <p:cNvPr id="11" name="任意多边形 49">
              <a:extLst>
                <a:ext uri="{FF2B5EF4-FFF2-40B4-BE49-F238E27FC236}">
                  <a16:creationId xmlns:a16="http://schemas.microsoft.com/office/drawing/2014/main" id="{5742FFF9-A123-D99B-D9A5-9956570CC8D3}"/>
                </a:ext>
              </a:extLst>
            </p:cNvPr>
            <p:cNvSpPr/>
            <p:nvPr/>
          </p:nvSpPr>
          <p:spPr>
            <a:xfrm flipH="1">
              <a:off x="5231631" y="1866998"/>
              <a:ext cx="3912370" cy="1772091"/>
            </a:xfrm>
            <a:custGeom>
              <a:avLst/>
              <a:gdLst>
                <a:gd name="connsiteX0" fmla="*/ 4058363 w 5216493"/>
                <a:gd name="connsiteY0" fmla="*/ 0 h 2362788"/>
                <a:gd name="connsiteX1" fmla="*/ 850234 w 5216493"/>
                <a:gd name="connsiteY1" fmla="*/ 0 h 2362788"/>
                <a:gd name="connsiteX2" fmla="*/ 850234 w 5216493"/>
                <a:gd name="connsiteY2" fmla="*/ 2032 h 2362788"/>
                <a:gd name="connsiteX3" fmla="*/ 0 w 5216493"/>
                <a:gd name="connsiteY3" fmla="*/ 2032 h 2362788"/>
                <a:gd name="connsiteX4" fmla="*/ 0 w 5216493"/>
                <a:gd name="connsiteY4" fmla="*/ 531904 h 2362788"/>
                <a:gd name="connsiteX5" fmla="*/ 1 w 5216493"/>
                <a:gd name="connsiteY5" fmla="*/ 531904 h 2362788"/>
                <a:gd name="connsiteX6" fmla="*/ 1 w 5216493"/>
                <a:gd name="connsiteY6" fmla="*/ 364801 h 2362788"/>
                <a:gd name="connsiteX7" fmla="*/ 850234 w 5216493"/>
                <a:gd name="connsiteY7" fmla="*/ 364801 h 2362788"/>
                <a:gd name="connsiteX8" fmla="*/ 850234 w 5216493"/>
                <a:gd name="connsiteY8" fmla="*/ 2362788 h 2362788"/>
                <a:gd name="connsiteX9" fmla="*/ 850235 w 5216493"/>
                <a:gd name="connsiteY9" fmla="*/ 2362788 h 2362788"/>
                <a:gd name="connsiteX10" fmla="*/ 850235 w 5216493"/>
                <a:gd name="connsiteY10" fmla="*/ 364801 h 2362788"/>
                <a:gd name="connsiteX11" fmla="*/ 1653870 w 5216493"/>
                <a:gd name="connsiteY11" fmla="*/ 364801 h 2362788"/>
                <a:gd name="connsiteX12" fmla="*/ 1653870 w 5216493"/>
                <a:gd name="connsiteY12" fmla="*/ 362769 h 2362788"/>
                <a:gd name="connsiteX13" fmla="*/ 3815944 w 5216493"/>
                <a:gd name="connsiteY13" fmla="*/ 362769 h 2362788"/>
                <a:gd name="connsiteX14" fmla="*/ 4860260 w 5216493"/>
                <a:gd name="connsiteY14" fmla="*/ 1407085 h 2362788"/>
                <a:gd name="connsiteX15" fmla="*/ 4860260 w 5216493"/>
                <a:gd name="connsiteY15" fmla="*/ 2125118 h 2362788"/>
                <a:gd name="connsiteX16" fmla="*/ 5216493 w 5216493"/>
                <a:gd name="connsiteY16" fmla="*/ 2125118 h 2362788"/>
                <a:gd name="connsiteX17" fmla="*/ 5216493 w 5216493"/>
                <a:gd name="connsiteY17" fmla="*/ 1158130 h 2362788"/>
                <a:gd name="connsiteX18" fmla="*/ 4058363 w 5216493"/>
                <a:gd name="connsiteY18" fmla="*/ 0 h 23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16493" h="2362788">
                  <a:moveTo>
                    <a:pt x="4058363" y="0"/>
                  </a:moveTo>
                  <a:lnTo>
                    <a:pt x="850234" y="0"/>
                  </a:lnTo>
                  <a:lnTo>
                    <a:pt x="850234" y="2032"/>
                  </a:lnTo>
                  <a:lnTo>
                    <a:pt x="0" y="2032"/>
                  </a:lnTo>
                  <a:lnTo>
                    <a:pt x="0" y="531904"/>
                  </a:lnTo>
                  <a:lnTo>
                    <a:pt x="1" y="531904"/>
                  </a:lnTo>
                  <a:lnTo>
                    <a:pt x="1" y="364801"/>
                  </a:lnTo>
                  <a:lnTo>
                    <a:pt x="850234" y="364801"/>
                  </a:lnTo>
                  <a:lnTo>
                    <a:pt x="850234" y="2362788"/>
                  </a:lnTo>
                  <a:lnTo>
                    <a:pt x="850235" y="2362788"/>
                  </a:lnTo>
                  <a:lnTo>
                    <a:pt x="850235" y="364801"/>
                  </a:lnTo>
                  <a:lnTo>
                    <a:pt x="1653870" y="364801"/>
                  </a:lnTo>
                  <a:lnTo>
                    <a:pt x="1653870" y="362769"/>
                  </a:lnTo>
                  <a:lnTo>
                    <a:pt x="3815944" y="362769"/>
                  </a:lnTo>
                  <a:cubicBezTo>
                    <a:pt x="4392704" y="362769"/>
                    <a:pt x="4860260" y="830325"/>
                    <a:pt x="4860260" y="1407085"/>
                  </a:cubicBezTo>
                  <a:lnTo>
                    <a:pt x="4860260" y="2125118"/>
                  </a:lnTo>
                  <a:lnTo>
                    <a:pt x="5216493" y="2125118"/>
                  </a:lnTo>
                  <a:lnTo>
                    <a:pt x="5216493" y="1158130"/>
                  </a:lnTo>
                  <a:cubicBezTo>
                    <a:pt x="5216493" y="518512"/>
                    <a:pt x="4697981" y="0"/>
                    <a:pt x="4058363" y="0"/>
                  </a:cubicBezTo>
                  <a:close/>
                </a:path>
              </a:pathLst>
            </a:cu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1D581C6-2F08-51FD-29AF-19760452AC3B}"/>
                </a:ext>
              </a:extLst>
            </p:cNvPr>
            <p:cNvSpPr/>
            <p:nvPr/>
          </p:nvSpPr>
          <p:spPr>
            <a:xfrm>
              <a:off x="5053036" y="3212947"/>
              <a:ext cx="495779" cy="495779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文本框 92">
              <a:extLst>
                <a:ext uri="{FF2B5EF4-FFF2-40B4-BE49-F238E27FC236}">
                  <a16:creationId xmlns:a16="http://schemas.microsoft.com/office/drawing/2014/main" id="{444D8AEB-2B5D-20E9-AAB9-4070C0BDC317}"/>
                </a:ext>
              </a:extLst>
            </p:cNvPr>
            <p:cNvSpPr txBox="1"/>
            <p:nvPr/>
          </p:nvSpPr>
          <p:spPr>
            <a:xfrm>
              <a:off x="5095740" y="3320198"/>
              <a:ext cx="410370" cy="3000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01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0B5A70-7641-DFD0-3379-CE0FD4C2C8E5}"/>
              </a:ext>
            </a:extLst>
          </p:cNvPr>
          <p:cNvGrpSpPr/>
          <p:nvPr/>
        </p:nvGrpSpPr>
        <p:grpSpPr>
          <a:xfrm>
            <a:off x="7684644" y="3261336"/>
            <a:ext cx="4507353" cy="1714315"/>
            <a:chOff x="5763484" y="2422990"/>
            <a:chExt cx="3380515" cy="12857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任意多边形 53">
              <a:extLst>
                <a:ext uri="{FF2B5EF4-FFF2-40B4-BE49-F238E27FC236}">
                  <a16:creationId xmlns:a16="http://schemas.microsoft.com/office/drawing/2014/main" id="{39DD372F-4FFE-CED6-1820-B5193A44904F}"/>
                </a:ext>
              </a:extLst>
            </p:cNvPr>
            <p:cNvSpPr/>
            <p:nvPr/>
          </p:nvSpPr>
          <p:spPr>
            <a:xfrm flipH="1">
              <a:off x="5797656" y="2422990"/>
              <a:ext cx="3346343" cy="1037847"/>
            </a:xfrm>
            <a:custGeom>
              <a:avLst/>
              <a:gdLst>
                <a:gd name="connsiteX0" fmla="*/ 1607999 w 4461791"/>
                <a:gd name="connsiteY0" fmla="*/ 0 h 1383796"/>
                <a:gd name="connsiteX1" fmla="*/ 0 w 4461791"/>
                <a:gd name="connsiteY1" fmla="*/ 0 h 1383796"/>
                <a:gd name="connsiteX2" fmla="*/ 0 w 4461791"/>
                <a:gd name="connsiteY2" fmla="*/ 566646 h 1383796"/>
                <a:gd name="connsiteX3" fmla="*/ 1 w 4461791"/>
                <a:gd name="connsiteY3" fmla="*/ 566646 h 1383796"/>
                <a:gd name="connsiteX4" fmla="*/ 1 w 4461791"/>
                <a:gd name="connsiteY4" fmla="*/ 387946 h 1383796"/>
                <a:gd name="connsiteX5" fmla="*/ 1603034 w 4461791"/>
                <a:gd name="connsiteY5" fmla="*/ 387946 h 1383796"/>
                <a:gd name="connsiteX6" fmla="*/ 1603034 w 4461791"/>
                <a:gd name="connsiteY6" fmla="*/ 384898 h 1383796"/>
                <a:gd name="connsiteX7" fmla="*/ 3653197 w 4461791"/>
                <a:gd name="connsiteY7" fmla="*/ 384898 h 1383796"/>
                <a:gd name="connsiteX8" fmla="*/ 4068091 w 4461791"/>
                <a:gd name="connsiteY8" fmla="*/ 799792 h 1383796"/>
                <a:gd name="connsiteX9" fmla="*/ 4068091 w 4461791"/>
                <a:gd name="connsiteY9" fmla="*/ 1383796 h 1383796"/>
                <a:gd name="connsiteX10" fmla="*/ 4461791 w 4461791"/>
                <a:gd name="connsiteY10" fmla="*/ 1383796 h 1383796"/>
                <a:gd name="connsiteX11" fmla="*/ 4461791 w 4461791"/>
                <a:gd name="connsiteY11" fmla="*/ 701914 h 1383796"/>
                <a:gd name="connsiteX12" fmla="*/ 3763050 w 4461791"/>
                <a:gd name="connsiteY12" fmla="*/ 3173 h 1383796"/>
                <a:gd name="connsiteX13" fmla="*/ 1607733 w 4461791"/>
                <a:gd name="connsiteY13" fmla="*/ 3173 h 138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61791" h="1383796">
                  <a:moveTo>
                    <a:pt x="1607999" y="0"/>
                  </a:moveTo>
                  <a:lnTo>
                    <a:pt x="0" y="0"/>
                  </a:lnTo>
                  <a:lnTo>
                    <a:pt x="0" y="566646"/>
                  </a:lnTo>
                  <a:lnTo>
                    <a:pt x="1" y="566646"/>
                  </a:lnTo>
                  <a:lnTo>
                    <a:pt x="1" y="387946"/>
                  </a:lnTo>
                  <a:lnTo>
                    <a:pt x="1603034" y="387946"/>
                  </a:lnTo>
                  <a:lnTo>
                    <a:pt x="1603034" y="384898"/>
                  </a:lnTo>
                  <a:lnTo>
                    <a:pt x="3653197" y="384898"/>
                  </a:lnTo>
                  <a:cubicBezTo>
                    <a:pt x="3882337" y="384898"/>
                    <a:pt x="4068091" y="570652"/>
                    <a:pt x="4068091" y="799792"/>
                  </a:cubicBezTo>
                  <a:lnTo>
                    <a:pt x="4068091" y="1383796"/>
                  </a:lnTo>
                  <a:lnTo>
                    <a:pt x="4461791" y="1383796"/>
                  </a:lnTo>
                  <a:lnTo>
                    <a:pt x="4461791" y="701914"/>
                  </a:lnTo>
                  <a:cubicBezTo>
                    <a:pt x="4461791" y="316010"/>
                    <a:pt x="4148954" y="3173"/>
                    <a:pt x="3763050" y="3173"/>
                  </a:cubicBezTo>
                  <a:lnTo>
                    <a:pt x="1607733" y="31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AB55D0A-32CD-ABC9-69D9-A3B138DDC319}"/>
                </a:ext>
              </a:extLst>
            </p:cNvPr>
            <p:cNvSpPr/>
            <p:nvPr/>
          </p:nvSpPr>
          <p:spPr>
            <a:xfrm>
              <a:off x="5763484" y="3212947"/>
              <a:ext cx="495779" cy="4957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文本框 100">
              <a:extLst>
                <a:ext uri="{FF2B5EF4-FFF2-40B4-BE49-F238E27FC236}">
                  <a16:creationId xmlns:a16="http://schemas.microsoft.com/office/drawing/2014/main" id="{95DD821A-CEFC-D133-62E0-CEFA8068C958}"/>
                </a:ext>
              </a:extLst>
            </p:cNvPr>
            <p:cNvSpPr txBox="1"/>
            <p:nvPr/>
          </p:nvSpPr>
          <p:spPr>
            <a:xfrm>
              <a:off x="5843734" y="3320198"/>
              <a:ext cx="410370" cy="3000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03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72BF5A0-3888-DFC7-7FC7-627AB664D7F9}"/>
              </a:ext>
            </a:extLst>
          </p:cNvPr>
          <p:cNvGrpSpPr/>
          <p:nvPr/>
        </p:nvGrpSpPr>
        <p:grpSpPr>
          <a:xfrm>
            <a:off x="7229029" y="2882784"/>
            <a:ext cx="4962967" cy="2092868"/>
            <a:chOff x="5421773" y="2139075"/>
            <a:chExt cx="3722225" cy="1569651"/>
          </a:xfrm>
          <a:solidFill>
            <a:srgbClr val="CDE3DF"/>
          </a:solidFill>
        </p:grpSpPr>
        <p:sp>
          <p:nvSpPr>
            <p:cNvPr id="20" name="任意多边形 57">
              <a:extLst>
                <a:ext uri="{FF2B5EF4-FFF2-40B4-BE49-F238E27FC236}">
                  <a16:creationId xmlns:a16="http://schemas.microsoft.com/office/drawing/2014/main" id="{2AB49191-8B97-E2CE-1B5F-FE2CB33FE374}"/>
                </a:ext>
              </a:extLst>
            </p:cNvPr>
            <p:cNvSpPr/>
            <p:nvPr/>
          </p:nvSpPr>
          <p:spPr>
            <a:xfrm flipH="1">
              <a:off x="5498806" y="2139075"/>
              <a:ext cx="3645192" cy="1321762"/>
            </a:xfrm>
            <a:custGeom>
              <a:avLst/>
              <a:gdLst>
                <a:gd name="connsiteX0" fmla="*/ 3815940 w 4860256"/>
                <a:gd name="connsiteY0" fmla="*/ 0 h 1762349"/>
                <a:gd name="connsiteX1" fmla="*/ 990598 w 4860256"/>
                <a:gd name="connsiteY1" fmla="*/ 0 h 1762349"/>
                <a:gd name="connsiteX2" fmla="*/ 850231 w 4860256"/>
                <a:gd name="connsiteY2" fmla="*/ 0 h 1762349"/>
                <a:gd name="connsiteX3" fmla="*/ 0 w 4860256"/>
                <a:gd name="connsiteY3" fmla="*/ 0 h 1762349"/>
                <a:gd name="connsiteX4" fmla="*/ 0 w 4860256"/>
                <a:gd name="connsiteY4" fmla="*/ 395925 h 1762349"/>
                <a:gd name="connsiteX5" fmla="*/ 990598 w 4860256"/>
                <a:gd name="connsiteY5" fmla="*/ 395925 h 1762349"/>
                <a:gd name="connsiteX6" fmla="*/ 990598 w 4860256"/>
                <a:gd name="connsiteY6" fmla="*/ 392340 h 1762349"/>
                <a:gd name="connsiteX7" fmla="*/ 3763050 w 4860256"/>
                <a:gd name="connsiteY7" fmla="*/ 392340 h 1762349"/>
                <a:gd name="connsiteX8" fmla="*/ 4461791 w 4860256"/>
                <a:gd name="connsiteY8" fmla="*/ 1091081 h 1762349"/>
                <a:gd name="connsiteX9" fmla="*/ 4461791 w 4860256"/>
                <a:gd name="connsiteY9" fmla="*/ 1762349 h 1762349"/>
                <a:gd name="connsiteX10" fmla="*/ 4860256 w 4860256"/>
                <a:gd name="connsiteY10" fmla="*/ 1762349 h 1762349"/>
                <a:gd name="connsiteX11" fmla="*/ 4860256 w 4860256"/>
                <a:gd name="connsiteY11" fmla="*/ 1044316 h 1762349"/>
                <a:gd name="connsiteX12" fmla="*/ 3815940 w 4860256"/>
                <a:gd name="connsiteY12" fmla="*/ 0 h 176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0256" h="1762349">
                  <a:moveTo>
                    <a:pt x="3815940" y="0"/>
                  </a:moveTo>
                  <a:lnTo>
                    <a:pt x="990598" y="0"/>
                  </a:lnTo>
                  <a:lnTo>
                    <a:pt x="850231" y="0"/>
                  </a:lnTo>
                  <a:lnTo>
                    <a:pt x="0" y="0"/>
                  </a:lnTo>
                  <a:lnTo>
                    <a:pt x="0" y="395925"/>
                  </a:lnTo>
                  <a:lnTo>
                    <a:pt x="990598" y="395925"/>
                  </a:lnTo>
                  <a:lnTo>
                    <a:pt x="990598" y="392340"/>
                  </a:lnTo>
                  <a:lnTo>
                    <a:pt x="3763050" y="392340"/>
                  </a:lnTo>
                  <a:cubicBezTo>
                    <a:pt x="4148954" y="392340"/>
                    <a:pt x="4461791" y="705177"/>
                    <a:pt x="4461791" y="1091081"/>
                  </a:cubicBezTo>
                  <a:lnTo>
                    <a:pt x="4461791" y="1762349"/>
                  </a:lnTo>
                  <a:lnTo>
                    <a:pt x="4860256" y="1762349"/>
                  </a:lnTo>
                  <a:lnTo>
                    <a:pt x="4860256" y="1044316"/>
                  </a:lnTo>
                  <a:cubicBezTo>
                    <a:pt x="4860256" y="467556"/>
                    <a:pt x="4392700" y="0"/>
                    <a:pt x="381594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E4C08A6-3491-4B1E-9E16-CBD4B5300BFB}"/>
                </a:ext>
              </a:extLst>
            </p:cNvPr>
            <p:cNvSpPr/>
            <p:nvPr/>
          </p:nvSpPr>
          <p:spPr>
            <a:xfrm>
              <a:off x="5421773" y="3212947"/>
              <a:ext cx="495779" cy="495779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93">
              <a:extLst>
                <a:ext uri="{FF2B5EF4-FFF2-40B4-BE49-F238E27FC236}">
                  <a16:creationId xmlns:a16="http://schemas.microsoft.com/office/drawing/2014/main" id="{F7294355-6547-83D3-4F59-E77E07831530}"/>
                </a:ext>
              </a:extLst>
            </p:cNvPr>
            <p:cNvSpPr txBox="1"/>
            <p:nvPr/>
          </p:nvSpPr>
          <p:spPr>
            <a:xfrm>
              <a:off x="5468050" y="3320198"/>
              <a:ext cx="410370" cy="30008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任意多边形 60">
            <a:extLst>
              <a:ext uri="{FF2B5EF4-FFF2-40B4-BE49-F238E27FC236}">
                <a16:creationId xmlns:a16="http://schemas.microsoft.com/office/drawing/2014/main" id="{476ED447-0F0D-D76D-6872-8BDDBE311162}"/>
              </a:ext>
            </a:extLst>
          </p:cNvPr>
          <p:cNvSpPr/>
          <p:nvPr/>
        </p:nvSpPr>
        <p:spPr>
          <a:xfrm>
            <a:off x="4509167" y="2456383"/>
            <a:ext cx="2971800" cy="508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24" name="任意多边形 61">
            <a:extLst>
              <a:ext uri="{FF2B5EF4-FFF2-40B4-BE49-F238E27FC236}">
                <a16:creationId xmlns:a16="http://schemas.microsoft.com/office/drawing/2014/main" id="{8DAEC73E-C565-5168-5996-249373CB9E52}"/>
              </a:ext>
            </a:extLst>
          </p:cNvPr>
          <p:cNvSpPr/>
          <p:nvPr/>
        </p:nvSpPr>
        <p:spPr>
          <a:xfrm>
            <a:off x="4509168" y="3695903"/>
            <a:ext cx="3517900" cy="58420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n>
                <a:solidFill>
                  <a:srgbClr val="8FA3A4"/>
                </a:solidFill>
              </a:ln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25" name="任意多边形 62">
            <a:extLst>
              <a:ext uri="{FF2B5EF4-FFF2-40B4-BE49-F238E27FC236}">
                <a16:creationId xmlns:a16="http://schemas.microsoft.com/office/drawing/2014/main" id="{4CBB0833-2FDC-ADCA-E912-55FB33AC9B66}"/>
              </a:ext>
            </a:extLst>
          </p:cNvPr>
          <p:cNvSpPr/>
          <p:nvPr/>
        </p:nvSpPr>
        <p:spPr>
          <a:xfrm>
            <a:off x="4509167" y="3355543"/>
            <a:ext cx="322580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312DC35-79BC-2C89-4CC1-5178A23B794E}"/>
              </a:ext>
            </a:extLst>
          </p:cNvPr>
          <p:cNvSpPr/>
          <p:nvPr/>
        </p:nvSpPr>
        <p:spPr>
          <a:xfrm>
            <a:off x="4467257" y="2417332"/>
            <a:ext cx="83820" cy="838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E7CD11B-8D48-0405-5D96-02C0ED9E9253}"/>
              </a:ext>
            </a:extLst>
          </p:cNvPr>
          <p:cNvSpPr/>
          <p:nvPr/>
        </p:nvSpPr>
        <p:spPr>
          <a:xfrm>
            <a:off x="4467257" y="3311957"/>
            <a:ext cx="83820" cy="838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C0CBAA1-0633-12B4-9E11-4614E6CD69FE}"/>
              </a:ext>
            </a:extLst>
          </p:cNvPr>
          <p:cNvSpPr/>
          <p:nvPr/>
        </p:nvSpPr>
        <p:spPr>
          <a:xfrm>
            <a:off x="4467257" y="4238786"/>
            <a:ext cx="83820" cy="838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F0E1931-B7F6-A691-7D2C-2EA37170B779}"/>
              </a:ext>
            </a:extLst>
          </p:cNvPr>
          <p:cNvSpPr/>
          <p:nvPr/>
        </p:nvSpPr>
        <p:spPr>
          <a:xfrm>
            <a:off x="1014465" y="2155911"/>
            <a:ext cx="600944" cy="600944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C4CCBFE-F33E-70D8-4F92-FA39FC312E1A}"/>
              </a:ext>
            </a:extLst>
          </p:cNvPr>
          <p:cNvSpPr/>
          <p:nvPr/>
        </p:nvSpPr>
        <p:spPr>
          <a:xfrm>
            <a:off x="1014465" y="3053100"/>
            <a:ext cx="600944" cy="600944"/>
          </a:xfrm>
          <a:prstGeom prst="ellipse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19AF04C-9CEC-5AD5-A8CF-3CC948474AE0}"/>
              </a:ext>
            </a:extLst>
          </p:cNvPr>
          <p:cNvSpPr/>
          <p:nvPr/>
        </p:nvSpPr>
        <p:spPr>
          <a:xfrm>
            <a:off x="1014465" y="3977175"/>
            <a:ext cx="600944" cy="60094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cs typeface="+mn-ea"/>
              <a:sym typeface="+mn-lt"/>
            </a:endParaRPr>
          </a:p>
        </p:txBody>
      </p:sp>
      <p:sp>
        <p:nvSpPr>
          <p:cNvPr id="35" name="椭圆 70">
            <a:extLst>
              <a:ext uri="{FF2B5EF4-FFF2-40B4-BE49-F238E27FC236}">
                <a16:creationId xmlns:a16="http://schemas.microsoft.com/office/drawing/2014/main" id="{55543558-2049-0D45-8168-9CAC2537CA2F}"/>
              </a:ext>
            </a:extLst>
          </p:cNvPr>
          <p:cNvSpPr/>
          <p:nvPr/>
        </p:nvSpPr>
        <p:spPr>
          <a:xfrm>
            <a:off x="1162867" y="2273086"/>
            <a:ext cx="304139" cy="36659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32F48CC-00DE-A84A-8A70-4F7BB5E6BAF6}"/>
              </a:ext>
            </a:extLst>
          </p:cNvPr>
          <p:cNvGrpSpPr/>
          <p:nvPr/>
        </p:nvGrpSpPr>
        <p:grpSpPr>
          <a:xfrm>
            <a:off x="1162868" y="3219424"/>
            <a:ext cx="287749" cy="289711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37" name="任意多边形 74">
              <a:extLst>
                <a:ext uri="{FF2B5EF4-FFF2-40B4-BE49-F238E27FC236}">
                  <a16:creationId xmlns:a16="http://schemas.microsoft.com/office/drawing/2014/main" id="{6D8828F9-E1D6-50FB-2B66-F834E6EDE1D6}"/>
                </a:ext>
              </a:extLst>
            </p:cNvPr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75">
              <a:extLst>
                <a:ext uri="{FF2B5EF4-FFF2-40B4-BE49-F238E27FC236}">
                  <a16:creationId xmlns:a16="http://schemas.microsoft.com/office/drawing/2014/main" id="{81B3C713-74F4-4092-F089-FD3763B993AF}"/>
                </a:ext>
              </a:extLst>
            </p:cNvPr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76">
              <a:extLst>
                <a:ext uri="{FF2B5EF4-FFF2-40B4-BE49-F238E27FC236}">
                  <a16:creationId xmlns:a16="http://schemas.microsoft.com/office/drawing/2014/main" id="{20288BDE-4222-85BA-F5DB-1604DDE1DF79}"/>
                </a:ext>
              </a:extLst>
            </p:cNvPr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77">
              <a:extLst>
                <a:ext uri="{FF2B5EF4-FFF2-40B4-BE49-F238E27FC236}">
                  <a16:creationId xmlns:a16="http://schemas.microsoft.com/office/drawing/2014/main" id="{8DDCA06A-62AC-B0CA-E797-13933780B6CF}"/>
                </a:ext>
              </a:extLst>
            </p:cNvPr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4690EB1-8D60-0415-0965-4D808BB90262}"/>
              </a:ext>
            </a:extLst>
          </p:cNvPr>
          <p:cNvGrpSpPr/>
          <p:nvPr/>
        </p:nvGrpSpPr>
        <p:grpSpPr>
          <a:xfrm>
            <a:off x="1174847" y="4112176"/>
            <a:ext cx="280179" cy="337748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B8CAF94B-8192-4A54-AFB7-6E2D09DC0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954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4A08C43B-6608-7072-D3AF-C35CCF389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95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5940968-C55A-42D0-D3AE-CEA6D9C971AA}"/>
              </a:ext>
            </a:extLst>
          </p:cNvPr>
          <p:cNvGrpSpPr/>
          <p:nvPr/>
        </p:nvGrpSpPr>
        <p:grpSpPr>
          <a:xfrm>
            <a:off x="1763811" y="2142835"/>
            <a:ext cx="2640132" cy="798380"/>
            <a:chOff x="-142065" y="1924676"/>
            <a:chExt cx="2640132" cy="79838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035629D-4921-AF61-D5D7-14190EC2E726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1B9CA02-4823-E896-61A8-30F59B5E17DD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0F47871-C9FF-07F2-50EE-65DEB8D5859B}"/>
              </a:ext>
            </a:extLst>
          </p:cNvPr>
          <p:cNvGrpSpPr/>
          <p:nvPr/>
        </p:nvGrpSpPr>
        <p:grpSpPr>
          <a:xfrm>
            <a:off x="1763811" y="3069715"/>
            <a:ext cx="2640132" cy="798380"/>
            <a:chOff x="-142065" y="1924676"/>
            <a:chExt cx="2640132" cy="79838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B34646-006E-7CE7-ADAA-1301D941F62C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2520336-56CE-73E4-33A9-EDFA18D9AA4D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D37ABF0-DDE5-72B3-FF91-2B538D77687D}"/>
              </a:ext>
            </a:extLst>
          </p:cNvPr>
          <p:cNvGrpSpPr/>
          <p:nvPr/>
        </p:nvGrpSpPr>
        <p:grpSpPr>
          <a:xfrm>
            <a:off x="1763811" y="4012813"/>
            <a:ext cx="2584974" cy="798380"/>
            <a:chOff x="-142065" y="1924676"/>
            <a:chExt cx="2584974" cy="79838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C5BED22-4C11-2BE7-25FC-A5EFDE8876A7}"/>
                </a:ext>
              </a:extLst>
            </p:cNvPr>
            <p:cNvSpPr txBox="1"/>
            <p:nvPr/>
          </p:nvSpPr>
          <p:spPr>
            <a:xfrm>
              <a:off x="-129994" y="2190603"/>
              <a:ext cx="25729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BAE4D4D-D475-744D-2E14-5F9659770554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145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3551931-78EA-937E-59C0-145B83DF1493}"/>
              </a:ext>
            </a:extLst>
          </p:cNvPr>
          <p:cNvSpPr/>
          <p:nvPr/>
        </p:nvSpPr>
        <p:spPr>
          <a:xfrm rot="5400000" flipV="1">
            <a:off x="7439829" y="1856137"/>
            <a:ext cx="4152663" cy="3456205"/>
          </a:xfrm>
          <a:custGeom>
            <a:avLst/>
            <a:gdLst>
              <a:gd name="connsiteX0" fmla="*/ 0 w 4152663"/>
              <a:gd name="connsiteY0" fmla="*/ 714195 h 3456205"/>
              <a:gd name="connsiteX1" fmla="*/ 0 w 4152663"/>
              <a:gd name="connsiteY1" fmla="*/ 3169039 h 3456205"/>
              <a:gd name="connsiteX2" fmla="*/ 287166 w 4152663"/>
              <a:gd name="connsiteY2" fmla="*/ 3456205 h 3456205"/>
              <a:gd name="connsiteX3" fmla="*/ 3865497 w 4152663"/>
              <a:gd name="connsiteY3" fmla="*/ 3456205 h 3456205"/>
              <a:gd name="connsiteX4" fmla="*/ 4152663 w 4152663"/>
              <a:gd name="connsiteY4" fmla="*/ 3169039 h 3456205"/>
              <a:gd name="connsiteX5" fmla="*/ 4152663 w 4152663"/>
              <a:gd name="connsiteY5" fmla="*/ 714195 h 3456205"/>
              <a:gd name="connsiteX6" fmla="*/ 3865497 w 4152663"/>
              <a:gd name="connsiteY6" fmla="*/ 427029 h 3456205"/>
              <a:gd name="connsiteX7" fmla="*/ 998379 w 4152663"/>
              <a:gd name="connsiteY7" fmla="*/ 427029 h 3456205"/>
              <a:gd name="connsiteX8" fmla="*/ 762001 w 4152663"/>
              <a:gd name="connsiteY8" fmla="*/ 0 h 3456205"/>
              <a:gd name="connsiteX9" fmla="*/ 762001 w 4152663"/>
              <a:gd name="connsiteY9" fmla="*/ 427029 h 3456205"/>
              <a:gd name="connsiteX10" fmla="*/ 287166 w 4152663"/>
              <a:gd name="connsiteY10" fmla="*/ 427029 h 3456205"/>
              <a:gd name="connsiteX11" fmla="*/ 0 w 4152663"/>
              <a:gd name="connsiteY11" fmla="*/ 714195 h 345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52663" h="3456205">
                <a:moveTo>
                  <a:pt x="0" y="714195"/>
                </a:moveTo>
                <a:lnTo>
                  <a:pt x="0" y="3169039"/>
                </a:lnTo>
                <a:cubicBezTo>
                  <a:pt x="0" y="3327636"/>
                  <a:pt x="128569" y="3456205"/>
                  <a:pt x="287166" y="3456205"/>
                </a:cubicBezTo>
                <a:lnTo>
                  <a:pt x="3865497" y="3456205"/>
                </a:lnTo>
                <a:cubicBezTo>
                  <a:pt x="4024094" y="3456205"/>
                  <a:pt x="4152663" y="3327636"/>
                  <a:pt x="4152663" y="3169039"/>
                </a:cubicBezTo>
                <a:lnTo>
                  <a:pt x="4152663" y="714195"/>
                </a:lnTo>
                <a:cubicBezTo>
                  <a:pt x="4152663" y="555598"/>
                  <a:pt x="4024094" y="427029"/>
                  <a:pt x="3865497" y="427029"/>
                </a:cubicBezTo>
                <a:lnTo>
                  <a:pt x="998379" y="427029"/>
                </a:lnTo>
                <a:lnTo>
                  <a:pt x="762001" y="0"/>
                </a:lnTo>
                <a:lnTo>
                  <a:pt x="762001" y="427029"/>
                </a:lnTo>
                <a:lnTo>
                  <a:pt x="287166" y="427029"/>
                </a:lnTo>
                <a:cubicBezTo>
                  <a:pt x="128569" y="427029"/>
                  <a:pt x="0" y="555598"/>
                  <a:pt x="0" y="714195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E40259-626E-B5D9-C32A-493942B21C29}"/>
              </a:ext>
            </a:extLst>
          </p:cNvPr>
          <p:cNvGrpSpPr/>
          <p:nvPr/>
        </p:nvGrpSpPr>
        <p:grpSpPr>
          <a:xfrm>
            <a:off x="1595119" y="160226"/>
            <a:ext cx="347070" cy="447833"/>
            <a:chOff x="8421189" y="2030906"/>
            <a:chExt cx="347070" cy="447833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D2B558B-25E2-FD86-B4A1-59AA428A6562}"/>
                </a:ext>
              </a:extLst>
            </p:cNvPr>
            <p:cNvSpPr/>
            <p:nvPr/>
          </p:nvSpPr>
          <p:spPr>
            <a:xfrm>
              <a:off x="8421189" y="2030906"/>
              <a:ext cx="347070" cy="447833"/>
            </a:xfrm>
            <a:custGeom>
              <a:avLst/>
              <a:gdLst>
                <a:gd name="connsiteX0" fmla="*/ 33588 w 347070"/>
                <a:gd name="connsiteY0" fmla="*/ 414246 h 447833"/>
                <a:gd name="connsiteX1" fmla="*/ 33588 w 347070"/>
                <a:gd name="connsiteY1" fmla="*/ 33588 h 447833"/>
                <a:gd name="connsiteX2" fmla="*/ 173535 w 347070"/>
                <a:gd name="connsiteY2" fmla="*/ 33588 h 447833"/>
                <a:gd name="connsiteX3" fmla="*/ 173535 w 347070"/>
                <a:gd name="connsiteY3" fmla="*/ 151144 h 447833"/>
                <a:gd name="connsiteX4" fmla="*/ 313483 w 347070"/>
                <a:gd name="connsiteY4" fmla="*/ 151144 h 447833"/>
                <a:gd name="connsiteX5" fmla="*/ 313483 w 347070"/>
                <a:gd name="connsiteY5" fmla="*/ 414246 h 447833"/>
                <a:gd name="connsiteX6" fmla="*/ 33588 w 347070"/>
                <a:gd name="connsiteY6" fmla="*/ 414246 h 447833"/>
                <a:gd name="connsiteX7" fmla="*/ 207123 w 347070"/>
                <a:gd name="connsiteY7" fmla="*/ 47582 h 447833"/>
                <a:gd name="connsiteX8" fmla="*/ 277097 w 347070"/>
                <a:gd name="connsiteY8" fmla="*/ 117556 h 447833"/>
                <a:gd name="connsiteX9" fmla="*/ 207123 w 347070"/>
                <a:gd name="connsiteY9" fmla="*/ 117556 h 447833"/>
                <a:gd name="connsiteX10" fmla="*/ 207123 w 347070"/>
                <a:gd name="connsiteY10" fmla="*/ 47582 h 447833"/>
                <a:gd name="connsiteX11" fmla="*/ 207123 w 347070"/>
                <a:gd name="connsiteY11" fmla="*/ 0 h 447833"/>
                <a:gd name="connsiteX12" fmla="*/ 0 w 347070"/>
                <a:gd name="connsiteY12" fmla="*/ 0 h 447833"/>
                <a:gd name="connsiteX13" fmla="*/ 0 w 347070"/>
                <a:gd name="connsiteY13" fmla="*/ 447833 h 447833"/>
                <a:gd name="connsiteX14" fmla="*/ 347071 w 347070"/>
                <a:gd name="connsiteY14" fmla="*/ 447833 h 447833"/>
                <a:gd name="connsiteX15" fmla="*/ 347071 w 347070"/>
                <a:gd name="connsiteY15" fmla="*/ 123154 h 447833"/>
                <a:gd name="connsiteX16" fmla="*/ 207123 w 347070"/>
                <a:gd name="connsiteY16" fmla="*/ 0 h 4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7070" h="447833">
                  <a:moveTo>
                    <a:pt x="33588" y="414246"/>
                  </a:moveTo>
                  <a:lnTo>
                    <a:pt x="33588" y="33588"/>
                  </a:lnTo>
                  <a:lnTo>
                    <a:pt x="173535" y="33588"/>
                  </a:lnTo>
                  <a:lnTo>
                    <a:pt x="173535" y="151144"/>
                  </a:lnTo>
                  <a:lnTo>
                    <a:pt x="313483" y="151144"/>
                  </a:lnTo>
                  <a:lnTo>
                    <a:pt x="313483" y="414246"/>
                  </a:lnTo>
                  <a:lnTo>
                    <a:pt x="33588" y="414246"/>
                  </a:lnTo>
                  <a:close/>
                  <a:moveTo>
                    <a:pt x="207123" y="47582"/>
                  </a:moveTo>
                  <a:lnTo>
                    <a:pt x="277097" y="117556"/>
                  </a:lnTo>
                  <a:lnTo>
                    <a:pt x="207123" y="117556"/>
                  </a:lnTo>
                  <a:lnTo>
                    <a:pt x="207123" y="47582"/>
                  </a:lnTo>
                  <a:close/>
                  <a:moveTo>
                    <a:pt x="207123" y="0"/>
                  </a:moveTo>
                  <a:lnTo>
                    <a:pt x="0" y="0"/>
                  </a:lnTo>
                  <a:lnTo>
                    <a:pt x="0" y="447833"/>
                  </a:lnTo>
                  <a:lnTo>
                    <a:pt x="347071" y="447833"/>
                  </a:lnTo>
                  <a:lnTo>
                    <a:pt x="347071" y="123154"/>
                  </a:lnTo>
                  <a:lnTo>
                    <a:pt x="20712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F0CCD05-1BAA-AC1C-DF9B-29912BD2C9F2}"/>
                </a:ext>
              </a:extLst>
            </p:cNvPr>
            <p:cNvSpPr/>
            <p:nvPr/>
          </p:nvSpPr>
          <p:spPr>
            <a:xfrm>
              <a:off x="8488364" y="223802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38B2567-D94D-9692-0008-4D84C73EC06B}"/>
                </a:ext>
              </a:extLst>
            </p:cNvPr>
            <p:cNvSpPr/>
            <p:nvPr/>
          </p:nvSpPr>
          <p:spPr>
            <a:xfrm>
              <a:off x="8488364" y="2193245"/>
              <a:ext cx="72772" cy="22391"/>
            </a:xfrm>
            <a:custGeom>
              <a:avLst/>
              <a:gdLst>
                <a:gd name="connsiteX0" fmla="*/ 0 w 72772"/>
                <a:gd name="connsiteY0" fmla="*/ 0 h 22391"/>
                <a:gd name="connsiteX1" fmla="*/ 72773 w 72772"/>
                <a:gd name="connsiteY1" fmla="*/ 0 h 22391"/>
                <a:gd name="connsiteX2" fmla="*/ 72773 w 72772"/>
                <a:gd name="connsiteY2" fmla="*/ 22392 h 22391"/>
                <a:gd name="connsiteX3" fmla="*/ 0 w 72772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72" h="22391">
                  <a:moveTo>
                    <a:pt x="0" y="0"/>
                  </a:moveTo>
                  <a:lnTo>
                    <a:pt x="72773" y="0"/>
                  </a:lnTo>
                  <a:lnTo>
                    <a:pt x="72773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EA2B4E6-35E2-2B53-9690-EBDCC87B76A8}"/>
                </a:ext>
              </a:extLst>
            </p:cNvPr>
            <p:cNvSpPr/>
            <p:nvPr/>
          </p:nvSpPr>
          <p:spPr>
            <a:xfrm>
              <a:off x="8488364" y="2282812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03491A5-8A4C-7B2D-1800-0E2169B2E95B}"/>
                </a:ext>
              </a:extLst>
            </p:cNvPr>
            <p:cNvSpPr/>
            <p:nvPr/>
          </p:nvSpPr>
          <p:spPr>
            <a:xfrm>
              <a:off x="8488364" y="2327595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78725E-C793-7A6E-5686-3D03B5F80E15}"/>
                </a:ext>
              </a:extLst>
            </p:cNvPr>
            <p:cNvSpPr/>
            <p:nvPr/>
          </p:nvSpPr>
          <p:spPr>
            <a:xfrm>
              <a:off x="8488364" y="237237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图形 13">
            <a:extLst>
              <a:ext uri="{FF2B5EF4-FFF2-40B4-BE49-F238E27FC236}">
                <a16:creationId xmlns:a16="http://schemas.microsoft.com/office/drawing/2014/main" id="{2D68DC90-A625-1714-0E59-F0C02348B0F3}"/>
              </a:ext>
            </a:extLst>
          </p:cNvPr>
          <p:cNvSpPr/>
          <p:nvPr/>
        </p:nvSpPr>
        <p:spPr>
          <a:xfrm>
            <a:off x="4493931" y="1507908"/>
            <a:ext cx="3204138" cy="4646150"/>
          </a:xfrm>
          <a:custGeom>
            <a:avLst/>
            <a:gdLst>
              <a:gd name="connsiteX0" fmla="*/ 874370 w 1071995"/>
              <a:gd name="connsiteY0" fmla="*/ 1441 h 1554444"/>
              <a:gd name="connsiteX1" fmla="*/ 859968 w 1071995"/>
              <a:gd name="connsiteY1" fmla="*/ 5282 h 1554444"/>
              <a:gd name="connsiteX2" fmla="*/ 849886 w 1071995"/>
              <a:gd name="connsiteY2" fmla="*/ 7042 h 1554444"/>
              <a:gd name="connsiteX3" fmla="*/ 831804 w 1071995"/>
              <a:gd name="connsiteY3" fmla="*/ 20644 h 1554444"/>
              <a:gd name="connsiteX4" fmla="*/ 829564 w 1071995"/>
              <a:gd name="connsiteY4" fmla="*/ 50888 h 1554444"/>
              <a:gd name="connsiteX5" fmla="*/ 827964 w 1071995"/>
              <a:gd name="connsiteY5" fmla="*/ 65610 h 1554444"/>
              <a:gd name="connsiteX6" fmla="*/ 815162 w 1071995"/>
              <a:gd name="connsiteY6" fmla="*/ 104655 h 1554444"/>
              <a:gd name="connsiteX7" fmla="*/ 825243 w 1071995"/>
              <a:gd name="connsiteY7" fmla="*/ 115056 h 1554444"/>
              <a:gd name="connsiteX8" fmla="*/ 818682 w 1071995"/>
              <a:gd name="connsiteY8" fmla="*/ 130098 h 1554444"/>
              <a:gd name="connsiteX9" fmla="*/ 808121 w 1071995"/>
              <a:gd name="connsiteY9" fmla="*/ 145620 h 1554444"/>
              <a:gd name="connsiteX10" fmla="*/ 814522 w 1071995"/>
              <a:gd name="connsiteY10" fmla="*/ 152661 h 1554444"/>
              <a:gd name="connsiteX11" fmla="*/ 818362 w 1071995"/>
              <a:gd name="connsiteY11" fmla="*/ 157942 h 1554444"/>
              <a:gd name="connsiteX12" fmla="*/ 820762 w 1071995"/>
              <a:gd name="connsiteY12" fmla="*/ 171224 h 1554444"/>
              <a:gd name="connsiteX13" fmla="*/ 820602 w 1071995"/>
              <a:gd name="connsiteY13" fmla="*/ 192346 h 1554444"/>
              <a:gd name="connsiteX14" fmla="*/ 823483 w 1071995"/>
              <a:gd name="connsiteY14" fmla="*/ 212669 h 1554444"/>
              <a:gd name="connsiteX15" fmla="*/ 832444 w 1071995"/>
              <a:gd name="connsiteY15" fmla="*/ 216670 h 1554444"/>
              <a:gd name="connsiteX16" fmla="*/ 851967 w 1071995"/>
              <a:gd name="connsiteY16" fmla="*/ 219070 h 1554444"/>
              <a:gd name="connsiteX17" fmla="*/ 872769 w 1071995"/>
              <a:gd name="connsiteY17" fmla="*/ 240353 h 1554444"/>
              <a:gd name="connsiteX18" fmla="*/ 868769 w 1071995"/>
              <a:gd name="connsiteY18" fmla="*/ 254115 h 1554444"/>
              <a:gd name="connsiteX19" fmla="*/ 862848 w 1071995"/>
              <a:gd name="connsiteY19" fmla="*/ 261155 h 1554444"/>
              <a:gd name="connsiteX20" fmla="*/ 850366 w 1071995"/>
              <a:gd name="connsiteY20" fmla="*/ 273157 h 1554444"/>
              <a:gd name="connsiteX21" fmla="*/ 823483 w 1071995"/>
              <a:gd name="connsiteY21" fmla="*/ 290920 h 1554444"/>
              <a:gd name="connsiteX22" fmla="*/ 810361 w 1071995"/>
              <a:gd name="connsiteY22" fmla="*/ 312042 h 1554444"/>
              <a:gd name="connsiteX23" fmla="*/ 809081 w 1071995"/>
              <a:gd name="connsiteY23" fmla="*/ 314282 h 1554444"/>
              <a:gd name="connsiteX24" fmla="*/ 805561 w 1071995"/>
              <a:gd name="connsiteY24" fmla="*/ 321003 h 1554444"/>
              <a:gd name="connsiteX25" fmla="*/ 800600 w 1071995"/>
              <a:gd name="connsiteY25" fmla="*/ 332685 h 1554444"/>
              <a:gd name="connsiteX26" fmla="*/ 796919 w 1071995"/>
              <a:gd name="connsiteY26" fmla="*/ 345167 h 1554444"/>
              <a:gd name="connsiteX27" fmla="*/ 794359 w 1071995"/>
              <a:gd name="connsiteY27" fmla="*/ 352687 h 1554444"/>
              <a:gd name="connsiteX28" fmla="*/ 791159 w 1071995"/>
              <a:gd name="connsiteY28" fmla="*/ 358289 h 1554444"/>
              <a:gd name="connsiteX29" fmla="*/ 787798 w 1071995"/>
              <a:gd name="connsiteY29" fmla="*/ 363889 h 1554444"/>
              <a:gd name="connsiteX30" fmla="*/ 782998 w 1071995"/>
              <a:gd name="connsiteY30" fmla="*/ 370930 h 1554444"/>
              <a:gd name="connsiteX31" fmla="*/ 778677 w 1071995"/>
              <a:gd name="connsiteY31" fmla="*/ 378611 h 1554444"/>
              <a:gd name="connsiteX32" fmla="*/ 765715 w 1071995"/>
              <a:gd name="connsiteY32" fmla="*/ 394773 h 1554444"/>
              <a:gd name="connsiteX33" fmla="*/ 746833 w 1071995"/>
              <a:gd name="connsiteY33" fmla="*/ 417176 h 1554444"/>
              <a:gd name="connsiteX34" fmla="*/ 726350 w 1071995"/>
              <a:gd name="connsiteY34" fmla="*/ 437819 h 1554444"/>
              <a:gd name="connsiteX35" fmla="*/ 718189 w 1071995"/>
              <a:gd name="connsiteY35" fmla="*/ 442299 h 1554444"/>
              <a:gd name="connsiteX36" fmla="*/ 703147 w 1071995"/>
              <a:gd name="connsiteY36" fmla="*/ 447260 h 1554444"/>
              <a:gd name="connsiteX37" fmla="*/ 700907 w 1071995"/>
              <a:gd name="connsiteY37" fmla="*/ 448700 h 1554444"/>
              <a:gd name="connsiteX38" fmla="*/ 693706 w 1071995"/>
              <a:gd name="connsiteY38" fmla="*/ 454301 h 1554444"/>
              <a:gd name="connsiteX39" fmla="*/ 684585 w 1071995"/>
              <a:gd name="connsiteY39" fmla="*/ 459901 h 1554444"/>
              <a:gd name="connsiteX40" fmla="*/ 657541 w 1071995"/>
              <a:gd name="connsiteY40" fmla="*/ 476384 h 1554444"/>
              <a:gd name="connsiteX41" fmla="*/ 621536 w 1071995"/>
              <a:gd name="connsiteY41" fmla="*/ 505507 h 1554444"/>
              <a:gd name="connsiteX42" fmla="*/ 606975 w 1071995"/>
              <a:gd name="connsiteY42" fmla="*/ 516709 h 1554444"/>
              <a:gd name="connsiteX43" fmla="*/ 589692 w 1071995"/>
              <a:gd name="connsiteY43" fmla="*/ 528710 h 1554444"/>
              <a:gd name="connsiteX44" fmla="*/ 558168 w 1071995"/>
              <a:gd name="connsiteY44" fmla="*/ 549353 h 1554444"/>
              <a:gd name="connsiteX45" fmla="*/ 546487 w 1071995"/>
              <a:gd name="connsiteY45" fmla="*/ 549353 h 1554444"/>
              <a:gd name="connsiteX46" fmla="*/ 518483 w 1071995"/>
              <a:gd name="connsiteY46" fmla="*/ 549033 h 1554444"/>
              <a:gd name="connsiteX47" fmla="*/ 509842 w 1071995"/>
              <a:gd name="connsiteY47" fmla="*/ 557194 h 1554444"/>
              <a:gd name="connsiteX48" fmla="*/ 502161 w 1071995"/>
              <a:gd name="connsiteY48" fmla="*/ 562315 h 1554444"/>
              <a:gd name="connsiteX49" fmla="*/ 483918 w 1071995"/>
              <a:gd name="connsiteY49" fmla="*/ 559114 h 1554444"/>
              <a:gd name="connsiteX50" fmla="*/ 459915 w 1071995"/>
              <a:gd name="connsiteY50" fmla="*/ 551914 h 1554444"/>
              <a:gd name="connsiteX51" fmla="*/ 444873 w 1071995"/>
              <a:gd name="connsiteY51" fmla="*/ 545513 h 1554444"/>
              <a:gd name="connsiteX52" fmla="*/ 426631 w 1071995"/>
              <a:gd name="connsiteY52" fmla="*/ 538952 h 1554444"/>
              <a:gd name="connsiteX53" fmla="*/ 409669 w 1071995"/>
              <a:gd name="connsiteY53" fmla="*/ 534311 h 1554444"/>
              <a:gd name="connsiteX54" fmla="*/ 389666 w 1071995"/>
              <a:gd name="connsiteY54" fmla="*/ 527111 h 1554444"/>
              <a:gd name="connsiteX55" fmla="*/ 377024 w 1071995"/>
              <a:gd name="connsiteY55" fmla="*/ 519749 h 1554444"/>
              <a:gd name="connsiteX56" fmla="*/ 359102 w 1071995"/>
              <a:gd name="connsiteY56" fmla="*/ 511268 h 1554444"/>
              <a:gd name="connsiteX57" fmla="*/ 340859 w 1071995"/>
              <a:gd name="connsiteY57" fmla="*/ 499907 h 1554444"/>
              <a:gd name="connsiteX58" fmla="*/ 323257 w 1071995"/>
              <a:gd name="connsiteY58" fmla="*/ 489185 h 1554444"/>
              <a:gd name="connsiteX59" fmla="*/ 313176 w 1071995"/>
              <a:gd name="connsiteY59" fmla="*/ 483905 h 1554444"/>
              <a:gd name="connsiteX60" fmla="*/ 304055 w 1071995"/>
              <a:gd name="connsiteY60" fmla="*/ 477824 h 1554444"/>
              <a:gd name="connsiteX61" fmla="*/ 291413 w 1071995"/>
              <a:gd name="connsiteY61" fmla="*/ 467903 h 1554444"/>
              <a:gd name="connsiteX62" fmla="*/ 277171 w 1071995"/>
              <a:gd name="connsiteY62" fmla="*/ 453821 h 1554444"/>
              <a:gd name="connsiteX63" fmla="*/ 265650 w 1071995"/>
              <a:gd name="connsiteY63" fmla="*/ 429017 h 1554444"/>
              <a:gd name="connsiteX64" fmla="*/ 249008 w 1071995"/>
              <a:gd name="connsiteY64" fmla="*/ 373490 h 1554444"/>
              <a:gd name="connsiteX65" fmla="*/ 224044 w 1071995"/>
              <a:gd name="connsiteY65" fmla="*/ 333325 h 1554444"/>
              <a:gd name="connsiteX66" fmla="*/ 219884 w 1071995"/>
              <a:gd name="connsiteY66" fmla="*/ 326444 h 1554444"/>
              <a:gd name="connsiteX67" fmla="*/ 201321 w 1071995"/>
              <a:gd name="connsiteY67" fmla="*/ 294279 h 1554444"/>
              <a:gd name="connsiteX68" fmla="*/ 196681 w 1071995"/>
              <a:gd name="connsiteY68" fmla="*/ 285638 h 1554444"/>
              <a:gd name="connsiteX69" fmla="*/ 191080 w 1071995"/>
              <a:gd name="connsiteY69" fmla="*/ 275717 h 1554444"/>
              <a:gd name="connsiteX70" fmla="*/ 182279 w 1071995"/>
              <a:gd name="connsiteY70" fmla="*/ 260676 h 1554444"/>
              <a:gd name="connsiteX71" fmla="*/ 176518 w 1071995"/>
              <a:gd name="connsiteY71" fmla="*/ 251874 h 1554444"/>
              <a:gd name="connsiteX72" fmla="*/ 171077 w 1071995"/>
              <a:gd name="connsiteY72" fmla="*/ 243713 h 1554444"/>
              <a:gd name="connsiteX73" fmla="*/ 167557 w 1071995"/>
              <a:gd name="connsiteY73" fmla="*/ 228191 h 1554444"/>
              <a:gd name="connsiteX74" fmla="*/ 168197 w 1071995"/>
              <a:gd name="connsiteY74" fmla="*/ 220670 h 1554444"/>
              <a:gd name="connsiteX75" fmla="*/ 183559 w 1071995"/>
              <a:gd name="connsiteY75" fmla="*/ 220670 h 1554444"/>
              <a:gd name="connsiteX76" fmla="*/ 202921 w 1071995"/>
              <a:gd name="connsiteY76" fmla="*/ 216829 h 1554444"/>
              <a:gd name="connsiteX77" fmla="*/ 204682 w 1071995"/>
              <a:gd name="connsiteY77" fmla="*/ 203868 h 1554444"/>
              <a:gd name="connsiteX78" fmla="*/ 204202 w 1071995"/>
              <a:gd name="connsiteY78" fmla="*/ 191066 h 1554444"/>
              <a:gd name="connsiteX79" fmla="*/ 203242 w 1071995"/>
              <a:gd name="connsiteY79" fmla="*/ 178104 h 1554444"/>
              <a:gd name="connsiteX80" fmla="*/ 201001 w 1071995"/>
              <a:gd name="connsiteY80" fmla="*/ 172984 h 1554444"/>
              <a:gd name="connsiteX81" fmla="*/ 210762 w 1071995"/>
              <a:gd name="connsiteY81" fmla="*/ 163223 h 1554444"/>
              <a:gd name="connsiteX82" fmla="*/ 217963 w 1071995"/>
              <a:gd name="connsiteY82" fmla="*/ 157622 h 1554444"/>
              <a:gd name="connsiteX83" fmla="*/ 218283 w 1071995"/>
              <a:gd name="connsiteY83" fmla="*/ 132979 h 1554444"/>
              <a:gd name="connsiteX84" fmla="*/ 210602 w 1071995"/>
              <a:gd name="connsiteY84" fmla="*/ 109936 h 1554444"/>
              <a:gd name="connsiteX85" fmla="*/ 205642 w 1071995"/>
              <a:gd name="connsiteY85" fmla="*/ 90413 h 1554444"/>
              <a:gd name="connsiteX86" fmla="*/ 200041 w 1071995"/>
              <a:gd name="connsiteY86" fmla="*/ 76811 h 1554444"/>
              <a:gd name="connsiteX87" fmla="*/ 195721 w 1071995"/>
              <a:gd name="connsiteY87" fmla="*/ 67850 h 1554444"/>
              <a:gd name="connsiteX88" fmla="*/ 193160 w 1071995"/>
              <a:gd name="connsiteY88" fmla="*/ 56169 h 1554444"/>
              <a:gd name="connsiteX89" fmla="*/ 186439 w 1071995"/>
              <a:gd name="connsiteY89" fmla="*/ 35686 h 1554444"/>
              <a:gd name="connsiteX90" fmla="*/ 71384 w 1071995"/>
              <a:gd name="connsiteY90" fmla="*/ 27685 h 1554444"/>
              <a:gd name="connsiteX91" fmla="*/ 36660 w 1071995"/>
              <a:gd name="connsiteY91" fmla="*/ 59849 h 1554444"/>
              <a:gd name="connsiteX92" fmla="*/ 33299 w 1071995"/>
              <a:gd name="connsiteY92" fmla="*/ 129298 h 1554444"/>
              <a:gd name="connsiteX93" fmla="*/ 62743 w 1071995"/>
              <a:gd name="connsiteY93" fmla="*/ 182905 h 1554444"/>
              <a:gd name="connsiteX94" fmla="*/ 65624 w 1071995"/>
              <a:gd name="connsiteY94" fmla="*/ 205789 h 1554444"/>
              <a:gd name="connsiteX95" fmla="*/ 61463 w 1071995"/>
              <a:gd name="connsiteY95" fmla="*/ 208989 h 1554444"/>
              <a:gd name="connsiteX96" fmla="*/ 55222 w 1071995"/>
              <a:gd name="connsiteY96" fmla="*/ 233792 h 1554444"/>
              <a:gd name="connsiteX97" fmla="*/ 44981 w 1071995"/>
              <a:gd name="connsiteY97" fmla="*/ 252994 h 1554444"/>
              <a:gd name="connsiteX98" fmla="*/ 35860 w 1071995"/>
              <a:gd name="connsiteY98" fmla="*/ 264196 h 1554444"/>
              <a:gd name="connsiteX99" fmla="*/ 16657 w 1071995"/>
              <a:gd name="connsiteY99" fmla="*/ 303241 h 1554444"/>
              <a:gd name="connsiteX100" fmla="*/ 11856 w 1071995"/>
              <a:gd name="connsiteY100" fmla="*/ 317643 h 1554444"/>
              <a:gd name="connsiteX101" fmla="*/ 15 w 1071995"/>
              <a:gd name="connsiteY101" fmla="*/ 375890 h 1554444"/>
              <a:gd name="connsiteX102" fmla="*/ 11376 w 1071995"/>
              <a:gd name="connsiteY102" fmla="*/ 426297 h 1554444"/>
              <a:gd name="connsiteX103" fmla="*/ 30259 w 1071995"/>
              <a:gd name="connsiteY103" fmla="*/ 487105 h 1554444"/>
              <a:gd name="connsiteX104" fmla="*/ 33459 w 1071995"/>
              <a:gd name="connsiteY104" fmla="*/ 507907 h 1554444"/>
              <a:gd name="connsiteX105" fmla="*/ 36660 w 1071995"/>
              <a:gd name="connsiteY105" fmla="*/ 531111 h 1554444"/>
              <a:gd name="connsiteX106" fmla="*/ 39860 w 1071995"/>
              <a:gd name="connsiteY106" fmla="*/ 551914 h 1554444"/>
              <a:gd name="connsiteX107" fmla="*/ 41460 w 1071995"/>
              <a:gd name="connsiteY107" fmla="*/ 588718 h 1554444"/>
              <a:gd name="connsiteX108" fmla="*/ 38100 w 1071995"/>
              <a:gd name="connsiteY108" fmla="*/ 620723 h 1554444"/>
              <a:gd name="connsiteX109" fmla="*/ 34899 w 1071995"/>
              <a:gd name="connsiteY109" fmla="*/ 655927 h 1554444"/>
              <a:gd name="connsiteX110" fmla="*/ 18257 w 1071995"/>
              <a:gd name="connsiteY110" fmla="*/ 763941 h 1554444"/>
              <a:gd name="connsiteX111" fmla="*/ 11696 w 1071995"/>
              <a:gd name="connsiteY111" fmla="*/ 803947 h 1554444"/>
              <a:gd name="connsiteX112" fmla="*/ 8016 w 1071995"/>
              <a:gd name="connsiteY112" fmla="*/ 830350 h 1554444"/>
              <a:gd name="connsiteX113" fmla="*/ 7856 w 1071995"/>
              <a:gd name="connsiteY113" fmla="*/ 838351 h 1554444"/>
              <a:gd name="connsiteX114" fmla="*/ 29459 w 1071995"/>
              <a:gd name="connsiteY114" fmla="*/ 838671 h 1554444"/>
              <a:gd name="connsiteX115" fmla="*/ 50901 w 1071995"/>
              <a:gd name="connsiteY115" fmla="*/ 838831 h 1554444"/>
              <a:gd name="connsiteX116" fmla="*/ 55222 w 1071995"/>
              <a:gd name="connsiteY116" fmla="*/ 845072 h 1554444"/>
              <a:gd name="connsiteX117" fmla="*/ 60663 w 1071995"/>
              <a:gd name="connsiteY117" fmla="*/ 857553 h 1554444"/>
              <a:gd name="connsiteX118" fmla="*/ 63383 w 1071995"/>
              <a:gd name="connsiteY118" fmla="*/ 870835 h 1554444"/>
              <a:gd name="connsiteX119" fmla="*/ 60823 w 1071995"/>
              <a:gd name="connsiteY119" fmla="*/ 886997 h 1554444"/>
              <a:gd name="connsiteX120" fmla="*/ 59063 w 1071995"/>
              <a:gd name="connsiteY120" fmla="*/ 913241 h 1554444"/>
              <a:gd name="connsiteX121" fmla="*/ 67864 w 1071995"/>
              <a:gd name="connsiteY121" fmla="*/ 1015174 h 1554444"/>
              <a:gd name="connsiteX122" fmla="*/ 70264 w 1071995"/>
              <a:gd name="connsiteY122" fmla="*/ 1063181 h 1554444"/>
              <a:gd name="connsiteX123" fmla="*/ 64663 w 1071995"/>
              <a:gd name="connsiteY123" fmla="*/ 1095985 h 1554444"/>
              <a:gd name="connsiteX124" fmla="*/ 56662 w 1071995"/>
              <a:gd name="connsiteY124" fmla="*/ 1152312 h 1554444"/>
              <a:gd name="connsiteX125" fmla="*/ 54902 w 1071995"/>
              <a:gd name="connsiteY125" fmla="*/ 1256806 h 1554444"/>
              <a:gd name="connsiteX126" fmla="*/ 57462 w 1071995"/>
              <a:gd name="connsiteY126" fmla="*/ 1345618 h 1554444"/>
              <a:gd name="connsiteX127" fmla="*/ 63063 w 1071995"/>
              <a:gd name="connsiteY127" fmla="*/ 1448831 h 1554444"/>
              <a:gd name="connsiteX128" fmla="*/ 66264 w 1071995"/>
              <a:gd name="connsiteY128" fmla="*/ 1476835 h 1554444"/>
              <a:gd name="connsiteX129" fmla="*/ 71704 w 1071995"/>
              <a:gd name="connsiteY129" fmla="*/ 1504679 h 1554444"/>
              <a:gd name="connsiteX130" fmla="*/ 73625 w 1071995"/>
              <a:gd name="connsiteY130" fmla="*/ 1511879 h 1554444"/>
              <a:gd name="connsiteX131" fmla="*/ 73945 w 1071995"/>
              <a:gd name="connsiteY131" fmla="*/ 1526441 h 1554444"/>
              <a:gd name="connsiteX132" fmla="*/ 74265 w 1071995"/>
              <a:gd name="connsiteY132" fmla="*/ 1536203 h 1554444"/>
              <a:gd name="connsiteX133" fmla="*/ 81305 w 1071995"/>
              <a:gd name="connsiteY133" fmla="*/ 1538283 h 1554444"/>
              <a:gd name="connsiteX134" fmla="*/ 128032 w 1071995"/>
              <a:gd name="connsiteY134" fmla="*/ 1543244 h 1554444"/>
              <a:gd name="connsiteX135" fmla="*/ 152835 w 1071995"/>
              <a:gd name="connsiteY135" fmla="*/ 1545644 h 1554444"/>
              <a:gd name="connsiteX136" fmla="*/ 238606 w 1071995"/>
              <a:gd name="connsiteY136" fmla="*/ 1554445 h 1554444"/>
              <a:gd name="connsiteX137" fmla="*/ 315416 w 1071995"/>
              <a:gd name="connsiteY137" fmla="*/ 1547244 h 1554444"/>
              <a:gd name="connsiteX138" fmla="*/ 318617 w 1071995"/>
              <a:gd name="connsiteY138" fmla="*/ 1529642 h 1554444"/>
              <a:gd name="connsiteX139" fmla="*/ 306935 w 1071995"/>
              <a:gd name="connsiteY139" fmla="*/ 1518120 h 1554444"/>
              <a:gd name="connsiteX140" fmla="*/ 292693 w 1071995"/>
              <a:gd name="connsiteY140" fmla="*/ 1512039 h 1554444"/>
              <a:gd name="connsiteX141" fmla="*/ 248687 w 1071995"/>
              <a:gd name="connsiteY141" fmla="*/ 1490437 h 1554444"/>
              <a:gd name="connsiteX142" fmla="*/ 257969 w 1071995"/>
              <a:gd name="connsiteY142" fmla="*/ 1488036 h 1554444"/>
              <a:gd name="connsiteX143" fmla="*/ 299894 w 1071995"/>
              <a:gd name="connsiteY143" fmla="*/ 1480035 h 1554444"/>
              <a:gd name="connsiteX144" fmla="*/ 315576 w 1071995"/>
              <a:gd name="connsiteY144" fmla="*/ 1476035 h 1554444"/>
              <a:gd name="connsiteX145" fmla="*/ 326458 w 1071995"/>
              <a:gd name="connsiteY145" fmla="*/ 1468673 h 1554444"/>
              <a:gd name="connsiteX146" fmla="*/ 335099 w 1071995"/>
              <a:gd name="connsiteY146" fmla="*/ 1456192 h 1554444"/>
              <a:gd name="connsiteX147" fmla="*/ 333178 w 1071995"/>
              <a:gd name="connsiteY147" fmla="*/ 1448511 h 1554444"/>
              <a:gd name="connsiteX148" fmla="*/ 298774 w 1071995"/>
              <a:gd name="connsiteY148" fmla="*/ 1442430 h 1554444"/>
              <a:gd name="connsiteX149" fmla="*/ 257009 w 1071995"/>
              <a:gd name="connsiteY149" fmla="*/ 1432829 h 1554444"/>
              <a:gd name="connsiteX150" fmla="*/ 248687 w 1071995"/>
              <a:gd name="connsiteY150" fmla="*/ 1428028 h 1554444"/>
              <a:gd name="connsiteX151" fmla="*/ 243407 w 1071995"/>
              <a:gd name="connsiteY151" fmla="*/ 1426268 h 1554444"/>
              <a:gd name="connsiteX152" fmla="*/ 226925 w 1071995"/>
              <a:gd name="connsiteY152" fmla="*/ 1395224 h 1554444"/>
              <a:gd name="connsiteX153" fmla="*/ 207562 w 1071995"/>
              <a:gd name="connsiteY153" fmla="*/ 1367060 h 1554444"/>
              <a:gd name="connsiteX154" fmla="*/ 207722 w 1071995"/>
              <a:gd name="connsiteY154" fmla="*/ 1352978 h 1554444"/>
              <a:gd name="connsiteX155" fmla="*/ 219724 w 1071995"/>
              <a:gd name="connsiteY155" fmla="*/ 1309613 h 1554444"/>
              <a:gd name="connsiteX156" fmla="*/ 225485 w 1071995"/>
              <a:gd name="connsiteY156" fmla="*/ 1225602 h 1554444"/>
              <a:gd name="connsiteX157" fmla="*/ 233646 w 1071995"/>
              <a:gd name="connsiteY157" fmla="*/ 1111987 h 1554444"/>
              <a:gd name="connsiteX158" fmla="*/ 237326 w 1071995"/>
              <a:gd name="connsiteY158" fmla="*/ 1078383 h 1554444"/>
              <a:gd name="connsiteX159" fmla="*/ 244847 w 1071995"/>
              <a:gd name="connsiteY159" fmla="*/ 997572 h 1554444"/>
              <a:gd name="connsiteX160" fmla="*/ 248847 w 1071995"/>
              <a:gd name="connsiteY160" fmla="*/ 958367 h 1554444"/>
              <a:gd name="connsiteX161" fmla="*/ 251248 w 1071995"/>
              <a:gd name="connsiteY161" fmla="*/ 880757 h 1554444"/>
              <a:gd name="connsiteX162" fmla="*/ 252208 w 1071995"/>
              <a:gd name="connsiteY162" fmla="*/ 814348 h 1554444"/>
              <a:gd name="connsiteX163" fmla="*/ 265330 w 1071995"/>
              <a:gd name="connsiteY163" fmla="*/ 810667 h 1554444"/>
              <a:gd name="connsiteX164" fmla="*/ 279892 w 1071995"/>
              <a:gd name="connsiteY164" fmla="*/ 807147 h 1554444"/>
              <a:gd name="connsiteX165" fmla="*/ 287093 w 1071995"/>
              <a:gd name="connsiteY165" fmla="*/ 784904 h 1554444"/>
              <a:gd name="connsiteX166" fmla="*/ 282452 w 1071995"/>
              <a:gd name="connsiteY166" fmla="*/ 625523 h 1554444"/>
              <a:gd name="connsiteX167" fmla="*/ 279731 w 1071995"/>
              <a:gd name="connsiteY167" fmla="*/ 581838 h 1554444"/>
              <a:gd name="connsiteX168" fmla="*/ 316856 w 1071995"/>
              <a:gd name="connsiteY168" fmla="*/ 597680 h 1554444"/>
              <a:gd name="connsiteX169" fmla="*/ 367103 w 1071995"/>
              <a:gd name="connsiteY169" fmla="*/ 619123 h 1554444"/>
              <a:gd name="connsiteX170" fmla="*/ 402308 w 1071995"/>
              <a:gd name="connsiteY170" fmla="*/ 633524 h 1554444"/>
              <a:gd name="connsiteX171" fmla="*/ 434152 w 1071995"/>
              <a:gd name="connsiteY171" fmla="*/ 641366 h 1554444"/>
              <a:gd name="connsiteX172" fmla="*/ 439913 w 1071995"/>
              <a:gd name="connsiteY172" fmla="*/ 628884 h 1554444"/>
              <a:gd name="connsiteX173" fmla="*/ 456075 w 1071995"/>
              <a:gd name="connsiteY173" fmla="*/ 613682 h 1554444"/>
              <a:gd name="connsiteX174" fmla="*/ 476717 w 1071995"/>
              <a:gd name="connsiteY174" fmla="*/ 623283 h 1554444"/>
              <a:gd name="connsiteX175" fmla="*/ 482478 w 1071995"/>
              <a:gd name="connsiteY175" fmla="*/ 631444 h 1554444"/>
              <a:gd name="connsiteX176" fmla="*/ 487119 w 1071995"/>
              <a:gd name="connsiteY176" fmla="*/ 637845 h 1554444"/>
              <a:gd name="connsiteX177" fmla="*/ 496400 w 1071995"/>
              <a:gd name="connsiteY177" fmla="*/ 643926 h 1554444"/>
              <a:gd name="connsiteX178" fmla="*/ 502321 w 1071995"/>
              <a:gd name="connsiteY178" fmla="*/ 647126 h 1554444"/>
              <a:gd name="connsiteX179" fmla="*/ 509842 w 1071995"/>
              <a:gd name="connsiteY179" fmla="*/ 650326 h 1554444"/>
              <a:gd name="connsiteX180" fmla="*/ 518003 w 1071995"/>
              <a:gd name="connsiteY180" fmla="*/ 652567 h 1554444"/>
              <a:gd name="connsiteX181" fmla="*/ 533525 w 1071995"/>
              <a:gd name="connsiteY181" fmla="*/ 655447 h 1554444"/>
              <a:gd name="connsiteX182" fmla="*/ 546006 w 1071995"/>
              <a:gd name="connsiteY182" fmla="*/ 652406 h 1554444"/>
              <a:gd name="connsiteX183" fmla="*/ 552407 w 1071995"/>
              <a:gd name="connsiteY183" fmla="*/ 648406 h 1554444"/>
              <a:gd name="connsiteX184" fmla="*/ 558808 w 1071995"/>
              <a:gd name="connsiteY184" fmla="*/ 644246 h 1554444"/>
              <a:gd name="connsiteX185" fmla="*/ 563289 w 1071995"/>
              <a:gd name="connsiteY185" fmla="*/ 639125 h 1554444"/>
              <a:gd name="connsiteX186" fmla="*/ 569690 w 1071995"/>
              <a:gd name="connsiteY186" fmla="*/ 631924 h 1554444"/>
              <a:gd name="connsiteX187" fmla="*/ 577691 w 1071995"/>
              <a:gd name="connsiteY187" fmla="*/ 628724 h 1554444"/>
              <a:gd name="connsiteX188" fmla="*/ 603134 w 1071995"/>
              <a:gd name="connsiteY188" fmla="*/ 624083 h 1554444"/>
              <a:gd name="connsiteX189" fmla="*/ 638179 w 1071995"/>
              <a:gd name="connsiteY189" fmla="*/ 600080 h 1554444"/>
              <a:gd name="connsiteX190" fmla="*/ 651300 w 1071995"/>
              <a:gd name="connsiteY190" fmla="*/ 591919 h 1554444"/>
              <a:gd name="connsiteX191" fmla="*/ 703147 w 1071995"/>
              <a:gd name="connsiteY191" fmla="*/ 568715 h 1554444"/>
              <a:gd name="connsiteX192" fmla="*/ 714349 w 1071995"/>
              <a:gd name="connsiteY192" fmla="*/ 561195 h 1554444"/>
              <a:gd name="connsiteX193" fmla="*/ 749553 w 1071995"/>
              <a:gd name="connsiteY193" fmla="*/ 543913 h 1554444"/>
              <a:gd name="connsiteX194" fmla="*/ 780757 w 1071995"/>
              <a:gd name="connsiteY194" fmla="*/ 527750 h 1554444"/>
              <a:gd name="connsiteX195" fmla="*/ 788598 w 1071995"/>
              <a:gd name="connsiteY195" fmla="*/ 521350 h 1554444"/>
              <a:gd name="connsiteX196" fmla="*/ 799640 w 1071995"/>
              <a:gd name="connsiteY196" fmla="*/ 511908 h 1554444"/>
              <a:gd name="connsiteX197" fmla="*/ 804440 w 1071995"/>
              <a:gd name="connsiteY197" fmla="*/ 507268 h 1554444"/>
              <a:gd name="connsiteX198" fmla="*/ 805721 w 1071995"/>
              <a:gd name="connsiteY198" fmla="*/ 510788 h 1554444"/>
              <a:gd name="connsiteX199" fmla="*/ 803320 w 1071995"/>
              <a:gd name="connsiteY199" fmla="*/ 617522 h 1554444"/>
              <a:gd name="connsiteX200" fmla="*/ 796759 w 1071995"/>
              <a:gd name="connsiteY200" fmla="*/ 730337 h 1554444"/>
              <a:gd name="connsiteX201" fmla="*/ 795159 w 1071995"/>
              <a:gd name="connsiteY201" fmla="*/ 791305 h 1554444"/>
              <a:gd name="connsiteX202" fmla="*/ 796919 w 1071995"/>
              <a:gd name="connsiteY202" fmla="*/ 819629 h 1554444"/>
              <a:gd name="connsiteX203" fmla="*/ 817082 w 1071995"/>
              <a:gd name="connsiteY203" fmla="*/ 823949 h 1554444"/>
              <a:gd name="connsiteX204" fmla="*/ 820602 w 1071995"/>
              <a:gd name="connsiteY204" fmla="*/ 824909 h 1554444"/>
              <a:gd name="connsiteX205" fmla="*/ 826363 w 1071995"/>
              <a:gd name="connsiteY205" fmla="*/ 878516 h 1554444"/>
              <a:gd name="connsiteX206" fmla="*/ 832604 w 1071995"/>
              <a:gd name="connsiteY206" fmla="*/ 982370 h 1554444"/>
              <a:gd name="connsiteX207" fmla="*/ 837885 w 1071995"/>
              <a:gd name="connsiteY207" fmla="*/ 1041898 h 1554444"/>
              <a:gd name="connsiteX208" fmla="*/ 841085 w 1071995"/>
              <a:gd name="connsiteY208" fmla="*/ 1069581 h 1554444"/>
              <a:gd name="connsiteX209" fmla="*/ 842365 w 1071995"/>
              <a:gd name="connsiteY209" fmla="*/ 1086544 h 1554444"/>
              <a:gd name="connsiteX210" fmla="*/ 848766 w 1071995"/>
              <a:gd name="connsiteY210" fmla="*/ 1191198 h 1554444"/>
              <a:gd name="connsiteX211" fmla="*/ 852127 w 1071995"/>
              <a:gd name="connsiteY211" fmla="*/ 1246724 h 1554444"/>
              <a:gd name="connsiteX212" fmla="*/ 855487 w 1071995"/>
              <a:gd name="connsiteY212" fmla="*/ 1290410 h 1554444"/>
              <a:gd name="connsiteX213" fmla="*/ 855167 w 1071995"/>
              <a:gd name="connsiteY213" fmla="*/ 1317934 h 1554444"/>
              <a:gd name="connsiteX214" fmla="*/ 851647 w 1071995"/>
              <a:gd name="connsiteY214" fmla="*/ 1331536 h 1554444"/>
              <a:gd name="connsiteX215" fmla="*/ 851967 w 1071995"/>
              <a:gd name="connsiteY215" fmla="*/ 1351058 h 1554444"/>
              <a:gd name="connsiteX216" fmla="*/ 855327 w 1071995"/>
              <a:gd name="connsiteY216" fmla="*/ 1357619 h 1554444"/>
              <a:gd name="connsiteX217" fmla="*/ 857087 w 1071995"/>
              <a:gd name="connsiteY217" fmla="*/ 1361940 h 1554444"/>
              <a:gd name="connsiteX218" fmla="*/ 865088 w 1071995"/>
              <a:gd name="connsiteY218" fmla="*/ 1370421 h 1554444"/>
              <a:gd name="connsiteX219" fmla="*/ 870529 w 1071995"/>
              <a:gd name="connsiteY219" fmla="*/ 1378902 h 1554444"/>
              <a:gd name="connsiteX220" fmla="*/ 856767 w 1071995"/>
              <a:gd name="connsiteY220" fmla="*/ 1399224 h 1554444"/>
              <a:gd name="connsiteX221" fmla="*/ 855327 w 1071995"/>
              <a:gd name="connsiteY221" fmla="*/ 1400825 h 1554444"/>
              <a:gd name="connsiteX222" fmla="*/ 852767 w 1071995"/>
              <a:gd name="connsiteY222" fmla="*/ 1403865 h 1554444"/>
              <a:gd name="connsiteX223" fmla="*/ 844766 w 1071995"/>
              <a:gd name="connsiteY223" fmla="*/ 1414267 h 1554444"/>
              <a:gd name="connsiteX224" fmla="*/ 837565 w 1071995"/>
              <a:gd name="connsiteY224" fmla="*/ 1423068 h 1554444"/>
              <a:gd name="connsiteX225" fmla="*/ 826363 w 1071995"/>
              <a:gd name="connsiteY225" fmla="*/ 1430269 h 1554444"/>
              <a:gd name="connsiteX226" fmla="*/ 815162 w 1071995"/>
              <a:gd name="connsiteY226" fmla="*/ 1436029 h 1554444"/>
              <a:gd name="connsiteX227" fmla="*/ 791479 w 1071995"/>
              <a:gd name="connsiteY227" fmla="*/ 1436029 h 1554444"/>
              <a:gd name="connsiteX228" fmla="*/ 760755 w 1071995"/>
              <a:gd name="connsiteY228" fmla="*/ 1439710 h 1554444"/>
              <a:gd name="connsiteX229" fmla="*/ 753714 w 1071995"/>
              <a:gd name="connsiteY229" fmla="*/ 1449151 h 1554444"/>
              <a:gd name="connsiteX230" fmla="*/ 774196 w 1071995"/>
              <a:gd name="connsiteY230" fmla="*/ 1473474 h 1554444"/>
              <a:gd name="connsiteX231" fmla="*/ 838365 w 1071995"/>
              <a:gd name="connsiteY231" fmla="*/ 1480995 h 1554444"/>
              <a:gd name="connsiteX232" fmla="*/ 875170 w 1071995"/>
              <a:gd name="connsiteY232" fmla="*/ 1482276 h 1554444"/>
              <a:gd name="connsiteX233" fmla="*/ 884771 w 1071995"/>
              <a:gd name="connsiteY233" fmla="*/ 1483235 h 1554444"/>
              <a:gd name="connsiteX234" fmla="*/ 879010 w 1071995"/>
              <a:gd name="connsiteY234" fmla="*/ 1486756 h 1554444"/>
              <a:gd name="connsiteX235" fmla="*/ 867009 w 1071995"/>
              <a:gd name="connsiteY235" fmla="*/ 1495397 h 1554444"/>
              <a:gd name="connsiteX236" fmla="*/ 847646 w 1071995"/>
              <a:gd name="connsiteY236" fmla="*/ 1506599 h 1554444"/>
              <a:gd name="connsiteX237" fmla="*/ 834364 w 1071995"/>
              <a:gd name="connsiteY237" fmla="*/ 1514120 h 1554444"/>
              <a:gd name="connsiteX238" fmla="*/ 828284 w 1071995"/>
              <a:gd name="connsiteY238" fmla="*/ 1516680 h 1554444"/>
              <a:gd name="connsiteX239" fmla="*/ 816282 w 1071995"/>
              <a:gd name="connsiteY239" fmla="*/ 1520040 h 1554444"/>
              <a:gd name="connsiteX240" fmla="*/ 810361 w 1071995"/>
              <a:gd name="connsiteY240" fmla="*/ 1527241 h 1554444"/>
              <a:gd name="connsiteX241" fmla="*/ 808761 w 1071995"/>
              <a:gd name="connsiteY241" fmla="*/ 1532042 h 1554444"/>
              <a:gd name="connsiteX242" fmla="*/ 809241 w 1071995"/>
              <a:gd name="connsiteY242" fmla="*/ 1537643 h 1554444"/>
              <a:gd name="connsiteX243" fmla="*/ 832764 w 1071995"/>
              <a:gd name="connsiteY243" fmla="*/ 1549004 h 1554444"/>
              <a:gd name="connsiteX244" fmla="*/ 875970 w 1071995"/>
              <a:gd name="connsiteY244" fmla="*/ 1552044 h 1554444"/>
              <a:gd name="connsiteX245" fmla="*/ 915175 w 1071995"/>
              <a:gd name="connsiteY245" fmla="*/ 1550924 h 1554444"/>
              <a:gd name="connsiteX246" fmla="*/ 931177 w 1071995"/>
              <a:gd name="connsiteY246" fmla="*/ 1548044 h 1554444"/>
              <a:gd name="connsiteX247" fmla="*/ 981584 w 1071995"/>
              <a:gd name="connsiteY247" fmla="*/ 1536683 h 1554444"/>
              <a:gd name="connsiteX248" fmla="*/ 1025269 w 1071995"/>
              <a:gd name="connsiteY248" fmla="*/ 1520841 h 1554444"/>
              <a:gd name="connsiteX249" fmla="*/ 1026549 w 1071995"/>
              <a:gd name="connsiteY249" fmla="*/ 1497637 h 1554444"/>
              <a:gd name="connsiteX250" fmla="*/ 1030390 w 1071995"/>
              <a:gd name="connsiteY250" fmla="*/ 1471234 h 1554444"/>
              <a:gd name="connsiteX251" fmla="*/ 1037751 w 1071995"/>
              <a:gd name="connsiteY251" fmla="*/ 1463393 h 1554444"/>
              <a:gd name="connsiteX252" fmla="*/ 1040791 w 1071995"/>
              <a:gd name="connsiteY252" fmla="*/ 1451231 h 1554444"/>
              <a:gd name="connsiteX253" fmla="*/ 1039191 w 1071995"/>
              <a:gd name="connsiteY253" fmla="*/ 1442430 h 1554444"/>
              <a:gd name="connsiteX254" fmla="*/ 1035991 w 1071995"/>
              <a:gd name="connsiteY254" fmla="*/ 1435709 h 1554444"/>
              <a:gd name="connsiteX255" fmla="*/ 1039351 w 1071995"/>
              <a:gd name="connsiteY255" fmla="*/ 1413466 h 1554444"/>
              <a:gd name="connsiteX256" fmla="*/ 1042391 w 1071995"/>
              <a:gd name="connsiteY256" fmla="*/ 1398265 h 1554444"/>
              <a:gd name="connsiteX257" fmla="*/ 1045592 w 1071995"/>
              <a:gd name="connsiteY257" fmla="*/ 1370421 h 1554444"/>
              <a:gd name="connsiteX258" fmla="*/ 1051993 w 1071995"/>
              <a:gd name="connsiteY258" fmla="*/ 1232803 h 1554444"/>
              <a:gd name="connsiteX259" fmla="*/ 1049593 w 1071995"/>
              <a:gd name="connsiteY259" fmla="*/ 1183996 h 1554444"/>
              <a:gd name="connsiteX260" fmla="*/ 1041752 w 1071995"/>
              <a:gd name="connsiteY260" fmla="*/ 1084143 h 1554444"/>
              <a:gd name="connsiteX261" fmla="*/ 1039511 w 1071995"/>
              <a:gd name="connsiteY261" fmla="*/ 1058540 h 1554444"/>
              <a:gd name="connsiteX262" fmla="*/ 1033270 w 1071995"/>
              <a:gd name="connsiteY262" fmla="*/ 993572 h 1554444"/>
              <a:gd name="connsiteX263" fmla="*/ 1034390 w 1071995"/>
              <a:gd name="connsiteY263" fmla="*/ 897879 h 1554444"/>
              <a:gd name="connsiteX264" fmla="*/ 1050073 w 1071995"/>
              <a:gd name="connsiteY264" fmla="*/ 830190 h 1554444"/>
              <a:gd name="connsiteX265" fmla="*/ 1059194 w 1071995"/>
              <a:gd name="connsiteY265" fmla="*/ 827950 h 1554444"/>
              <a:gd name="connsiteX266" fmla="*/ 1055513 w 1071995"/>
              <a:gd name="connsiteY266" fmla="*/ 805707 h 1554444"/>
              <a:gd name="connsiteX267" fmla="*/ 1047992 w 1071995"/>
              <a:gd name="connsiteY267" fmla="*/ 756740 h 1554444"/>
              <a:gd name="connsiteX268" fmla="*/ 1045592 w 1071995"/>
              <a:gd name="connsiteY268" fmla="*/ 727937 h 1554444"/>
              <a:gd name="connsiteX269" fmla="*/ 1042232 w 1071995"/>
              <a:gd name="connsiteY269" fmla="*/ 680730 h 1554444"/>
              <a:gd name="connsiteX270" fmla="*/ 1055353 w 1071995"/>
              <a:gd name="connsiteY270" fmla="*/ 637365 h 1554444"/>
              <a:gd name="connsiteX271" fmla="*/ 1065915 w 1071995"/>
              <a:gd name="connsiteY271" fmla="*/ 585518 h 1554444"/>
              <a:gd name="connsiteX272" fmla="*/ 1069915 w 1071995"/>
              <a:gd name="connsiteY272" fmla="*/ 561035 h 1554444"/>
              <a:gd name="connsiteX273" fmla="*/ 1069755 w 1071995"/>
              <a:gd name="connsiteY273" fmla="*/ 531911 h 1554444"/>
              <a:gd name="connsiteX274" fmla="*/ 1066395 w 1071995"/>
              <a:gd name="connsiteY274" fmla="*/ 519269 h 1554444"/>
              <a:gd name="connsiteX275" fmla="*/ 1066395 w 1071995"/>
              <a:gd name="connsiteY275" fmla="*/ 493026 h 1554444"/>
              <a:gd name="connsiteX276" fmla="*/ 1067195 w 1071995"/>
              <a:gd name="connsiteY276" fmla="*/ 458941 h 1554444"/>
              <a:gd name="connsiteX277" fmla="*/ 1068475 w 1071995"/>
              <a:gd name="connsiteY277" fmla="*/ 403414 h 1554444"/>
              <a:gd name="connsiteX278" fmla="*/ 1071995 w 1071995"/>
              <a:gd name="connsiteY278" fmla="*/ 385812 h 1554444"/>
              <a:gd name="connsiteX279" fmla="*/ 1069915 w 1071995"/>
              <a:gd name="connsiteY279" fmla="*/ 370450 h 1554444"/>
              <a:gd name="connsiteX280" fmla="*/ 1065595 w 1071995"/>
              <a:gd name="connsiteY280" fmla="*/ 346927 h 1554444"/>
              <a:gd name="connsiteX281" fmla="*/ 1055513 w 1071995"/>
              <a:gd name="connsiteY281" fmla="*/ 296840 h 1554444"/>
              <a:gd name="connsiteX282" fmla="*/ 1052793 w 1071995"/>
              <a:gd name="connsiteY282" fmla="*/ 292039 h 1554444"/>
              <a:gd name="connsiteX283" fmla="*/ 1047032 w 1071995"/>
              <a:gd name="connsiteY283" fmla="*/ 280358 h 1554444"/>
              <a:gd name="connsiteX284" fmla="*/ 1042391 w 1071995"/>
              <a:gd name="connsiteY284" fmla="*/ 271877 h 1554444"/>
              <a:gd name="connsiteX285" fmla="*/ 1023029 w 1071995"/>
              <a:gd name="connsiteY285" fmla="*/ 253475 h 1554444"/>
              <a:gd name="connsiteX286" fmla="*/ 1015348 w 1071995"/>
              <a:gd name="connsiteY286" fmla="*/ 247073 h 1554444"/>
              <a:gd name="connsiteX287" fmla="*/ 1007347 w 1071995"/>
              <a:gd name="connsiteY287" fmla="*/ 240673 h 1554444"/>
              <a:gd name="connsiteX288" fmla="*/ 996786 w 1071995"/>
              <a:gd name="connsiteY288" fmla="*/ 227871 h 1554444"/>
              <a:gd name="connsiteX289" fmla="*/ 991185 w 1071995"/>
              <a:gd name="connsiteY289" fmla="*/ 224671 h 1554444"/>
              <a:gd name="connsiteX290" fmla="*/ 983184 w 1071995"/>
              <a:gd name="connsiteY290" fmla="*/ 218270 h 1554444"/>
              <a:gd name="connsiteX291" fmla="*/ 979983 w 1071995"/>
              <a:gd name="connsiteY291" fmla="*/ 209469 h 1554444"/>
              <a:gd name="connsiteX292" fmla="*/ 978703 w 1071995"/>
              <a:gd name="connsiteY292" fmla="*/ 207068 h 1554444"/>
              <a:gd name="connsiteX293" fmla="*/ 974383 w 1071995"/>
              <a:gd name="connsiteY293" fmla="*/ 200668 h 1554444"/>
              <a:gd name="connsiteX294" fmla="*/ 963661 w 1071995"/>
              <a:gd name="connsiteY294" fmla="*/ 189306 h 1554444"/>
              <a:gd name="connsiteX295" fmla="*/ 956780 w 1071995"/>
              <a:gd name="connsiteY295" fmla="*/ 181625 h 1554444"/>
              <a:gd name="connsiteX296" fmla="*/ 960621 w 1071995"/>
              <a:gd name="connsiteY296" fmla="*/ 167063 h 1554444"/>
              <a:gd name="connsiteX297" fmla="*/ 967822 w 1071995"/>
              <a:gd name="connsiteY297" fmla="*/ 145780 h 1554444"/>
              <a:gd name="connsiteX298" fmla="*/ 972462 w 1071995"/>
              <a:gd name="connsiteY298" fmla="*/ 133299 h 1554444"/>
              <a:gd name="connsiteX299" fmla="*/ 976463 w 1071995"/>
              <a:gd name="connsiteY299" fmla="*/ 126258 h 1554444"/>
              <a:gd name="connsiteX300" fmla="*/ 979983 w 1071995"/>
              <a:gd name="connsiteY300" fmla="*/ 119537 h 1554444"/>
              <a:gd name="connsiteX301" fmla="*/ 982704 w 1071995"/>
              <a:gd name="connsiteY301" fmla="*/ 108495 h 1554444"/>
              <a:gd name="connsiteX302" fmla="*/ 983504 w 1071995"/>
              <a:gd name="connsiteY302" fmla="*/ 85932 h 1554444"/>
              <a:gd name="connsiteX303" fmla="*/ 978383 w 1071995"/>
              <a:gd name="connsiteY303" fmla="*/ 59849 h 1554444"/>
              <a:gd name="connsiteX304" fmla="*/ 975983 w 1071995"/>
              <a:gd name="connsiteY304" fmla="*/ 55049 h 1554444"/>
              <a:gd name="connsiteX305" fmla="*/ 973262 w 1071995"/>
              <a:gd name="connsiteY305" fmla="*/ 49288 h 1554444"/>
              <a:gd name="connsiteX306" fmla="*/ 968142 w 1071995"/>
              <a:gd name="connsiteY306" fmla="*/ 40807 h 1554444"/>
              <a:gd name="connsiteX307" fmla="*/ 951340 w 1071995"/>
              <a:gd name="connsiteY307" fmla="*/ 21444 h 1554444"/>
              <a:gd name="connsiteX308" fmla="*/ 949579 w 1071995"/>
              <a:gd name="connsiteY308" fmla="*/ 20164 h 1554444"/>
              <a:gd name="connsiteX309" fmla="*/ 944459 w 1071995"/>
              <a:gd name="connsiteY309" fmla="*/ 16003 h 1554444"/>
              <a:gd name="connsiteX310" fmla="*/ 936298 w 1071995"/>
              <a:gd name="connsiteY310" fmla="*/ 10563 h 1554444"/>
              <a:gd name="connsiteX311" fmla="*/ 908774 w 1071995"/>
              <a:gd name="connsiteY311" fmla="*/ 2242 h 1554444"/>
              <a:gd name="connsiteX312" fmla="*/ 889572 w 1071995"/>
              <a:gd name="connsiteY312" fmla="*/ 161 h 1554444"/>
              <a:gd name="connsiteX313" fmla="*/ 874370 w 1071995"/>
              <a:gd name="connsiteY313" fmla="*/ 1441 h 155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1071995" h="1554444">
                <a:moveTo>
                  <a:pt x="874370" y="1441"/>
                </a:moveTo>
                <a:cubicBezTo>
                  <a:pt x="869569" y="2561"/>
                  <a:pt x="863008" y="4322"/>
                  <a:pt x="859968" y="5282"/>
                </a:cubicBezTo>
                <a:cubicBezTo>
                  <a:pt x="856927" y="6242"/>
                  <a:pt x="852447" y="7042"/>
                  <a:pt x="849886" y="7042"/>
                </a:cubicBezTo>
                <a:cubicBezTo>
                  <a:pt x="843165" y="7042"/>
                  <a:pt x="834844" y="13283"/>
                  <a:pt x="831804" y="20644"/>
                </a:cubicBezTo>
                <a:cubicBezTo>
                  <a:pt x="828124" y="29765"/>
                  <a:pt x="827163" y="42567"/>
                  <a:pt x="829564" y="50888"/>
                </a:cubicBezTo>
                <a:cubicBezTo>
                  <a:pt x="831324" y="57129"/>
                  <a:pt x="831164" y="58729"/>
                  <a:pt x="827964" y="65610"/>
                </a:cubicBezTo>
                <a:cubicBezTo>
                  <a:pt x="823323" y="75851"/>
                  <a:pt x="815162" y="100975"/>
                  <a:pt x="815162" y="104655"/>
                </a:cubicBezTo>
                <a:cubicBezTo>
                  <a:pt x="815162" y="107375"/>
                  <a:pt x="818202" y="110416"/>
                  <a:pt x="825243" y="115056"/>
                </a:cubicBezTo>
                <a:cubicBezTo>
                  <a:pt x="827323" y="116336"/>
                  <a:pt x="826363" y="118737"/>
                  <a:pt x="818682" y="130098"/>
                </a:cubicBezTo>
                <a:cubicBezTo>
                  <a:pt x="813722" y="137459"/>
                  <a:pt x="808921" y="144500"/>
                  <a:pt x="808121" y="145620"/>
                </a:cubicBezTo>
                <a:cubicBezTo>
                  <a:pt x="805881" y="148340"/>
                  <a:pt x="809881" y="152661"/>
                  <a:pt x="814522" y="152661"/>
                </a:cubicBezTo>
                <a:cubicBezTo>
                  <a:pt x="817882" y="152661"/>
                  <a:pt x="818362" y="153461"/>
                  <a:pt x="818362" y="157942"/>
                </a:cubicBezTo>
                <a:cubicBezTo>
                  <a:pt x="818362" y="160983"/>
                  <a:pt x="819482" y="166903"/>
                  <a:pt x="820762" y="171224"/>
                </a:cubicBezTo>
                <a:cubicBezTo>
                  <a:pt x="823803" y="181305"/>
                  <a:pt x="823803" y="186106"/>
                  <a:pt x="820602" y="192346"/>
                </a:cubicBezTo>
                <a:cubicBezTo>
                  <a:pt x="817722" y="198267"/>
                  <a:pt x="818842" y="206908"/>
                  <a:pt x="823483" y="212669"/>
                </a:cubicBezTo>
                <a:cubicBezTo>
                  <a:pt x="825723" y="215709"/>
                  <a:pt x="828124" y="216670"/>
                  <a:pt x="832444" y="216670"/>
                </a:cubicBezTo>
                <a:cubicBezTo>
                  <a:pt x="835644" y="216670"/>
                  <a:pt x="844446" y="217790"/>
                  <a:pt x="851967" y="219070"/>
                </a:cubicBezTo>
                <a:cubicBezTo>
                  <a:pt x="870049" y="222270"/>
                  <a:pt x="872769" y="224991"/>
                  <a:pt x="872769" y="240353"/>
                </a:cubicBezTo>
                <a:cubicBezTo>
                  <a:pt x="872769" y="250594"/>
                  <a:pt x="872449" y="251714"/>
                  <a:pt x="868769" y="254115"/>
                </a:cubicBezTo>
                <a:cubicBezTo>
                  <a:pt x="866529" y="255714"/>
                  <a:pt x="863808" y="258755"/>
                  <a:pt x="862848" y="261155"/>
                </a:cubicBezTo>
                <a:cubicBezTo>
                  <a:pt x="860448" y="266596"/>
                  <a:pt x="857407" y="269636"/>
                  <a:pt x="850366" y="273157"/>
                </a:cubicBezTo>
                <a:cubicBezTo>
                  <a:pt x="841565" y="277637"/>
                  <a:pt x="828923" y="285799"/>
                  <a:pt x="823483" y="290920"/>
                </a:cubicBezTo>
                <a:cubicBezTo>
                  <a:pt x="818042" y="295880"/>
                  <a:pt x="810361" y="308361"/>
                  <a:pt x="810361" y="312042"/>
                </a:cubicBezTo>
                <a:cubicBezTo>
                  <a:pt x="810361" y="313322"/>
                  <a:pt x="809721" y="314282"/>
                  <a:pt x="809081" y="314282"/>
                </a:cubicBezTo>
                <a:cubicBezTo>
                  <a:pt x="808281" y="314282"/>
                  <a:pt x="806681" y="317323"/>
                  <a:pt x="805561" y="321003"/>
                </a:cubicBezTo>
                <a:cubicBezTo>
                  <a:pt x="804280" y="324843"/>
                  <a:pt x="802200" y="330125"/>
                  <a:pt x="800600" y="332685"/>
                </a:cubicBezTo>
                <a:cubicBezTo>
                  <a:pt x="799160" y="335405"/>
                  <a:pt x="797560" y="341006"/>
                  <a:pt x="796919" y="345167"/>
                </a:cubicBezTo>
                <a:cubicBezTo>
                  <a:pt x="796279" y="349327"/>
                  <a:pt x="795159" y="352687"/>
                  <a:pt x="794359" y="352687"/>
                </a:cubicBezTo>
                <a:cubicBezTo>
                  <a:pt x="793559" y="352687"/>
                  <a:pt x="792119" y="355248"/>
                  <a:pt x="791159" y="358289"/>
                </a:cubicBezTo>
                <a:cubicBezTo>
                  <a:pt x="790198" y="361328"/>
                  <a:pt x="788598" y="363889"/>
                  <a:pt x="787798" y="363889"/>
                </a:cubicBezTo>
                <a:cubicBezTo>
                  <a:pt x="786838" y="363889"/>
                  <a:pt x="784758" y="367089"/>
                  <a:pt x="782998" y="370930"/>
                </a:cubicBezTo>
                <a:cubicBezTo>
                  <a:pt x="781398" y="374930"/>
                  <a:pt x="779317" y="378291"/>
                  <a:pt x="778677" y="378611"/>
                </a:cubicBezTo>
                <a:cubicBezTo>
                  <a:pt x="777877" y="378931"/>
                  <a:pt x="772116" y="386132"/>
                  <a:pt x="765715" y="394773"/>
                </a:cubicBezTo>
                <a:cubicBezTo>
                  <a:pt x="759474" y="403414"/>
                  <a:pt x="750994" y="413496"/>
                  <a:pt x="746833" y="417176"/>
                </a:cubicBezTo>
                <a:cubicBezTo>
                  <a:pt x="734191" y="428697"/>
                  <a:pt x="729711" y="433338"/>
                  <a:pt x="726350" y="437819"/>
                </a:cubicBezTo>
                <a:cubicBezTo>
                  <a:pt x="724110" y="441019"/>
                  <a:pt x="721870" y="442299"/>
                  <a:pt x="718189" y="442299"/>
                </a:cubicBezTo>
                <a:cubicBezTo>
                  <a:pt x="712108" y="442299"/>
                  <a:pt x="703147" y="445339"/>
                  <a:pt x="703147" y="447260"/>
                </a:cubicBezTo>
                <a:cubicBezTo>
                  <a:pt x="703147" y="448060"/>
                  <a:pt x="702187" y="448700"/>
                  <a:pt x="700907" y="448700"/>
                </a:cubicBezTo>
                <a:cubicBezTo>
                  <a:pt x="699627" y="448700"/>
                  <a:pt x="696426" y="451260"/>
                  <a:pt x="693706" y="454301"/>
                </a:cubicBezTo>
                <a:cubicBezTo>
                  <a:pt x="690505" y="457982"/>
                  <a:pt x="687465" y="459901"/>
                  <a:pt x="684585" y="459901"/>
                </a:cubicBezTo>
                <a:cubicBezTo>
                  <a:pt x="677384" y="459901"/>
                  <a:pt x="669223" y="464862"/>
                  <a:pt x="657541" y="476384"/>
                </a:cubicBezTo>
                <a:cubicBezTo>
                  <a:pt x="646180" y="487585"/>
                  <a:pt x="634498" y="497026"/>
                  <a:pt x="621536" y="505507"/>
                </a:cubicBezTo>
                <a:cubicBezTo>
                  <a:pt x="617536" y="508068"/>
                  <a:pt x="610975" y="513189"/>
                  <a:pt x="606975" y="516709"/>
                </a:cubicBezTo>
                <a:cubicBezTo>
                  <a:pt x="602974" y="520229"/>
                  <a:pt x="595133" y="525670"/>
                  <a:pt x="589692" y="528710"/>
                </a:cubicBezTo>
                <a:cubicBezTo>
                  <a:pt x="576411" y="536231"/>
                  <a:pt x="562329" y="545353"/>
                  <a:pt x="558168" y="549353"/>
                </a:cubicBezTo>
                <a:cubicBezTo>
                  <a:pt x="554648" y="552554"/>
                  <a:pt x="554648" y="552554"/>
                  <a:pt x="546487" y="549353"/>
                </a:cubicBezTo>
                <a:cubicBezTo>
                  <a:pt x="535605" y="545353"/>
                  <a:pt x="519763" y="545193"/>
                  <a:pt x="518483" y="549033"/>
                </a:cubicBezTo>
                <a:cubicBezTo>
                  <a:pt x="518003" y="550633"/>
                  <a:pt x="514162" y="554314"/>
                  <a:pt x="509842" y="557194"/>
                </a:cubicBezTo>
                <a:lnTo>
                  <a:pt x="502161" y="562315"/>
                </a:lnTo>
                <a:lnTo>
                  <a:pt x="483918" y="559114"/>
                </a:lnTo>
                <a:cubicBezTo>
                  <a:pt x="471437" y="556874"/>
                  <a:pt x="463756" y="554474"/>
                  <a:pt x="459915" y="551914"/>
                </a:cubicBezTo>
                <a:cubicBezTo>
                  <a:pt x="456875" y="549993"/>
                  <a:pt x="450154" y="547113"/>
                  <a:pt x="444873" y="545513"/>
                </a:cubicBezTo>
                <a:cubicBezTo>
                  <a:pt x="439752" y="544072"/>
                  <a:pt x="431591" y="541192"/>
                  <a:pt x="426631" y="538952"/>
                </a:cubicBezTo>
                <a:cubicBezTo>
                  <a:pt x="421670" y="536872"/>
                  <a:pt x="413989" y="534631"/>
                  <a:pt x="409669" y="534311"/>
                </a:cubicBezTo>
                <a:cubicBezTo>
                  <a:pt x="396227" y="533031"/>
                  <a:pt x="393346" y="532071"/>
                  <a:pt x="389666" y="527111"/>
                </a:cubicBezTo>
                <a:cubicBezTo>
                  <a:pt x="387266" y="523750"/>
                  <a:pt x="383585" y="521670"/>
                  <a:pt x="377024" y="519749"/>
                </a:cubicBezTo>
                <a:cubicBezTo>
                  <a:pt x="372064" y="518309"/>
                  <a:pt x="363903" y="514468"/>
                  <a:pt x="359102" y="511268"/>
                </a:cubicBezTo>
                <a:cubicBezTo>
                  <a:pt x="354301" y="507907"/>
                  <a:pt x="345980" y="502947"/>
                  <a:pt x="340859" y="499907"/>
                </a:cubicBezTo>
                <a:cubicBezTo>
                  <a:pt x="335579" y="497026"/>
                  <a:pt x="327738" y="492066"/>
                  <a:pt x="323257" y="489185"/>
                </a:cubicBezTo>
                <a:cubicBezTo>
                  <a:pt x="318777" y="486305"/>
                  <a:pt x="314296" y="483905"/>
                  <a:pt x="313176" y="483905"/>
                </a:cubicBezTo>
                <a:cubicBezTo>
                  <a:pt x="312216" y="483905"/>
                  <a:pt x="308055" y="481184"/>
                  <a:pt x="304055" y="477824"/>
                </a:cubicBezTo>
                <a:cubicBezTo>
                  <a:pt x="300054" y="474624"/>
                  <a:pt x="294453" y="470143"/>
                  <a:pt x="291413" y="467903"/>
                </a:cubicBezTo>
                <a:cubicBezTo>
                  <a:pt x="288533" y="465662"/>
                  <a:pt x="282132" y="459421"/>
                  <a:pt x="277171" y="453821"/>
                </a:cubicBezTo>
                <a:cubicBezTo>
                  <a:pt x="269010" y="444379"/>
                  <a:pt x="268370" y="443099"/>
                  <a:pt x="265650" y="429017"/>
                </a:cubicBezTo>
                <a:cubicBezTo>
                  <a:pt x="261329" y="406774"/>
                  <a:pt x="255408" y="386772"/>
                  <a:pt x="249008" y="373490"/>
                </a:cubicBezTo>
                <a:cubicBezTo>
                  <a:pt x="242927" y="360849"/>
                  <a:pt x="230925" y="341486"/>
                  <a:pt x="224044" y="333325"/>
                </a:cubicBezTo>
                <a:cubicBezTo>
                  <a:pt x="221804" y="330604"/>
                  <a:pt x="219884" y="327564"/>
                  <a:pt x="219884" y="326444"/>
                </a:cubicBezTo>
                <a:cubicBezTo>
                  <a:pt x="219884" y="324364"/>
                  <a:pt x="207722" y="303561"/>
                  <a:pt x="201321" y="294279"/>
                </a:cubicBezTo>
                <a:cubicBezTo>
                  <a:pt x="199401" y="291559"/>
                  <a:pt x="197321" y="287719"/>
                  <a:pt x="196681" y="285638"/>
                </a:cubicBezTo>
                <a:cubicBezTo>
                  <a:pt x="196041" y="283398"/>
                  <a:pt x="193480" y="278918"/>
                  <a:pt x="191080" y="275717"/>
                </a:cubicBezTo>
                <a:cubicBezTo>
                  <a:pt x="188680" y="272357"/>
                  <a:pt x="184679" y="265636"/>
                  <a:pt x="182279" y="260676"/>
                </a:cubicBezTo>
                <a:cubicBezTo>
                  <a:pt x="179719" y="255875"/>
                  <a:pt x="177158" y="251874"/>
                  <a:pt x="176518" y="251874"/>
                </a:cubicBezTo>
                <a:cubicBezTo>
                  <a:pt x="175718" y="251874"/>
                  <a:pt x="173318" y="248194"/>
                  <a:pt x="171077" y="243713"/>
                </a:cubicBezTo>
                <a:cubicBezTo>
                  <a:pt x="167877" y="237472"/>
                  <a:pt x="167077" y="233952"/>
                  <a:pt x="167557" y="228191"/>
                </a:cubicBezTo>
                <a:lnTo>
                  <a:pt x="168197" y="220670"/>
                </a:lnTo>
                <a:lnTo>
                  <a:pt x="183559" y="220670"/>
                </a:lnTo>
                <a:cubicBezTo>
                  <a:pt x="197481" y="220670"/>
                  <a:pt x="199081" y="220350"/>
                  <a:pt x="202921" y="216829"/>
                </a:cubicBezTo>
                <a:cubicBezTo>
                  <a:pt x="207722" y="212349"/>
                  <a:pt x="208042" y="210268"/>
                  <a:pt x="204682" y="203868"/>
                </a:cubicBezTo>
                <a:cubicBezTo>
                  <a:pt x="202761" y="200028"/>
                  <a:pt x="202601" y="197947"/>
                  <a:pt x="204202" y="191066"/>
                </a:cubicBezTo>
                <a:cubicBezTo>
                  <a:pt x="205802" y="183865"/>
                  <a:pt x="205642" y="182265"/>
                  <a:pt x="203242" y="178104"/>
                </a:cubicBezTo>
                <a:cubicBezTo>
                  <a:pt x="201641" y="175384"/>
                  <a:pt x="200681" y="173144"/>
                  <a:pt x="201001" y="172984"/>
                </a:cubicBezTo>
                <a:cubicBezTo>
                  <a:pt x="206442" y="170104"/>
                  <a:pt x="208362" y="168183"/>
                  <a:pt x="210762" y="163223"/>
                </a:cubicBezTo>
                <a:cubicBezTo>
                  <a:pt x="213163" y="158262"/>
                  <a:pt x="214283" y="157302"/>
                  <a:pt x="217963" y="157622"/>
                </a:cubicBezTo>
                <a:cubicBezTo>
                  <a:pt x="228685" y="158742"/>
                  <a:pt x="228845" y="153141"/>
                  <a:pt x="218283" y="132979"/>
                </a:cubicBezTo>
                <a:cubicBezTo>
                  <a:pt x="211563" y="120177"/>
                  <a:pt x="210282" y="116176"/>
                  <a:pt x="210602" y="109936"/>
                </a:cubicBezTo>
                <a:cubicBezTo>
                  <a:pt x="210762" y="104335"/>
                  <a:pt x="209482" y="99054"/>
                  <a:pt x="205642" y="90413"/>
                </a:cubicBezTo>
                <a:cubicBezTo>
                  <a:pt x="202761" y="83852"/>
                  <a:pt x="200201" y="77771"/>
                  <a:pt x="200041" y="76811"/>
                </a:cubicBezTo>
                <a:cubicBezTo>
                  <a:pt x="199881" y="75851"/>
                  <a:pt x="197961" y="71851"/>
                  <a:pt x="195721" y="67850"/>
                </a:cubicBezTo>
                <a:cubicBezTo>
                  <a:pt x="192520" y="61929"/>
                  <a:pt x="191880" y="59689"/>
                  <a:pt x="193160" y="56169"/>
                </a:cubicBezTo>
                <a:cubicBezTo>
                  <a:pt x="195081" y="50088"/>
                  <a:pt x="193800" y="45927"/>
                  <a:pt x="186439" y="35686"/>
                </a:cubicBezTo>
                <a:cubicBezTo>
                  <a:pt x="166437" y="7842"/>
                  <a:pt x="111869" y="4002"/>
                  <a:pt x="71384" y="27685"/>
                </a:cubicBezTo>
                <a:cubicBezTo>
                  <a:pt x="56982" y="36166"/>
                  <a:pt x="41300" y="50568"/>
                  <a:pt x="36660" y="59849"/>
                </a:cubicBezTo>
                <a:cubicBezTo>
                  <a:pt x="28499" y="76011"/>
                  <a:pt x="26898" y="109455"/>
                  <a:pt x="33299" y="129298"/>
                </a:cubicBezTo>
                <a:cubicBezTo>
                  <a:pt x="37460" y="141940"/>
                  <a:pt x="56502" y="176504"/>
                  <a:pt x="62743" y="182905"/>
                </a:cubicBezTo>
                <a:cubicBezTo>
                  <a:pt x="67704" y="187866"/>
                  <a:pt x="69464" y="201948"/>
                  <a:pt x="65624" y="205789"/>
                </a:cubicBezTo>
                <a:cubicBezTo>
                  <a:pt x="64343" y="207229"/>
                  <a:pt x="62423" y="208669"/>
                  <a:pt x="61463" y="208989"/>
                </a:cubicBezTo>
                <a:cubicBezTo>
                  <a:pt x="60023" y="209469"/>
                  <a:pt x="58423" y="215389"/>
                  <a:pt x="55222" y="233792"/>
                </a:cubicBezTo>
                <a:cubicBezTo>
                  <a:pt x="53302" y="244354"/>
                  <a:pt x="49941" y="250754"/>
                  <a:pt x="44981" y="252994"/>
                </a:cubicBezTo>
                <a:cubicBezTo>
                  <a:pt x="42900" y="253954"/>
                  <a:pt x="38740" y="259075"/>
                  <a:pt x="35860" y="264196"/>
                </a:cubicBezTo>
                <a:cubicBezTo>
                  <a:pt x="25938" y="281478"/>
                  <a:pt x="16657" y="300521"/>
                  <a:pt x="16657" y="303241"/>
                </a:cubicBezTo>
                <a:cubicBezTo>
                  <a:pt x="16657" y="304681"/>
                  <a:pt x="14417" y="311242"/>
                  <a:pt x="11856" y="317643"/>
                </a:cubicBezTo>
                <a:cubicBezTo>
                  <a:pt x="2415" y="341006"/>
                  <a:pt x="175" y="351567"/>
                  <a:pt x="15" y="375890"/>
                </a:cubicBezTo>
                <a:cubicBezTo>
                  <a:pt x="-145" y="399893"/>
                  <a:pt x="815" y="403734"/>
                  <a:pt x="11376" y="426297"/>
                </a:cubicBezTo>
                <a:cubicBezTo>
                  <a:pt x="21458" y="447740"/>
                  <a:pt x="28019" y="468863"/>
                  <a:pt x="30259" y="487105"/>
                </a:cubicBezTo>
                <a:cubicBezTo>
                  <a:pt x="30739" y="491906"/>
                  <a:pt x="32179" y="501347"/>
                  <a:pt x="33459" y="507907"/>
                </a:cubicBezTo>
                <a:cubicBezTo>
                  <a:pt x="34739" y="514468"/>
                  <a:pt x="36180" y="524870"/>
                  <a:pt x="36660" y="531111"/>
                </a:cubicBezTo>
                <a:cubicBezTo>
                  <a:pt x="37300" y="537192"/>
                  <a:pt x="38740" y="546633"/>
                  <a:pt x="39860" y="551914"/>
                </a:cubicBezTo>
                <a:cubicBezTo>
                  <a:pt x="43861" y="569676"/>
                  <a:pt x="44341" y="580077"/>
                  <a:pt x="41460" y="588718"/>
                </a:cubicBezTo>
                <a:cubicBezTo>
                  <a:pt x="39860" y="593839"/>
                  <a:pt x="38580" y="605200"/>
                  <a:pt x="38100" y="620723"/>
                </a:cubicBezTo>
                <a:cubicBezTo>
                  <a:pt x="37620" y="633844"/>
                  <a:pt x="36180" y="649687"/>
                  <a:pt x="34899" y="655927"/>
                </a:cubicBezTo>
                <a:cubicBezTo>
                  <a:pt x="32499" y="667929"/>
                  <a:pt x="23058" y="728577"/>
                  <a:pt x="18257" y="763941"/>
                </a:cubicBezTo>
                <a:cubicBezTo>
                  <a:pt x="16657" y="775783"/>
                  <a:pt x="13617" y="793865"/>
                  <a:pt x="11696" y="803947"/>
                </a:cubicBezTo>
                <a:cubicBezTo>
                  <a:pt x="9776" y="814028"/>
                  <a:pt x="8176" y="825869"/>
                  <a:pt x="8016" y="830350"/>
                </a:cubicBezTo>
                <a:lnTo>
                  <a:pt x="7856" y="838351"/>
                </a:lnTo>
                <a:lnTo>
                  <a:pt x="29459" y="838671"/>
                </a:lnTo>
                <a:lnTo>
                  <a:pt x="50901" y="838831"/>
                </a:lnTo>
                <a:lnTo>
                  <a:pt x="55222" y="845072"/>
                </a:lnTo>
                <a:cubicBezTo>
                  <a:pt x="57622" y="848433"/>
                  <a:pt x="60023" y="854033"/>
                  <a:pt x="60663" y="857553"/>
                </a:cubicBezTo>
                <a:cubicBezTo>
                  <a:pt x="61143" y="861074"/>
                  <a:pt x="62423" y="866995"/>
                  <a:pt x="63383" y="870835"/>
                </a:cubicBezTo>
                <a:cubicBezTo>
                  <a:pt x="64823" y="876916"/>
                  <a:pt x="64663" y="878516"/>
                  <a:pt x="60823" y="886997"/>
                </a:cubicBezTo>
                <a:cubicBezTo>
                  <a:pt x="56022" y="897719"/>
                  <a:pt x="55702" y="901880"/>
                  <a:pt x="59063" y="913241"/>
                </a:cubicBezTo>
                <a:cubicBezTo>
                  <a:pt x="62423" y="925242"/>
                  <a:pt x="66103" y="968288"/>
                  <a:pt x="67864" y="1015174"/>
                </a:cubicBezTo>
                <a:cubicBezTo>
                  <a:pt x="68664" y="1037577"/>
                  <a:pt x="69784" y="1059180"/>
                  <a:pt x="70264" y="1063181"/>
                </a:cubicBezTo>
                <a:cubicBezTo>
                  <a:pt x="71224" y="1069901"/>
                  <a:pt x="68344" y="1086223"/>
                  <a:pt x="64663" y="1095985"/>
                </a:cubicBezTo>
                <a:cubicBezTo>
                  <a:pt x="63223" y="1099985"/>
                  <a:pt x="59703" y="1123989"/>
                  <a:pt x="56662" y="1152312"/>
                </a:cubicBezTo>
                <a:cubicBezTo>
                  <a:pt x="53622" y="1180156"/>
                  <a:pt x="53142" y="1208319"/>
                  <a:pt x="54902" y="1256806"/>
                </a:cubicBezTo>
                <a:cubicBezTo>
                  <a:pt x="55862" y="1284490"/>
                  <a:pt x="56982" y="1324495"/>
                  <a:pt x="57462" y="1345618"/>
                </a:cubicBezTo>
                <a:cubicBezTo>
                  <a:pt x="58583" y="1391543"/>
                  <a:pt x="60823" y="1432349"/>
                  <a:pt x="63063" y="1448831"/>
                </a:cubicBezTo>
                <a:cubicBezTo>
                  <a:pt x="64023" y="1455392"/>
                  <a:pt x="65463" y="1468034"/>
                  <a:pt x="66264" y="1476835"/>
                </a:cubicBezTo>
                <a:cubicBezTo>
                  <a:pt x="68024" y="1495877"/>
                  <a:pt x="69144" y="1501638"/>
                  <a:pt x="71704" y="1504679"/>
                </a:cubicBezTo>
                <a:cubicBezTo>
                  <a:pt x="72664" y="1505959"/>
                  <a:pt x="73464" y="1509159"/>
                  <a:pt x="73625" y="1511879"/>
                </a:cubicBezTo>
                <a:cubicBezTo>
                  <a:pt x="73785" y="1514600"/>
                  <a:pt x="73945" y="1521161"/>
                  <a:pt x="73945" y="1526441"/>
                </a:cubicBezTo>
                <a:lnTo>
                  <a:pt x="74265" y="1536203"/>
                </a:lnTo>
                <a:lnTo>
                  <a:pt x="81305" y="1538283"/>
                </a:lnTo>
                <a:cubicBezTo>
                  <a:pt x="92027" y="1541323"/>
                  <a:pt x="108349" y="1543084"/>
                  <a:pt x="128032" y="1543244"/>
                </a:cubicBezTo>
                <a:cubicBezTo>
                  <a:pt x="139233" y="1543244"/>
                  <a:pt x="148354" y="1544043"/>
                  <a:pt x="152835" y="1545644"/>
                </a:cubicBezTo>
                <a:cubicBezTo>
                  <a:pt x="172197" y="1552044"/>
                  <a:pt x="195240" y="1554445"/>
                  <a:pt x="238606" y="1554445"/>
                </a:cubicBezTo>
                <a:cubicBezTo>
                  <a:pt x="282292" y="1554445"/>
                  <a:pt x="307895" y="1552044"/>
                  <a:pt x="315416" y="1547244"/>
                </a:cubicBezTo>
                <a:cubicBezTo>
                  <a:pt x="320057" y="1544204"/>
                  <a:pt x="321337" y="1537323"/>
                  <a:pt x="318617" y="1529642"/>
                </a:cubicBezTo>
                <a:cubicBezTo>
                  <a:pt x="316696" y="1524361"/>
                  <a:pt x="314776" y="1522441"/>
                  <a:pt x="306935" y="1518120"/>
                </a:cubicBezTo>
                <a:cubicBezTo>
                  <a:pt x="301814" y="1515240"/>
                  <a:pt x="295414" y="1512520"/>
                  <a:pt x="292693" y="1512039"/>
                </a:cubicBezTo>
                <a:cubicBezTo>
                  <a:pt x="286452" y="1510599"/>
                  <a:pt x="248687" y="1492197"/>
                  <a:pt x="248687" y="1490437"/>
                </a:cubicBezTo>
                <a:cubicBezTo>
                  <a:pt x="248687" y="1489637"/>
                  <a:pt x="252848" y="1488676"/>
                  <a:pt x="257969" y="1488036"/>
                </a:cubicBezTo>
                <a:cubicBezTo>
                  <a:pt x="275091" y="1486276"/>
                  <a:pt x="286452" y="1484036"/>
                  <a:pt x="299894" y="1480035"/>
                </a:cubicBezTo>
                <a:cubicBezTo>
                  <a:pt x="307255" y="1477795"/>
                  <a:pt x="314296" y="1476035"/>
                  <a:pt x="315576" y="1476035"/>
                </a:cubicBezTo>
                <a:cubicBezTo>
                  <a:pt x="316696" y="1476035"/>
                  <a:pt x="321657" y="1472674"/>
                  <a:pt x="326458" y="1468673"/>
                </a:cubicBezTo>
                <a:cubicBezTo>
                  <a:pt x="333499" y="1462593"/>
                  <a:pt x="335099" y="1460352"/>
                  <a:pt x="335099" y="1456192"/>
                </a:cubicBezTo>
                <a:cubicBezTo>
                  <a:pt x="335099" y="1453312"/>
                  <a:pt x="334139" y="1449951"/>
                  <a:pt x="333178" y="1448511"/>
                </a:cubicBezTo>
                <a:cubicBezTo>
                  <a:pt x="329978" y="1444670"/>
                  <a:pt x="317657" y="1442430"/>
                  <a:pt x="298774" y="1442430"/>
                </a:cubicBezTo>
                <a:cubicBezTo>
                  <a:pt x="278451" y="1442430"/>
                  <a:pt x="266770" y="1439710"/>
                  <a:pt x="257009" y="1432829"/>
                </a:cubicBezTo>
                <a:cubicBezTo>
                  <a:pt x="253328" y="1430269"/>
                  <a:pt x="249488" y="1428028"/>
                  <a:pt x="248687" y="1428028"/>
                </a:cubicBezTo>
                <a:cubicBezTo>
                  <a:pt x="247887" y="1428028"/>
                  <a:pt x="245487" y="1427228"/>
                  <a:pt x="243407" y="1426268"/>
                </a:cubicBezTo>
                <a:cubicBezTo>
                  <a:pt x="239406" y="1424508"/>
                  <a:pt x="235726" y="1417307"/>
                  <a:pt x="226925" y="1395224"/>
                </a:cubicBezTo>
                <a:cubicBezTo>
                  <a:pt x="220044" y="1377942"/>
                  <a:pt x="214283" y="1369781"/>
                  <a:pt x="207562" y="1367060"/>
                </a:cubicBezTo>
                <a:cubicBezTo>
                  <a:pt x="202921" y="1365300"/>
                  <a:pt x="202921" y="1362260"/>
                  <a:pt x="207722" y="1352978"/>
                </a:cubicBezTo>
                <a:cubicBezTo>
                  <a:pt x="211403" y="1346098"/>
                  <a:pt x="215883" y="1330095"/>
                  <a:pt x="219724" y="1309613"/>
                </a:cubicBezTo>
                <a:cubicBezTo>
                  <a:pt x="222604" y="1293931"/>
                  <a:pt x="224524" y="1266407"/>
                  <a:pt x="225485" y="1225602"/>
                </a:cubicBezTo>
                <a:cubicBezTo>
                  <a:pt x="226285" y="1187037"/>
                  <a:pt x="228525" y="1156153"/>
                  <a:pt x="233646" y="1111987"/>
                </a:cubicBezTo>
                <a:cubicBezTo>
                  <a:pt x="234926" y="1100465"/>
                  <a:pt x="236526" y="1085424"/>
                  <a:pt x="237326" y="1078383"/>
                </a:cubicBezTo>
                <a:cubicBezTo>
                  <a:pt x="238766" y="1065581"/>
                  <a:pt x="240206" y="1050539"/>
                  <a:pt x="244847" y="997572"/>
                </a:cubicBezTo>
                <a:cubicBezTo>
                  <a:pt x="246127" y="982210"/>
                  <a:pt x="247887" y="964448"/>
                  <a:pt x="248847" y="958367"/>
                </a:cubicBezTo>
                <a:cubicBezTo>
                  <a:pt x="249648" y="952126"/>
                  <a:pt x="250768" y="917241"/>
                  <a:pt x="251248" y="880757"/>
                </a:cubicBezTo>
                <a:lnTo>
                  <a:pt x="252208" y="814348"/>
                </a:lnTo>
                <a:lnTo>
                  <a:pt x="265330" y="810667"/>
                </a:lnTo>
                <a:cubicBezTo>
                  <a:pt x="272371" y="808747"/>
                  <a:pt x="279092" y="807147"/>
                  <a:pt x="279892" y="807147"/>
                </a:cubicBezTo>
                <a:cubicBezTo>
                  <a:pt x="283412" y="807147"/>
                  <a:pt x="285972" y="799466"/>
                  <a:pt x="287093" y="784904"/>
                </a:cubicBezTo>
                <a:cubicBezTo>
                  <a:pt x="288693" y="765702"/>
                  <a:pt x="286292" y="682650"/>
                  <a:pt x="282452" y="625523"/>
                </a:cubicBezTo>
                <a:cubicBezTo>
                  <a:pt x="280692" y="601680"/>
                  <a:pt x="279572" y="582157"/>
                  <a:pt x="279731" y="581838"/>
                </a:cubicBezTo>
                <a:cubicBezTo>
                  <a:pt x="280052" y="581678"/>
                  <a:pt x="296694" y="588718"/>
                  <a:pt x="316856" y="597680"/>
                </a:cubicBezTo>
                <a:cubicBezTo>
                  <a:pt x="337019" y="606641"/>
                  <a:pt x="359582" y="616242"/>
                  <a:pt x="367103" y="619123"/>
                </a:cubicBezTo>
                <a:cubicBezTo>
                  <a:pt x="374624" y="622163"/>
                  <a:pt x="390466" y="628564"/>
                  <a:pt x="402308" y="633524"/>
                </a:cubicBezTo>
                <a:cubicBezTo>
                  <a:pt x="423430" y="642325"/>
                  <a:pt x="431431" y="644246"/>
                  <a:pt x="434152" y="641366"/>
                </a:cubicBezTo>
                <a:cubicBezTo>
                  <a:pt x="434952" y="640565"/>
                  <a:pt x="437512" y="634964"/>
                  <a:pt x="439913" y="628884"/>
                </a:cubicBezTo>
                <a:cubicBezTo>
                  <a:pt x="446473" y="611921"/>
                  <a:pt x="446153" y="612401"/>
                  <a:pt x="456075" y="613682"/>
                </a:cubicBezTo>
                <a:cubicBezTo>
                  <a:pt x="470797" y="615602"/>
                  <a:pt x="475597" y="617842"/>
                  <a:pt x="476717" y="623283"/>
                </a:cubicBezTo>
                <a:cubicBezTo>
                  <a:pt x="477357" y="625843"/>
                  <a:pt x="479918" y="629524"/>
                  <a:pt x="482478" y="631444"/>
                </a:cubicBezTo>
                <a:cubicBezTo>
                  <a:pt x="485038" y="633364"/>
                  <a:pt x="487119" y="636245"/>
                  <a:pt x="487119" y="637845"/>
                </a:cubicBezTo>
                <a:cubicBezTo>
                  <a:pt x="487119" y="640885"/>
                  <a:pt x="491599" y="643926"/>
                  <a:pt x="496400" y="643926"/>
                </a:cubicBezTo>
                <a:cubicBezTo>
                  <a:pt x="498000" y="643926"/>
                  <a:pt x="500721" y="645366"/>
                  <a:pt x="502321" y="647126"/>
                </a:cubicBezTo>
                <a:cubicBezTo>
                  <a:pt x="503921" y="648886"/>
                  <a:pt x="507281" y="650326"/>
                  <a:pt x="509842" y="650326"/>
                </a:cubicBezTo>
                <a:cubicBezTo>
                  <a:pt x="512402" y="650326"/>
                  <a:pt x="516082" y="651287"/>
                  <a:pt x="518003" y="652567"/>
                </a:cubicBezTo>
                <a:cubicBezTo>
                  <a:pt x="519923" y="653847"/>
                  <a:pt x="526804" y="655127"/>
                  <a:pt x="533525" y="655447"/>
                </a:cubicBezTo>
                <a:cubicBezTo>
                  <a:pt x="544886" y="655927"/>
                  <a:pt x="545526" y="655767"/>
                  <a:pt x="546006" y="652406"/>
                </a:cubicBezTo>
                <a:cubicBezTo>
                  <a:pt x="546487" y="649687"/>
                  <a:pt x="547767" y="648726"/>
                  <a:pt x="552407" y="648406"/>
                </a:cubicBezTo>
                <a:cubicBezTo>
                  <a:pt x="557208" y="648086"/>
                  <a:pt x="558488" y="647286"/>
                  <a:pt x="558808" y="644246"/>
                </a:cubicBezTo>
                <a:cubicBezTo>
                  <a:pt x="559128" y="642005"/>
                  <a:pt x="561048" y="639925"/>
                  <a:pt x="563289" y="639125"/>
                </a:cubicBezTo>
                <a:cubicBezTo>
                  <a:pt x="565529" y="638164"/>
                  <a:pt x="568249" y="635125"/>
                  <a:pt x="569690" y="631924"/>
                </a:cubicBezTo>
                <a:cubicBezTo>
                  <a:pt x="572410" y="625363"/>
                  <a:pt x="571770" y="625683"/>
                  <a:pt x="577691" y="628724"/>
                </a:cubicBezTo>
                <a:cubicBezTo>
                  <a:pt x="584891" y="632404"/>
                  <a:pt x="589052" y="631604"/>
                  <a:pt x="603134" y="624083"/>
                </a:cubicBezTo>
                <a:cubicBezTo>
                  <a:pt x="619136" y="615442"/>
                  <a:pt x="628097" y="609361"/>
                  <a:pt x="638179" y="600080"/>
                </a:cubicBezTo>
                <a:cubicBezTo>
                  <a:pt x="642659" y="596079"/>
                  <a:pt x="648260" y="592559"/>
                  <a:pt x="651300" y="591919"/>
                </a:cubicBezTo>
                <a:cubicBezTo>
                  <a:pt x="658821" y="590639"/>
                  <a:pt x="700267" y="571917"/>
                  <a:pt x="703147" y="568715"/>
                </a:cubicBezTo>
                <a:cubicBezTo>
                  <a:pt x="703627" y="568236"/>
                  <a:pt x="708588" y="564875"/>
                  <a:pt x="714349" y="561195"/>
                </a:cubicBezTo>
                <a:cubicBezTo>
                  <a:pt x="727790" y="552554"/>
                  <a:pt x="742512" y="545353"/>
                  <a:pt x="749553" y="543913"/>
                </a:cubicBezTo>
                <a:cubicBezTo>
                  <a:pt x="756274" y="542632"/>
                  <a:pt x="776917" y="531911"/>
                  <a:pt x="780757" y="527750"/>
                </a:cubicBezTo>
                <a:cubicBezTo>
                  <a:pt x="781558" y="526790"/>
                  <a:pt x="785238" y="523910"/>
                  <a:pt x="788598" y="521350"/>
                </a:cubicBezTo>
                <a:cubicBezTo>
                  <a:pt x="792119" y="518789"/>
                  <a:pt x="797079" y="514629"/>
                  <a:pt x="799640" y="511908"/>
                </a:cubicBezTo>
                <a:lnTo>
                  <a:pt x="804440" y="507268"/>
                </a:lnTo>
                <a:lnTo>
                  <a:pt x="805721" y="510788"/>
                </a:lnTo>
                <a:cubicBezTo>
                  <a:pt x="808121" y="517189"/>
                  <a:pt x="806200" y="601520"/>
                  <a:pt x="803320" y="617522"/>
                </a:cubicBezTo>
                <a:cubicBezTo>
                  <a:pt x="799960" y="635605"/>
                  <a:pt x="797079" y="685531"/>
                  <a:pt x="796759" y="730337"/>
                </a:cubicBezTo>
                <a:cubicBezTo>
                  <a:pt x="796599" y="749219"/>
                  <a:pt x="795799" y="776743"/>
                  <a:pt x="795159" y="791305"/>
                </a:cubicBezTo>
                <a:cubicBezTo>
                  <a:pt x="794039" y="816588"/>
                  <a:pt x="794039" y="818028"/>
                  <a:pt x="796919" y="819629"/>
                </a:cubicBezTo>
                <a:cubicBezTo>
                  <a:pt x="799640" y="821069"/>
                  <a:pt x="810041" y="823309"/>
                  <a:pt x="817082" y="823949"/>
                </a:cubicBezTo>
                <a:cubicBezTo>
                  <a:pt x="818682" y="824109"/>
                  <a:pt x="820283" y="824589"/>
                  <a:pt x="820602" y="824909"/>
                </a:cubicBezTo>
                <a:cubicBezTo>
                  <a:pt x="822523" y="826830"/>
                  <a:pt x="826363" y="862034"/>
                  <a:pt x="826363" y="878516"/>
                </a:cubicBezTo>
                <a:cubicBezTo>
                  <a:pt x="826523" y="905720"/>
                  <a:pt x="828923" y="945245"/>
                  <a:pt x="832604" y="982370"/>
                </a:cubicBezTo>
                <a:cubicBezTo>
                  <a:pt x="834524" y="999972"/>
                  <a:pt x="836764" y="1026856"/>
                  <a:pt x="837885" y="1041898"/>
                </a:cubicBezTo>
                <a:cubicBezTo>
                  <a:pt x="839005" y="1057100"/>
                  <a:pt x="840445" y="1069581"/>
                  <a:pt x="841085" y="1069581"/>
                </a:cubicBezTo>
                <a:cubicBezTo>
                  <a:pt x="841725" y="1069581"/>
                  <a:pt x="842365" y="1077263"/>
                  <a:pt x="842365" y="1086544"/>
                </a:cubicBezTo>
                <a:cubicBezTo>
                  <a:pt x="842365" y="1105426"/>
                  <a:pt x="846366" y="1172475"/>
                  <a:pt x="848766" y="1191198"/>
                </a:cubicBezTo>
                <a:cubicBezTo>
                  <a:pt x="849566" y="1197758"/>
                  <a:pt x="851006" y="1222882"/>
                  <a:pt x="852127" y="1246724"/>
                </a:cubicBezTo>
                <a:cubicBezTo>
                  <a:pt x="853247" y="1270728"/>
                  <a:pt x="854687" y="1290410"/>
                  <a:pt x="855487" y="1290410"/>
                </a:cubicBezTo>
                <a:cubicBezTo>
                  <a:pt x="857407" y="1290410"/>
                  <a:pt x="857087" y="1317294"/>
                  <a:pt x="855167" y="1317934"/>
                </a:cubicBezTo>
                <a:cubicBezTo>
                  <a:pt x="854207" y="1318254"/>
                  <a:pt x="852767" y="1324335"/>
                  <a:pt x="851647" y="1331536"/>
                </a:cubicBezTo>
                <a:cubicBezTo>
                  <a:pt x="850046" y="1342097"/>
                  <a:pt x="850206" y="1345778"/>
                  <a:pt x="851967" y="1351058"/>
                </a:cubicBezTo>
                <a:cubicBezTo>
                  <a:pt x="853087" y="1354739"/>
                  <a:pt x="854687" y="1357619"/>
                  <a:pt x="855327" y="1357619"/>
                </a:cubicBezTo>
                <a:cubicBezTo>
                  <a:pt x="855967" y="1357619"/>
                  <a:pt x="856767" y="1359539"/>
                  <a:pt x="857087" y="1361940"/>
                </a:cubicBezTo>
                <a:cubicBezTo>
                  <a:pt x="857407" y="1365460"/>
                  <a:pt x="859327" y="1367380"/>
                  <a:pt x="865088" y="1370421"/>
                </a:cubicBezTo>
                <a:cubicBezTo>
                  <a:pt x="872929" y="1374421"/>
                  <a:pt x="874690" y="1377301"/>
                  <a:pt x="870529" y="1378902"/>
                </a:cubicBezTo>
                <a:cubicBezTo>
                  <a:pt x="867969" y="1379862"/>
                  <a:pt x="856767" y="1396664"/>
                  <a:pt x="856767" y="1399224"/>
                </a:cubicBezTo>
                <a:cubicBezTo>
                  <a:pt x="856767" y="1400185"/>
                  <a:pt x="856127" y="1400825"/>
                  <a:pt x="855327" y="1400825"/>
                </a:cubicBezTo>
                <a:cubicBezTo>
                  <a:pt x="854527" y="1400825"/>
                  <a:pt x="853407" y="1402105"/>
                  <a:pt x="852767" y="1403865"/>
                </a:cubicBezTo>
                <a:cubicBezTo>
                  <a:pt x="852287" y="1405465"/>
                  <a:pt x="848606" y="1410106"/>
                  <a:pt x="844766" y="1414267"/>
                </a:cubicBezTo>
                <a:cubicBezTo>
                  <a:pt x="840765" y="1418267"/>
                  <a:pt x="837565" y="1422268"/>
                  <a:pt x="837565" y="1423068"/>
                </a:cubicBezTo>
                <a:cubicBezTo>
                  <a:pt x="837565" y="1423868"/>
                  <a:pt x="832444" y="1427228"/>
                  <a:pt x="826363" y="1430269"/>
                </a:cubicBezTo>
                <a:lnTo>
                  <a:pt x="815162" y="1436029"/>
                </a:lnTo>
                <a:lnTo>
                  <a:pt x="791479" y="1436029"/>
                </a:lnTo>
                <a:cubicBezTo>
                  <a:pt x="770196" y="1436029"/>
                  <a:pt x="767156" y="1436349"/>
                  <a:pt x="760755" y="1439710"/>
                </a:cubicBezTo>
                <a:cubicBezTo>
                  <a:pt x="754034" y="1442910"/>
                  <a:pt x="753554" y="1443711"/>
                  <a:pt x="753714" y="1449151"/>
                </a:cubicBezTo>
                <a:cubicBezTo>
                  <a:pt x="754034" y="1457472"/>
                  <a:pt x="762995" y="1468194"/>
                  <a:pt x="774196" y="1473474"/>
                </a:cubicBezTo>
                <a:cubicBezTo>
                  <a:pt x="785238" y="1478755"/>
                  <a:pt x="802840" y="1480675"/>
                  <a:pt x="838365" y="1480995"/>
                </a:cubicBezTo>
                <a:cubicBezTo>
                  <a:pt x="853407" y="1481155"/>
                  <a:pt x="869889" y="1481635"/>
                  <a:pt x="875170" y="1482276"/>
                </a:cubicBezTo>
                <a:lnTo>
                  <a:pt x="884771" y="1483235"/>
                </a:lnTo>
                <a:lnTo>
                  <a:pt x="879010" y="1486756"/>
                </a:lnTo>
                <a:cubicBezTo>
                  <a:pt x="875810" y="1488836"/>
                  <a:pt x="870529" y="1492677"/>
                  <a:pt x="867009" y="1495397"/>
                </a:cubicBezTo>
                <a:cubicBezTo>
                  <a:pt x="863648" y="1498118"/>
                  <a:pt x="854847" y="1503238"/>
                  <a:pt x="847646" y="1506599"/>
                </a:cubicBezTo>
                <a:cubicBezTo>
                  <a:pt x="840285" y="1509959"/>
                  <a:pt x="834364" y="1513319"/>
                  <a:pt x="834364" y="1514120"/>
                </a:cubicBezTo>
                <a:cubicBezTo>
                  <a:pt x="834364" y="1514920"/>
                  <a:pt x="831644" y="1516040"/>
                  <a:pt x="828284" y="1516680"/>
                </a:cubicBezTo>
                <a:cubicBezTo>
                  <a:pt x="824763" y="1517160"/>
                  <a:pt x="819482" y="1518760"/>
                  <a:pt x="816282" y="1520040"/>
                </a:cubicBezTo>
                <a:cubicBezTo>
                  <a:pt x="811321" y="1522121"/>
                  <a:pt x="810361" y="1523241"/>
                  <a:pt x="810361" y="1527241"/>
                </a:cubicBezTo>
                <a:cubicBezTo>
                  <a:pt x="810361" y="1529962"/>
                  <a:pt x="809721" y="1532042"/>
                  <a:pt x="808761" y="1532042"/>
                </a:cubicBezTo>
                <a:cubicBezTo>
                  <a:pt x="806521" y="1532042"/>
                  <a:pt x="806841" y="1535083"/>
                  <a:pt x="809241" y="1537643"/>
                </a:cubicBezTo>
                <a:cubicBezTo>
                  <a:pt x="812122" y="1540523"/>
                  <a:pt x="822363" y="1545484"/>
                  <a:pt x="832764" y="1549004"/>
                </a:cubicBezTo>
                <a:cubicBezTo>
                  <a:pt x="840285" y="1551565"/>
                  <a:pt x="846366" y="1552044"/>
                  <a:pt x="875970" y="1552044"/>
                </a:cubicBezTo>
                <a:cubicBezTo>
                  <a:pt x="894852" y="1552044"/>
                  <a:pt x="912614" y="1551565"/>
                  <a:pt x="915175" y="1550924"/>
                </a:cubicBezTo>
                <a:cubicBezTo>
                  <a:pt x="917895" y="1550444"/>
                  <a:pt x="925096" y="1549164"/>
                  <a:pt x="931177" y="1548044"/>
                </a:cubicBezTo>
                <a:cubicBezTo>
                  <a:pt x="947979" y="1545324"/>
                  <a:pt x="969902" y="1540363"/>
                  <a:pt x="981584" y="1536683"/>
                </a:cubicBezTo>
                <a:cubicBezTo>
                  <a:pt x="998546" y="1531242"/>
                  <a:pt x="1023829" y="1522121"/>
                  <a:pt x="1025269" y="1520841"/>
                </a:cubicBezTo>
                <a:cubicBezTo>
                  <a:pt x="1026069" y="1520040"/>
                  <a:pt x="1026549" y="1509639"/>
                  <a:pt x="1026549" y="1497637"/>
                </a:cubicBezTo>
                <a:cubicBezTo>
                  <a:pt x="1026229" y="1476035"/>
                  <a:pt x="1026389" y="1475555"/>
                  <a:pt x="1030390" y="1471234"/>
                </a:cubicBezTo>
                <a:cubicBezTo>
                  <a:pt x="1032790" y="1468673"/>
                  <a:pt x="1035991" y="1465153"/>
                  <a:pt x="1037751" y="1463393"/>
                </a:cubicBezTo>
                <a:cubicBezTo>
                  <a:pt x="1039991" y="1460993"/>
                  <a:pt x="1040791" y="1457632"/>
                  <a:pt x="1040791" y="1451231"/>
                </a:cubicBezTo>
                <a:cubicBezTo>
                  <a:pt x="1040791" y="1446431"/>
                  <a:pt x="1040151" y="1442430"/>
                  <a:pt x="1039191" y="1442430"/>
                </a:cubicBezTo>
                <a:cubicBezTo>
                  <a:pt x="1038391" y="1442430"/>
                  <a:pt x="1036951" y="1439390"/>
                  <a:pt x="1035991" y="1435709"/>
                </a:cubicBezTo>
                <a:cubicBezTo>
                  <a:pt x="1034071" y="1428829"/>
                  <a:pt x="1036151" y="1415546"/>
                  <a:pt x="1039351" y="1413466"/>
                </a:cubicBezTo>
                <a:cubicBezTo>
                  <a:pt x="1040151" y="1412987"/>
                  <a:pt x="1041592" y="1406105"/>
                  <a:pt x="1042391" y="1398265"/>
                </a:cubicBezTo>
                <a:cubicBezTo>
                  <a:pt x="1043192" y="1390423"/>
                  <a:pt x="1044632" y="1377942"/>
                  <a:pt x="1045592" y="1370421"/>
                </a:cubicBezTo>
                <a:cubicBezTo>
                  <a:pt x="1048312" y="1347538"/>
                  <a:pt x="1051993" y="1267527"/>
                  <a:pt x="1051993" y="1232803"/>
                </a:cubicBezTo>
                <a:cubicBezTo>
                  <a:pt x="1051993" y="1213280"/>
                  <a:pt x="1051033" y="1193438"/>
                  <a:pt x="1049593" y="1183996"/>
                </a:cubicBezTo>
                <a:cubicBezTo>
                  <a:pt x="1046712" y="1162714"/>
                  <a:pt x="1042872" y="1114707"/>
                  <a:pt x="1041752" y="1084143"/>
                </a:cubicBezTo>
                <a:cubicBezTo>
                  <a:pt x="1041271" y="1070541"/>
                  <a:pt x="1040151" y="1059020"/>
                  <a:pt x="1039511" y="1058540"/>
                </a:cubicBezTo>
                <a:cubicBezTo>
                  <a:pt x="1037111" y="1056940"/>
                  <a:pt x="1034230" y="1026536"/>
                  <a:pt x="1033270" y="993572"/>
                </a:cubicBezTo>
                <a:cubicBezTo>
                  <a:pt x="1032630" y="975969"/>
                  <a:pt x="1033270" y="932923"/>
                  <a:pt x="1034390" y="897879"/>
                </a:cubicBezTo>
                <a:cubicBezTo>
                  <a:pt x="1036791" y="826190"/>
                  <a:pt x="1035351" y="832110"/>
                  <a:pt x="1050073" y="830190"/>
                </a:cubicBezTo>
                <a:cubicBezTo>
                  <a:pt x="1054713" y="829550"/>
                  <a:pt x="1058714" y="828590"/>
                  <a:pt x="1059194" y="827950"/>
                </a:cubicBezTo>
                <a:cubicBezTo>
                  <a:pt x="1060314" y="826190"/>
                  <a:pt x="1057113" y="806667"/>
                  <a:pt x="1055513" y="805707"/>
                </a:cubicBezTo>
                <a:cubicBezTo>
                  <a:pt x="1053273" y="804267"/>
                  <a:pt x="1049112" y="776743"/>
                  <a:pt x="1047992" y="756740"/>
                </a:cubicBezTo>
                <a:cubicBezTo>
                  <a:pt x="1047352" y="746979"/>
                  <a:pt x="1046392" y="734017"/>
                  <a:pt x="1045592" y="727937"/>
                </a:cubicBezTo>
                <a:cubicBezTo>
                  <a:pt x="1040951" y="692092"/>
                  <a:pt x="1040631" y="689211"/>
                  <a:pt x="1042232" y="680730"/>
                </a:cubicBezTo>
                <a:cubicBezTo>
                  <a:pt x="1044312" y="668409"/>
                  <a:pt x="1053433" y="638645"/>
                  <a:pt x="1055353" y="637365"/>
                </a:cubicBezTo>
                <a:cubicBezTo>
                  <a:pt x="1058074" y="635764"/>
                  <a:pt x="1063194" y="610802"/>
                  <a:pt x="1065915" y="585518"/>
                </a:cubicBezTo>
                <a:cubicBezTo>
                  <a:pt x="1067355" y="572236"/>
                  <a:pt x="1069115" y="561195"/>
                  <a:pt x="1069915" y="561035"/>
                </a:cubicBezTo>
                <a:cubicBezTo>
                  <a:pt x="1071675" y="560235"/>
                  <a:pt x="1071675" y="531911"/>
                  <a:pt x="1069755" y="531911"/>
                </a:cubicBezTo>
                <a:cubicBezTo>
                  <a:pt x="1068955" y="531911"/>
                  <a:pt x="1067515" y="526150"/>
                  <a:pt x="1066395" y="519269"/>
                </a:cubicBezTo>
                <a:cubicBezTo>
                  <a:pt x="1064795" y="509028"/>
                  <a:pt x="1064795" y="503747"/>
                  <a:pt x="1066395" y="493026"/>
                </a:cubicBezTo>
                <a:cubicBezTo>
                  <a:pt x="1067835" y="483905"/>
                  <a:pt x="1067995" y="473023"/>
                  <a:pt x="1067195" y="458941"/>
                </a:cubicBezTo>
                <a:cubicBezTo>
                  <a:pt x="1064635" y="411895"/>
                  <a:pt x="1064635" y="407255"/>
                  <a:pt x="1068475" y="403414"/>
                </a:cubicBezTo>
                <a:cubicBezTo>
                  <a:pt x="1071515" y="400374"/>
                  <a:pt x="1071995" y="398133"/>
                  <a:pt x="1071995" y="385812"/>
                </a:cubicBezTo>
                <a:cubicBezTo>
                  <a:pt x="1071995" y="375730"/>
                  <a:pt x="1071355" y="371410"/>
                  <a:pt x="1069915" y="370450"/>
                </a:cubicBezTo>
                <a:cubicBezTo>
                  <a:pt x="1068475" y="369490"/>
                  <a:pt x="1067035" y="361809"/>
                  <a:pt x="1065595" y="346927"/>
                </a:cubicBezTo>
                <a:cubicBezTo>
                  <a:pt x="1063354" y="324044"/>
                  <a:pt x="1058234" y="298600"/>
                  <a:pt x="1055513" y="296840"/>
                </a:cubicBezTo>
                <a:cubicBezTo>
                  <a:pt x="1054713" y="296360"/>
                  <a:pt x="1053433" y="294120"/>
                  <a:pt x="1052793" y="292039"/>
                </a:cubicBezTo>
                <a:cubicBezTo>
                  <a:pt x="1052153" y="289959"/>
                  <a:pt x="1049593" y="284679"/>
                  <a:pt x="1047032" y="280358"/>
                </a:cubicBezTo>
                <a:cubicBezTo>
                  <a:pt x="1044472" y="276037"/>
                  <a:pt x="1042391" y="272197"/>
                  <a:pt x="1042391" y="271877"/>
                </a:cubicBezTo>
                <a:cubicBezTo>
                  <a:pt x="1042391" y="270757"/>
                  <a:pt x="1024309" y="253475"/>
                  <a:pt x="1023029" y="253475"/>
                </a:cubicBezTo>
                <a:cubicBezTo>
                  <a:pt x="1022389" y="253475"/>
                  <a:pt x="1019028" y="250594"/>
                  <a:pt x="1015348" y="247073"/>
                </a:cubicBezTo>
                <a:cubicBezTo>
                  <a:pt x="1011827" y="243553"/>
                  <a:pt x="1008147" y="240673"/>
                  <a:pt x="1007347" y="240673"/>
                </a:cubicBezTo>
                <a:cubicBezTo>
                  <a:pt x="1005267" y="240673"/>
                  <a:pt x="998066" y="231872"/>
                  <a:pt x="996786" y="227871"/>
                </a:cubicBezTo>
                <a:cubicBezTo>
                  <a:pt x="996145" y="225631"/>
                  <a:pt x="994385" y="224671"/>
                  <a:pt x="991185" y="224671"/>
                </a:cubicBezTo>
                <a:cubicBezTo>
                  <a:pt x="987344" y="224671"/>
                  <a:pt x="985904" y="223551"/>
                  <a:pt x="983184" y="218270"/>
                </a:cubicBezTo>
                <a:cubicBezTo>
                  <a:pt x="981423" y="214909"/>
                  <a:pt x="979983" y="210909"/>
                  <a:pt x="979983" y="209469"/>
                </a:cubicBezTo>
                <a:cubicBezTo>
                  <a:pt x="979983" y="208188"/>
                  <a:pt x="979343" y="207068"/>
                  <a:pt x="978703" y="207068"/>
                </a:cubicBezTo>
                <a:cubicBezTo>
                  <a:pt x="977903" y="207068"/>
                  <a:pt x="975983" y="204188"/>
                  <a:pt x="974383" y="200668"/>
                </a:cubicBezTo>
                <a:cubicBezTo>
                  <a:pt x="972462" y="196347"/>
                  <a:pt x="968942" y="192667"/>
                  <a:pt x="963661" y="189306"/>
                </a:cubicBezTo>
                <a:cubicBezTo>
                  <a:pt x="958221" y="185786"/>
                  <a:pt x="956140" y="183545"/>
                  <a:pt x="956780" y="181625"/>
                </a:cubicBezTo>
                <a:cubicBezTo>
                  <a:pt x="957100" y="180185"/>
                  <a:pt x="958861" y="173624"/>
                  <a:pt x="960621" y="167063"/>
                </a:cubicBezTo>
                <a:cubicBezTo>
                  <a:pt x="962381" y="160502"/>
                  <a:pt x="965581" y="150901"/>
                  <a:pt x="967822" y="145780"/>
                </a:cubicBezTo>
                <a:cubicBezTo>
                  <a:pt x="970222" y="140660"/>
                  <a:pt x="972302" y="135059"/>
                  <a:pt x="972462" y="133299"/>
                </a:cubicBezTo>
                <a:cubicBezTo>
                  <a:pt x="972783" y="131698"/>
                  <a:pt x="974543" y="128498"/>
                  <a:pt x="976463" y="126258"/>
                </a:cubicBezTo>
                <a:cubicBezTo>
                  <a:pt x="978383" y="124018"/>
                  <a:pt x="979983" y="120977"/>
                  <a:pt x="979983" y="119537"/>
                </a:cubicBezTo>
                <a:cubicBezTo>
                  <a:pt x="979983" y="118097"/>
                  <a:pt x="981104" y="113136"/>
                  <a:pt x="982704" y="108495"/>
                </a:cubicBezTo>
                <a:cubicBezTo>
                  <a:pt x="984944" y="101294"/>
                  <a:pt x="984944" y="98094"/>
                  <a:pt x="983504" y="85932"/>
                </a:cubicBezTo>
                <a:cubicBezTo>
                  <a:pt x="980944" y="65450"/>
                  <a:pt x="979823" y="59849"/>
                  <a:pt x="978383" y="59849"/>
                </a:cubicBezTo>
                <a:cubicBezTo>
                  <a:pt x="977583" y="59849"/>
                  <a:pt x="976623" y="57769"/>
                  <a:pt x="975983" y="55049"/>
                </a:cubicBezTo>
                <a:cubicBezTo>
                  <a:pt x="975343" y="52488"/>
                  <a:pt x="974223" y="49768"/>
                  <a:pt x="973262" y="49288"/>
                </a:cubicBezTo>
                <a:cubicBezTo>
                  <a:pt x="972462" y="48647"/>
                  <a:pt x="970062" y="44967"/>
                  <a:pt x="968142" y="40807"/>
                </a:cubicBezTo>
                <a:cubicBezTo>
                  <a:pt x="964461" y="33125"/>
                  <a:pt x="954220" y="21444"/>
                  <a:pt x="951340" y="21444"/>
                </a:cubicBezTo>
                <a:cubicBezTo>
                  <a:pt x="950380" y="21444"/>
                  <a:pt x="949579" y="20804"/>
                  <a:pt x="949579" y="20164"/>
                </a:cubicBezTo>
                <a:cubicBezTo>
                  <a:pt x="949579" y="19524"/>
                  <a:pt x="947179" y="17604"/>
                  <a:pt x="944459" y="16003"/>
                </a:cubicBezTo>
                <a:cubicBezTo>
                  <a:pt x="941578" y="14243"/>
                  <a:pt x="937898" y="11843"/>
                  <a:pt x="936298" y="10563"/>
                </a:cubicBezTo>
                <a:cubicBezTo>
                  <a:pt x="931497" y="6242"/>
                  <a:pt x="922216" y="3522"/>
                  <a:pt x="908774" y="2242"/>
                </a:cubicBezTo>
                <a:cubicBezTo>
                  <a:pt x="901733" y="1601"/>
                  <a:pt x="893092" y="641"/>
                  <a:pt x="889572" y="161"/>
                </a:cubicBezTo>
                <a:cubicBezTo>
                  <a:pt x="886051" y="-319"/>
                  <a:pt x="879170" y="321"/>
                  <a:pt x="874370" y="1441"/>
                </a:cubicBezTo>
                <a:close/>
              </a:path>
            </a:pathLst>
          </a:custGeom>
          <a:gradFill flip="none" rotWithShape="1">
            <a:gsLst>
              <a:gs pos="0">
                <a:srgbClr val="CDE3DF">
                  <a:alpha val="0"/>
                </a:srgbClr>
              </a:gs>
              <a:gs pos="79000">
                <a:srgbClr val="05755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B7035F3-D591-7CE3-1230-5FFBAA71BCD4}"/>
              </a:ext>
            </a:extLst>
          </p:cNvPr>
          <p:cNvSpPr/>
          <p:nvPr/>
        </p:nvSpPr>
        <p:spPr>
          <a:xfrm>
            <a:off x="947738" y="1507908"/>
            <a:ext cx="3029176" cy="4152663"/>
          </a:xfrm>
          <a:prstGeom prst="roundRect">
            <a:avLst>
              <a:gd name="adj" fmla="val 948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8841D8F3-804E-71C1-BD41-A76570158757}"/>
              </a:ext>
            </a:extLst>
          </p:cNvPr>
          <p:cNvSpPr/>
          <p:nvPr/>
        </p:nvSpPr>
        <p:spPr>
          <a:xfrm rot="5400000">
            <a:off x="3833651" y="2106017"/>
            <a:ext cx="406400" cy="734183"/>
          </a:xfrm>
          <a:prstGeom prst="triangle">
            <a:avLst>
              <a:gd name="adj" fmla="val 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0705C07-A213-48A9-C9A7-EFB6B0FCCEE0}"/>
              </a:ext>
            </a:extLst>
          </p:cNvPr>
          <p:cNvGrpSpPr/>
          <p:nvPr/>
        </p:nvGrpSpPr>
        <p:grpSpPr>
          <a:xfrm>
            <a:off x="1183048" y="2914393"/>
            <a:ext cx="2558556" cy="2084974"/>
            <a:chOff x="-40306" y="1924676"/>
            <a:chExt cx="2558556" cy="208497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BE723C-7DCE-4A94-8D78-BD7D3791B88D}"/>
                </a:ext>
              </a:extLst>
            </p:cNvPr>
            <p:cNvSpPr txBox="1"/>
            <p:nvPr/>
          </p:nvSpPr>
          <p:spPr>
            <a:xfrm>
              <a:off x="-40306" y="2323034"/>
              <a:ext cx="2558556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6C35EF-9155-03DB-8F2E-B434D717AA0A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36C0395-AC75-AF7B-D168-7EE1878BD9EA}"/>
              </a:ext>
            </a:extLst>
          </p:cNvPr>
          <p:cNvGrpSpPr/>
          <p:nvPr/>
        </p:nvGrpSpPr>
        <p:grpSpPr>
          <a:xfrm>
            <a:off x="9321527" y="1907958"/>
            <a:ext cx="808197" cy="733424"/>
            <a:chOff x="9321527" y="1907958"/>
            <a:chExt cx="808197" cy="733424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4303061-12A3-98D0-3B57-91DECAEAF71E}"/>
                </a:ext>
              </a:extLst>
            </p:cNvPr>
            <p:cNvSpPr/>
            <p:nvPr/>
          </p:nvSpPr>
          <p:spPr>
            <a:xfrm>
              <a:off x="9620422" y="241849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FF249FA-339B-6066-E37B-21E4B4DBF5F4}"/>
                </a:ext>
              </a:extLst>
            </p:cNvPr>
            <p:cNvSpPr/>
            <p:nvPr/>
          </p:nvSpPr>
          <p:spPr>
            <a:xfrm>
              <a:off x="9577274" y="251689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CB5B6B-9457-2CE2-47B7-781FC59B4BA2}"/>
                </a:ext>
              </a:extLst>
            </p:cNvPr>
            <p:cNvSpPr/>
            <p:nvPr/>
          </p:nvSpPr>
          <p:spPr>
            <a:xfrm>
              <a:off x="9809588" y="241849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AE52277-6FC9-0DA2-33D6-DA9E2F25127B}"/>
                </a:ext>
              </a:extLst>
            </p:cNvPr>
            <p:cNvSpPr/>
            <p:nvPr/>
          </p:nvSpPr>
          <p:spPr>
            <a:xfrm>
              <a:off x="9767774" y="251689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B6BEDCD-BBD8-760A-F6B7-F7350454E3C5}"/>
                </a:ext>
              </a:extLst>
            </p:cNvPr>
            <p:cNvSpPr/>
            <p:nvPr/>
          </p:nvSpPr>
          <p:spPr>
            <a:xfrm>
              <a:off x="10000088" y="2418498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27795B1-4A0A-C76F-85F6-B6F7AEF9F5F1}"/>
                </a:ext>
              </a:extLst>
            </p:cNvPr>
            <p:cNvSpPr/>
            <p:nvPr/>
          </p:nvSpPr>
          <p:spPr>
            <a:xfrm>
              <a:off x="9958274" y="251689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238AD18-F592-63BE-4DEB-F9B803468505}"/>
                </a:ext>
              </a:extLst>
            </p:cNvPr>
            <p:cNvSpPr/>
            <p:nvPr/>
          </p:nvSpPr>
          <p:spPr>
            <a:xfrm>
              <a:off x="9420492" y="2005303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02372FA-6E2E-FDBA-B509-C3574690C9EE}"/>
                </a:ext>
              </a:extLst>
            </p:cNvPr>
            <p:cNvSpPr/>
            <p:nvPr/>
          </p:nvSpPr>
          <p:spPr>
            <a:xfrm>
              <a:off x="9321527" y="2035929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4BEFB3B-385F-4577-0C71-704857AD1BBF}"/>
                </a:ext>
              </a:extLst>
            </p:cNvPr>
            <p:cNvSpPr/>
            <p:nvPr/>
          </p:nvSpPr>
          <p:spPr>
            <a:xfrm>
              <a:off x="9501074" y="1907958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图形 21" descr="文凭卷筒 纯色填充">
            <a:extLst>
              <a:ext uri="{FF2B5EF4-FFF2-40B4-BE49-F238E27FC236}">
                <a16:creationId xmlns:a16="http://schemas.microsoft.com/office/drawing/2014/main" id="{47EAEB5C-F5B2-67FC-43A8-C9EA933BBE2A}"/>
              </a:ext>
            </a:extLst>
          </p:cNvPr>
          <p:cNvSpPr/>
          <p:nvPr/>
        </p:nvSpPr>
        <p:spPr>
          <a:xfrm>
            <a:off x="2037366" y="2021875"/>
            <a:ext cx="793813" cy="4956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54FBDFE-7E33-B799-4045-78045F4932B7}"/>
              </a:ext>
            </a:extLst>
          </p:cNvPr>
          <p:cNvGrpSpPr/>
          <p:nvPr/>
        </p:nvGrpSpPr>
        <p:grpSpPr>
          <a:xfrm>
            <a:off x="8427630" y="2914393"/>
            <a:ext cx="2558556" cy="2084974"/>
            <a:chOff x="-40306" y="1924676"/>
            <a:chExt cx="2558556" cy="208497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F9FB703-BD84-48A6-A8B8-C8A008C45BA1}"/>
                </a:ext>
              </a:extLst>
            </p:cNvPr>
            <p:cNvSpPr txBox="1"/>
            <p:nvPr/>
          </p:nvSpPr>
          <p:spPr>
            <a:xfrm>
              <a:off x="-40306" y="2323034"/>
              <a:ext cx="2558556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4538FA6-FF3E-3C45-0473-E88DC21BA7F1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4318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E40259-626E-B5D9-C32A-493942B21C29}"/>
              </a:ext>
            </a:extLst>
          </p:cNvPr>
          <p:cNvGrpSpPr/>
          <p:nvPr/>
        </p:nvGrpSpPr>
        <p:grpSpPr>
          <a:xfrm>
            <a:off x="1595119" y="160226"/>
            <a:ext cx="347070" cy="447833"/>
            <a:chOff x="8421189" y="2030906"/>
            <a:chExt cx="347070" cy="447833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D2B558B-25E2-FD86-B4A1-59AA428A6562}"/>
                </a:ext>
              </a:extLst>
            </p:cNvPr>
            <p:cNvSpPr/>
            <p:nvPr/>
          </p:nvSpPr>
          <p:spPr>
            <a:xfrm>
              <a:off x="8421189" y="2030906"/>
              <a:ext cx="347070" cy="447833"/>
            </a:xfrm>
            <a:custGeom>
              <a:avLst/>
              <a:gdLst>
                <a:gd name="connsiteX0" fmla="*/ 33588 w 347070"/>
                <a:gd name="connsiteY0" fmla="*/ 414246 h 447833"/>
                <a:gd name="connsiteX1" fmla="*/ 33588 w 347070"/>
                <a:gd name="connsiteY1" fmla="*/ 33588 h 447833"/>
                <a:gd name="connsiteX2" fmla="*/ 173535 w 347070"/>
                <a:gd name="connsiteY2" fmla="*/ 33588 h 447833"/>
                <a:gd name="connsiteX3" fmla="*/ 173535 w 347070"/>
                <a:gd name="connsiteY3" fmla="*/ 151144 h 447833"/>
                <a:gd name="connsiteX4" fmla="*/ 313483 w 347070"/>
                <a:gd name="connsiteY4" fmla="*/ 151144 h 447833"/>
                <a:gd name="connsiteX5" fmla="*/ 313483 w 347070"/>
                <a:gd name="connsiteY5" fmla="*/ 414246 h 447833"/>
                <a:gd name="connsiteX6" fmla="*/ 33588 w 347070"/>
                <a:gd name="connsiteY6" fmla="*/ 414246 h 447833"/>
                <a:gd name="connsiteX7" fmla="*/ 207123 w 347070"/>
                <a:gd name="connsiteY7" fmla="*/ 47582 h 447833"/>
                <a:gd name="connsiteX8" fmla="*/ 277097 w 347070"/>
                <a:gd name="connsiteY8" fmla="*/ 117556 h 447833"/>
                <a:gd name="connsiteX9" fmla="*/ 207123 w 347070"/>
                <a:gd name="connsiteY9" fmla="*/ 117556 h 447833"/>
                <a:gd name="connsiteX10" fmla="*/ 207123 w 347070"/>
                <a:gd name="connsiteY10" fmla="*/ 47582 h 447833"/>
                <a:gd name="connsiteX11" fmla="*/ 207123 w 347070"/>
                <a:gd name="connsiteY11" fmla="*/ 0 h 447833"/>
                <a:gd name="connsiteX12" fmla="*/ 0 w 347070"/>
                <a:gd name="connsiteY12" fmla="*/ 0 h 447833"/>
                <a:gd name="connsiteX13" fmla="*/ 0 w 347070"/>
                <a:gd name="connsiteY13" fmla="*/ 447833 h 447833"/>
                <a:gd name="connsiteX14" fmla="*/ 347071 w 347070"/>
                <a:gd name="connsiteY14" fmla="*/ 447833 h 447833"/>
                <a:gd name="connsiteX15" fmla="*/ 347071 w 347070"/>
                <a:gd name="connsiteY15" fmla="*/ 123154 h 447833"/>
                <a:gd name="connsiteX16" fmla="*/ 207123 w 347070"/>
                <a:gd name="connsiteY16" fmla="*/ 0 h 4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7070" h="447833">
                  <a:moveTo>
                    <a:pt x="33588" y="414246"/>
                  </a:moveTo>
                  <a:lnTo>
                    <a:pt x="33588" y="33588"/>
                  </a:lnTo>
                  <a:lnTo>
                    <a:pt x="173535" y="33588"/>
                  </a:lnTo>
                  <a:lnTo>
                    <a:pt x="173535" y="151144"/>
                  </a:lnTo>
                  <a:lnTo>
                    <a:pt x="313483" y="151144"/>
                  </a:lnTo>
                  <a:lnTo>
                    <a:pt x="313483" y="414246"/>
                  </a:lnTo>
                  <a:lnTo>
                    <a:pt x="33588" y="414246"/>
                  </a:lnTo>
                  <a:close/>
                  <a:moveTo>
                    <a:pt x="207123" y="47582"/>
                  </a:moveTo>
                  <a:lnTo>
                    <a:pt x="277097" y="117556"/>
                  </a:lnTo>
                  <a:lnTo>
                    <a:pt x="207123" y="117556"/>
                  </a:lnTo>
                  <a:lnTo>
                    <a:pt x="207123" y="47582"/>
                  </a:lnTo>
                  <a:close/>
                  <a:moveTo>
                    <a:pt x="207123" y="0"/>
                  </a:moveTo>
                  <a:lnTo>
                    <a:pt x="0" y="0"/>
                  </a:lnTo>
                  <a:lnTo>
                    <a:pt x="0" y="447833"/>
                  </a:lnTo>
                  <a:lnTo>
                    <a:pt x="347071" y="447833"/>
                  </a:lnTo>
                  <a:lnTo>
                    <a:pt x="347071" y="123154"/>
                  </a:lnTo>
                  <a:lnTo>
                    <a:pt x="20712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F0CCD05-1BAA-AC1C-DF9B-29912BD2C9F2}"/>
                </a:ext>
              </a:extLst>
            </p:cNvPr>
            <p:cNvSpPr/>
            <p:nvPr/>
          </p:nvSpPr>
          <p:spPr>
            <a:xfrm>
              <a:off x="8488364" y="223802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38B2567-D94D-9692-0008-4D84C73EC06B}"/>
                </a:ext>
              </a:extLst>
            </p:cNvPr>
            <p:cNvSpPr/>
            <p:nvPr/>
          </p:nvSpPr>
          <p:spPr>
            <a:xfrm>
              <a:off x="8488364" y="2193245"/>
              <a:ext cx="72772" cy="22391"/>
            </a:xfrm>
            <a:custGeom>
              <a:avLst/>
              <a:gdLst>
                <a:gd name="connsiteX0" fmla="*/ 0 w 72772"/>
                <a:gd name="connsiteY0" fmla="*/ 0 h 22391"/>
                <a:gd name="connsiteX1" fmla="*/ 72773 w 72772"/>
                <a:gd name="connsiteY1" fmla="*/ 0 h 22391"/>
                <a:gd name="connsiteX2" fmla="*/ 72773 w 72772"/>
                <a:gd name="connsiteY2" fmla="*/ 22392 h 22391"/>
                <a:gd name="connsiteX3" fmla="*/ 0 w 72772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72" h="22391">
                  <a:moveTo>
                    <a:pt x="0" y="0"/>
                  </a:moveTo>
                  <a:lnTo>
                    <a:pt x="72773" y="0"/>
                  </a:lnTo>
                  <a:lnTo>
                    <a:pt x="72773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EA2B4E6-35E2-2B53-9690-EBDCC87B76A8}"/>
                </a:ext>
              </a:extLst>
            </p:cNvPr>
            <p:cNvSpPr/>
            <p:nvPr/>
          </p:nvSpPr>
          <p:spPr>
            <a:xfrm>
              <a:off x="8488364" y="2282812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03491A5-8A4C-7B2D-1800-0E2169B2E95B}"/>
                </a:ext>
              </a:extLst>
            </p:cNvPr>
            <p:cNvSpPr/>
            <p:nvPr/>
          </p:nvSpPr>
          <p:spPr>
            <a:xfrm>
              <a:off x="8488364" y="2327595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78725E-C793-7A6E-5686-3D03B5F80E15}"/>
                </a:ext>
              </a:extLst>
            </p:cNvPr>
            <p:cNvSpPr/>
            <p:nvPr/>
          </p:nvSpPr>
          <p:spPr>
            <a:xfrm>
              <a:off x="8488364" y="237237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2">
            <a:extLst>
              <a:ext uri="{FF2B5EF4-FFF2-40B4-BE49-F238E27FC236}">
                <a16:creationId xmlns:a16="http://schemas.microsoft.com/office/drawing/2014/main" id="{67819A35-BDFA-9F63-9D02-9EC612778DDA}"/>
              </a:ext>
            </a:extLst>
          </p:cNvPr>
          <p:cNvGrpSpPr>
            <a:grpSpLocks/>
          </p:cNvGrpSpPr>
          <p:nvPr/>
        </p:nvGrpSpPr>
        <p:grpSpPr bwMode="auto">
          <a:xfrm>
            <a:off x="3407740" y="3429000"/>
            <a:ext cx="5376520" cy="3243286"/>
            <a:chOff x="0" y="0"/>
            <a:chExt cx="3536515" cy="2133600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C022A6C7-4668-D330-C3E3-A7592FD883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9" descr="D:\51PPT模板网\51pptmoban.com\图片.jpg">
              <a:extLst>
                <a:ext uri="{FF2B5EF4-FFF2-40B4-BE49-F238E27FC236}">
                  <a16:creationId xmlns:a16="http://schemas.microsoft.com/office/drawing/2014/main" id="{46AFE6D6-E224-5FC8-8C1F-F5425AA1A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72603F4-30D9-7647-C137-612BD1A0FA91}"/>
              </a:ext>
            </a:extLst>
          </p:cNvPr>
          <p:cNvGrpSpPr/>
          <p:nvPr/>
        </p:nvGrpSpPr>
        <p:grpSpPr>
          <a:xfrm>
            <a:off x="2390481" y="1674825"/>
            <a:ext cx="7411038" cy="2405866"/>
            <a:chOff x="2362538" y="1646218"/>
            <a:chExt cx="7411038" cy="240586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13F94E6-A249-A8A9-6838-9EF9EB76F11A}"/>
                </a:ext>
              </a:extLst>
            </p:cNvPr>
            <p:cNvSpPr/>
            <p:nvPr/>
          </p:nvSpPr>
          <p:spPr>
            <a:xfrm>
              <a:off x="2362538" y="3137684"/>
              <a:ext cx="914400" cy="914400"/>
            </a:xfrm>
            <a:prstGeom prst="ellipse">
              <a:avLst/>
            </a:prstGeom>
            <a:solidFill>
              <a:srgbClr val="CDE3DF"/>
            </a:solidFill>
            <a:ln w="6350">
              <a:solidFill>
                <a:srgbClr val="05755F">
                  <a:alpha val="5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907CF63-E62E-5808-02C6-25FA01525C06}"/>
                </a:ext>
              </a:extLst>
            </p:cNvPr>
            <p:cNvSpPr/>
            <p:nvPr/>
          </p:nvSpPr>
          <p:spPr>
            <a:xfrm>
              <a:off x="8859176" y="3137684"/>
              <a:ext cx="914400" cy="914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52CABAA-679F-F18E-EFE2-A146D91CF545}"/>
                </a:ext>
              </a:extLst>
            </p:cNvPr>
            <p:cNvSpPr/>
            <p:nvPr/>
          </p:nvSpPr>
          <p:spPr>
            <a:xfrm>
              <a:off x="5582913" y="1646218"/>
              <a:ext cx="914400" cy="914400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6DA5F94-620E-39CA-56C5-4497B0A4A60A}"/>
              </a:ext>
            </a:extLst>
          </p:cNvPr>
          <p:cNvGrpSpPr/>
          <p:nvPr/>
        </p:nvGrpSpPr>
        <p:grpSpPr>
          <a:xfrm>
            <a:off x="8784260" y="4182478"/>
            <a:ext cx="2640132" cy="798380"/>
            <a:chOff x="-142065" y="1924676"/>
            <a:chExt cx="2640132" cy="7983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7C1C811-D8ED-E154-E760-A2281AB8A686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D6B7363-DFEE-92E6-14C2-517B80A301AD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A13A354-D010-1A5D-001F-5DB0CB6E64FF}"/>
              </a:ext>
            </a:extLst>
          </p:cNvPr>
          <p:cNvGrpSpPr/>
          <p:nvPr/>
        </p:nvGrpSpPr>
        <p:grpSpPr>
          <a:xfrm>
            <a:off x="779679" y="4182478"/>
            <a:ext cx="2628061" cy="798380"/>
            <a:chOff x="-129994" y="1924676"/>
            <a:chExt cx="2628061" cy="7983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C8F5753-AE01-1B5E-2258-CC91DDF11675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D34313-C397-25DD-0C3B-A93B2740C49D}"/>
                </a:ext>
              </a:extLst>
            </p:cNvPr>
            <p:cNvSpPr txBox="1"/>
            <p:nvPr/>
          </p:nvSpPr>
          <p:spPr>
            <a:xfrm>
              <a:off x="927180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422EFF-56C5-F174-2BFE-184C8E85F4ED}"/>
              </a:ext>
            </a:extLst>
          </p:cNvPr>
          <p:cNvGrpSpPr/>
          <p:nvPr/>
        </p:nvGrpSpPr>
        <p:grpSpPr>
          <a:xfrm>
            <a:off x="3204501" y="1046452"/>
            <a:ext cx="5682618" cy="567548"/>
            <a:chOff x="-1657272" y="1924676"/>
            <a:chExt cx="5682618" cy="56754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BBD8FC3-5323-4BBB-A37B-53723B34DC5B}"/>
                </a:ext>
              </a:extLst>
            </p:cNvPr>
            <p:cNvSpPr txBox="1"/>
            <p:nvPr/>
          </p:nvSpPr>
          <p:spPr>
            <a:xfrm>
              <a:off x="-1657272" y="2190603"/>
              <a:ext cx="568261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E8F68B7-CF28-59F5-9EFB-B497B2E06BBA}"/>
                </a:ext>
              </a:extLst>
            </p:cNvPr>
            <p:cNvSpPr txBox="1"/>
            <p:nvPr/>
          </p:nvSpPr>
          <p:spPr>
            <a:xfrm>
              <a:off x="393327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图形 28" descr="大脑 纯色填充">
            <a:extLst>
              <a:ext uri="{FF2B5EF4-FFF2-40B4-BE49-F238E27FC236}">
                <a16:creationId xmlns:a16="http://schemas.microsoft.com/office/drawing/2014/main" id="{6C693195-EFFF-D0DD-0850-DEBD5216C3C0}"/>
              </a:ext>
            </a:extLst>
          </p:cNvPr>
          <p:cNvSpPr/>
          <p:nvPr/>
        </p:nvSpPr>
        <p:spPr>
          <a:xfrm>
            <a:off x="2564642" y="3408737"/>
            <a:ext cx="524107" cy="446459"/>
          </a:xfrm>
          <a:custGeom>
            <a:avLst/>
            <a:gdLst>
              <a:gd name="connsiteX0" fmla="*/ 742246 w 761725"/>
              <a:gd name="connsiteY0" fmla="*/ 392651 h 648873"/>
              <a:gd name="connsiteX1" fmla="*/ 737484 w 761725"/>
              <a:gd name="connsiteY1" fmla="*/ 260253 h 648873"/>
              <a:gd name="connsiteX2" fmla="*/ 743199 w 761725"/>
              <a:gd name="connsiteY2" fmla="*/ 225963 h 648873"/>
              <a:gd name="connsiteX3" fmla="*/ 651759 w 761725"/>
              <a:gd name="connsiteY3" fmla="*/ 115473 h 648873"/>
              <a:gd name="connsiteX4" fmla="*/ 543174 w 761725"/>
              <a:gd name="connsiteY4" fmla="*/ 38321 h 648873"/>
              <a:gd name="connsiteX5" fmla="*/ 516504 w 761725"/>
              <a:gd name="connsiteY5" fmla="*/ 41178 h 648873"/>
              <a:gd name="connsiteX6" fmla="*/ 436494 w 761725"/>
              <a:gd name="connsiteY6" fmla="*/ 221 h 648873"/>
              <a:gd name="connsiteX7" fmla="*/ 351721 w 761725"/>
              <a:gd name="connsiteY7" fmla="*/ 29748 h 648873"/>
              <a:gd name="connsiteX8" fmla="*/ 251709 w 761725"/>
              <a:gd name="connsiteY8" fmla="*/ 14508 h 648873"/>
              <a:gd name="connsiteX9" fmla="*/ 178366 w 761725"/>
              <a:gd name="connsiteY9" fmla="*/ 84993 h 648873"/>
              <a:gd name="connsiteX10" fmla="*/ 171699 w 761725"/>
              <a:gd name="connsiteY10" fmla="*/ 84993 h 648873"/>
              <a:gd name="connsiteX11" fmla="*/ 57399 w 761725"/>
              <a:gd name="connsiteY11" fmla="*/ 197388 h 648873"/>
              <a:gd name="connsiteX12" fmla="*/ 57399 w 761725"/>
              <a:gd name="connsiteY12" fmla="*/ 203103 h 648873"/>
              <a:gd name="connsiteX13" fmla="*/ 249 w 761725"/>
              <a:gd name="connsiteY13" fmla="*/ 308831 h 648873"/>
              <a:gd name="connsiteX14" fmla="*/ 118359 w 761725"/>
              <a:gd name="connsiteY14" fmla="*/ 413606 h 648873"/>
              <a:gd name="connsiteX15" fmla="*/ 265996 w 761725"/>
              <a:gd name="connsiteY15" fmla="*/ 413606 h 648873"/>
              <a:gd name="connsiteX16" fmla="*/ 381249 w 761725"/>
              <a:gd name="connsiteY16" fmla="*/ 526953 h 648873"/>
              <a:gd name="connsiteX17" fmla="*/ 381249 w 761725"/>
              <a:gd name="connsiteY17" fmla="*/ 648873 h 648873"/>
              <a:gd name="connsiteX18" fmla="*/ 456496 w 761725"/>
              <a:gd name="connsiteY18" fmla="*/ 648873 h 648873"/>
              <a:gd name="connsiteX19" fmla="*/ 456496 w 761725"/>
              <a:gd name="connsiteY19" fmla="*/ 563148 h 648873"/>
              <a:gd name="connsiteX20" fmla="*/ 456496 w 761725"/>
              <a:gd name="connsiteY20" fmla="*/ 550766 h 648873"/>
              <a:gd name="connsiteX21" fmla="*/ 480309 w 761725"/>
              <a:gd name="connsiteY21" fmla="*/ 442181 h 648873"/>
              <a:gd name="connsiteX22" fmla="*/ 530791 w 761725"/>
              <a:gd name="connsiteY22" fmla="*/ 399318 h 648873"/>
              <a:gd name="connsiteX23" fmla="*/ 567939 w 761725"/>
              <a:gd name="connsiteY23" fmla="*/ 367886 h 648873"/>
              <a:gd name="connsiteX24" fmla="*/ 580321 w 761725"/>
              <a:gd name="connsiteY24" fmla="*/ 345026 h 648873"/>
              <a:gd name="connsiteX25" fmla="*/ 518409 w 761725"/>
              <a:gd name="connsiteY25" fmla="*/ 337406 h 648873"/>
              <a:gd name="connsiteX26" fmla="*/ 496501 w 761725"/>
              <a:gd name="connsiteY26" fmla="*/ 321213 h 648873"/>
              <a:gd name="connsiteX27" fmla="*/ 512694 w 761725"/>
              <a:gd name="connsiteY27" fmla="*/ 299306 h 648873"/>
              <a:gd name="connsiteX28" fmla="*/ 588894 w 761725"/>
              <a:gd name="connsiteY28" fmla="*/ 307878 h 648873"/>
              <a:gd name="connsiteX29" fmla="*/ 589846 w 761725"/>
              <a:gd name="connsiteY29" fmla="*/ 300258 h 648873"/>
              <a:gd name="connsiteX30" fmla="*/ 584131 w 761725"/>
              <a:gd name="connsiteY30" fmla="*/ 255491 h 648873"/>
              <a:gd name="connsiteX31" fmla="*/ 506026 w 761725"/>
              <a:gd name="connsiteY31" fmla="*/ 193578 h 648873"/>
              <a:gd name="connsiteX32" fmla="*/ 486976 w 761725"/>
              <a:gd name="connsiteY32" fmla="*/ 187863 h 648873"/>
              <a:gd name="connsiteX33" fmla="*/ 481261 w 761725"/>
              <a:gd name="connsiteY33" fmla="*/ 185958 h 648873"/>
              <a:gd name="connsiteX34" fmla="*/ 480309 w 761725"/>
              <a:gd name="connsiteY34" fmla="*/ 185958 h 648873"/>
              <a:gd name="connsiteX35" fmla="*/ 458401 w 761725"/>
              <a:gd name="connsiteY35" fmla="*/ 191673 h 648873"/>
              <a:gd name="connsiteX36" fmla="*/ 449829 w 761725"/>
              <a:gd name="connsiteY36" fmla="*/ 193578 h 648873"/>
              <a:gd name="connsiteX37" fmla="*/ 440304 w 761725"/>
              <a:gd name="connsiteY37" fmla="*/ 195483 h 648873"/>
              <a:gd name="connsiteX38" fmla="*/ 417444 w 761725"/>
              <a:gd name="connsiteY38" fmla="*/ 265016 h 648873"/>
              <a:gd name="connsiteX39" fmla="*/ 450781 w 761725"/>
              <a:gd name="connsiteY39" fmla="*/ 329786 h 648873"/>
              <a:gd name="connsiteX40" fmla="*/ 452686 w 761725"/>
              <a:gd name="connsiteY40" fmla="*/ 356456 h 648873"/>
              <a:gd name="connsiteX41" fmla="*/ 427921 w 761725"/>
              <a:gd name="connsiteY41" fmla="*/ 358361 h 648873"/>
              <a:gd name="connsiteX42" fmla="*/ 399346 w 761725"/>
              <a:gd name="connsiteY42" fmla="*/ 323118 h 648873"/>
              <a:gd name="connsiteX43" fmla="*/ 397441 w 761725"/>
              <a:gd name="connsiteY43" fmla="*/ 323118 h 648873"/>
              <a:gd name="connsiteX44" fmla="*/ 315526 w 761725"/>
              <a:gd name="connsiteY44" fmla="*/ 297401 h 648873"/>
              <a:gd name="connsiteX45" fmla="*/ 310764 w 761725"/>
              <a:gd name="connsiteY45" fmla="*/ 271683 h 648873"/>
              <a:gd name="connsiteX46" fmla="*/ 336481 w 761725"/>
              <a:gd name="connsiteY46" fmla="*/ 265968 h 648873"/>
              <a:gd name="connsiteX47" fmla="*/ 384106 w 761725"/>
              <a:gd name="connsiteY47" fmla="*/ 282161 h 648873"/>
              <a:gd name="connsiteX48" fmla="*/ 380296 w 761725"/>
              <a:gd name="connsiteY48" fmla="*/ 266921 h 648873"/>
              <a:gd name="connsiteX49" fmla="*/ 390774 w 761725"/>
              <a:gd name="connsiteY49" fmla="*/ 205008 h 648873"/>
              <a:gd name="connsiteX50" fmla="*/ 351721 w 761725"/>
              <a:gd name="connsiteY50" fmla="*/ 207866 h 648873"/>
              <a:gd name="connsiteX51" fmla="*/ 317431 w 761725"/>
              <a:gd name="connsiteY51" fmla="*/ 205008 h 648873"/>
              <a:gd name="connsiteX52" fmla="*/ 234564 w 761725"/>
              <a:gd name="connsiteY52" fmla="*/ 257396 h 648873"/>
              <a:gd name="connsiteX53" fmla="*/ 151696 w 761725"/>
              <a:gd name="connsiteY53" fmla="*/ 353598 h 648873"/>
              <a:gd name="connsiteX54" fmla="*/ 132646 w 761725"/>
              <a:gd name="connsiteY54" fmla="*/ 372648 h 648873"/>
              <a:gd name="connsiteX55" fmla="*/ 113596 w 761725"/>
              <a:gd name="connsiteY55" fmla="*/ 353598 h 648873"/>
              <a:gd name="connsiteX56" fmla="*/ 158364 w 761725"/>
              <a:gd name="connsiteY56" fmla="*/ 261206 h 648873"/>
              <a:gd name="connsiteX57" fmla="*/ 99309 w 761725"/>
              <a:gd name="connsiteY57" fmla="*/ 231678 h 648873"/>
              <a:gd name="connsiteX58" fmla="*/ 102166 w 761725"/>
              <a:gd name="connsiteY58" fmla="*/ 205008 h 648873"/>
              <a:gd name="connsiteX59" fmla="*/ 128836 w 761725"/>
              <a:gd name="connsiteY59" fmla="*/ 206913 h 648873"/>
              <a:gd name="connsiteX60" fmla="*/ 189796 w 761725"/>
              <a:gd name="connsiteY60" fmla="*/ 224058 h 648873"/>
              <a:gd name="connsiteX61" fmla="*/ 276474 w 761725"/>
              <a:gd name="connsiteY61" fmla="*/ 191673 h 648873"/>
              <a:gd name="connsiteX62" fmla="*/ 211704 w 761725"/>
              <a:gd name="connsiteY62" fmla="*/ 132618 h 648873"/>
              <a:gd name="connsiteX63" fmla="*/ 218371 w 761725"/>
              <a:gd name="connsiteY63" fmla="*/ 106901 h 648873"/>
              <a:gd name="connsiteX64" fmla="*/ 244089 w 761725"/>
              <a:gd name="connsiteY64" fmla="*/ 113568 h 648873"/>
              <a:gd name="connsiteX65" fmla="*/ 426969 w 761725"/>
              <a:gd name="connsiteY65" fmla="*/ 157383 h 648873"/>
              <a:gd name="connsiteX66" fmla="*/ 398394 w 761725"/>
              <a:gd name="connsiteY66" fmla="*/ 84041 h 648873"/>
              <a:gd name="connsiteX67" fmla="*/ 418396 w 761725"/>
              <a:gd name="connsiteY67" fmla="*/ 65943 h 648873"/>
              <a:gd name="connsiteX68" fmla="*/ 436494 w 761725"/>
              <a:gd name="connsiteY68" fmla="*/ 85946 h 648873"/>
              <a:gd name="connsiteX69" fmla="*/ 496501 w 761725"/>
              <a:gd name="connsiteY69" fmla="*/ 148811 h 648873"/>
              <a:gd name="connsiteX70" fmla="*/ 513646 w 761725"/>
              <a:gd name="connsiteY70" fmla="*/ 153573 h 648873"/>
              <a:gd name="connsiteX71" fmla="*/ 570796 w 761725"/>
              <a:gd name="connsiteY71" fmla="*/ 104996 h 648873"/>
              <a:gd name="connsiteX72" fmla="*/ 594609 w 761725"/>
              <a:gd name="connsiteY72" fmla="*/ 119283 h 648873"/>
              <a:gd name="connsiteX73" fmla="*/ 580321 w 761725"/>
              <a:gd name="connsiteY73" fmla="*/ 143096 h 648873"/>
              <a:gd name="connsiteX74" fmla="*/ 549842 w 761725"/>
              <a:gd name="connsiteY74" fmla="*/ 167861 h 648873"/>
              <a:gd name="connsiteX75" fmla="*/ 549842 w 761725"/>
              <a:gd name="connsiteY75" fmla="*/ 169766 h 648873"/>
              <a:gd name="connsiteX76" fmla="*/ 618421 w 761725"/>
              <a:gd name="connsiteY76" fmla="*/ 240251 h 648873"/>
              <a:gd name="connsiteX77" fmla="*/ 624136 w 761725"/>
              <a:gd name="connsiteY77" fmla="*/ 263111 h 648873"/>
              <a:gd name="connsiteX78" fmla="*/ 632709 w 761725"/>
              <a:gd name="connsiteY78" fmla="*/ 251681 h 648873"/>
              <a:gd name="connsiteX79" fmla="*/ 646044 w 761725"/>
              <a:gd name="connsiteY79" fmla="*/ 206913 h 648873"/>
              <a:gd name="connsiteX80" fmla="*/ 658426 w 761725"/>
              <a:gd name="connsiteY80" fmla="*/ 191673 h 648873"/>
              <a:gd name="connsiteX81" fmla="*/ 677476 w 761725"/>
              <a:gd name="connsiteY81" fmla="*/ 195483 h 648873"/>
              <a:gd name="connsiteX82" fmla="*/ 683192 w 761725"/>
              <a:gd name="connsiteY82" fmla="*/ 214533 h 648873"/>
              <a:gd name="connsiteX83" fmla="*/ 665094 w 761725"/>
              <a:gd name="connsiteY83" fmla="*/ 269778 h 648873"/>
              <a:gd name="connsiteX84" fmla="*/ 624136 w 761725"/>
              <a:gd name="connsiteY84" fmla="*/ 308831 h 648873"/>
              <a:gd name="connsiteX85" fmla="*/ 603181 w 761725"/>
              <a:gd name="connsiteY85" fmla="*/ 377411 h 648873"/>
              <a:gd name="connsiteX86" fmla="*/ 645092 w 761725"/>
              <a:gd name="connsiteY86" fmla="*/ 413606 h 648873"/>
              <a:gd name="connsiteX87" fmla="*/ 654617 w 761725"/>
              <a:gd name="connsiteY87" fmla="*/ 430751 h 648873"/>
              <a:gd name="connsiteX88" fmla="*/ 644139 w 761725"/>
              <a:gd name="connsiteY88" fmla="*/ 446943 h 648873"/>
              <a:gd name="connsiteX89" fmla="*/ 625089 w 761725"/>
              <a:gd name="connsiteY89" fmla="*/ 445991 h 648873"/>
              <a:gd name="connsiteX90" fmla="*/ 580321 w 761725"/>
              <a:gd name="connsiteY90" fmla="*/ 407891 h 648873"/>
              <a:gd name="connsiteX91" fmla="*/ 550794 w 761725"/>
              <a:gd name="connsiteY91" fmla="*/ 429798 h 648873"/>
              <a:gd name="connsiteX92" fmla="*/ 507931 w 761725"/>
              <a:gd name="connsiteY92" fmla="*/ 465993 h 648873"/>
              <a:gd name="connsiteX93" fmla="*/ 493644 w 761725"/>
              <a:gd name="connsiteY93" fmla="*/ 549813 h 648873"/>
              <a:gd name="connsiteX94" fmla="*/ 493644 w 761725"/>
              <a:gd name="connsiteY94" fmla="*/ 563148 h 648873"/>
              <a:gd name="connsiteX95" fmla="*/ 493644 w 761725"/>
              <a:gd name="connsiteY95" fmla="*/ 648873 h 648873"/>
              <a:gd name="connsiteX96" fmla="*/ 569844 w 761725"/>
              <a:gd name="connsiteY96" fmla="*/ 648873 h 648873"/>
              <a:gd name="connsiteX97" fmla="*/ 636519 w 761725"/>
              <a:gd name="connsiteY97" fmla="*/ 516476 h 648873"/>
              <a:gd name="connsiteX98" fmla="*/ 741294 w 761725"/>
              <a:gd name="connsiteY98" fmla="*/ 405033 h 648873"/>
              <a:gd name="connsiteX99" fmla="*/ 742246 w 761725"/>
              <a:gd name="connsiteY99" fmla="*/ 392651 h 648873"/>
              <a:gd name="connsiteX100" fmla="*/ 742246 w 761725"/>
              <a:gd name="connsiteY100" fmla="*/ 392651 h 64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761725" h="648873">
                <a:moveTo>
                  <a:pt x="742246" y="392651"/>
                </a:moveTo>
                <a:cubicBezTo>
                  <a:pt x="769869" y="352646"/>
                  <a:pt x="767964" y="298353"/>
                  <a:pt x="737484" y="260253"/>
                </a:cubicBezTo>
                <a:cubicBezTo>
                  <a:pt x="741294" y="248823"/>
                  <a:pt x="743199" y="237393"/>
                  <a:pt x="743199" y="225963"/>
                </a:cubicBezTo>
                <a:cubicBezTo>
                  <a:pt x="743199" y="171671"/>
                  <a:pt x="704146" y="125951"/>
                  <a:pt x="651759" y="115473"/>
                </a:cubicBezTo>
                <a:cubicBezTo>
                  <a:pt x="635567" y="68801"/>
                  <a:pt x="592704" y="38321"/>
                  <a:pt x="543174" y="38321"/>
                </a:cubicBezTo>
                <a:cubicBezTo>
                  <a:pt x="534601" y="38321"/>
                  <a:pt x="525076" y="39273"/>
                  <a:pt x="516504" y="41178"/>
                </a:cubicBezTo>
                <a:cubicBezTo>
                  <a:pt x="496501" y="17366"/>
                  <a:pt x="466974" y="3078"/>
                  <a:pt x="436494" y="221"/>
                </a:cubicBezTo>
                <a:cubicBezTo>
                  <a:pt x="405061" y="-1684"/>
                  <a:pt x="374581" y="8793"/>
                  <a:pt x="351721" y="29748"/>
                </a:cubicBezTo>
                <a:cubicBezTo>
                  <a:pt x="322194" y="9746"/>
                  <a:pt x="285046" y="4031"/>
                  <a:pt x="251709" y="14508"/>
                </a:cubicBezTo>
                <a:cubicBezTo>
                  <a:pt x="217419" y="24986"/>
                  <a:pt x="190749" y="50703"/>
                  <a:pt x="178366" y="84993"/>
                </a:cubicBezTo>
                <a:cubicBezTo>
                  <a:pt x="176461" y="84993"/>
                  <a:pt x="173604" y="84993"/>
                  <a:pt x="171699" y="84993"/>
                </a:cubicBezTo>
                <a:cubicBezTo>
                  <a:pt x="108834" y="84993"/>
                  <a:pt x="58351" y="134523"/>
                  <a:pt x="57399" y="197388"/>
                </a:cubicBezTo>
                <a:cubicBezTo>
                  <a:pt x="57399" y="199293"/>
                  <a:pt x="57399" y="201198"/>
                  <a:pt x="57399" y="203103"/>
                </a:cubicBezTo>
                <a:cubicBezTo>
                  <a:pt x="19299" y="224058"/>
                  <a:pt x="-2609" y="265016"/>
                  <a:pt x="249" y="308831"/>
                </a:cubicBezTo>
                <a:cubicBezTo>
                  <a:pt x="4059" y="368838"/>
                  <a:pt x="57399" y="413606"/>
                  <a:pt x="118359" y="413606"/>
                </a:cubicBezTo>
                <a:lnTo>
                  <a:pt x="265996" y="413606"/>
                </a:lnTo>
                <a:cubicBezTo>
                  <a:pt x="328861" y="413606"/>
                  <a:pt x="380296" y="464088"/>
                  <a:pt x="381249" y="526953"/>
                </a:cubicBezTo>
                <a:lnTo>
                  <a:pt x="381249" y="648873"/>
                </a:lnTo>
                <a:lnTo>
                  <a:pt x="456496" y="648873"/>
                </a:lnTo>
                <a:lnTo>
                  <a:pt x="456496" y="563148"/>
                </a:lnTo>
                <a:cubicBezTo>
                  <a:pt x="456496" y="559338"/>
                  <a:pt x="456496" y="554576"/>
                  <a:pt x="456496" y="550766"/>
                </a:cubicBezTo>
                <a:cubicBezTo>
                  <a:pt x="456496" y="515523"/>
                  <a:pt x="455544" y="470756"/>
                  <a:pt x="480309" y="442181"/>
                </a:cubicBezTo>
                <a:cubicBezTo>
                  <a:pt x="495549" y="425988"/>
                  <a:pt x="512694" y="411701"/>
                  <a:pt x="530791" y="399318"/>
                </a:cubicBezTo>
                <a:cubicBezTo>
                  <a:pt x="545079" y="390746"/>
                  <a:pt x="557461" y="380268"/>
                  <a:pt x="567939" y="367886"/>
                </a:cubicBezTo>
                <a:cubicBezTo>
                  <a:pt x="572701" y="360266"/>
                  <a:pt x="577464" y="352646"/>
                  <a:pt x="580321" y="345026"/>
                </a:cubicBezTo>
                <a:cubicBezTo>
                  <a:pt x="560319" y="337406"/>
                  <a:pt x="539364" y="334548"/>
                  <a:pt x="518409" y="337406"/>
                </a:cubicBezTo>
                <a:cubicBezTo>
                  <a:pt x="507931" y="338358"/>
                  <a:pt x="498406" y="331691"/>
                  <a:pt x="496501" y="321213"/>
                </a:cubicBezTo>
                <a:cubicBezTo>
                  <a:pt x="495549" y="310736"/>
                  <a:pt x="502216" y="301211"/>
                  <a:pt x="512694" y="299306"/>
                </a:cubicBezTo>
                <a:cubicBezTo>
                  <a:pt x="538411" y="295496"/>
                  <a:pt x="564129" y="298353"/>
                  <a:pt x="588894" y="307878"/>
                </a:cubicBezTo>
                <a:cubicBezTo>
                  <a:pt x="588894" y="305021"/>
                  <a:pt x="588894" y="303116"/>
                  <a:pt x="589846" y="300258"/>
                </a:cubicBezTo>
                <a:cubicBezTo>
                  <a:pt x="590799" y="285018"/>
                  <a:pt x="588894" y="269778"/>
                  <a:pt x="584131" y="255491"/>
                </a:cubicBezTo>
                <a:cubicBezTo>
                  <a:pt x="570796" y="221201"/>
                  <a:pt x="537459" y="205961"/>
                  <a:pt x="506026" y="193578"/>
                </a:cubicBezTo>
                <a:cubicBezTo>
                  <a:pt x="500311" y="191673"/>
                  <a:pt x="494596" y="189768"/>
                  <a:pt x="486976" y="187863"/>
                </a:cubicBezTo>
                <a:lnTo>
                  <a:pt x="481261" y="185958"/>
                </a:lnTo>
                <a:lnTo>
                  <a:pt x="480309" y="185958"/>
                </a:lnTo>
                <a:cubicBezTo>
                  <a:pt x="472689" y="186911"/>
                  <a:pt x="466021" y="188816"/>
                  <a:pt x="458401" y="191673"/>
                </a:cubicBezTo>
                <a:lnTo>
                  <a:pt x="449829" y="193578"/>
                </a:lnTo>
                <a:lnTo>
                  <a:pt x="440304" y="195483"/>
                </a:lnTo>
                <a:cubicBezTo>
                  <a:pt x="424111" y="214533"/>
                  <a:pt x="415539" y="239298"/>
                  <a:pt x="417444" y="265016"/>
                </a:cubicBezTo>
                <a:cubicBezTo>
                  <a:pt x="419349" y="290733"/>
                  <a:pt x="431731" y="313593"/>
                  <a:pt x="450781" y="329786"/>
                </a:cubicBezTo>
                <a:cubicBezTo>
                  <a:pt x="458401" y="336453"/>
                  <a:pt x="458401" y="347883"/>
                  <a:pt x="452686" y="356456"/>
                </a:cubicBezTo>
                <a:cubicBezTo>
                  <a:pt x="446971" y="363123"/>
                  <a:pt x="435541" y="364076"/>
                  <a:pt x="427921" y="358361"/>
                </a:cubicBezTo>
                <a:cubicBezTo>
                  <a:pt x="416491" y="348836"/>
                  <a:pt x="406966" y="336453"/>
                  <a:pt x="399346" y="323118"/>
                </a:cubicBezTo>
                <a:lnTo>
                  <a:pt x="397441" y="323118"/>
                </a:lnTo>
                <a:cubicBezTo>
                  <a:pt x="370771" y="318356"/>
                  <a:pt x="340291" y="313593"/>
                  <a:pt x="315526" y="297401"/>
                </a:cubicBezTo>
                <a:cubicBezTo>
                  <a:pt x="306954" y="291686"/>
                  <a:pt x="305049" y="280256"/>
                  <a:pt x="310764" y="271683"/>
                </a:cubicBezTo>
                <a:cubicBezTo>
                  <a:pt x="316479" y="263111"/>
                  <a:pt x="327909" y="260253"/>
                  <a:pt x="336481" y="265968"/>
                </a:cubicBezTo>
                <a:cubicBezTo>
                  <a:pt x="350769" y="274541"/>
                  <a:pt x="366961" y="280256"/>
                  <a:pt x="384106" y="282161"/>
                </a:cubicBezTo>
                <a:cubicBezTo>
                  <a:pt x="382201" y="277398"/>
                  <a:pt x="381249" y="272636"/>
                  <a:pt x="380296" y="266921"/>
                </a:cubicBezTo>
                <a:cubicBezTo>
                  <a:pt x="378391" y="245966"/>
                  <a:pt x="382201" y="224058"/>
                  <a:pt x="390774" y="205008"/>
                </a:cubicBezTo>
                <a:cubicBezTo>
                  <a:pt x="377439" y="206913"/>
                  <a:pt x="365056" y="207866"/>
                  <a:pt x="351721" y="207866"/>
                </a:cubicBezTo>
                <a:cubicBezTo>
                  <a:pt x="340291" y="207866"/>
                  <a:pt x="328861" y="206913"/>
                  <a:pt x="317431" y="205008"/>
                </a:cubicBezTo>
                <a:cubicBezTo>
                  <a:pt x="296476" y="230726"/>
                  <a:pt x="266949" y="249776"/>
                  <a:pt x="234564" y="257396"/>
                </a:cubicBezTo>
                <a:cubicBezTo>
                  <a:pt x="191701" y="279303"/>
                  <a:pt x="151696" y="306926"/>
                  <a:pt x="151696" y="353598"/>
                </a:cubicBezTo>
                <a:cubicBezTo>
                  <a:pt x="151696" y="364076"/>
                  <a:pt x="143124" y="372648"/>
                  <a:pt x="132646" y="372648"/>
                </a:cubicBezTo>
                <a:cubicBezTo>
                  <a:pt x="122169" y="372648"/>
                  <a:pt x="113596" y="364076"/>
                  <a:pt x="113596" y="353598"/>
                </a:cubicBezTo>
                <a:cubicBezTo>
                  <a:pt x="114549" y="317403"/>
                  <a:pt x="130741" y="284066"/>
                  <a:pt x="158364" y="261206"/>
                </a:cubicBezTo>
                <a:cubicBezTo>
                  <a:pt x="135504" y="258348"/>
                  <a:pt x="114549" y="248823"/>
                  <a:pt x="99309" y="231678"/>
                </a:cubicBezTo>
                <a:cubicBezTo>
                  <a:pt x="92641" y="223106"/>
                  <a:pt x="94546" y="211676"/>
                  <a:pt x="102166" y="205008"/>
                </a:cubicBezTo>
                <a:cubicBezTo>
                  <a:pt x="109786" y="198341"/>
                  <a:pt x="122169" y="199293"/>
                  <a:pt x="128836" y="206913"/>
                </a:cubicBezTo>
                <a:cubicBezTo>
                  <a:pt x="136456" y="216438"/>
                  <a:pt x="158364" y="225011"/>
                  <a:pt x="189796" y="224058"/>
                </a:cubicBezTo>
                <a:cubicBezTo>
                  <a:pt x="221229" y="224058"/>
                  <a:pt x="252661" y="212628"/>
                  <a:pt x="276474" y="191673"/>
                </a:cubicBezTo>
                <a:cubicBezTo>
                  <a:pt x="248851" y="180243"/>
                  <a:pt x="225991" y="159288"/>
                  <a:pt x="211704" y="132618"/>
                </a:cubicBezTo>
                <a:cubicBezTo>
                  <a:pt x="205989" y="123093"/>
                  <a:pt x="209799" y="111663"/>
                  <a:pt x="218371" y="106901"/>
                </a:cubicBezTo>
                <a:cubicBezTo>
                  <a:pt x="227896" y="101186"/>
                  <a:pt x="239326" y="104996"/>
                  <a:pt x="244089" y="113568"/>
                </a:cubicBezTo>
                <a:cubicBezTo>
                  <a:pt x="272664" y="165003"/>
                  <a:pt x="332671" y="179291"/>
                  <a:pt x="426969" y="157383"/>
                </a:cubicBezTo>
                <a:cubicBezTo>
                  <a:pt x="409824" y="143096"/>
                  <a:pt x="397441" y="120236"/>
                  <a:pt x="398394" y="84041"/>
                </a:cubicBezTo>
                <a:cubicBezTo>
                  <a:pt x="398394" y="73563"/>
                  <a:pt x="407919" y="64991"/>
                  <a:pt x="418396" y="65943"/>
                </a:cubicBezTo>
                <a:cubicBezTo>
                  <a:pt x="428874" y="65943"/>
                  <a:pt x="437446" y="75468"/>
                  <a:pt x="436494" y="85946"/>
                </a:cubicBezTo>
                <a:cubicBezTo>
                  <a:pt x="434589" y="128808"/>
                  <a:pt x="458401" y="137381"/>
                  <a:pt x="496501" y="148811"/>
                </a:cubicBezTo>
                <a:cubicBezTo>
                  <a:pt x="502216" y="150716"/>
                  <a:pt x="507931" y="151668"/>
                  <a:pt x="513646" y="153573"/>
                </a:cubicBezTo>
                <a:cubicBezTo>
                  <a:pt x="524124" y="129761"/>
                  <a:pt x="545079" y="111663"/>
                  <a:pt x="570796" y="104996"/>
                </a:cubicBezTo>
                <a:cubicBezTo>
                  <a:pt x="581274" y="102138"/>
                  <a:pt x="591751" y="108806"/>
                  <a:pt x="594609" y="119283"/>
                </a:cubicBezTo>
                <a:cubicBezTo>
                  <a:pt x="597467" y="129761"/>
                  <a:pt x="590799" y="140238"/>
                  <a:pt x="580321" y="143096"/>
                </a:cubicBezTo>
                <a:cubicBezTo>
                  <a:pt x="566986" y="146906"/>
                  <a:pt x="556509" y="155478"/>
                  <a:pt x="549842" y="167861"/>
                </a:cubicBezTo>
                <a:cubicBezTo>
                  <a:pt x="549842" y="168813"/>
                  <a:pt x="549842" y="168813"/>
                  <a:pt x="549842" y="169766"/>
                </a:cubicBezTo>
                <a:cubicBezTo>
                  <a:pt x="579369" y="184053"/>
                  <a:pt x="605086" y="205008"/>
                  <a:pt x="618421" y="240251"/>
                </a:cubicBezTo>
                <a:cubicBezTo>
                  <a:pt x="621279" y="247871"/>
                  <a:pt x="623184" y="255491"/>
                  <a:pt x="624136" y="263111"/>
                </a:cubicBezTo>
                <a:cubicBezTo>
                  <a:pt x="627946" y="260253"/>
                  <a:pt x="630804" y="256443"/>
                  <a:pt x="632709" y="251681"/>
                </a:cubicBezTo>
                <a:cubicBezTo>
                  <a:pt x="639376" y="237393"/>
                  <a:pt x="644139" y="223106"/>
                  <a:pt x="646044" y="206913"/>
                </a:cubicBezTo>
                <a:cubicBezTo>
                  <a:pt x="646996" y="200246"/>
                  <a:pt x="651759" y="194531"/>
                  <a:pt x="658426" y="191673"/>
                </a:cubicBezTo>
                <a:cubicBezTo>
                  <a:pt x="665094" y="188816"/>
                  <a:pt x="672714" y="190721"/>
                  <a:pt x="677476" y="195483"/>
                </a:cubicBezTo>
                <a:cubicBezTo>
                  <a:pt x="683192" y="200246"/>
                  <a:pt x="685096" y="206913"/>
                  <a:pt x="683192" y="214533"/>
                </a:cubicBezTo>
                <a:cubicBezTo>
                  <a:pt x="680334" y="233583"/>
                  <a:pt x="674619" y="252633"/>
                  <a:pt x="665094" y="269778"/>
                </a:cubicBezTo>
                <a:cubicBezTo>
                  <a:pt x="655569" y="285971"/>
                  <a:pt x="641281" y="299306"/>
                  <a:pt x="624136" y="308831"/>
                </a:cubicBezTo>
                <a:cubicBezTo>
                  <a:pt x="622231" y="332643"/>
                  <a:pt x="614611" y="356456"/>
                  <a:pt x="603181" y="377411"/>
                </a:cubicBezTo>
                <a:cubicBezTo>
                  <a:pt x="615564" y="391698"/>
                  <a:pt x="628899" y="404081"/>
                  <a:pt x="645092" y="413606"/>
                </a:cubicBezTo>
                <a:cubicBezTo>
                  <a:pt x="650806" y="417416"/>
                  <a:pt x="654617" y="424083"/>
                  <a:pt x="654617" y="430751"/>
                </a:cubicBezTo>
                <a:cubicBezTo>
                  <a:pt x="654617" y="437418"/>
                  <a:pt x="650806" y="444086"/>
                  <a:pt x="644139" y="446943"/>
                </a:cubicBezTo>
                <a:cubicBezTo>
                  <a:pt x="637471" y="449801"/>
                  <a:pt x="630804" y="449801"/>
                  <a:pt x="625089" y="445991"/>
                </a:cubicBezTo>
                <a:cubicBezTo>
                  <a:pt x="608896" y="435513"/>
                  <a:pt x="593656" y="422178"/>
                  <a:pt x="580321" y="407891"/>
                </a:cubicBezTo>
                <a:cubicBezTo>
                  <a:pt x="570796" y="415511"/>
                  <a:pt x="560319" y="423131"/>
                  <a:pt x="550794" y="429798"/>
                </a:cubicBezTo>
                <a:cubicBezTo>
                  <a:pt x="534601" y="440276"/>
                  <a:pt x="520314" y="451706"/>
                  <a:pt x="507931" y="465993"/>
                </a:cubicBezTo>
                <a:cubicBezTo>
                  <a:pt x="492691" y="484091"/>
                  <a:pt x="493644" y="519333"/>
                  <a:pt x="493644" y="549813"/>
                </a:cubicBezTo>
                <a:cubicBezTo>
                  <a:pt x="493644" y="554576"/>
                  <a:pt x="493644" y="558386"/>
                  <a:pt x="493644" y="563148"/>
                </a:cubicBezTo>
                <a:lnTo>
                  <a:pt x="493644" y="648873"/>
                </a:lnTo>
                <a:lnTo>
                  <a:pt x="569844" y="648873"/>
                </a:lnTo>
                <a:cubicBezTo>
                  <a:pt x="569844" y="525048"/>
                  <a:pt x="628899" y="518381"/>
                  <a:pt x="636519" y="516476"/>
                </a:cubicBezTo>
                <a:cubicBezTo>
                  <a:pt x="661284" y="509808"/>
                  <a:pt x="727006" y="475518"/>
                  <a:pt x="741294" y="405033"/>
                </a:cubicBezTo>
                <a:cubicBezTo>
                  <a:pt x="743199" y="401223"/>
                  <a:pt x="742246" y="396461"/>
                  <a:pt x="742246" y="392651"/>
                </a:cubicBezTo>
                <a:cubicBezTo>
                  <a:pt x="741294" y="392651"/>
                  <a:pt x="741294" y="392651"/>
                  <a:pt x="742246" y="3926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4338871-82E9-2230-5893-95B25650CB9B}"/>
              </a:ext>
            </a:extLst>
          </p:cNvPr>
          <p:cNvGrpSpPr/>
          <p:nvPr/>
        </p:nvGrpSpPr>
        <p:grpSpPr>
          <a:xfrm>
            <a:off x="5860789" y="1821341"/>
            <a:ext cx="439942" cy="522431"/>
            <a:chOff x="5791200" y="1702350"/>
            <a:chExt cx="609600" cy="723900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4046365-021E-0E42-D890-561423403F03}"/>
                </a:ext>
              </a:extLst>
            </p:cNvPr>
            <p:cNvSpPr/>
            <p:nvPr/>
          </p:nvSpPr>
          <p:spPr>
            <a:xfrm>
              <a:off x="5791200" y="2121450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A2BAA55-341B-1002-DD35-B5A59D38F286}"/>
                </a:ext>
              </a:extLst>
            </p:cNvPr>
            <p:cNvSpPr/>
            <p:nvPr/>
          </p:nvSpPr>
          <p:spPr>
            <a:xfrm>
              <a:off x="5928359" y="1702350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958AC57-D47A-2DEB-2160-AD4C596D11AE}"/>
                </a:ext>
              </a:extLst>
            </p:cNvPr>
            <p:cNvSpPr/>
            <p:nvPr/>
          </p:nvSpPr>
          <p:spPr>
            <a:xfrm>
              <a:off x="5943600" y="1778550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BBBD9B9-F9FE-C9D6-C338-CEF3596EE8A9}"/>
              </a:ext>
            </a:extLst>
          </p:cNvPr>
          <p:cNvGrpSpPr/>
          <p:nvPr/>
        </p:nvGrpSpPr>
        <p:grpSpPr>
          <a:xfrm>
            <a:off x="9172712" y="3273248"/>
            <a:ext cx="454646" cy="581948"/>
            <a:chOff x="9094442" y="3140704"/>
            <a:chExt cx="595312" cy="762000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41AFD9-BCAB-5E6D-C43B-F0039E81ACA2}"/>
                </a:ext>
              </a:extLst>
            </p:cNvPr>
            <p:cNvSpPr/>
            <p:nvPr/>
          </p:nvSpPr>
          <p:spPr>
            <a:xfrm>
              <a:off x="9094442" y="3426454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E06BC3-356E-C4AA-DD5F-306FC943086C}"/>
                </a:ext>
              </a:extLst>
            </p:cNvPr>
            <p:cNvSpPr/>
            <p:nvPr/>
          </p:nvSpPr>
          <p:spPr>
            <a:xfrm>
              <a:off x="9285894" y="3140704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F3FC2DD-0849-274E-B189-83A2D25E1610}"/>
                </a:ext>
              </a:extLst>
            </p:cNvPr>
            <p:cNvSpPr/>
            <p:nvPr/>
          </p:nvSpPr>
          <p:spPr>
            <a:xfrm>
              <a:off x="9389717" y="3195949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5056BBF-390C-10F6-78E7-204DEF20CC29}"/>
                </a:ext>
              </a:extLst>
            </p:cNvPr>
            <p:cNvSpPr/>
            <p:nvPr/>
          </p:nvSpPr>
          <p:spPr>
            <a:xfrm>
              <a:off x="9190645" y="3194996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AFCBB1E-BED6-7958-351A-84D89D362789}"/>
              </a:ext>
            </a:extLst>
          </p:cNvPr>
          <p:cNvCxnSpPr>
            <a:cxnSpLocks/>
            <a:stCxn id="14" idx="6"/>
          </p:cNvCxnSpPr>
          <p:nvPr/>
        </p:nvCxnSpPr>
        <p:spPr>
          <a:xfrm>
            <a:off x="3304881" y="3623491"/>
            <a:ext cx="2775879" cy="1427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971A043-749B-D923-B93A-EECC59E54831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6121890" y="3623491"/>
            <a:ext cx="2765229" cy="1427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C89E8C3-9483-C392-8AB7-3DC01FD3FF4F}"/>
              </a:ext>
            </a:extLst>
          </p:cNvPr>
          <p:cNvCxnSpPr>
            <a:cxnSpLocks/>
            <a:stCxn id="18" idx="4"/>
          </p:cNvCxnSpPr>
          <p:nvPr/>
        </p:nvCxnSpPr>
        <p:spPr>
          <a:xfrm>
            <a:off x="6068056" y="2589225"/>
            <a:ext cx="53834" cy="24614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560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FB70B6-72D7-1218-6FA2-C18D28A4031B}"/>
              </a:ext>
            </a:extLst>
          </p:cNvPr>
          <p:cNvGrpSpPr/>
          <p:nvPr/>
        </p:nvGrpSpPr>
        <p:grpSpPr>
          <a:xfrm>
            <a:off x="906707" y="4336036"/>
            <a:ext cx="2676946" cy="2394511"/>
            <a:chOff x="385568" y="742835"/>
            <a:chExt cx="5311186" cy="475082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60ACCF-A8D0-C2D1-00E3-86B98446701B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图形 27">
              <a:extLst>
                <a:ext uri="{FF2B5EF4-FFF2-40B4-BE49-F238E27FC236}">
                  <a16:creationId xmlns:a16="http://schemas.microsoft.com/office/drawing/2014/main" id="{24DEA134-D28A-AAC2-C7D6-216EC1809596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32" name="图形 27">
                <a:extLst>
                  <a:ext uri="{FF2B5EF4-FFF2-40B4-BE49-F238E27FC236}">
                    <a16:creationId xmlns:a16="http://schemas.microsoft.com/office/drawing/2014/main" id="{23DF4A4A-2B60-EE21-7FA3-BCA4A26835D9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7881BAB-D954-5D4B-9D76-B7954503B13D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3A0A3D6-1C03-BC1A-C415-6C1F5B25844E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531E40C-E227-AF85-4FD1-891750A47E14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A1C7AA2-C410-A240-6D86-C54C18048F0D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FFDD12-FA10-1FA0-0142-16368C92275E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图形 27">
                <a:extLst>
                  <a:ext uri="{FF2B5EF4-FFF2-40B4-BE49-F238E27FC236}">
                    <a16:creationId xmlns:a16="http://schemas.microsoft.com/office/drawing/2014/main" id="{6B6CCC93-1FEF-BB27-FF3F-17E59062E241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C1B92EC-7E9D-C7F5-37F2-5550491CFAD1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74D2794-8775-5B39-D4C3-451049A233B4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785CDB-39A9-F653-1333-C68F82F58557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C0C3B70-9442-7582-D8A8-3939E43DAD8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B9BCEDB-649B-E6AA-152E-AE9F66C88C6C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3592BA-9689-A613-FF52-8216207CF77F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883276A-DAAE-586E-A6EB-F2A281A5869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27">
                <a:extLst>
                  <a:ext uri="{FF2B5EF4-FFF2-40B4-BE49-F238E27FC236}">
                    <a16:creationId xmlns:a16="http://schemas.microsoft.com/office/drawing/2014/main" id="{A8149A23-AE91-4945-FF31-F8ED07B570D9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0512D35-FE38-B760-4B84-A49EF7EA69DC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1D8AE6-FCD3-88EA-BF9C-75336ACD0B41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7">
                <a:extLst>
                  <a:ext uri="{FF2B5EF4-FFF2-40B4-BE49-F238E27FC236}">
                    <a16:creationId xmlns:a16="http://schemas.microsoft.com/office/drawing/2014/main" id="{04FCFC7F-9B7C-CCC7-54C1-6C0228CAA790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C583A3B-87C1-D618-FA18-07B2A2C4BE67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00C489D-5E04-0B92-8ADF-0EAB204EF422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571CD-8690-0817-7FED-134C7DB00F02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258AFC-038E-0B94-7107-FF57B6D740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26CFEF0-9149-0E1E-8FD1-BA8CCA008E95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30B5DA9-E67D-1226-507F-71534DF210EB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F9635A5-6E6E-336C-A542-8CA5260D9C41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B89E9A1-9253-3482-9EAE-2F40A345D42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8CCCFCF-9DAD-3336-6640-6FA0A6C73983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A389C09-988B-DC15-D862-4A8084C7FC00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E4DB9D9-C278-0857-6982-104CE04F3537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5404924-4DA8-B41B-9CC4-9770D98E13AE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7">
                <a:extLst>
                  <a:ext uri="{FF2B5EF4-FFF2-40B4-BE49-F238E27FC236}">
                    <a16:creationId xmlns:a16="http://schemas.microsoft.com/office/drawing/2014/main" id="{B938BB8D-F5A7-4159-2F55-0D2C1BBDA1D6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C4F9B-6842-66D2-3077-713825A48424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4B3ACA-B479-FB0F-FDC7-94962D742ED6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1F2C0F-D97D-324F-C51D-7ADFA04F5163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9717812-E412-0B88-3A2C-8031830FEC52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5A4D41F-F60A-BBC5-93A8-080FD6E3CF4A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384916E-2466-D0B4-465E-2B9B1F1A082B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39EECF6-5409-1DE8-E0C2-30D966D31BCF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2030E61-4318-642D-7BF6-9AD0CC710B5A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17456C3-8FF3-6AD0-F62F-A7D41B77D111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160D0F6-87B6-E725-CF0D-1005FCBF64B9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B0344C-8224-AFF8-7A4C-5D949C477A48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9156CCA-5AD5-64F4-0AF0-F2138C42EDED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52A9702-3BA9-219F-B917-F24AACF644A3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27">
                <a:extLst>
                  <a:ext uri="{FF2B5EF4-FFF2-40B4-BE49-F238E27FC236}">
                    <a16:creationId xmlns:a16="http://schemas.microsoft.com/office/drawing/2014/main" id="{976E9F9F-8CF4-E767-E775-717A4E43AC11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5443196-3DC8-4E4C-EF38-1D748291B09C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A7EEE4A-5971-B1AB-CC5C-87DA90F5EBD8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5A771AD-44FB-2F91-1822-7554F2AF73F5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2D919CD-3E2E-8582-5BC1-87AD3D1C4C2F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339A489-2F12-128A-16F5-EA29CF182E6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680C7EC-5239-7173-585D-CC6A90EEE41F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8C3B969-F60C-2C92-6109-D1A128CFEBCE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734E2-0020-78F3-0855-4F18714FBB56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B1625-7751-6860-73C3-97F6CEDD0B26}"/>
              </a:ext>
            </a:extLst>
          </p:cNvPr>
          <p:cNvSpPr/>
          <p:nvPr/>
        </p:nvSpPr>
        <p:spPr>
          <a:xfrm>
            <a:off x="6096000" y="2121296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7277731" y="222433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948501" y="1194249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9844D-7A13-7071-8E3F-1A61C61E517B}"/>
              </a:ext>
            </a:extLst>
          </p:cNvPr>
          <p:cNvSpPr txBox="1"/>
          <p:nvPr/>
        </p:nvSpPr>
        <p:spPr>
          <a:xfrm>
            <a:off x="5965372" y="2944938"/>
            <a:ext cx="522514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5400E0-2E4A-9A6B-9293-390946DC3B85}"/>
              </a:ext>
            </a:extLst>
          </p:cNvPr>
          <p:cNvSpPr/>
          <p:nvPr/>
        </p:nvSpPr>
        <p:spPr>
          <a:xfrm>
            <a:off x="11055777" y="512040"/>
            <a:ext cx="440771" cy="440771"/>
          </a:xfrm>
          <a:prstGeom prst="ellipse">
            <a:avLst/>
          </a:prstGeom>
          <a:noFill/>
          <a:ln w="1524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43EA38-EF94-273B-3CBB-85747CFAA9F2}"/>
              </a:ext>
            </a:extLst>
          </p:cNvPr>
          <p:cNvSpPr/>
          <p:nvPr/>
        </p:nvSpPr>
        <p:spPr>
          <a:xfrm>
            <a:off x="10437668" y="263319"/>
            <a:ext cx="229059" cy="229059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2262550-8906-F165-6B13-28BC82133613}"/>
              </a:ext>
            </a:extLst>
          </p:cNvPr>
          <p:cNvGrpSpPr/>
          <p:nvPr/>
        </p:nvGrpSpPr>
        <p:grpSpPr>
          <a:xfrm>
            <a:off x="6479881" y="2243734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D464EE6-4C0E-B997-3D45-15673BC33E95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7F5D668-A217-24AC-04C5-94BD997425ED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855876D-F376-C02F-FC18-6BAC57282835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1D1E18E-0B33-53A8-4A77-3225EB0DF720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506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D5909F-53DB-B201-E6BD-362F6889F8B2}"/>
              </a:ext>
            </a:extLst>
          </p:cNvPr>
          <p:cNvGrpSpPr/>
          <p:nvPr/>
        </p:nvGrpSpPr>
        <p:grpSpPr>
          <a:xfrm>
            <a:off x="1544571" y="163008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FB00F1-7422-9832-B228-96EC16279D9F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9611455-AA3A-9AB8-D26B-D0264C21C800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FD3FCC7-6C9F-6105-DE3A-A47994BB132E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85293A1-BF73-BE3C-0C4A-C7AAED8778EA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Freeform 239">
            <a:extLst>
              <a:ext uri="{FF2B5EF4-FFF2-40B4-BE49-F238E27FC236}">
                <a16:creationId xmlns:a16="http://schemas.microsoft.com/office/drawing/2014/main" id="{256415F9-19CC-4CB7-B96A-88EF4130149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980258" y="2732593"/>
            <a:ext cx="1871956" cy="1871956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Freeform 240">
            <a:extLst>
              <a:ext uri="{FF2B5EF4-FFF2-40B4-BE49-F238E27FC236}">
                <a16:creationId xmlns:a16="http://schemas.microsoft.com/office/drawing/2014/main" id="{E9CB7C40-C04A-781E-1413-76ED0ED0988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549367" y="1978681"/>
            <a:ext cx="1627062" cy="1627064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Freeform 241">
            <a:extLst>
              <a:ext uri="{FF2B5EF4-FFF2-40B4-BE49-F238E27FC236}">
                <a16:creationId xmlns:a16="http://schemas.microsoft.com/office/drawing/2014/main" id="{44D9EF63-1EA3-B092-4B8F-0732FC7F9E7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135400" y="1511975"/>
            <a:ext cx="1179588" cy="1180871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Freeform 242">
            <a:extLst>
              <a:ext uri="{FF2B5EF4-FFF2-40B4-BE49-F238E27FC236}">
                <a16:creationId xmlns:a16="http://schemas.microsoft.com/office/drawing/2014/main" id="{4A632675-171B-0DF8-CFA3-E4CB0FD246F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721261" y="4409661"/>
            <a:ext cx="1003932" cy="1002650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0" name="组合 10">
            <a:extLst>
              <a:ext uri="{FF2B5EF4-FFF2-40B4-BE49-F238E27FC236}">
                <a16:creationId xmlns:a16="http://schemas.microsoft.com/office/drawing/2014/main" id="{11815F62-09E8-1450-026F-94ABBB811D32}"/>
              </a:ext>
            </a:extLst>
          </p:cNvPr>
          <p:cNvGrpSpPr>
            <a:grpSpLocks/>
          </p:cNvGrpSpPr>
          <p:nvPr/>
        </p:nvGrpSpPr>
        <p:grpSpPr bwMode="auto">
          <a:xfrm>
            <a:off x="1844263" y="4136560"/>
            <a:ext cx="1034704" cy="2061715"/>
            <a:chOff x="0" y="0"/>
            <a:chExt cx="960900" cy="1913939"/>
          </a:xfrm>
          <a:solidFill>
            <a:srgbClr val="05755F"/>
          </a:solidFill>
        </p:grpSpPr>
        <p:sp>
          <p:nvSpPr>
            <p:cNvPr id="21" name="Freeform 254">
              <a:extLst>
                <a:ext uri="{FF2B5EF4-FFF2-40B4-BE49-F238E27FC236}">
                  <a16:creationId xmlns:a16="http://schemas.microsoft.com/office/drawing/2014/main" id="{89214B5E-F09B-C6D8-23A9-231B0AF59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255">
              <a:extLst>
                <a:ext uri="{FF2B5EF4-FFF2-40B4-BE49-F238E27FC236}">
                  <a16:creationId xmlns:a16="http://schemas.microsoft.com/office/drawing/2014/main" id="{F8D512F0-855A-BA6F-D6FE-9829CD1C9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256">
              <a:extLst>
                <a:ext uri="{FF2B5EF4-FFF2-40B4-BE49-F238E27FC236}">
                  <a16:creationId xmlns:a16="http://schemas.microsoft.com/office/drawing/2014/main" id="{EF428760-62A8-51D9-E2E0-6B67EA476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A187ABF-2664-3CF4-BA70-F72F14D2B140}"/>
              </a:ext>
            </a:extLst>
          </p:cNvPr>
          <p:cNvSpPr/>
          <p:nvPr/>
        </p:nvSpPr>
        <p:spPr>
          <a:xfrm>
            <a:off x="6096000" y="1767871"/>
            <a:ext cx="3111500" cy="421619"/>
          </a:xfrm>
          <a:prstGeom prst="roundRect">
            <a:avLst>
              <a:gd name="adj" fmla="val 5000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C807BC6-BA3E-104E-5C53-C3F132938103}"/>
              </a:ext>
            </a:extLst>
          </p:cNvPr>
          <p:cNvGrpSpPr/>
          <p:nvPr/>
        </p:nvGrpSpPr>
        <p:grpSpPr>
          <a:xfrm>
            <a:off x="6096000" y="1809403"/>
            <a:ext cx="5529575" cy="743097"/>
            <a:chOff x="-442420" y="1930219"/>
            <a:chExt cx="5529575" cy="7430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D25D2E0-4476-6B9C-78A4-66991D045DC0}"/>
                </a:ext>
              </a:extLst>
            </p:cNvPr>
            <p:cNvSpPr txBox="1"/>
            <p:nvPr/>
          </p:nvSpPr>
          <p:spPr>
            <a:xfrm>
              <a:off x="-442420" y="2371695"/>
              <a:ext cx="552957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7A40D2-957D-4D51-549C-0BADD51D1D4D}"/>
                </a:ext>
              </a:extLst>
            </p:cNvPr>
            <p:cNvSpPr txBox="1"/>
            <p:nvPr/>
          </p:nvSpPr>
          <p:spPr>
            <a:xfrm>
              <a:off x="-4454" y="19302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10C4D83-E03A-5466-0D5F-83094FCA927F}"/>
              </a:ext>
            </a:extLst>
          </p:cNvPr>
          <p:cNvSpPr/>
          <p:nvPr/>
        </p:nvSpPr>
        <p:spPr>
          <a:xfrm>
            <a:off x="6096000" y="2821116"/>
            <a:ext cx="3111500" cy="421619"/>
          </a:xfrm>
          <a:prstGeom prst="roundRect">
            <a:avLst>
              <a:gd name="adj" fmla="val 50000"/>
            </a:avLst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25FAB73-B24B-D0CD-9973-F8CCC0D3EFDD}"/>
              </a:ext>
            </a:extLst>
          </p:cNvPr>
          <p:cNvGrpSpPr/>
          <p:nvPr/>
        </p:nvGrpSpPr>
        <p:grpSpPr>
          <a:xfrm>
            <a:off x="6096000" y="2862648"/>
            <a:ext cx="5529575" cy="743097"/>
            <a:chOff x="-442420" y="1930219"/>
            <a:chExt cx="5529575" cy="7430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AC75D70-04F0-F3FD-094F-109BF04DF6D5}"/>
                </a:ext>
              </a:extLst>
            </p:cNvPr>
            <p:cNvSpPr txBox="1"/>
            <p:nvPr/>
          </p:nvSpPr>
          <p:spPr>
            <a:xfrm>
              <a:off x="-442420" y="2371695"/>
              <a:ext cx="552957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61821A6-E9C4-33F3-7CC8-35654FAAAAD5}"/>
                </a:ext>
              </a:extLst>
            </p:cNvPr>
            <p:cNvSpPr txBox="1"/>
            <p:nvPr/>
          </p:nvSpPr>
          <p:spPr>
            <a:xfrm>
              <a:off x="-4454" y="19302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CF5ADFEB-45D1-0602-C7F6-B0BFC96B79E5}"/>
              </a:ext>
            </a:extLst>
          </p:cNvPr>
          <p:cNvSpPr/>
          <p:nvPr/>
        </p:nvSpPr>
        <p:spPr>
          <a:xfrm>
            <a:off x="6096000" y="3874361"/>
            <a:ext cx="3111500" cy="421619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348344D-3B4B-146B-B2E1-780EF22BBD9B}"/>
              </a:ext>
            </a:extLst>
          </p:cNvPr>
          <p:cNvGrpSpPr/>
          <p:nvPr/>
        </p:nvGrpSpPr>
        <p:grpSpPr>
          <a:xfrm>
            <a:off x="6096000" y="3915893"/>
            <a:ext cx="5529575" cy="743097"/>
            <a:chOff x="-442420" y="1930219"/>
            <a:chExt cx="5529575" cy="74309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070A508-C1CC-8180-D31E-9EF9CB4F171D}"/>
                </a:ext>
              </a:extLst>
            </p:cNvPr>
            <p:cNvSpPr txBox="1"/>
            <p:nvPr/>
          </p:nvSpPr>
          <p:spPr>
            <a:xfrm>
              <a:off x="-442420" y="2371695"/>
              <a:ext cx="5529575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4CB9C28-787A-01DA-2318-F664BEDBB39A}"/>
                </a:ext>
              </a:extLst>
            </p:cNvPr>
            <p:cNvSpPr txBox="1"/>
            <p:nvPr/>
          </p:nvSpPr>
          <p:spPr>
            <a:xfrm>
              <a:off x="-4454" y="193021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603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D5909F-53DB-B201-E6BD-362F6889F8B2}"/>
              </a:ext>
            </a:extLst>
          </p:cNvPr>
          <p:cNvGrpSpPr/>
          <p:nvPr/>
        </p:nvGrpSpPr>
        <p:grpSpPr>
          <a:xfrm>
            <a:off x="1544571" y="163008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FB00F1-7422-9832-B228-96EC16279D9F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9611455-AA3A-9AB8-D26B-D0264C21C800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FD3FCC7-6C9F-6105-DE3A-A47994BB132E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85293A1-BF73-BE3C-0C4A-C7AAED8778EA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DB7E6E08-2AF0-4D51-43B2-1D72850C2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125" y="1198332"/>
            <a:ext cx="3452283" cy="1589617"/>
          </a:xfrm>
          <a:custGeom>
            <a:avLst/>
            <a:gdLst>
              <a:gd name="T0" fmla="*/ 2463608 w 1175"/>
              <a:gd name="T1" fmla="*/ 857247 h 541"/>
              <a:gd name="T2" fmla="*/ 1004835 w 1175"/>
              <a:gd name="T3" fmla="*/ 229187 h 541"/>
              <a:gd name="T4" fmla="*/ 0 w 1175"/>
              <a:gd name="T5" fmla="*/ 1192213 h 541"/>
              <a:gd name="T6" fmla="*/ 2589212 w 1175"/>
              <a:gd name="T7" fmla="*/ 1192213 h 541"/>
              <a:gd name="T8" fmla="*/ 2463608 w 1175"/>
              <a:gd name="T9" fmla="*/ 857247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5"/>
              <a:gd name="T16" fmla="*/ 0 h 541"/>
              <a:gd name="T17" fmla="*/ 1175 w 1175"/>
              <a:gd name="T18" fmla="*/ 541 h 5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solidFill>
            <a:srgbClr val="05755F"/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0783538B-02C3-C92B-446C-FA33C9E68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229" y="2787948"/>
            <a:ext cx="3905251" cy="1312333"/>
          </a:xfrm>
          <a:custGeom>
            <a:avLst/>
            <a:gdLst>
              <a:gd name="T0" fmla="*/ 259861 w 1330"/>
              <a:gd name="T1" fmla="*/ 495428 h 447"/>
              <a:gd name="T2" fmla="*/ 224625 w 1330"/>
              <a:gd name="T3" fmla="*/ 618734 h 447"/>
              <a:gd name="T4" fmla="*/ 17618 w 1330"/>
              <a:gd name="T5" fmla="*/ 955625 h 447"/>
              <a:gd name="T6" fmla="*/ 0 w 1330"/>
              <a:gd name="T7" fmla="*/ 984250 h 447"/>
              <a:gd name="T8" fmla="*/ 2752761 w 1330"/>
              <a:gd name="T9" fmla="*/ 984250 h 447"/>
              <a:gd name="T10" fmla="*/ 2818828 w 1330"/>
              <a:gd name="T11" fmla="*/ 0 h 447"/>
              <a:gd name="T12" fmla="*/ 231232 w 1330"/>
              <a:gd name="T13" fmla="*/ 0 h 447"/>
              <a:gd name="T14" fmla="*/ 259861 w 1330"/>
              <a:gd name="T15" fmla="*/ 495428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30"/>
              <a:gd name="T25" fmla="*/ 0 h 447"/>
              <a:gd name="T26" fmla="*/ 1330 w 1330"/>
              <a:gd name="T27" fmla="*/ 447 h 44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30" h="447">
                <a:moveTo>
                  <a:pt x="118" y="225"/>
                </a:moveTo>
                <a:cubicBezTo>
                  <a:pt x="121" y="237"/>
                  <a:pt x="116" y="242"/>
                  <a:pt x="102" y="281"/>
                </a:cubicBezTo>
                <a:cubicBezTo>
                  <a:pt x="89" y="321"/>
                  <a:pt x="18" y="422"/>
                  <a:pt x="8" y="434"/>
                </a:cubicBezTo>
                <a:cubicBezTo>
                  <a:pt x="5" y="438"/>
                  <a:pt x="2" y="442"/>
                  <a:pt x="0" y="447"/>
                </a:cubicBezTo>
                <a:cubicBezTo>
                  <a:pt x="1250" y="447"/>
                  <a:pt x="1250" y="447"/>
                  <a:pt x="1250" y="447"/>
                </a:cubicBezTo>
                <a:cubicBezTo>
                  <a:pt x="1330" y="289"/>
                  <a:pt x="1311" y="119"/>
                  <a:pt x="1280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85" y="125"/>
                  <a:pt x="118" y="225"/>
                  <a:pt x="118" y="225"/>
                </a:cubicBezTo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B794499E-C53D-E3A3-FD5F-9A1744589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5830" y="4100282"/>
            <a:ext cx="3697817" cy="1314449"/>
          </a:xfrm>
          <a:custGeom>
            <a:avLst/>
            <a:gdLst>
              <a:gd name="T0" fmla="*/ 2205 w 1258"/>
              <a:gd name="T1" fmla="*/ 55136 h 447"/>
              <a:gd name="T2" fmla="*/ 44092 w 1258"/>
              <a:gd name="T3" fmla="*/ 143354 h 447"/>
              <a:gd name="T4" fmla="*/ 257936 w 1258"/>
              <a:gd name="T5" fmla="*/ 176436 h 447"/>
              <a:gd name="T6" fmla="*/ 288800 w 1258"/>
              <a:gd name="T7" fmla="*/ 240394 h 447"/>
              <a:gd name="T8" fmla="*/ 242504 w 1258"/>
              <a:gd name="T9" fmla="*/ 286709 h 447"/>
              <a:gd name="T10" fmla="*/ 220458 w 1258"/>
              <a:gd name="T11" fmla="*/ 333023 h 447"/>
              <a:gd name="T12" fmla="*/ 242504 w 1258"/>
              <a:gd name="T13" fmla="*/ 385954 h 447"/>
              <a:gd name="T14" fmla="*/ 304232 w 1258"/>
              <a:gd name="T15" fmla="*/ 476378 h 447"/>
              <a:gd name="T16" fmla="*/ 286596 w 1258"/>
              <a:gd name="T17" fmla="*/ 502843 h 447"/>
              <a:gd name="T18" fmla="*/ 268959 w 1258"/>
              <a:gd name="T19" fmla="*/ 542541 h 447"/>
              <a:gd name="T20" fmla="*/ 273368 w 1258"/>
              <a:gd name="T21" fmla="*/ 602088 h 447"/>
              <a:gd name="T22" fmla="*/ 374779 w 1258"/>
              <a:gd name="T23" fmla="*/ 694717 h 447"/>
              <a:gd name="T24" fmla="*/ 376983 w 1258"/>
              <a:gd name="T25" fmla="*/ 725594 h 447"/>
              <a:gd name="T26" fmla="*/ 394620 w 1258"/>
              <a:gd name="T27" fmla="*/ 985837 h 447"/>
              <a:gd name="T28" fmla="*/ 2460312 w 1258"/>
              <a:gd name="T29" fmla="*/ 985837 h 447"/>
              <a:gd name="T30" fmla="*/ 2387561 w 1258"/>
              <a:gd name="T31" fmla="*/ 730005 h 447"/>
              <a:gd name="T32" fmla="*/ 2623451 w 1258"/>
              <a:gd name="T33" fmla="*/ 222751 h 447"/>
              <a:gd name="T34" fmla="*/ 2773363 w 1258"/>
              <a:gd name="T35" fmla="*/ 0 h 447"/>
              <a:gd name="T36" fmla="*/ 17637 w 1258"/>
              <a:gd name="T37" fmla="*/ 0 h 447"/>
              <a:gd name="T38" fmla="*/ 2205 w 1258"/>
              <a:gd name="T39" fmla="*/ 55136 h 4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58"/>
              <a:gd name="T61" fmla="*/ 0 h 447"/>
              <a:gd name="T62" fmla="*/ 1258 w 1258"/>
              <a:gd name="T63" fmla="*/ 447 h 4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58" h="447">
                <a:moveTo>
                  <a:pt x="1" y="25"/>
                </a:moveTo>
                <a:cubicBezTo>
                  <a:pt x="0" y="43"/>
                  <a:pt x="7" y="58"/>
                  <a:pt x="20" y="65"/>
                </a:cubicBezTo>
                <a:cubicBezTo>
                  <a:pt x="33" y="73"/>
                  <a:pt x="117" y="80"/>
                  <a:pt x="117" y="80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17" y="122"/>
                  <a:pt x="110" y="130"/>
                </a:cubicBezTo>
                <a:cubicBezTo>
                  <a:pt x="104" y="139"/>
                  <a:pt x="102" y="143"/>
                  <a:pt x="100" y="151"/>
                </a:cubicBezTo>
                <a:cubicBezTo>
                  <a:pt x="99" y="160"/>
                  <a:pt x="105" y="169"/>
                  <a:pt x="110" y="175"/>
                </a:cubicBezTo>
                <a:cubicBezTo>
                  <a:pt x="114" y="182"/>
                  <a:pt x="138" y="216"/>
                  <a:pt x="138" y="216"/>
                </a:cubicBezTo>
                <a:cubicBezTo>
                  <a:pt x="138" y="216"/>
                  <a:pt x="134" y="222"/>
                  <a:pt x="130" y="228"/>
                </a:cubicBezTo>
                <a:cubicBezTo>
                  <a:pt x="125" y="235"/>
                  <a:pt x="122" y="246"/>
                  <a:pt x="122" y="246"/>
                </a:cubicBezTo>
                <a:cubicBezTo>
                  <a:pt x="119" y="254"/>
                  <a:pt x="119" y="263"/>
                  <a:pt x="124" y="273"/>
                </a:cubicBezTo>
                <a:cubicBezTo>
                  <a:pt x="130" y="282"/>
                  <a:pt x="165" y="309"/>
                  <a:pt x="170" y="315"/>
                </a:cubicBezTo>
                <a:cubicBezTo>
                  <a:pt x="174" y="322"/>
                  <a:pt x="171" y="329"/>
                  <a:pt x="171" y="329"/>
                </a:cubicBezTo>
                <a:cubicBezTo>
                  <a:pt x="154" y="381"/>
                  <a:pt x="165" y="422"/>
                  <a:pt x="179" y="447"/>
                </a:cubicBezTo>
                <a:cubicBezTo>
                  <a:pt x="1116" y="447"/>
                  <a:pt x="1116" y="447"/>
                  <a:pt x="1116" y="447"/>
                </a:cubicBezTo>
                <a:cubicBezTo>
                  <a:pt x="1100" y="402"/>
                  <a:pt x="1088" y="361"/>
                  <a:pt x="1083" y="331"/>
                </a:cubicBezTo>
                <a:cubicBezTo>
                  <a:pt x="1068" y="232"/>
                  <a:pt x="1190" y="101"/>
                  <a:pt x="1190" y="101"/>
                </a:cubicBezTo>
                <a:cubicBezTo>
                  <a:pt x="1218" y="68"/>
                  <a:pt x="1240" y="34"/>
                  <a:pt x="125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7"/>
                  <a:pt x="2" y="14"/>
                  <a:pt x="1" y="25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1BEFE46E-790D-0544-82C6-0BF45FD57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2881" y="5412616"/>
            <a:ext cx="3295649" cy="1314449"/>
          </a:xfrm>
          <a:custGeom>
            <a:avLst/>
            <a:gdLst>
              <a:gd name="T0" fmla="*/ 48465 w 1122"/>
              <a:gd name="T1" fmla="*/ 63958 h 447"/>
              <a:gd name="T2" fmla="*/ 641065 w 1122"/>
              <a:gd name="T3" fmla="*/ 28671 h 447"/>
              <a:gd name="T4" fmla="*/ 786462 w 1122"/>
              <a:gd name="T5" fmla="*/ 500638 h 447"/>
              <a:gd name="T6" fmla="*/ 777650 w 1122"/>
              <a:gd name="T7" fmla="*/ 500638 h 447"/>
              <a:gd name="T8" fmla="*/ 308416 w 1122"/>
              <a:gd name="T9" fmla="*/ 985837 h 447"/>
              <a:gd name="T10" fmla="*/ 2324138 w 1122"/>
              <a:gd name="T11" fmla="*/ 985837 h 447"/>
              <a:gd name="T12" fmla="*/ 2471737 w 1122"/>
              <a:gd name="T13" fmla="*/ 985837 h 447"/>
              <a:gd name="T14" fmla="*/ 2286687 w 1122"/>
              <a:gd name="T15" fmla="*/ 494021 h 447"/>
              <a:gd name="T16" fmla="*/ 2064187 w 1122"/>
              <a:gd name="T17" fmla="*/ 0 h 447"/>
              <a:gd name="T18" fmla="*/ 0 w 1122"/>
              <a:gd name="T19" fmla="*/ 0 h 447"/>
              <a:gd name="T20" fmla="*/ 48465 w 1122"/>
              <a:gd name="T21" fmla="*/ 63958 h 4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22"/>
              <a:gd name="T34" fmla="*/ 0 h 447"/>
              <a:gd name="T35" fmla="*/ 1122 w 1122"/>
              <a:gd name="T36" fmla="*/ 447 h 4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22" h="447">
                <a:moveTo>
                  <a:pt x="22" y="29"/>
                </a:moveTo>
                <a:cubicBezTo>
                  <a:pt x="73" y="71"/>
                  <a:pt x="257" y="9"/>
                  <a:pt x="291" y="13"/>
                </a:cubicBezTo>
                <a:cubicBezTo>
                  <a:pt x="316" y="17"/>
                  <a:pt x="345" y="158"/>
                  <a:pt x="357" y="227"/>
                </a:cubicBezTo>
                <a:cubicBezTo>
                  <a:pt x="353" y="227"/>
                  <a:pt x="353" y="227"/>
                  <a:pt x="353" y="227"/>
                </a:cubicBezTo>
                <a:cubicBezTo>
                  <a:pt x="353" y="227"/>
                  <a:pt x="194" y="418"/>
                  <a:pt x="140" y="447"/>
                </a:cubicBezTo>
                <a:cubicBezTo>
                  <a:pt x="1055" y="447"/>
                  <a:pt x="1055" y="447"/>
                  <a:pt x="1055" y="447"/>
                </a:cubicBezTo>
                <a:cubicBezTo>
                  <a:pt x="1122" y="447"/>
                  <a:pt x="1122" y="447"/>
                  <a:pt x="1122" y="447"/>
                </a:cubicBezTo>
                <a:cubicBezTo>
                  <a:pt x="1038" y="224"/>
                  <a:pt x="1038" y="224"/>
                  <a:pt x="1038" y="224"/>
                </a:cubicBezTo>
                <a:cubicBezTo>
                  <a:pt x="1004" y="162"/>
                  <a:pt x="965" y="76"/>
                  <a:pt x="937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15"/>
                  <a:pt x="18" y="25"/>
                  <a:pt x="22" y="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TextBox 614">
            <a:extLst>
              <a:ext uri="{FF2B5EF4-FFF2-40B4-BE49-F238E27FC236}">
                <a16:creationId xmlns:a16="http://schemas.microsoft.com/office/drawing/2014/main" id="{290D4562-5B50-14F0-029C-D47F10BBA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043" y="2011131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TextBox 626">
            <a:extLst>
              <a:ext uri="{FF2B5EF4-FFF2-40B4-BE49-F238E27FC236}">
                <a16:creationId xmlns:a16="http://schemas.microsoft.com/office/drawing/2014/main" id="{2D3D5F14-FA20-8A51-231D-7A1240BE4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4227" y="3221864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Box 627">
            <a:extLst>
              <a:ext uri="{FF2B5EF4-FFF2-40B4-BE49-F238E27FC236}">
                <a16:creationId xmlns:a16="http://schemas.microsoft.com/office/drawing/2014/main" id="{4F8DD9B5-1657-C981-E2E5-0D736F406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4902" y="4544781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5CF40E3-914D-88DA-1DC7-C91A97F288B4}"/>
              </a:ext>
            </a:extLst>
          </p:cNvPr>
          <p:cNvCxnSpPr/>
          <p:nvPr/>
        </p:nvCxnSpPr>
        <p:spPr>
          <a:xfrm>
            <a:off x="973137" y="2787948"/>
            <a:ext cx="55380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7A6D183-5A34-2F13-E74F-9ECE6A82805E}"/>
              </a:ext>
            </a:extLst>
          </p:cNvPr>
          <p:cNvCxnSpPr/>
          <p:nvPr/>
        </p:nvCxnSpPr>
        <p:spPr>
          <a:xfrm>
            <a:off x="973137" y="4100281"/>
            <a:ext cx="55380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C0D889A-6826-95DF-FFC2-CAF4F44DF0B0}"/>
              </a:ext>
            </a:extLst>
          </p:cNvPr>
          <p:cNvGrpSpPr/>
          <p:nvPr/>
        </p:nvGrpSpPr>
        <p:grpSpPr>
          <a:xfrm>
            <a:off x="1146826" y="1842066"/>
            <a:ext cx="5208467" cy="798380"/>
            <a:chOff x="-142065" y="1924676"/>
            <a:chExt cx="5208467" cy="7983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DE97F77-5F2D-A4FC-B5CA-458385FF34AB}"/>
                </a:ext>
              </a:extLst>
            </p:cNvPr>
            <p:cNvSpPr txBox="1"/>
            <p:nvPr/>
          </p:nvSpPr>
          <p:spPr>
            <a:xfrm>
              <a:off x="-129994" y="2190603"/>
              <a:ext cx="51963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68598E2-9A2A-83B9-FA49-972C89E1FC8E}"/>
                </a:ext>
              </a:extLst>
            </p:cNvPr>
            <p:cNvSpPr txBox="1"/>
            <p:nvPr/>
          </p:nvSpPr>
          <p:spPr>
            <a:xfrm>
              <a:off x="-142065" y="1924676"/>
              <a:ext cx="28028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01840B-6F6E-349B-48FA-42337B42D491}"/>
              </a:ext>
            </a:extLst>
          </p:cNvPr>
          <p:cNvGrpSpPr/>
          <p:nvPr/>
        </p:nvGrpSpPr>
        <p:grpSpPr>
          <a:xfrm>
            <a:off x="1146826" y="3160071"/>
            <a:ext cx="5208467" cy="798380"/>
            <a:chOff x="-142065" y="1924676"/>
            <a:chExt cx="5208467" cy="79838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E8EB0E-9F5B-803D-AF0A-51DEE3FD181A}"/>
                </a:ext>
              </a:extLst>
            </p:cNvPr>
            <p:cNvSpPr txBox="1"/>
            <p:nvPr/>
          </p:nvSpPr>
          <p:spPr>
            <a:xfrm>
              <a:off x="-129994" y="2190603"/>
              <a:ext cx="51963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D9A89DB-18E2-10B7-9D2D-E5E9A02CBD68}"/>
                </a:ext>
              </a:extLst>
            </p:cNvPr>
            <p:cNvSpPr txBox="1"/>
            <p:nvPr/>
          </p:nvSpPr>
          <p:spPr>
            <a:xfrm>
              <a:off x="-142065" y="1924676"/>
              <a:ext cx="2640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5DB6744-80B9-4E61-D935-8DC17904F0B2}"/>
              </a:ext>
            </a:extLst>
          </p:cNvPr>
          <p:cNvGrpSpPr/>
          <p:nvPr/>
        </p:nvGrpSpPr>
        <p:grpSpPr>
          <a:xfrm>
            <a:off x="1146826" y="4478076"/>
            <a:ext cx="5208467" cy="798380"/>
            <a:chOff x="-142065" y="1924676"/>
            <a:chExt cx="5208467" cy="7983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EB006A-97D1-C968-D66E-C7FA47727348}"/>
                </a:ext>
              </a:extLst>
            </p:cNvPr>
            <p:cNvSpPr txBox="1"/>
            <p:nvPr/>
          </p:nvSpPr>
          <p:spPr>
            <a:xfrm>
              <a:off x="-129994" y="2190603"/>
              <a:ext cx="51963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E28CAA1-572B-41DC-BCE6-8418D30A3934}"/>
                </a:ext>
              </a:extLst>
            </p:cNvPr>
            <p:cNvSpPr txBox="1"/>
            <p:nvPr/>
          </p:nvSpPr>
          <p:spPr>
            <a:xfrm>
              <a:off x="-142065" y="1924676"/>
              <a:ext cx="2640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2940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D5909F-53DB-B201-E6BD-362F6889F8B2}"/>
              </a:ext>
            </a:extLst>
          </p:cNvPr>
          <p:cNvGrpSpPr/>
          <p:nvPr/>
        </p:nvGrpSpPr>
        <p:grpSpPr>
          <a:xfrm>
            <a:off x="1544571" y="163008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FB00F1-7422-9832-B228-96EC16279D9F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9611455-AA3A-9AB8-D26B-D0264C21C800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FD3FCC7-6C9F-6105-DE3A-A47994BB132E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85293A1-BF73-BE3C-0C4A-C7AAED8778EA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Rectangle 3">
            <a:extLst>
              <a:ext uri="{FF2B5EF4-FFF2-40B4-BE49-F238E27FC236}">
                <a16:creationId xmlns:a16="http://schemas.microsoft.com/office/drawing/2014/main" id="{789649FE-4761-F3EA-58AC-0223B240AE15}"/>
              </a:ext>
            </a:extLst>
          </p:cNvPr>
          <p:cNvSpPr/>
          <p:nvPr/>
        </p:nvSpPr>
        <p:spPr>
          <a:xfrm>
            <a:off x="1793239" y="1764519"/>
            <a:ext cx="534573" cy="2141806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DE26B44-46A5-185E-CF11-2B95AC397830}"/>
              </a:ext>
            </a:extLst>
          </p:cNvPr>
          <p:cNvSpPr/>
          <p:nvPr/>
        </p:nvSpPr>
        <p:spPr>
          <a:xfrm>
            <a:off x="2595097" y="2678918"/>
            <a:ext cx="534573" cy="1227406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00C7863-6987-88CC-FB4F-4E8BA4F1BA7A}"/>
              </a:ext>
            </a:extLst>
          </p:cNvPr>
          <p:cNvSpPr/>
          <p:nvPr/>
        </p:nvSpPr>
        <p:spPr>
          <a:xfrm>
            <a:off x="3396955" y="2045873"/>
            <a:ext cx="534573" cy="1860452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A50E15-F9DE-3199-DFA8-23241B549F61}"/>
              </a:ext>
            </a:extLst>
          </p:cNvPr>
          <p:cNvSpPr/>
          <p:nvPr/>
        </p:nvSpPr>
        <p:spPr>
          <a:xfrm>
            <a:off x="4198813" y="2316675"/>
            <a:ext cx="534573" cy="1589649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9EA0064-8EA5-CFC9-9A38-C0110A148724}"/>
              </a:ext>
            </a:extLst>
          </p:cNvPr>
          <p:cNvSpPr txBox="1"/>
          <p:nvPr/>
        </p:nvSpPr>
        <p:spPr>
          <a:xfrm>
            <a:off x="1790258" y="3945008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Jan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7FE8BB4-DBF1-DD03-0D47-A41E47E226E1}"/>
              </a:ext>
            </a:extLst>
          </p:cNvPr>
          <p:cNvSpPr txBox="1"/>
          <p:nvPr/>
        </p:nvSpPr>
        <p:spPr>
          <a:xfrm>
            <a:off x="2574483" y="3945008"/>
            <a:ext cx="575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Feb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2007BB56-6EA2-543A-AB68-666C5E4EA79B}"/>
              </a:ext>
            </a:extLst>
          </p:cNvPr>
          <p:cNvSpPr txBox="1"/>
          <p:nvPr/>
        </p:nvSpPr>
        <p:spPr>
          <a:xfrm>
            <a:off x="3369927" y="3945008"/>
            <a:ext cx="588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Mar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6F431A3D-E3EE-07C6-7E74-928048A96CE6}"/>
              </a:ext>
            </a:extLst>
          </p:cNvPr>
          <p:cNvSpPr txBox="1"/>
          <p:nvPr/>
        </p:nvSpPr>
        <p:spPr>
          <a:xfrm>
            <a:off x="4187816" y="3945008"/>
            <a:ext cx="556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Apr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BDDE5B4B-BDC2-6A33-7DF5-4CD9F5B5380A}"/>
              </a:ext>
            </a:extLst>
          </p:cNvPr>
          <p:cNvSpPr txBox="1"/>
          <p:nvPr/>
        </p:nvSpPr>
        <p:spPr>
          <a:xfrm>
            <a:off x="1776632" y="1387282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86%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7C2F38E7-996D-4F0D-49FB-678CEB4E3AF8}"/>
              </a:ext>
            </a:extLst>
          </p:cNvPr>
          <p:cNvSpPr txBox="1"/>
          <p:nvPr/>
        </p:nvSpPr>
        <p:spPr>
          <a:xfrm>
            <a:off x="2579520" y="2301680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54%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2D0B0DA2-A38A-1896-FC43-D5857AD63225}"/>
              </a:ext>
            </a:extLst>
          </p:cNvPr>
          <p:cNvSpPr txBox="1"/>
          <p:nvPr/>
        </p:nvSpPr>
        <p:spPr>
          <a:xfrm>
            <a:off x="3378292" y="1707319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78%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E1DFF959-F276-114C-6A41-747D1F2D6FC8}"/>
              </a:ext>
            </a:extLst>
          </p:cNvPr>
          <p:cNvSpPr txBox="1"/>
          <p:nvPr/>
        </p:nvSpPr>
        <p:spPr>
          <a:xfrm>
            <a:off x="4178093" y="1963126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69%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85024850-755C-A35A-3B66-C1805E06A95B}"/>
              </a:ext>
            </a:extLst>
          </p:cNvPr>
          <p:cNvSpPr/>
          <p:nvPr/>
        </p:nvSpPr>
        <p:spPr>
          <a:xfrm>
            <a:off x="7357015" y="1764519"/>
            <a:ext cx="534573" cy="2141806"/>
          </a:xfrm>
          <a:prstGeom prst="rect">
            <a:avLst/>
          </a:prstGeom>
          <a:solidFill>
            <a:srgbClr val="CD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749AD72A-33D6-7BD9-72B2-E5329611EDA1}"/>
              </a:ext>
            </a:extLst>
          </p:cNvPr>
          <p:cNvSpPr/>
          <p:nvPr/>
        </p:nvSpPr>
        <p:spPr>
          <a:xfrm>
            <a:off x="8158873" y="2678918"/>
            <a:ext cx="534573" cy="1227406"/>
          </a:xfrm>
          <a:prstGeom prst="rect">
            <a:avLst/>
          </a:prstGeom>
          <a:solidFill>
            <a:srgbClr val="CD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D54D788A-6F6E-C119-1A14-C3CBB9EF7A0E}"/>
              </a:ext>
            </a:extLst>
          </p:cNvPr>
          <p:cNvSpPr/>
          <p:nvPr/>
        </p:nvSpPr>
        <p:spPr>
          <a:xfrm>
            <a:off x="8960731" y="2045873"/>
            <a:ext cx="534573" cy="1860452"/>
          </a:xfrm>
          <a:prstGeom prst="rect">
            <a:avLst/>
          </a:prstGeom>
          <a:solidFill>
            <a:srgbClr val="CD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4" name="Rectangle 18">
            <a:extLst>
              <a:ext uri="{FF2B5EF4-FFF2-40B4-BE49-F238E27FC236}">
                <a16:creationId xmlns:a16="http://schemas.microsoft.com/office/drawing/2014/main" id="{AD48D588-3760-8D85-F49C-FD679467F8FC}"/>
              </a:ext>
            </a:extLst>
          </p:cNvPr>
          <p:cNvSpPr/>
          <p:nvPr/>
        </p:nvSpPr>
        <p:spPr>
          <a:xfrm>
            <a:off x="9762589" y="2316675"/>
            <a:ext cx="534573" cy="1589649"/>
          </a:xfrm>
          <a:prstGeom prst="rect">
            <a:avLst/>
          </a:prstGeom>
          <a:solidFill>
            <a:srgbClr val="CDE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F248EAC9-6F8B-FADD-BBBE-B92170C732A7}"/>
              </a:ext>
            </a:extLst>
          </p:cNvPr>
          <p:cNvSpPr txBox="1"/>
          <p:nvPr/>
        </p:nvSpPr>
        <p:spPr>
          <a:xfrm>
            <a:off x="7354034" y="3945008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Jan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id="{BD109F0A-2239-7098-73F8-838EA35ED670}"/>
              </a:ext>
            </a:extLst>
          </p:cNvPr>
          <p:cNvSpPr txBox="1"/>
          <p:nvPr/>
        </p:nvSpPr>
        <p:spPr>
          <a:xfrm>
            <a:off x="8138259" y="3945008"/>
            <a:ext cx="575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Feb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27" name="TextBox 21">
            <a:extLst>
              <a:ext uri="{FF2B5EF4-FFF2-40B4-BE49-F238E27FC236}">
                <a16:creationId xmlns:a16="http://schemas.microsoft.com/office/drawing/2014/main" id="{396C3B2C-A90C-8BC4-72AB-C72B7470B26A}"/>
              </a:ext>
            </a:extLst>
          </p:cNvPr>
          <p:cNvSpPr txBox="1"/>
          <p:nvPr/>
        </p:nvSpPr>
        <p:spPr>
          <a:xfrm>
            <a:off x="8933704" y="3945008"/>
            <a:ext cx="588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Mar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A512532F-CD78-A0F4-99EB-4E2A3F8E7CB8}"/>
              </a:ext>
            </a:extLst>
          </p:cNvPr>
          <p:cNvSpPr txBox="1"/>
          <p:nvPr/>
        </p:nvSpPr>
        <p:spPr>
          <a:xfrm>
            <a:off x="9751592" y="3945008"/>
            <a:ext cx="556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cs typeface="+mn-ea"/>
                <a:sym typeface="+mn-lt"/>
              </a:rPr>
              <a:t>Apr</a:t>
            </a:r>
            <a:endParaRPr lang="en-GB" b="1">
              <a:cs typeface="+mn-ea"/>
              <a:sym typeface="+mn-lt"/>
            </a:endParaRPr>
          </a:p>
        </p:txBody>
      </p:sp>
      <p:sp>
        <p:nvSpPr>
          <p:cNvPr id="29" name="TextBox 23">
            <a:extLst>
              <a:ext uri="{FF2B5EF4-FFF2-40B4-BE49-F238E27FC236}">
                <a16:creationId xmlns:a16="http://schemas.microsoft.com/office/drawing/2014/main" id="{1B8923A2-CBA4-A09F-CFFA-51734EF5E6EF}"/>
              </a:ext>
            </a:extLst>
          </p:cNvPr>
          <p:cNvSpPr txBox="1"/>
          <p:nvPr/>
        </p:nvSpPr>
        <p:spPr>
          <a:xfrm>
            <a:off x="7340408" y="1387282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86%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id="{E2764488-8C2D-E9FF-D827-5E2B6405C2FA}"/>
              </a:ext>
            </a:extLst>
          </p:cNvPr>
          <p:cNvSpPr txBox="1"/>
          <p:nvPr/>
        </p:nvSpPr>
        <p:spPr>
          <a:xfrm>
            <a:off x="8143296" y="2301680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54%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id="{10E07E82-03B7-26BB-ED5E-0C629E5AF31E}"/>
              </a:ext>
            </a:extLst>
          </p:cNvPr>
          <p:cNvSpPr txBox="1"/>
          <p:nvPr/>
        </p:nvSpPr>
        <p:spPr>
          <a:xfrm>
            <a:off x="8942068" y="1707319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78%</a:t>
            </a:r>
            <a:endParaRPr lang="en-GB" sz="1600" b="1">
              <a:cs typeface="+mn-ea"/>
              <a:sym typeface="+mn-lt"/>
            </a:endParaRPr>
          </a:p>
        </p:txBody>
      </p:sp>
      <p:sp>
        <p:nvSpPr>
          <p:cNvPr id="32" name="TextBox 26">
            <a:extLst>
              <a:ext uri="{FF2B5EF4-FFF2-40B4-BE49-F238E27FC236}">
                <a16:creationId xmlns:a16="http://schemas.microsoft.com/office/drawing/2014/main" id="{698DD938-D393-5C2B-4270-BA4AD39B8AE8}"/>
              </a:ext>
            </a:extLst>
          </p:cNvPr>
          <p:cNvSpPr txBox="1"/>
          <p:nvPr/>
        </p:nvSpPr>
        <p:spPr>
          <a:xfrm>
            <a:off x="9741869" y="1963126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cs typeface="+mn-ea"/>
                <a:sym typeface="+mn-lt"/>
              </a:rPr>
              <a:t>69%</a:t>
            </a:r>
            <a:endParaRPr lang="en-GB" sz="1600" b="1">
              <a:cs typeface="+mn-ea"/>
              <a:sym typeface="+mn-lt"/>
            </a:endParaRPr>
          </a:p>
        </p:txBody>
      </p:sp>
      <p:cxnSp>
        <p:nvCxnSpPr>
          <p:cNvPr id="33" name="Straight Connector 29">
            <a:extLst>
              <a:ext uri="{FF2B5EF4-FFF2-40B4-BE49-F238E27FC236}">
                <a16:creationId xmlns:a16="http://schemas.microsoft.com/office/drawing/2014/main" id="{6612D031-2EA7-26B7-D73A-1A27D967F028}"/>
              </a:ext>
            </a:extLst>
          </p:cNvPr>
          <p:cNvCxnSpPr/>
          <p:nvPr/>
        </p:nvCxnSpPr>
        <p:spPr>
          <a:xfrm>
            <a:off x="5173003" y="3111500"/>
            <a:ext cx="174439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7154DC4-5E6D-5F4D-A7AF-CD3B2C14217F}"/>
              </a:ext>
            </a:extLst>
          </p:cNvPr>
          <p:cNvGrpSpPr/>
          <p:nvPr/>
        </p:nvGrpSpPr>
        <p:grpSpPr>
          <a:xfrm>
            <a:off x="1679664" y="4732975"/>
            <a:ext cx="3832136" cy="1029213"/>
            <a:chOff x="-142065" y="1924676"/>
            <a:chExt cx="3832136" cy="102921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255CAB0-0E41-6F3A-CD05-1F84D616EBE4}"/>
                </a:ext>
              </a:extLst>
            </p:cNvPr>
            <p:cNvSpPr txBox="1"/>
            <p:nvPr/>
          </p:nvSpPr>
          <p:spPr>
            <a:xfrm>
              <a:off x="-129994" y="2190603"/>
              <a:ext cx="38200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A0D4A4E-F76F-0FE1-64A2-CD928259083A}"/>
                </a:ext>
              </a:extLst>
            </p:cNvPr>
            <p:cNvSpPr txBox="1"/>
            <p:nvPr/>
          </p:nvSpPr>
          <p:spPr>
            <a:xfrm>
              <a:off x="-142065" y="1924676"/>
              <a:ext cx="28028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43C105A-18B2-3CD5-2923-CA7E8142F402}"/>
              </a:ext>
            </a:extLst>
          </p:cNvPr>
          <p:cNvGrpSpPr/>
          <p:nvPr/>
        </p:nvGrpSpPr>
        <p:grpSpPr>
          <a:xfrm>
            <a:off x="7309892" y="4732975"/>
            <a:ext cx="3832136" cy="1029213"/>
            <a:chOff x="-142065" y="1924676"/>
            <a:chExt cx="3832136" cy="102921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053C55-32DA-C05A-1BBB-BF41788B361B}"/>
                </a:ext>
              </a:extLst>
            </p:cNvPr>
            <p:cNvSpPr txBox="1"/>
            <p:nvPr/>
          </p:nvSpPr>
          <p:spPr>
            <a:xfrm>
              <a:off x="-129994" y="2190603"/>
              <a:ext cx="38200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C7EF75C-0EE2-BC23-BECC-BAC76DEAC6DE}"/>
                </a:ext>
              </a:extLst>
            </p:cNvPr>
            <p:cNvSpPr txBox="1"/>
            <p:nvPr/>
          </p:nvSpPr>
          <p:spPr>
            <a:xfrm>
              <a:off x="-142065" y="1924676"/>
              <a:ext cx="28028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94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BD5909F-53DB-B201-E6BD-362F6889F8B2}"/>
              </a:ext>
            </a:extLst>
          </p:cNvPr>
          <p:cNvGrpSpPr/>
          <p:nvPr/>
        </p:nvGrpSpPr>
        <p:grpSpPr>
          <a:xfrm>
            <a:off x="1544571" y="163008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7FB00F1-7422-9832-B228-96EC16279D9F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9611455-AA3A-9AB8-D26B-D0264C21C800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FD3FCC7-6C9F-6105-DE3A-A47994BB132E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85293A1-BF73-BE3C-0C4A-C7AAED8778EA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Group 38">
            <a:extLst>
              <a:ext uri="{FF2B5EF4-FFF2-40B4-BE49-F238E27FC236}">
                <a16:creationId xmlns:a16="http://schemas.microsoft.com/office/drawing/2014/main" id="{76D02873-AC52-8F48-1478-42DEC1F37B7C}"/>
              </a:ext>
            </a:extLst>
          </p:cNvPr>
          <p:cNvGrpSpPr/>
          <p:nvPr/>
        </p:nvGrpSpPr>
        <p:grpSpPr>
          <a:xfrm>
            <a:off x="4103717" y="1437580"/>
            <a:ext cx="3983930" cy="3982839"/>
            <a:chOff x="3685337" y="1492870"/>
            <a:chExt cx="4820556" cy="4819236"/>
          </a:xfrm>
        </p:grpSpPr>
        <p:sp>
          <p:nvSpPr>
            <p:cNvPr id="3" name="Freeform 39">
              <a:extLst>
                <a:ext uri="{FF2B5EF4-FFF2-40B4-BE49-F238E27FC236}">
                  <a16:creationId xmlns:a16="http://schemas.microsoft.com/office/drawing/2014/main" id="{064924D4-15E1-AAC7-FE3E-C4B5CEDA12C8}"/>
                </a:ext>
              </a:extLst>
            </p:cNvPr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4" name="Freeform 40">
              <a:extLst>
                <a:ext uri="{FF2B5EF4-FFF2-40B4-BE49-F238E27FC236}">
                  <a16:creationId xmlns:a16="http://schemas.microsoft.com/office/drawing/2014/main" id="{B7A1E0BA-958C-F57B-698E-AB85E0E03D60}"/>
                </a:ext>
              </a:extLst>
            </p:cNvPr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6" name="Freeform 41">
              <a:extLst>
                <a:ext uri="{FF2B5EF4-FFF2-40B4-BE49-F238E27FC236}">
                  <a16:creationId xmlns:a16="http://schemas.microsoft.com/office/drawing/2014/main" id="{CA13E203-EE64-2C34-E65D-D1A3B390192D}"/>
                </a:ext>
              </a:extLst>
            </p:cNvPr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sp>
          <p:nvSpPr>
            <p:cNvPr id="7" name="Circular Arrow 42">
              <a:extLst>
                <a:ext uri="{FF2B5EF4-FFF2-40B4-BE49-F238E27FC236}">
                  <a16:creationId xmlns:a16="http://schemas.microsoft.com/office/drawing/2014/main" id="{B3175046-1298-9580-1917-CF4303454316}"/>
                </a:ext>
              </a:extLst>
            </p:cNvPr>
            <p:cNvSpPr/>
            <p:nvPr/>
          </p:nvSpPr>
          <p:spPr>
            <a:xfrm>
              <a:off x="3855693" y="1492870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rgbClr val="CDE3D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Circular Arrow 43">
              <a:extLst>
                <a:ext uri="{FF2B5EF4-FFF2-40B4-BE49-F238E27FC236}">
                  <a16:creationId xmlns:a16="http://schemas.microsoft.com/office/drawing/2014/main" id="{7CE274ED-B56A-8DF2-C868-C1A2F8AD61FD}"/>
                </a:ext>
              </a:extLst>
            </p:cNvPr>
            <p:cNvSpPr/>
            <p:nvPr/>
          </p:nvSpPr>
          <p:spPr>
            <a:xfrm>
              <a:off x="3770899" y="166190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Circular Arrow 44">
              <a:extLst>
                <a:ext uri="{FF2B5EF4-FFF2-40B4-BE49-F238E27FC236}">
                  <a16:creationId xmlns:a16="http://schemas.microsoft.com/office/drawing/2014/main" id="{17DBCF63-D0EE-1563-3EB4-3352039A5A28}"/>
                </a:ext>
              </a:extLst>
            </p:cNvPr>
            <p:cNvSpPr/>
            <p:nvPr/>
          </p:nvSpPr>
          <p:spPr>
            <a:xfrm>
              <a:off x="3685337" y="151438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rgbClr val="05755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Freeform 45">
            <a:extLst>
              <a:ext uri="{FF2B5EF4-FFF2-40B4-BE49-F238E27FC236}">
                <a16:creationId xmlns:a16="http://schemas.microsoft.com/office/drawing/2014/main" id="{88DEDF84-B3D6-EA51-962C-F078A9144DF1}"/>
              </a:ext>
            </a:extLst>
          </p:cNvPr>
          <p:cNvSpPr>
            <a:spLocks noEditPoints="1"/>
          </p:cNvSpPr>
          <p:nvPr/>
        </p:nvSpPr>
        <p:spPr bwMode="auto">
          <a:xfrm>
            <a:off x="5722052" y="4235458"/>
            <a:ext cx="747894" cy="437182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17" name="Group 46">
            <a:extLst>
              <a:ext uri="{FF2B5EF4-FFF2-40B4-BE49-F238E27FC236}">
                <a16:creationId xmlns:a16="http://schemas.microsoft.com/office/drawing/2014/main" id="{FF22279B-2F44-AE45-3F1E-4DF7B0229E6E}"/>
              </a:ext>
            </a:extLst>
          </p:cNvPr>
          <p:cNvGrpSpPr/>
          <p:nvPr/>
        </p:nvGrpSpPr>
        <p:grpSpPr>
          <a:xfrm>
            <a:off x="4890682" y="2695147"/>
            <a:ext cx="657786" cy="515595"/>
            <a:chOff x="7200839" y="1790292"/>
            <a:chExt cx="795921" cy="623870"/>
          </a:xfrm>
          <a:solidFill>
            <a:srgbClr val="05755F"/>
          </a:solidFill>
        </p:grpSpPr>
        <p:sp>
          <p:nvSpPr>
            <p:cNvPr id="18" name="Freeform 47">
              <a:extLst>
                <a:ext uri="{FF2B5EF4-FFF2-40B4-BE49-F238E27FC236}">
                  <a16:creationId xmlns:a16="http://schemas.microsoft.com/office/drawing/2014/main" id="{F32AF69A-5116-D82A-3ACF-CA7446A4B331}"/>
                </a:ext>
              </a:extLst>
            </p:cNvPr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id="{1A6F0D58-8178-14C9-1E01-B9A2B5A379A4}"/>
                </a:ext>
              </a:extLst>
            </p:cNvPr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20" name="Freeform 49">
              <a:extLst>
                <a:ext uri="{FF2B5EF4-FFF2-40B4-BE49-F238E27FC236}">
                  <a16:creationId xmlns:a16="http://schemas.microsoft.com/office/drawing/2014/main" id="{3C859B33-0E3F-731A-4D26-8FA8C2B48F22}"/>
                </a:ext>
              </a:extLst>
            </p:cNvPr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21" name="Freeform 50">
            <a:extLst>
              <a:ext uri="{FF2B5EF4-FFF2-40B4-BE49-F238E27FC236}">
                <a16:creationId xmlns:a16="http://schemas.microsoft.com/office/drawing/2014/main" id="{830B8EAD-A481-E208-32BE-1EF015EEC5E4}"/>
              </a:ext>
            </a:extLst>
          </p:cNvPr>
          <p:cNvSpPr/>
          <p:nvPr/>
        </p:nvSpPr>
        <p:spPr bwMode="auto">
          <a:xfrm>
            <a:off x="6640378" y="2563646"/>
            <a:ext cx="487583" cy="721834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rgbClr val="CDE3D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4E523EF-1E7D-563A-0822-C43186ED3DB6}"/>
              </a:ext>
            </a:extLst>
          </p:cNvPr>
          <p:cNvGrpSpPr/>
          <p:nvPr/>
        </p:nvGrpSpPr>
        <p:grpSpPr>
          <a:xfrm>
            <a:off x="8189540" y="2412362"/>
            <a:ext cx="2640132" cy="798380"/>
            <a:chOff x="-142065" y="1924676"/>
            <a:chExt cx="2640132" cy="7983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61B656-C7B9-0BFD-B866-8B718613C4EC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0C51BBD-26D2-C843-ECC3-A21BE052A64F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D083976-D03E-86D6-4868-572ED4B5BF02}"/>
              </a:ext>
            </a:extLst>
          </p:cNvPr>
          <p:cNvGrpSpPr/>
          <p:nvPr/>
        </p:nvGrpSpPr>
        <p:grpSpPr>
          <a:xfrm>
            <a:off x="1616825" y="1799817"/>
            <a:ext cx="2628061" cy="798380"/>
            <a:chOff x="-129994" y="1924676"/>
            <a:chExt cx="2628061" cy="7983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62CC4B-E359-4742-87B3-7797324F35E6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0682DE-8B43-BFB5-FBAC-BC56BCAB374F}"/>
                </a:ext>
              </a:extLst>
            </p:cNvPr>
            <p:cNvSpPr txBox="1"/>
            <p:nvPr/>
          </p:nvSpPr>
          <p:spPr>
            <a:xfrm>
              <a:off x="927180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AB85727-5298-E57D-B4D6-78EA5B972AF0}"/>
              </a:ext>
            </a:extLst>
          </p:cNvPr>
          <p:cNvGrpSpPr/>
          <p:nvPr/>
        </p:nvGrpSpPr>
        <p:grpSpPr>
          <a:xfrm>
            <a:off x="2746434" y="5245981"/>
            <a:ext cx="2628061" cy="798380"/>
            <a:chOff x="-129994" y="1924676"/>
            <a:chExt cx="2628061" cy="7983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0FB62E1-0963-24CA-F927-2976A527329D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CF931D2-23F0-4C7E-293D-1FCCE25BE35C}"/>
                </a:ext>
              </a:extLst>
            </p:cNvPr>
            <p:cNvSpPr txBox="1"/>
            <p:nvPr/>
          </p:nvSpPr>
          <p:spPr>
            <a:xfrm>
              <a:off x="927180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521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FB70B6-72D7-1218-6FA2-C18D28A4031B}"/>
              </a:ext>
            </a:extLst>
          </p:cNvPr>
          <p:cNvGrpSpPr/>
          <p:nvPr/>
        </p:nvGrpSpPr>
        <p:grpSpPr>
          <a:xfrm>
            <a:off x="906707" y="4336036"/>
            <a:ext cx="2676946" cy="2394511"/>
            <a:chOff x="385568" y="742835"/>
            <a:chExt cx="5311186" cy="475082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60ACCF-A8D0-C2D1-00E3-86B98446701B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图形 27">
              <a:extLst>
                <a:ext uri="{FF2B5EF4-FFF2-40B4-BE49-F238E27FC236}">
                  <a16:creationId xmlns:a16="http://schemas.microsoft.com/office/drawing/2014/main" id="{24DEA134-D28A-AAC2-C7D6-216EC1809596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32" name="图形 27">
                <a:extLst>
                  <a:ext uri="{FF2B5EF4-FFF2-40B4-BE49-F238E27FC236}">
                    <a16:creationId xmlns:a16="http://schemas.microsoft.com/office/drawing/2014/main" id="{23DF4A4A-2B60-EE21-7FA3-BCA4A26835D9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7881BAB-D954-5D4B-9D76-B7954503B13D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3A0A3D6-1C03-BC1A-C415-6C1F5B25844E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531E40C-E227-AF85-4FD1-891750A47E14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A1C7AA2-C410-A240-6D86-C54C18048F0D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FFDD12-FA10-1FA0-0142-16368C92275E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图形 27">
                <a:extLst>
                  <a:ext uri="{FF2B5EF4-FFF2-40B4-BE49-F238E27FC236}">
                    <a16:creationId xmlns:a16="http://schemas.microsoft.com/office/drawing/2014/main" id="{6B6CCC93-1FEF-BB27-FF3F-17E59062E241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C1B92EC-7E9D-C7F5-37F2-5550491CFAD1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74D2794-8775-5B39-D4C3-451049A233B4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785CDB-39A9-F653-1333-C68F82F58557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C0C3B70-9442-7582-D8A8-3939E43DAD8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B9BCEDB-649B-E6AA-152E-AE9F66C88C6C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3592BA-9689-A613-FF52-8216207CF77F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883276A-DAAE-586E-A6EB-F2A281A5869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27">
                <a:extLst>
                  <a:ext uri="{FF2B5EF4-FFF2-40B4-BE49-F238E27FC236}">
                    <a16:creationId xmlns:a16="http://schemas.microsoft.com/office/drawing/2014/main" id="{A8149A23-AE91-4945-FF31-F8ED07B570D9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0512D35-FE38-B760-4B84-A49EF7EA69DC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1D8AE6-FCD3-88EA-BF9C-75336ACD0B41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7">
                <a:extLst>
                  <a:ext uri="{FF2B5EF4-FFF2-40B4-BE49-F238E27FC236}">
                    <a16:creationId xmlns:a16="http://schemas.microsoft.com/office/drawing/2014/main" id="{04FCFC7F-9B7C-CCC7-54C1-6C0228CAA790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C583A3B-87C1-D618-FA18-07B2A2C4BE67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00C489D-5E04-0B92-8ADF-0EAB204EF422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571CD-8690-0817-7FED-134C7DB00F02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258AFC-038E-0B94-7107-FF57B6D740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26CFEF0-9149-0E1E-8FD1-BA8CCA008E95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30B5DA9-E67D-1226-507F-71534DF210EB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F9635A5-6E6E-336C-A542-8CA5260D9C41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B89E9A1-9253-3482-9EAE-2F40A345D42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8CCCFCF-9DAD-3336-6640-6FA0A6C73983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A389C09-988B-DC15-D862-4A8084C7FC00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E4DB9D9-C278-0857-6982-104CE04F3537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5404924-4DA8-B41B-9CC4-9770D98E13AE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7">
                <a:extLst>
                  <a:ext uri="{FF2B5EF4-FFF2-40B4-BE49-F238E27FC236}">
                    <a16:creationId xmlns:a16="http://schemas.microsoft.com/office/drawing/2014/main" id="{B938BB8D-F5A7-4159-2F55-0D2C1BBDA1D6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C4F9B-6842-66D2-3077-713825A48424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4B3ACA-B479-FB0F-FDC7-94962D742ED6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1F2C0F-D97D-324F-C51D-7ADFA04F5163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9717812-E412-0B88-3A2C-8031830FEC52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5A4D41F-F60A-BBC5-93A8-080FD6E3CF4A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384916E-2466-D0B4-465E-2B9B1F1A082B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39EECF6-5409-1DE8-E0C2-30D966D31BCF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2030E61-4318-642D-7BF6-9AD0CC710B5A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17456C3-8FF3-6AD0-F62F-A7D41B77D111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160D0F6-87B6-E725-CF0D-1005FCBF64B9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B0344C-8224-AFF8-7A4C-5D949C477A48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9156CCA-5AD5-64F4-0AF0-F2138C42EDED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52A9702-3BA9-219F-B917-F24AACF644A3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27">
                <a:extLst>
                  <a:ext uri="{FF2B5EF4-FFF2-40B4-BE49-F238E27FC236}">
                    <a16:creationId xmlns:a16="http://schemas.microsoft.com/office/drawing/2014/main" id="{976E9F9F-8CF4-E767-E775-717A4E43AC11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5443196-3DC8-4E4C-EF38-1D748291B09C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A7EEE4A-5971-B1AB-CC5C-87DA90F5EBD8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5A771AD-44FB-2F91-1822-7554F2AF73F5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2D919CD-3E2E-8582-5BC1-87AD3D1C4C2F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339A489-2F12-128A-16F5-EA29CF182E6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680C7EC-5239-7173-585D-CC6A90EEE41F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8C3B969-F60C-2C92-6109-D1A128CFEBCE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734E2-0020-78F3-0855-4F18714FBB56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B1625-7751-6860-73C3-97F6CEDD0B26}"/>
              </a:ext>
            </a:extLst>
          </p:cNvPr>
          <p:cNvSpPr/>
          <p:nvPr/>
        </p:nvSpPr>
        <p:spPr>
          <a:xfrm>
            <a:off x="6096000" y="2121296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7277731" y="222433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694647" y="1194249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9844D-7A13-7071-8E3F-1A61C61E517B}"/>
              </a:ext>
            </a:extLst>
          </p:cNvPr>
          <p:cNvSpPr txBox="1"/>
          <p:nvPr/>
        </p:nvSpPr>
        <p:spPr>
          <a:xfrm>
            <a:off x="5965372" y="2944938"/>
            <a:ext cx="522514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5400E0-2E4A-9A6B-9293-390946DC3B85}"/>
              </a:ext>
            </a:extLst>
          </p:cNvPr>
          <p:cNvSpPr/>
          <p:nvPr/>
        </p:nvSpPr>
        <p:spPr>
          <a:xfrm>
            <a:off x="11055777" y="512040"/>
            <a:ext cx="440771" cy="440771"/>
          </a:xfrm>
          <a:prstGeom prst="ellipse">
            <a:avLst/>
          </a:prstGeom>
          <a:noFill/>
          <a:ln w="1524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43EA38-EF94-273B-3CBB-85747CFAA9F2}"/>
              </a:ext>
            </a:extLst>
          </p:cNvPr>
          <p:cNvSpPr/>
          <p:nvPr/>
        </p:nvSpPr>
        <p:spPr>
          <a:xfrm>
            <a:off x="10437668" y="263319"/>
            <a:ext cx="229059" cy="229059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2367E0A-51DE-DDDA-6EF3-EC8293701E1C}"/>
              </a:ext>
            </a:extLst>
          </p:cNvPr>
          <p:cNvGrpSpPr/>
          <p:nvPr/>
        </p:nvGrpSpPr>
        <p:grpSpPr>
          <a:xfrm>
            <a:off x="6486134" y="2257778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CD7679-6F50-7934-2F64-D8CBC5358963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E1823C6-19EC-CC41-D523-591FBC39E4AE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CF394C7-A4E5-AB96-73F8-653F568DB132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BFE342F-055A-C058-B77E-4798AF38BD92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8B805D6-72EA-AFA5-CE2C-FAD309505F3A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C44ABB3-5741-24B4-F64F-A5B8B12A7633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4214C32-6EB5-8900-1FC5-600533BCE9EB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1030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617E82-80BA-B9F4-A75C-70E74C393D2B}"/>
              </a:ext>
            </a:extLst>
          </p:cNvPr>
          <p:cNvGrpSpPr/>
          <p:nvPr/>
        </p:nvGrpSpPr>
        <p:grpSpPr>
          <a:xfrm>
            <a:off x="1536609" y="205168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A58AB4-F980-1E1B-F333-FB11A7A16BC3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9275937-81C1-46C7-614E-146922B36CDB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374AA48-F848-E7DE-F928-AE7135431A3C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D7B8321-1D63-0201-6715-F36108504CFA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CE37424-6A4A-C0D2-F079-606F508DFE5D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C96938-BF49-975E-7493-5EBCF34113CD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390A121-7E82-6A25-9DB3-4E726A1B9FF0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任意多边形 4">
            <a:extLst>
              <a:ext uri="{FF2B5EF4-FFF2-40B4-BE49-F238E27FC236}">
                <a16:creationId xmlns:a16="http://schemas.microsoft.com/office/drawing/2014/main" id="{4E50F648-27E1-6AF5-D63F-5231F584E5AA}"/>
              </a:ext>
            </a:extLst>
          </p:cNvPr>
          <p:cNvSpPr>
            <a:spLocks/>
          </p:cNvSpPr>
          <p:nvPr/>
        </p:nvSpPr>
        <p:spPr bwMode="auto">
          <a:xfrm rot="10800000">
            <a:off x="4898794" y="2098537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05755F"/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任意多边形 5">
            <a:extLst>
              <a:ext uri="{FF2B5EF4-FFF2-40B4-BE49-F238E27FC236}">
                <a16:creationId xmlns:a16="http://schemas.microsoft.com/office/drawing/2014/main" id="{D8E55600-00B1-E7AE-3B35-46E3DA9E3BD5}"/>
              </a:ext>
            </a:extLst>
          </p:cNvPr>
          <p:cNvSpPr>
            <a:spLocks/>
          </p:cNvSpPr>
          <p:nvPr/>
        </p:nvSpPr>
        <p:spPr bwMode="auto">
          <a:xfrm rot="14400000">
            <a:off x="6110402" y="2407477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任意多边形 6">
            <a:extLst>
              <a:ext uri="{FF2B5EF4-FFF2-40B4-BE49-F238E27FC236}">
                <a16:creationId xmlns:a16="http://schemas.microsoft.com/office/drawing/2014/main" id="{7C06156D-92F5-BBB5-BE66-B81B65BAA923}"/>
              </a:ext>
            </a:extLst>
          </p:cNvPr>
          <p:cNvSpPr>
            <a:spLocks/>
          </p:cNvSpPr>
          <p:nvPr/>
        </p:nvSpPr>
        <p:spPr bwMode="auto">
          <a:xfrm rot="18000000">
            <a:off x="6475158" y="3606090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05755F"/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任意多边形 7">
            <a:extLst>
              <a:ext uri="{FF2B5EF4-FFF2-40B4-BE49-F238E27FC236}">
                <a16:creationId xmlns:a16="http://schemas.microsoft.com/office/drawing/2014/main" id="{52006C65-8380-7C9D-C1B6-0F811A1ECECA}"/>
              </a:ext>
            </a:extLst>
          </p:cNvPr>
          <p:cNvSpPr>
            <a:spLocks/>
          </p:cNvSpPr>
          <p:nvPr/>
        </p:nvSpPr>
        <p:spPr bwMode="auto">
          <a:xfrm rot="10800000" flipH="1" flipV="1">
            <a:off x="5626347" y="4505957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任意多边形 8">
            <a:extLst>
              <a:ext uri="{FF2B5EF4-FFF2-40B4-BE49-F238E27FC236}">
                <a16:creationId xmlns:a16="http://schemas.microsoft.com/office/drawing/2014/main" id="{5DBA7AC5-B5AF-7291-C64C-D71A5140344A}"/>
              </a:ext>
            </a:extLst>
          </p:cNvPr>
          <p:cNvSpPr>
            <a:spLocks/>
          </p:cNvSpPr>
          <p:nvPr/>
        </p:nvSpPr>
        <p:spPr bwMode="auto">
          <a:xfrm rot="14400000" flipH="1" flipV="1">
            <a:off x="4414739" y="4197017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05755F"/>
          </a:solidFill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任意多边形 9">
            <a:extLst>
              <a:ext uri="{FF2B5EF4-FFF2-40B4-BE49-F238E27FC236}">
                <a16:creationId xmlns:a16="http://schemas.microsoft.com/office/drawing/2014/main" id="{1FDC6D2F-403E-DFAF-0393-0BA795F16448}"/>
              </a:ext>
            </a:extLst>
          </p:cNvPr>
          <p:cNvSpPr>
            <a:spLocks/>
          </p:cNvSpPr>
          <p:nvPr/>
        </p:nvSpPr>
        <p:spPr bwMode="auto">
          <a:xfrm rot="18000000" flipH="1" flipV="1">
            <a:off x="4030934" y="2998404"/>
            <a:ext cx="1638287" cy="535324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任意多边形 10">
            <a:extLst>
              <a:ext uri="{FF2B5EF4-FFF2-40B4-BE49-F238E27FC236}">
                <a16:creationId xmlns:a16="http://schemas.microsoft.com/office/drawing/2014/main" id="{9B0F242E-51F0-9334-FDDC-9027D7CA8BE5}"/>
              </a:ext>
            </a:extLst>
          </p:cNvPr>
          <p:cNvSpPr/>
          <p:nvPr/>
        </p:nvSpPr>
        <p:spPr>
          <a:xfrm flipH="1" flipV="1">
            <a:off x="1775521" y="2202156"/>
            <a:ext cx="2821545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11">
            <a:extLst>
              <a:ext uri="{FF2B5EF4-FFF2-40B4-BE49-F238E27FC236}">
                <a16:creationId xmlns:a16="http://schemas.microsoft.com/office/drawing/2014/main" id="{D6B48EA5-6A66-27E8-2245-AA6A2F145584}"/>
              </a:ext>
            </a:extLst>
          </p:cNvPr>
          <p:cNvSpPr/>
          <p:nvPr/>
        </p:nvSpPr>
        <p:spPr>
          <a:xfrm flipH="1">
            <a:off x="1767411" y="4356645"/>
            <a:ext cx="2900988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2">
            <a:extLst>
              <a:ext uri="{FF2B5EF4-FFF2-40B4-BE49-F238E27FC236}">
                <a16:creationId xmlns:a16="http://schemas.microsoft.com/office/drawing/2014/main" id="{FF46FAB8-CAF5-ABB2-0D45-7AE1C1A2A06D}"/>
              </a:ext>
            </a:extLst>
          </p:cNvPr>
          <p:cNvSpPr/>
          <p:nvPr/>
        </p:nvSpPr>
        <p:spPr>
          <a:xfrm flipV="1">
            <a:off x="7476329" y="2224384"/>
            <a:ext cx="2940151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21" name="任意多边形 13">
            <a:extLst>
              <a:ext uri="{FF2B5EF4-FFF2-40B4-BE49-F238E27FC236}">
                <a16:creationId xmlns:a16="http://schemas.microsoft.com/office/drawing/2014/main" id="{714A7FE7-D04C-0FFB-0F2C-B0BD76476CFD}"/>
              </a:ext>
            </a:extLst>
          </p:cNvPr>
          <p:cNvSpPr/>
          <p:nvPr/>
        </p:nvSpPr>
        <p:spPr>
          <a:xfrm>
            <a:off x="7479471" y="4343533"/>
            <a:ext cx="2940151" cy="638628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2700">
                <a:solidFill>
                  <a:srgbClr val="F45157">
                    <a:satMod val="155000"/>
                  </a:srgbClr>
                </a:solidFill>
                <a:prstDash val="solid"/>
              </a:ln>
              <a:solidFill>
                <a:srgbClr val="8FA3A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74396D7F-E7FE-B3AE-F335-AC02A6DCD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8092" y="3218797"/>
            <a:ext cx="1235816" cy="67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95" tIns="62197" rIns="124395" bIns="6219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C949831-DD8E-ED07-F72B-02DFAB81090E}"/>
              </a:ext>
            </a:extLst>
          </p:cNvPr>
          <p:cNvGrpSpPr/>
          <p:nvPr/>
        </p:nvGrpSpPr>
        <p:grpSpPr>
          <a:xfrm>
            <a:off x="8361736" y="1894680"/>
            <a:ext cx="2640132" cy="874580"/>
            <a:chOff x="-142065" y="1848476"/>
            <a:chExt cx="2640132" cy="87458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C397AD8-ED02-5672-FB3A-DB35268D1A3F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B7BA8DB-1461-295E-6D55-C4647F630100}"/>
                </a:ext>
              </a:extLst>
            </p:cNvPr>
            <p:cNvSpPr txBox="1"/>
            <p:nvPr/>
          </p:nvSpPr>
          <p:spPr>
            <a:xfrm>
              <a:off x="-142065" y="18484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138C7A4-DD7D-DF32-501F-C6DB26DDE440}"/>
              </a:ext>
            </a:extLst>
          </p:cNvPr>
          <p:cNvGrpSpPr/>
          <p:nvPr/>
        </p:nvGrpSpPr>
        <p:grpSpPr>
          <a:xfrm>
            <a:off x="1170062" y="1844032"/>
            <a:ext cx="2637198" cy="874580"/>
            <a:chOff x="-129994" y="1848476"/>
            <a:chExt cx="2637198" cy="8745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D458B3-8EFE-5B32-5EA5-9C9032C475AB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51E52B5-2BCD-4848-5ADE-D55175435C18}"/>
                </a:ext>
              </a:extLst>
            </p:cNvPr>
            <p:cNvSpPr txBox="1"/>
            <p:nvPr/>
          </p:nvSpPr>
          <p:spPr>
            <a:xfrm>
              <a:off x="937857" y="18484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E27AB91-BD0B-922F-D3AC-35D7E4C56F64}"/>
              </a:ext>
            </a:extLst>
          </p:cNvPr>
          <p:cNvGrpSpPr/>
          <p:nvPr/>
        </p:nvGrpSpPr>
        <p:grpSpPr>
          <a:xfrm>
            <a:off x="8361736" y="4637859"/>
            <a:ext cx="2640132" cy="874580"/>
            <a:chOff x="-142065" y="1848476"/>
            <a:chExt cx="2640132" cy="87458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24CC573-F074-46BC-B248-32616A765BE7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E5C4454-F652-6616-94D2-FE4A43DB9C77}"/>
                </a:ext>
              </a:extLst>
            </p:cNvPr>
            <p:cNvSpPr txBox="1"/>
            <p:nvPr/>
          </p:nvSpPr>
          <p:spPr>
            <a:xfrm>
              <a:off x="-142065" y="18484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2EA4B02-F2DA-C5B1-B2EA-954633057449}"/>
              </a:ext>
            </a:extLst>
          </p:cNvPr>
          <p:cNvGrpSpPr/>
          <p:nvPr/>
        </p:nvGrpSpPr>
        <p:grpSpPr>
          <a:xfrm>
            <a:off x="1170062" y="4653345"/>
            <a:ext cx="2637198" cy="874580"/>
            <a:chOff x="-129994" y="1848476"/>
            <a:chExt cx="2637198" cy="87458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CD96A25-1D8D-2D30-E7AC-A4EC84F8AE71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4D7DE03-B3C8-C9D8-A94B-AD54C4F9FFB3}"/>
                </a:ext>
              </a:extLst>
            </p:cNvPr>
            <p:cNvSpPr txBox="1"/>
            <p:nvPr/>
          </p:nvSpPr>
          <p:spPr>
            <a:xfrm>
              <a:off x="937857" y="18484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330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DB9B33C-36C8-EE0B-224D-845E3FEBD0AD}"/>
              </a:ext>
            </a:extLst>
          </p:cNvPr>
          <p:cNvSpPr/>
          <p:nvPr/>
        </p:nvSpPr>
        <p:spPr>
          <a:xfrm>
            <a:off x="-29028" y="882597"/>
            <a:ext cx="2448781" cy="1184046"/>
          </a:xfrm>
          <a:custGeom>
            <a:avLst/>
            <a:gdLst>
              <a:gd name="connsiteX0" fmla="*/ 0 w 2448781"/>
              <a:gd name="connsiteY0" fmla="*/ 0 h 1184046"/>
              <a:gd name="connsiteX1" fmla="*/ 1856758 w 2448781"/>
              <a:gd name="connsiteY1" fmla="*/ 0 h 1184046"/>
              <a:gd name="connsiteX2" fmla="*/ 2448781 w 2448781"/>
              <a:gd name="connsiteY2" fmla="*/ 592023 h 1184046"/>
              <a:gd name="connsiteX3" fmla="*/ 1856758 w 2448781"/>
              <a:gd name="connsiteY3" fmla="*/ 1184046 h 1184046"/>
              <a:gd name="connsiteX4" fmla="*/ 0 w 2448781"/>
              <a:gd name="connsiteY4" fmla="*/ 1184046 h 11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8781" h="1184046">
                <a:moveTo>
                  <a:pt x="0" y="0"/>
                </a:moveTo>
                <a:lnTo>
                  <a:pt x="1856758" y="0"/>
                </a:lnTo>
                <a:cubicBezTo>
                  <a:pt x="2183723" y="0"/>
                  <a:pt x="2448781" y="265058"/>
                  <a:pt x="2448781" y="592023"/>
                </a:cubicBezTo>
                <a:cubicBezTo>
                  <a:pt x="2448781" y="918988"/>
                  <a:pt x="2183723" y="1184046"/>
                  <a:pt x="1856758" y="1184046"/>
                </a:cubicBezTo>
                <a:lnTo>
                  <a:pt x="0" y="1184046"/>
                </a:ln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16BBC6C-1867-DC44-1D6C-77DA626BC032}"/>
              </a:ext>
            </a:extLst>
          </p:cNvPr>
          <p:cNvSpPr/>
          <p:nvPr/>
        </p:nvSpPr>
        <p:spPr>
          <a:xfrm>
            <a:off x="-29028" y="349641"/>
            <a:ext cx="2448781" cy="1184046"/>
          </a:xfrm>
          <a:custGeom>
            <a:avLst/>
            <a:gdLst>
              <a:gd name="connsiteX0" fmla="*/ 0 w 2448781"/>
              <a:gd name="connsiteY0" fmla="*/ 0 h 1184046"/>
              <a:gd name="connsiteX1" fmla="*/ 1856758 w 2448781"/>
              <a:gd name="connsiteY1" fmla="*/ 0 h 1184046"/>
              <a:gd name="connsiteX2" fmla="*/ 2448781 w 2448781"/>
              <a:gd name="connsiteY2" fmla="*/ 592023 h 1184046"/>
              <a:gd name="connsiteX3" fmla="*/ 1856758 w 2448781"/>
              <a:gd name="connsiteY3" fmla="*/ 1184046 h 1184046"/>
              <a:gd name="connsiteX4" fmla="*/ 0 w 2448781"/>
              <a:gd name="connsiteY4" fmla="*/ 1184046 h 11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8781" h="1184046">
                <a:moveTo>
                  <a:pt x="0" y="0"/>
                </a:moveTo>
                <a:lnTo>
                  <a:pt x="1856758" y="0"/>
                </a:lnTo>
                <a:cubicBezTo>
                  <a:pt x="2183723" y="0"/>
                  <a:pt x="2448781" y="265058"/>
                  <a:pt x="2448781" y="592023"/>
                </a:cubicBezTo>
                <a:cubicBezTo>
                  <a:pt x="2448781" y="918988"/>
                  <a:pt x="2183723" y="1184046"/>
                  <a:pt x="1856758" y="1184046"/>
                </a:cubicBezTo>
                <a:lnTo>
                  <a:pt x="0" y="1184046"/>
                </a:ln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5A26E57-770A-3AB2-1217-7EB608497ABA}"/>
              </a:ext>
            </a:extLst>
          </p:cNvPr>
          <p:cNvSpPr txBox="1"/>
          <p:nvPr/>
        </p:nvSpPr>
        <p:spPr>
          <a:xfrm>
            <a:off x="334910" y="55694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9ED9C21-BB0A-EE5A-2555-B2EE51FE155A}"/>
              </a:ext>
            </a:extLst>
          </p:cNvPr>
          <p:cNvSpPr txBox="1"/>
          <p:nvPr/>
        </p:nvSpPr>
        <p:spPr>
          <a:xfrm>
            <a:off x="400471" y="1637356"/>
            <a:ext cx="1669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2FB70B6-72D7-1218-6FA2-C18D28A4031B}"/>
              </a:ext>
            </a:extLst>
          </p:cNvPr>
          <p:cNvGrpSpPr/>
          <p:nvPr/>
        </p:nvGrpSpPr>
        <p:grpSpPr>
          <a:xfrm>
            <a:off x="906707" y="4336036"/>
            <a:ext cx="2676946" cy="2394511"/>
            <a:chOff x="385568" y="742835"/>
            <a:chExt cx="5311186" cy="475082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60ACCF-A8D0-C2D1-00E3-86B98446701B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图形 27">
              <a:extLst>
                <a:ext uri="{FF2B5EF4-FFF2-40B4-BE49-F238E27FC236}">
                  <a16:creationId xmlns:a16="http://schemas.microsoft.com/office/drawing/2014/main" id="{24DEA134-D28A-AAC2-C7D6-216EC1809596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32" name="图形 27">
                <a:extLst>
                  <a:ext uri="{FF2B5EF4-FFF2-40B4-BE49-F238E27FC236}">
                    <a16:creationId xmlns:a16="http://schemas.microsoft.com/office/drawing/2014/main" id="{23DF4A4A-2B60-EE21-7FA3-BCA4A26835D9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7881BAB-D954-5D4B-9D76-B7954503B13D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3A0A3D6-1C03-BC1A-C415-6C1F5B25844E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531E40C-E227-AF85-4FD1-891750A47E14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A1C7AA2-C410-A240-6D86-C54C18048F0D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FFDD12-FA10-1FA0-0142-16368C92275E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图形 27">
                <a:extLst>
                  <a:ext uri="{FF2B5EF4-FFF2-40B4-BE49-F238E27FC236}">
                    <a16:creationId xmlns:a16="http://schemas.microsoft.com/office/drawing/2014/main" id="{6B6CCC93-1FEF-BB27-FF3F-17E59062E241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C1B92EC-7E9D-C7F5-37F2-5550491CFAD1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74D2794-8775-5B39-D4C3-451049A233B4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785CDB-39A9-F653-1333-C68F82F58557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C0C3B70-9442-7582-D8A8-3939E43DAD8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B9BCEDB-649B-E6AA-152E-AE9F66C88C6C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3592BA-9689-A613-FF52-8216207CF77F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883276A-DAAE-586E-A6EB-F2A281A5869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27">
                <a:extLst>
                  <a:ext uri="{FF2B5EF4-FFF2-40B4-BE49-F238E27FC236}">
                    <a16:creationId xmlns:a16="http://schemas.microsoft.com/office/drawing/2014/main" id="{A8149A23-AE91-4945-FF31-F8ED07B570D9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0512D35-FE38-B760-4B84-A49EF7EA69DC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1D8AE6-FCD3-88EA-BF9C-75336ACD0B41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7">
                <a:extLst>
                  <a:ext uri="{FF2B5EF4-FFF2-40B4-BE49-F238E27FC236}">
                    <a16:creationId xmlns:a16="http://schemas.microsoft.com/office/drawing/2014/main" id="{04FCFC7F-9B7C-CCC7-54C1-6C0228CAA790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C583A3B-87C1-D618-FA18-07B2A2C4BE67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00C489D-5E04-0B92-8ADF-0EAB204EF422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571CD-8690-0817-7FED-134C7DB00F02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258AFC-038E-0B94-7107-FF57B6D740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26CFEF0-9149-0E1E-8FD1-BA8CCA008E95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30B5DA9-E67D-1226-507F-71534DF210EB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F9635A5-6E6E-336C-A542-8CA5260D9C41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B89E9A1-9253-3482-9EAE-2F40A345D42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8CCCFCF-9DAD-3336-6640-6FA0A6C73983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A389C09-988B-DC15-D862-4A8084C7FC00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E4DB9D9-C278-0857-6982-104CE04F3537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5404924-4DA8-B41B-9CC4-9770D98E13AE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7">
                <a:extLst>
                  <a:ext uri="{FF2B5EF4-FFF2-40B4-BE49-F238E27FC236}">
                    <a16:creationId xmlns:a16="http://schemas.microsoft.com/office/drawing/2014/main" id="{B938BB8D-F5A7-4159-2F55-0D2C1BBDA1D6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C4F9B-6842-66D2-3077-713825A48424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4B3ACA-B479-FB0F-FDC7-94962D742ED6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1F2C0F-D97D-324F-C51D-7ADFA04F5163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9717812-E412-0B88-3A2C-8031830FEC52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5A4D41F-F60A-BBC5-93A8-080FD6E3CF4A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384916E-2466-D0B4-465E-2B9B1F1A082B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39EECF6-5409-1DE8-E0C2-30D966D31BCF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2030E61-4318-642D-7BF6-9AD0CC710B5A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17456C3-8FF3-6AD0-F62F-A7D41B77D111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160D0F6-87B6-E725-CF0D-1005FCBF64B9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B0344C-8224-AFF8-7A4C-5D949C477A48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9156CCA-5AD5-64F4-0AF0-F2138C42EDED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52A9702-3BA9-219F-B917-F24AACF644A3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27">
                <a:extLst>
                  <a:ext uri="{FF2B5EF4-FFF2-40B4-BE49-F238E27FC236}">
                    <a16:creationId xmlns:a16="http://schemas.microsoft.com/office/drawing/2014/main" id="{976E9F9F-8CF4-E767-E775-717A4E43AC11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5443196-3DC8-4E4C-EF38-1D748291B09C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A7EEE4A-5971-B1AB-CC5C-87DA90F5EBD8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5A771AD-44FB-2F91-1822-7554F2AF73F5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2D919CD-3E2E-8582-5BC1-87AD3D1C4C2F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339A489-2F12-128A-16F5-EA29CF182E6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680C7EC-5239-7173-585D-CC6A90EEE41F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8C3B969-F60C-2C92-6109-D1A128CFEBCE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734E2-0020-78F3-0855-4F18714FBB56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B1625-7751-6860-73C3-97F6CEDD0B26}"/>
              </a:ext>
            </a:extLst>
          </p:cNvPr>
          <p:cNvSpPr/>
          <p:nvPr/>
        </p:nvSpPr>
        <p:spPr>
          <a:xfrm>
            <a:off x="3685129" y="2283343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5059802" y="238638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4036905" y="2369098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88618BA-867F-CAE4-FC0F-806118EF3C62}"/>
              </a:ext>
            </a:extLst>
          </p:cNvPr>
          <p:cNvSpPr/>
          <p:nvPr/>
        </p:nvSpPr>
        <p:spPr>
          <a:xfrm>
            <a:off x="7589471" y="2283343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CBF565-3BB2-0293-914F-FAD325165F1A}"/>
              </a:ext>
            </a:extLst>
          </p:cNvPr>
          <p:cNvSpPr txBox="1"/>
          <p:nvPr/>
        </p:nvSpPr>
        <p:spPr>
          <a:xfrm>
            <a:off x="8964144" y="238638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E94318B-C28B-7AC3-84EB-B7252BBE9304}"/>
              </a:ext>
            </a:extLst>
          </p:cNvPr>
          <p:cNvSpPr/>
          <p:nvPr/>
        </p:nvSpPr>
        <p:spPr>
          <a:xfrm>
            <a:off x="3685129" y="4192742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CCEE61C-FAE2-6E5E-AC21-259D617E7D6F}"/>
              </a:ext>
            </a:extLst>
          </p:cNvPr>
          <p:cNvSpPr txBox="1"/>
          <p:nvPr/>
        </p:nvSpPr>
        <p:spPr>
          <a:xfrm>
            <a:off x="5059802" y="4295784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问题与分析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75DF9B51-51AD-8D44-784C-751B9DB482E0}"/>
              </a:ext>
            </a:extLst>
          </p:cNvPr>
          <p:cNvSpPr/>
          <p:nvPr/>
        </p:nvSpPr>
        <p:spPr>
          <a:xfrm>
            <a:off x="7589471" y="4192742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244586D-5550-7DB2-4549-A25BD4A001FE}"/>
              </a:ext>
            </a:extLst>
          </p:cNvPr>
          <p:cNvSpPr txBox="1"/>
          <p:nvPr/>
        </p:nvSpPr>
        <p:spPr>
          <a:xfrm>
            <a:off x="8964144" y="4295784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3685129" y="147306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781EC1E-E607-E5A1-1B4D-CBD92BD106BE}"/>
              </a:ext>
            </a:extLst>
          </p:cNvPr>
          <p:cNvSpPr txBox="1"/>
          <p:nvPr/>
        </p:nvSpPr>
        <p:spPr>
          <a:xfrm>
            <a:off x="7577446" y="1473060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B13806D-C4B6-95D1-0FC8-A4E841E90A29}"/>
              </a:ext>
            </a:extLst>
          </p:cNvPr>
          <p:cNvSpPr txBox="1"/>
          <p:nvPr/>
        </p:nvSpPr>
        <p:spPr>
          <a:xfrm>
            <a:off x="3685129" y="3393024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74870A1-0130-763B-8EE2-97C8B36426CC}"/>
              </a:ext>
            </a:extLst>
          </p:cNvPr>
          <p:cNvSpPr txBox="1"/>
          <p:nvPr/>
        </p:nvSpPr>
        <p:spPr>
          <a:xfrm>
            <a:off x="7577446" y="3393024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DF188EE9-BEE4-E0E2-A0A9-8746F3822612}"/>
              </a:ext>
            </a:extLst>
          </p:cNvPr>
          <p:cNvGrpSpPr/>
          <p:nvPr/>
        </p:nvGrpSpPr>
        <p:grpSpPr>
          <a:xfrm>
            <a:off x="8015617" y="2384991"/>
            <a:ext cx="347070" cy="447833"/>
            <a:chOff x="8421189" y="2030906"/>
            <a:chExt cx="347070" cy="447833"/>
          </a:xfrm>
          <a:solidFill>
            <a:schemeClr val="bg1"/>
          </a:soli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73777B8-2952-43E7-0DD6-0C3EA2A70976}"/>
                </a:ext>
              </a:extLst>
            </p:cNvPr>
            <p:cNvSpPr/>
            <p:nvPr/>
          </p:nvSpPr>
          <p:spPr>
            <a:xfrm>
              <a:off x="8421189" y="2030906"/>
              <a:ext cx="347070" cy="447833"/>
            </a:xfrm>
            <a:custGeom>
              <a:avLst/>
              <a:gdLst>
                <a:gd name="connsiteX0" fmla="*/ 33588 w 347070"/>
                <a:gd name="connsiteY0" fmla="*/ 414246 h 447833"/>
                <a:gd name="connsiteX1" fmla="*/ 33588 w 347070"/>
                <a:gd name="connsiteY1" fmla="*/ 33588 h 447833"/>
                <a:gd name="connsiteX2" fmla="*/ 173535 w 347070"/>
                <a:gd name="connsiteY2" fmla="*/ 33588 h 447833"/>
                <a:gd name="connsiteX3" fmla="*/ 173535 w 347070"/>
                <a:gd name="connsiteY3" fmla="*/ 151144 h 447833"/>
                <a:gd name="connsiteX4" fmla="*/ 313483 w 347070"/>
                <a:gd name="connsiteY4" fmla="*/ 151144 h 447833"/>
                <a:gd name="connsiteX5" fmla="*/ 313483 w 347070"/>
                <a:gd name="connsiteY5" fmla="*/ 414246 h 447833"/>
                <a:gd name="connsiteX6" fmla="*/ 33588 w 347070"/>
                <a:gd name="connsiteY6" fmla="*/ 414246 h 447833"/>
                <a:gd name="connsiteX7" fmla="*/ 207123 w 347070"/>
                <a:gd name="connsiteY7" fmla="*/ 47582 h 447833"/>
                <a:gd name="connsiteX8" fmla="*/ 277097 w 347070"/>
                <a:gd name="connsiteY8" fmla="*/ 117556 h 447833"/>
                <a:gd name="connsiteX9" fmla="*/ 207123 w 347070"/>
                <a:gd name="connsiteY9" fmla="*/ 117556 h 447833"/>
                <a:gd name="connsiteX10" fmla="*/ 207123 w 347070"/>
                <a:gd name="connsiteY10" fmla="*/ 47582 h 447833"/>
                <a:gd name="connsiteX11" fmla="*/ 207123 w 347070"/>
                <a:gd name="connsiteY11" fmla="*/ 0 h 447833"/>
                <a:gd name="connsiteX12" fmla="*/ 0 w 347070"/>
                <a:gd name="connsiteY12" fmla="*/ 0 h 447833"/>
                <a:gd name="connsiteX13" fmla="*/ 0 w 347070"/>
                <a:gd name="connsiteY13" fmla="*/ 447833 h 447833"/>
                <a:gd name="connsiteX14" fmla="*/ 347071 w 347070"/>
                <a:gd name="connsiteY14" fmla="*/ 447833 h 447833"/>
                <a:gd name="connsiteX15" fmla="*/ 347071 w 347070"/>
                <a:gd name="connsiteY15" fmla="*/ 123154 h 447833"/>
                <a:gd name="connsiteX16" fmla="*/ 207123 w 347070"/>
                <a:gd name="connsiteY16" fmla="*/ 0 h 4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7070" h="447833">
                  <a:moveTo>
                    <a:pt x="33588" y="414246"/>
                  </a:moveTo>
                  <a:lnTo>
                    <a:pt x="33588" y="33588"/>
                  </a:lnTo>
                  <a:lnTo>
                    <a:pt x="173535" y="33588"/>
                  </a:lnTo>
                  <a:lnTo>
                    <a:pt x="173535" y="151144"/>
                  </a:lnTo>
                  <a:lnTo>
                    <a:pt x="313483" y="151144"/>
                  </a:lnTo>
                  <a:lnTo>
                    <a:pt x="313483" y="414246"/>
                  </a:lnTo>
                  <a:lnTo>
                    <a:pt x="33588" y="414246"/>
                  </a:lnTo>
                  <a:close/>
                  <a:moveTo>
                    <a:pt x="207123" y="47582"/>
                  </a:moveTo>
                  <a:lnTo>
                    <a:pt x="277097" y="117556"/>
                  </a:lnTo>
                  <a:lnTo>
                    <a:pt x="207123" y="117556"/>
                  </a:lnTo>
                  <a:lnTo>
                    <a:pt x="207123" y="47582"/>
                  </a:lnTo>
                  <a:close/>
                  <a:moveTo>
                    <a:pt x="207123" y="0"/>
                  </a:moveTo>
                  <a:lnTo>
                    <a:pt x="0" y="0"/>
                  </a:lnTo>
                  <a:lnTo>
                    <a:pt x="0" y="447833"/>
                  </a:lnTo>
                  <a:lnTo>
                    <a:pt x="347071" y="447833"/>
                  </a:lnTo>
                  <a:lnTo>
                    <a:pt x="347071" y="123154"/>
                  </a:lnTo>
                  <a:lnTo>
                    <a:pt x="20712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A8E962D-3644-1E20-CE35-A93D33768EE5}"/>
                </a:ext>
              </a:extLst>
            </p:cNvPr>
            <p:cNvSpPr/>
            <p:nvPr/>
          </p:nvSpPr>
          <p:spPr>
            <a:xfrm>
              <a:off x="8488364" y="223802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220396C-EF98-7104-2306-1AA47AE17358}"/>
                </a:ext>
              </a:extLst>
            </p:cNvPr>
            <p:cNvSpPr/>
            <p:nvPr/>
          </p:nvSpPr>
          <p:spPr>
            <a:xfrm>
              <a:off x="8488364" y="2193245"/>
              <a:ext cx="72772" cy="22391"/>
            </a:xfrm>
            <a:custGeom>
              <a:avLst/>
              <a:gdLst>
                <a:gd name="connsiteX0" fmla="*/ 0 w 72772"/>
                <a:gd name="connsiteY0" fmla="*/ 0 h 22391"/>
                <a:gd name="connsiteX1" fmla="*/ 72773 w 72772"/>
                <a:gd name="connsiteY1" fmla="*/ 0 h 22391"/>
                <a:gd name="connsiteX2" fmla="*/ 72773 w 72772"/>
                <a:gd name="connsiteY2" fmla="*/ 22392 h 22391"/>
                <a:gd name="connsiteX3" fmla="*/ 0 w 72772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72" h="22391">
                  <a:moveTo>
                    <a:pt x="0" y="0"/>
                  </a:moveTo>
                  <a:lnTo>
                    <a:pt x="72773" y="0"/>
                  </a:lnTo>
                  <a:lnTo>
                    <a:pt x="72773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DAB20FE-BDFD-00FA-E28E-F64808F8354B}"/>
                </a:ext>
              </a:extLst>
            </p:cNvPr>
            <p:cNvSpPr/>
            <p:nvPr/>
          </p:nvSpPr>
          <p:spPr>
            <a:xfrm>
              <a:off x="8488364" y="2282812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A9F6242-3493-404D-BC85-16EB90C99453}"/>
                </a:ext>
              </a:extLst>
            </p:cNvPr>
            <p:cNvSpPr/>
            <p:nvPr/>
          </p:nvSpPr>
          <p:spPr>
            <a:xfrm>
              <a:off x="8488364" y="2327595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9C596AD-0449-4943-FD19-D0B231C95351}"/>
                </a:ext>
              </a:extLst>
            </p:cNvPr>
            <p:cNvSpPr/>
            <p:nvPr/>
          </p:nvSpPr>
          <p:spPr>
            <a:xfrm>
              <a:off x="8488364" y="237237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72042A4C-522F-05CF-D98C-6A0A22793567}"/>
              </a:ext>
            </a:extLst>
          </p:cNvPr>
          <p:cNvGrpSpPr/>
          <p:nvPr/>
        </p:nvGrpSpPr>
        <p:grpSpPr>
          <a:xfrm>
            <a:off x="4087775" y="4334576"/>
            <a:ext cx="448166" cy="442269"/>
            <a:chOff x="4153134" y="3976970"/>
            <a:chExt cx="723900" cy="714375"/>
          </a:xfrm>
          <a:solidFill>
            <a:schemeClr val="bg1"/>
          </a:solidFill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4817F6A-55CC-0398-8B36-AF91D1BC735B}"/>
                </a:ext>
              </a:extLst>
            </p:cNvPr>
            <p:cNvSpPr/>
            <p:nvPr/>
          </p:nvSpPr>
          <p:spPr>
            <a:xfrm>
              <a:off x="4153134" y="3976970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0 w 723900"/>
                <a:gd name="connsiteY4" fmla="*/ 485775 h 714375"/>
                <a:gd name="connsiteX5" fmla="*/ 19050 w 723900"/>
                <a:gd name="connsiteY5" fmla="*/ 504825 h 714375"/>
                <a:gd name="connsiteX6" fmla="*/ 309944 w 723900"/>
                <a:gd name="connsiteY6" fmla="*/ 504825 h 714375"/>
                <a:gd name="connsiteX7" fmla="*/ 163544 w 723900"/>
                <a:gd name="connsiteY7" fmla="*/ 651224 h 714375"/>
                <a:gd name="connsiteX8" fmla="*/ 163544 w 723900"/>
                <a:gd name="connsiteY8" fmla="*/ 678180 h 714375"/>
                <a:gd name="connsiteX9" fmla="*/ 190500 w 723900"/>
                <a:gd name="connsiteY9" fmla="*/ 678180 h 714375"/>
                <a:gd name="connsiteX10" fmla="*/ 342900 w 723900"/>
                <a:gd name="connsiteY10" fmla="*/ 525780 h 714375"/>
                <a:gd name="connsiteX11" fmla="*/ 342900 w 723900"/>
                <a:gd name="connsiteY11" fmla="*/ 695325 h 714375"/>
                <a:gd name="connsiteX12" fmla="*/ 361950 w 723900"/>
                <a:gd name="connsiteY12" fmla="*/ 714375 h 714375"/>
                <a:gd name="connsiteX13" fmla="*/ 381000 w 723900"/>
                <a:gd name="connsiteY13" fmla="*/ 695325 h 714375"/>
                <a:gd name="connsiteX14" fmla="*/ 381000 w 723900"/>
                <a:gd name="connsiteY14" fmla="*/ 526066 h 714375"/>
                <a:gd name="connsiteX15" fmla="*/ 533400 w 723900"/>
                <a:gd name="connsiteY15" fmla="*/ 678466 h 714375"/>
                <a:gd name="connsiteX16" fmla="*/ 560499 w 723900"/>
                <a:gd name="connsiteY16" fmla="*/ 678609 h 714375"/>
                <a:gd name="connsiteX17" fmla="*/ 560642 w 723900"/>
                <a:gd name="connsiteY17" fmla="*/ 651510 h 714375"/>
                <a:gd name="connsiteX18" fmla="*/ 413957 w 723900"/>
                <a:gd name="connsiteY18" fmla="*/ 504825 h 714375"/>
                <a:gd name="connsiteX19" fmla="*/ 704850 w 723900"/>
                <a:gd name="connsiteY19" fmla="*/ 504825 h 714375"/>
                <a:gd name="connsiteX20" fmla="*/ 723900 w 723900"/>
                <a:gd name="connsiteY20" fmla="*/ 485775 h 714375"/>
                <a:gd name="connsiteX21" fmla="*/ 704850 w 723900"/>
                <a:gd name="connsiteY21" fmla="*/ 466725 h 714375"/>
                <a:gd name="connsiteX22" fmla="*/ 685800 w 723900"/>
                <a:gd name="connsiteY22" fmla="*/ 466725 h 714375"/>
                <a:gd name="connsiteX23" fmla="*/ 685800 w 723900"/>
                <a:gd name="connsiteY23" fmla="*/ 76200 h 714375"/>
                <a:gd name="connsiteX24" fmla="*/ 704850 w 723900"/>
                <a:gd name="connsiteY24" fmla="*/ 76200 h 714375"/>
                <a:gd name="connsiteX25" fmla="*/ 723900 w 723900"/>
                <a:gd name="connsiteY25" fmla="*/ 57150 h 714375"/>
                <a:gd name="connsiteX26" fmla="*/ 704850 w 723900"/>
                <a:gd name="connsiteY26" fmla="*/ 38100 h 714375"/>
                <a:gd name="connsiteX27" fmla="*/ 381000 w 723900"/>
                <a:gd name="connsiteY27" fmla="*/ 38100 h 714375"/>
                <a:gd name="connsiteX28" fmla="*/ 381000 w 723900"/>
                <a:gd name="connsiteY28" fmla="*/ 19050 h 714375"/>
                <a:gd name="connsiteX29" fmla="*/ 361950 w 723900"/>
                <a:gd name="connsiteY29" fmla="*/ 0 h 714375"/>
                <a:gd name="connsiteX30" fmla="*/ 342900 w 723900"/>
                <a:gd name="connsiteY30" fmla="*/ 19050 h 714375"/>
                <a:gd name="connsiteX31" fmla="*/ 342900 w 723900"/>
                <a:gd name="connsiteY31" fmla="*/ 38100 h 714375"/>
                <a:gd name="connsiteX32" fmla="*/ 19050 w 723900"/>
                <a:gd name="connsiteY32" fmla="*/ 38100 h 714375"/>
                <a:gd name="connsiteX33" fmla="*/ 0 w 723900"/>
                <a:gd name="connsiteY33" fmla="*/ 57150 h 714375"/>
                <a:gd name="connsiteX34" fmla="*/ 19050 w 723900"/>
                <a:gd name="connsiteY34" fmla="*/ 76200 h 714375"/>
                <a:gd name="connsiteX35" fmla="*/ 38100 w 723900"/>
                <a:gd name="connsiteY35" fmla="*/ 76200 h 714375"/>
                <a:gd name="connsiteX36" fmla="*/ 38100 w 723900"/>
                <a:gd name="connsiteY36" fmla="*/ 466725 h 714375"/>
                <a:gd name="connsiteX37" fmla="*/ 19050 w 723900"/>
                <a:gd name="connsiteY37" fmla="*/ 466725 h 714375"/>
                <a:gd name="connsiteX38" fmla="*/ 0 w 723900"/>
                <a:gd name="connsiteY38" fmla="*/ 48577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0" y="485775"/>
                  </a:move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544" y="651224"/>
                  </a:lnTo>
                  <a:cubicBezTo>
                    <a:pt x="156100" y="658668"/>
                    <a:pt x="156100" y="670736"/>
                    <a:pt x="163544" y="678180"/>
                  </a:cubicBezTo>
                  <a:cubicBezTo>
                    <a:pt x="170988" y="685624"/>
                    <a:pt x="183056" y="685624"/>
                    <a:pt x="190500" y="678180"/>
                  </a:cubicBezTo>
                  <a:lnTo>
                    <a:pt x="342900" y="525780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6066"/>
                  </a:lnTo>
                  <a:lnTo>
                    <a:pt x="533400" y="678466"/>
                  </a:lnTo>
                  <a:cubicBezTo>
                    <a:pt x="540844" y="685989"/>
                    <a:pt x="552976" y="686052"/>
                    <a:pt x="560499" y="678609"/>
                  </a:cubicBezTo>
                  <a:cubicBezTo>
                    <a:pt x="568022" y="671165"/>
                    <a:pt x="568085" y="659033"/>
                    <a:pt x="560642" y="651510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5CE6DA7-8E98-E58A-C324-2B8515FEF2D8}"/>
                </a:ext>
              </a:extLst>
            </p:cNvPr>
            <p:cNvSpPr/>
            <p:nvPr/>
          </p:nvSpPr>
          <p:spPr>
            <a:xfrm>
              <a:off x="4362684" y="4119845"/>
              <a:ext cx="76200" cy="266700"/>
            </a:xfrm>
            <a:custGeom>
              <a:avLst/>
              <a:gdLst>
                <a:gd name="connsiteX0" fmla="*/ 0 w 76200"/>
                <a:gd name="connsiteY0" fmla="*/ 0 h 266700"/>
                <a:gd name="connsiteX1" fmla="*/ 76200 w 76200"/>
                <a:gd name="connsiteY1" fmla="*/ 0 h 266700"/>
                <a:gd name="connsiteX2" fmla="*/ 76200 w 76200"/>
                <a:gd name="connsiteY2" fmla="*/ 266700 h 266700"/>
                <a:gd name="connsiteX3" fmla="*/ 0 w 76200"/>
                <a:gd name="connsiteY3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66700">
                  <a:moveTo>
                    <a:pt x="0" y="0"/>
                  </a:moveTo>
                  <a:lnTo>
                    <a:pt x="76200" y="0"/>
                  </a:lnTo>
                  <a:lnTo>
                    <a:pt x="76200" y="26670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5EFFD09-7646-496C-20FC-6B009387255F}"/>
                </a:ext>
              </a:extLst>
            </p:cNvPr>
            <p:cNvSpPr/>
            <p:nvPr/>
          </p:nvSpPr>
          <p:spPr>
            <a:xfrm>
              <a:off x="4476984" y="4205570"/>
              <a:ext cx="76200" cy="180975"/>
            </a:xfrm>
            <a:custGeom>
              <a:avLst/>
              <a:gdLst>
                <a:gd name="connsiteX0" fmla="*/ 0 w 76200"/>
                <a:gd name="connsiteY0" fmla="*/ 0 h 180975"/>
                <a:gd name="connsiteX1" fmla="*/ 76200 w 76200"/>
                <a:gd name="connsiteY1" fmla="*/ 0 h 180975"/>
                <a:gd name="connsiteX2" fmla="*/ 76200 w 76200"/>
                <a:gd name="connsiteY2" fmla="*/ 180975 h 180975"/>
                <a:gd name="connsiteX3" fmla="*/ 0 w 76200"/>
                <a:gd name="connsiteY3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80975">
                  <a:moveTo>
                    <a:pt x="0" y="0"/>
                  </a:moveTo>
                  <a:lnTo>
                    <a:pt x="76200" y="0"/>
                  </a:lnTo>
                  <a:lnTo>
                    <a:pt x="76200" y="180975"/>
                  </a:lnTo>
                  <a:lnTo>
                    <a:pt x="0" y="1809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3E4527C-8D6E-0410-3B20-9F2BE9D3D0CB}"/>
                </a:ext>
              </a:extLst>
            </p:cNvPr>
            <p:cNvSpPr/>
            <p:nvPr/>
          </p:nvSpPr>
          <p:spPr>
            <a:xfrm>
              <a:off x="4591284" y="4272245"/>
              <a:ext cx="76200" cy="114300"/>
            </a:xfrm>
            <a:custGeom>
              <a:avLst/>
              <a:gdLst>
                <a:gd name="connsiteX0" fmla="*/ 0 w 76200"/>
                <a:gd name="connsiteY0" fmla="*/ 0 h 114300"/>
                <a:gd name="connsiteX1" fmla="*/ 76200 w 76200"/>
                <a:gd name="connsiteY1" fmla="*/ 0 h 114300"/>
                <a:gd name="connsiteX2" fmla="*/ 76200 w 76200"/>
                <a:gd name="connsiteY2" fmla="*/ 114300 h 114300"/>
                <a:gd name="connsiteX3" fmla="*/ 0 w 762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14300">
                  <a:moveTo>
                    <a:pt x="0" y="0"/>
                  </a:moveTo>
                  <a:lnTo>
                    <a:pt x="76200" y="0"/>
                  </a:lnTo>
                  <a:lnTo>
                    <a:pt x="762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F8585D80-99E4-B2D6-D813-5674A103382F}"/>
              </a:ext>
            </a:extLst>
          </p:cNvPr>
          <p:cNvGrpSpPr/>
          <p:nvPr/>
        </p:nvGrpSpPr>
        <p:grpSpPr>
          <a:xfrm>
            <a:off x="7912258" y="4327249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E1BCBF9-1C77-0854-F9C2-5E997A430C84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909947E-5B8C-29F8-1AAB-71A95107C1D7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166DCF2-4512-9479-6E36-1350B02A32B8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49C10A-C250-5092-075F-A5B000B29032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97B2A48-B4B3-AE09-EBDF-DC1F23C4DE79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179F513-331D-F9A8-9776-D468D93AC674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E2FD57A-BC12-2B23-6EC9-90E713BA1F0A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5CCBB7E0-02DA-33AF-E17B-A5D338AC1E1B}"/>
              </a:ext>
            </a:extLst>
          </p:cNvPr>
          <p:cNvSpPr/>
          <p:nvPr/>
        </p:nvSpPr>
        <p:spPr>
          <a:xfrm>
            <a:off x="11055777" y="512040"/>
            <a:ext cx="440771" cy="440771"/>
          </a:xfrm>
          <a:prstGeom prst="ellipse">
            <a:avLst/>
          </a:prstGeom>
          <a:noFill/>
          <a:ln w="1524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5D35238-F6AA-4A90-2C4E-7273C66D9924}"/>
              </a:ext>
            </a:extLst>
          </p:cNvPr>
          <p:cNvSpPr/>
          <p:nvPr/>
        </p:nvSpPr>
        <p:spPr>
          <a:xfrm>
            <a:off x="10437668" y="263319"/>
            <a:ext cx="229059" cy="229059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69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617E82-80BA-B9F4-A75C-70E74C393D2B}"/>
              </a:ext>
            </a:extLst>
          </p:cNvPr>
          <p:cNvGrpSpPr/>
          <p:nvPr/>
        </p:nvGrpSpPr>
        <p:grpSpPr>
          <a:xfrm>
            <a:off x="1536609" y="205168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A58AB4-F980-1E1B-F333-FB11A7A16BC3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9275937-81C1-46C7-614E-146922B36CDB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374AA48-F848-E7DE-F928-AE7135431A3C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D7B8321-1D63-0201-6715-F36108504CFA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CE37424-6A4A-C0D2-F079-606F508DFE5D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C96938-BF49-975E-7493-5EBCF34113CD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390A121-7E82-6A25-9DB3-4E726A1B9FF0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E1C7A73-FBFF-32CE-C3A9-5060E768BFC8}"/>
              </a:ext>
            </a:extLst>
          </p:cNvPr>
          <p:cNvCxnSpPr/>
          <p:nvPr/>
        </p:nvCxnSpPr>
        <p:spPr>
          <a:xfrm>
            <a:off x="947738" y="3557807"/>
            <a:ext cx="102616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53F8FD7F-7509-5968-52F8-F17512B96696}"/>
              </a:ext>
            </a:extLst>
          </p:cNvPr>
          <p:cNvSpPr/>
          <p:nvPr/>
        </p:nvSpPr>
        <p:spPr>
          <a:xfrm rot="8100000">
            <a:off x="1453568" y="1884284"/>
            <a:ext cx="1342954" cy="1342954"/>
          </a:xfrm>
          <a:custGeom>
            <a:avLst/>
            <a:gdLst>
              <a:gd name="connsiteX0" fmla="*/ 87832 w 1342954"/>
              <a:gd name="connsiteY0" fmla="*/ 1255122 h 1342954"/>
              <a:gd name="connsiteX1" fmla="*/ 0 w 1342954"/>
              <a:gd name="connsiteY1" fmla="*/ 1043076 h 1342954"/>
              <a:gd name="connsiteX2" fmla="*/ 1 w 1342954"/>
              <a:gd name="connsiteY2" fmla="*/ 1043076 h 1342954"/>
              <a:gd name="connsiteX3" fmla="*/ 299879 w 1342954"/>
              <a:gd name="connsiteY3" fmla="*/ 743198 h 1342954"/>
              <a:gd name="connsiteX4" fmla="*/ 438086 w 1342954"/>
              <a:gd name="connsiteY4" fmla="*/ 743198 h 1342954"/>
              <a:gd name="connsiteX5" fmla="*/ 466803 w 1342954"/>
              <a:gd name="connsiteY5" fmla="*/ 732721 h 1342954"/>
              <a:gd name="connsiteX6" fmla="*/ 682153 w 1342954"/>
              <a:gd name="connsiteY6" fmla="*/ 602208 h 1342954"/>
              <a:gd name="connsiteX7" fmla="*/ 1342954 w 1342954"/>
              <a:gd name="connsiteY7" fmla="*/ 0 h 1342954"/>
              <a:gd name="connsiteX8" fmla="*/ 740747 w 1342954"/>
              <a:gd name="connsiteY8" fmla="*/ 660801 h 1342954"/>
              <a:gd name="connsiteX9" fmla="*/ 610234 w 1342954"/>
              <a:gd name="connsiteY9" fmla="*/ 876152 h 1342954"/>
              <a:gd name="connsiteX10" fmla="*/ 599756 w 1342954"/>
              <a:gd name="connsiteY10" fmla="*/ 904871 h 1342954"/>
              <a:gd name="connsiteX11" fmla="*/ 599756 w 1342954"/>
              <a:gd name="connsiteY11" fmla="*/ 1043076 h 1342954"/>
              <a:gd name="connsiteX12" fmla="*/ 299878 w 1342954"/>
              <a:gd name="connsiteY12" fmla="*/ 1342954 h 1342954"/>
              <a:gd name="connsiteX13" fmla="*/ 87832 w 1342954"/>
              <a:gd name="connsiteY13" fmla="*/ 1255122 h 134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2954" h="1342954">
                <a:moveTo>
                  <a:pt x="87832" y="1255122"/>
                </a:moveTo>
                <a:cubicBezTo>
                  <a:pt x="33565" y="1200855"/>
                  <a:pt x="0" y="1125885"/>
                  <a:pt x="0" y="1043076"/>
                </a:cubicBezTo>
                <a:lnTo>
                  <a:pt x="1" y="1043076"/>
                </a:lnTo>
                <a:cubicBezTo>
                  <a:pt x="1" y="877458"/>
                  <a:pt x="134261" y="743198"/>
                  <a:pt x="299879" y="743198"/>
                </a:cubicBezTo>
                <a:lnTo>
                  <a:pt x="438086" y="743198"/>
                </a:lnTo>
                <a:lnTo>
                  <a:pt x="466803" y="732721"/>
                </a:lnTo>
                <a:cubicBezTo>
                  <a:pt x="526786" y="706713"/>
                  <a:pt x="595620" y="667583"/>
                  <a:pt x="682153" y="602208"/>
                </a:cubicBezTo>
                <a:cubicBezTo>
                  <a:pt x="855220" y="471459"/>
                  <a:pt x="1099087" y="235730"/>
                  <a:pt x="1342954" y="0"/>
                </a:cubicBezTo>
                <a:cubicBezTo>
                  <a:pt x="1107225" y="243867"/>
                  <a:pt x="871496" y="487734"/>
                  <a:pt x="740747" y="660801"/>
                </a:cubicBezTo>
                <a:cubicBezTo>
                  <a:pt x="675372" y="747335"/>
                  <a:pt x="636242" y="816168"/>
                  <a:pt x="610234" y="876152"/>
                </a:cubicBezTo>
                <a:lnTo>
                  <a:pt x="599756" y="904871"/>
                </a:lnTo>
                <a:lnTo>
                  <a:pt x="599756" y="1043076"/>
                </a:lnTo>
                <a:cubicBezTo>
                  <a:pt x="599756" y="1208694"/>
                  <a:pt x="465496" y="1342954"/>
                  <a:pt x="299878" y="1342954"/>
                </a:cubicBezTo>
                <a:cubicBezTo>
                  <a:pt x="217069" y="1342954"/>
                  <a:pt x="142099" y="1309389"/>
                  <a:pt x="87832" y="1255122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1" name="泪滴形 60">
            <a:extLst>
              <a:ext uri="{FF2B5EF4-FFF2-40B4-BE49-F238E27FC236}">
                <a16:creationId xmlns:a16="http://schemas.microsoft.com/office/drawing/2014/main" id="{4CAB23DE-C6E4-9F71-EC1A-33B12DA27779}"/>
              </a:ext>
            </a:extLst>
          </p:cNvPr>
          <p:cNvSpPr/>
          <p:nvPr/>
        </p:nvSpPr>
        <p:spPr>
          <a:xfrm rot="8100000">
            <a:off x="5796123" y="1231061"/>
            <a:ext cx="599755" cy="599755"/>
          </a:xfrm>
          <a:prstGeom prst="teardrop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8B277456-F4C7-7885-A4A7-5391E7912684}"/>
              </a:ext>
            </a:extLst>
          </p:cNvPr>
          <p:cNvSpPr/>
          <p:nvPr/>
        </p:nvSpPr>
        <p:spPr>
          <a:xfrm flipH="1">
            <a:off x="5916463" y="1712481"/>
            <a:ext cx="359074" cy="1845325"/>
          </a:xfrm>
          <a:custGeom>
            <a:avLst/>
            <a:gdLst>
              <a:gd name="connsiteX0" fmla="*/ 972255 w 990600"/>
              <a:gd name="connsiteY0" fmla="*/ 0 h 3568700"/>
              <a:gd name="connsiteX1" fmla="*/ 495300 w 990600"/>
              <a:gd name="connsiteY1" fmla="*/ 0 h 3568700"/>
              <a:gd name="connsiteX2" fmla="*/ 18345 w 990600"/>
              <a:gd name="connsiteY2" fmla="*/ 0 h 3568700"/>
              <a:gd name="connsiteX3" fmla="*/ 0 w 990600"/>
              <a:gd name="connsiteY3" fmla="*/ 12700 h 3568700"/>
              <a:gd name="connsiteX4" fmla="*/ 381000 w 990600"/>
              <a:gd name="connsiteY4" fmla="*/ 1104900 h 3568700"/>
              <a:gd name="connsiteX5" fmla="*/ 495300 w 990600"/>
              <a:gd name="connsiteY5" fmla="*/ 3568700 h 3568700"/>
              <a:gd name="connsiteX6" fmla="*/ 609600 w 990600"/>
              <a:gd name="connsiteY6" fmla="*/ 1104900 h 3568700"/>
              <a:gd name="connsiteX7" fmla="*/ 990600 w 990600"/>
              <a:gd name="connsiteY7" fmla="*/ 12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600" h="3568700">
                <a:moveTo>
                  <a:pt x="972255" y="0"/>
                </a:moveTo>
                <a:lnTo>
                  <a:pt x="495300" y="0"/>
                </a:lnTo>
                <a:lnTo>
                  <a:pt x="18345" y="0"/>
                </a:lnTo>
                <a:lnTo>
                  <a:pt x="0" y="12700"/>
                </a:lnTo>
                <a:cubicBezTo>
                  <a:pt x="149225" y="262466"/>
                  <a:pt x="298450" y="512233"/>
                  <a:pt x="381000" y="1104900"/>
                </a:cubicBezTo>
                <a:cubicBezTo>
                  <a:pt x="463550" y="1697567"/>
                  <a:pt x="479425" y="2633133"/>
                  <a:pt x="495300" y="3568700"/>
                </a:cubicBezTo>
                <a:cubicBezTo>
                  <a:pt x="511175" y="2633133"/>
                  <a:pt x="527050" y="1697567"/>
                  <a:pt x="609600" y="1104900"/>
                </a:cubicBezTo>
                <a:cubicBezTo>
                  <a:pt x="692150" y="512233"/>
                  <a:pt x="841375" y="262466"/>
                  <a:pt x="990600" y="1270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6FD18061-71F1-76FE-A40F-244969EC8535}"/>
              </a:ext>
            </a:extLst>
          </p:cNvPr>
          <p:cNvSpPr/>
          <p:nvPr/>
        </p:nvSpPr>
        <p:spPr>
          <a:xfrm rot="8100000">
            <a:off x="9237893" y="1884284"/>
            <a:ext cx="1342954" cy="1342954"/>
          </a:xfrm>
          <a:custGeom>
            <a:avLst/>
            <a:gdLst>
              <a:gd name="connsiteX0" fmla="*/ 87832 w 1342954"/>
              <a:gd name="connsiteY0" fmla="*/ 1255121 h 1342954"/>
              <a:gd name="connsiteX1" fmla="*/ 0 w 1342954"/>
              <a:gd name="connsiteY1" fmla="*/ 1043076 h 1342954"/>
              <a:gd name="connsiteX2" fmla="*/ 1 w 1342954"/>
              <a:gd name="connsiteY2" fmla="*/ 1043076 h 1342954"/>
              <a:gd name="connsiteX3" fmla="*/ 299879 w 1342954"/>
              <a:gd name="connsiteY3" fmla="*/ 743198 h 1342954"/>
              <a:gd name="connsiteX4" fmla="*/ 438086 w 1342954"/>
              <a:gd name="connsiteY4" fmla="*/ 743198 h 1342954"/>
              <a:gd name="connsiteX5" fmla="*/ 466803 w 1342954"/>
              <a:gd name="connsiteY5" fmla="*/ 732721 h 1342954"/>
              <a:gd name="connsiteX6" fmla="*/ 682153 w 1342954"/>
              <a:gd name="connsiteY6" fmla="*/ 602208 h 1342954"/>
              <a:gd name="connsiteX7" fmla="*/ 1342954 w 1342954"/>
              <a:gd name="connsiteY7" fmla="*/ 0 h 1342954"/>
              <a:gd name="connsiteX8" fmla="*/ 740747 w 1342954"/>
              <a:gd name="connsiteY8" fmla="*/ 660802 h 1342954"/>
              <a:gd name="connsiteX9" fmla="*/ 610234 w 1342954"/>
              <a:gd name="connsiteY9" fmla="*/ 876152 h 1342954"/>
              <a:gd name="connsiteX10" fmla="*/ 599756 w 1342954"/>
              <a:gd name="connsiteY10" fmla="*/ 904870 h 1342954"/>
              <a:gd name="connsiteX11" fmla="*/ 599756 w 1342954"/>
              <a:gd name="connsiteY11" fmla="*/ 1043076 h 1342954"/>
              <a:gd name="connsiteX12" fmla="*/ 299878 w 1342954"/>
              <a:gd name="connsiteY12" fmla="*/ 1342954 h 1342954"/>
              <a:gd name="connsiteX13" fmla="*/ 87832 w 1342954"/>
              <a:gd name="connsiteY13" fmla="*/ 1255121 h 134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2954" h="1342954">
                <a:moveTo>
                  <a:pt x="87832" y="1255121"/>
                </a:moveTo>
                <a:cubicBezTo>
                  <a:pt x="33565" y="1200855"/>
                  <a:pt x="0" y="1125885"/>
                  <a:pt x="0" y="1043076"/>
                </a:cubicBezTo>
                <a:lnTo>
                  <a:pt x="1" y="1043076"/>
                </a:lnTo>
                <a:cubicBezTo>
                  <a:pt x="1" y="877458"/>
                  <a:pt x="134261" y="743198"/>
                  <a:pt x="299879" y="743198"/>
                </a:cubicBezTo>
                <a:lnTo>
                  <a:pt x="438086" y="743198"/>
                </a:lnTo>
                <a:lnTo>
                  <a:pt x="466803" y="732721"/>
                </a:lnTo>
                <a:cubicBezTo>
                  <a:pt x="526787" y="706713"/>
                  <a:pt x="595620" y="667583"/>
                  <a:pt x="682153" y="602208"/>
                </a:cubicBezTo>
                <a:cubicBezTo>
                  <a:pt x="855220" y="471458"/>
                  <a:pt x="1099088" y="235730"/>
                  <a:pt x="1342954" y="0"/>
                </a:cubicBezTo>
                <a:cubicBezTo>
                  <a:pt x="1107225" y="243867"/>
                  <a:pt x="871496" y="487735"/>
                  <a:pt x="740747" y="660802"/>
                </a:cubicBezTo>
                <a:cubicBezTo>
                  <a:pt x="675372" y="747335"/>
                  <a:pt x="636241" y="816168"/>
                  <a:pt x="610234" y="876152"/>
                </a:cubicBezTo>
                <a:lnTo>
                  <a:pt x="599756" y="904870"/>
                </a:lnTo>
                <a:lnTo>
                  <a:pt x="599756" y="1043076"/>
                </a:lnTo>
                <a:cubicBezTo>
                  <a:pt x="599756" y="1208694"/>
                  <a:pt x="465496" y="1342954"/>
                  <a:pt x="299878" y="1342954"/>
                </a:cubicBezTo>
                <a:cubicBezTo>
                  <a:pt x="217069" y="1342954"/>
                  <a:pt x="142099" y="1309389"/>
                  <a:pt x="87832" y="1255121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4A78FC05-367A-77D6-E018-B531832E9636}"/>
              </a:ext>
            </a:extLst>
          </p:cNvPr>
          <p:cNvSpPr/>
          <p:nvPr/>
        </p:nvSpPr>
        <p:spPr>
          <a:xfrm rot="18900000">
            <a:off x="2996033" y="3962804"/>
            <a:ext cx="1342954" cy="1342954"/>
          </a:xfrm>
          <a:custGeom>
            <a:avLst/>
            <a:gdLst>
              <a:gd name="connsiteX0" fmla="*/ 1342954 w 1342954"/>
              <a:gd name="connsiteY0" fmla="*/ 0 h 1342954"/>
              <a:gd name="connsiteX1" fmla="*/ 740746 w 1342954"/>
              <a:gd name="connsiteY1" fmla="*/ 660801 h 1342954"/>
              <a:gd name="connsiteX2" fmla="*/ 610234 w 1342954"/>
              <a:gd name="connsiteY2" fmla="*/ 876152 h 1342954"/>
              <a:gd name="connsiteX3" fmla="*/ 599756 w 1342954"/>
              <a:gd name="connsiteY3" fmla="*/ 904870 h 1342954"/>
              <a:gd name="connsiteX4" fmla="*/ 599756 w 1342954"/>
              <a:gd name="connsiteY4" fmla="*/ 1043076 h 1342954"/>
              <a:gd name="connsiteX5" fmla="*/ 299878 w 1342954"/>
              <a:gd name="connsiteY5" fmla="*/ 1342954 h 1342954"/>
              <a:gd name="connsiteX6" fmla="*/ 0 w 1342954"/>
              <a:gd name="connsiteY6" fmla="*/ 1043076 h 1342954"/>
              <a:gd name="connsiteX7" fmla="*/ 1 w 1342954"/>
              <a:gd name="connsiteY7" fmla="*/ 1043076 h 1342954"/>
              <a:gd name="connsiteX8" fmla="*/ 299879 w 1342954"/>
              <a:gd name="connsiteY8" fmla="*/ 743198 h 1342954"/>
              <a:gd name="connsiteX9" fmla="*/ 438087 w 1342954"/>
              <a:gd name="connsiteY9" fmla="*/ 743198 h 1342954"/>
              <a:gd name="connsiteX10" fmla="*/ 466803 w 1342954"/>
              <a:gd name="connsiteY10" fmla="*/ 732721 h 1342954"/>
              <a:gd name="connsiteX11" fmla="*/ 682154 w 1342954"/>
              <a:gd name="connsiteY11" fmla="*/ 602208 h 1342954"/>
              <a:gd name="connsiteX12" fmla="*/ 1342954 w 1342954"/>
              <a:gd name="connsiteY12" fmla="*/ 0 h 134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42954" h="1342954">
                <a:moveTo>
                  <a:pt x="1342954" y="0"/>
                </a:moveTo>
                <a:cubicBezTo>
                  <a:pt x="1107225" y="243868"/>
                  <a:pt x="871496" y="487734"/>
                  <a:pt x="740746" y="660801"/>
                </a:cubicBezTo>
                <a:cubicBezTo>
                  <a:pt x="675372" y="747335"/>
                  <a:pt x="636242" y="816168"/>
                  <a:pt x="610234" y="876152"/>
                </a:cubicBezTo>
                <a:lnTo>
                  <a:pt x="599756" y="904870"/>
                </a:lnTo>
                <a:lnTo>
                  <a:pt x="599756" y="1043076"/>
                </a:lnTo>
                <a:cubicBezTo>
                  <a:pt x="599756" y="1208694"/>
                  <a:pt x="465496" y="1342954"/>
                  <a:pt x="299878" y="1342954"/>
                </a:cubicBezTo>
                <a:cubicBezTo>
                  <a:pt x="134260" y="1342954"/>
                  <a:pt x="0" y="1208694"/>
                  <a:pt x="0" y="1043076"/>
                </a:cubicBezTo>
                <a:lnTo>
                  <a:pt x="1" y="1043076"/>
                </a:lnTo>
                <a:cubicBezTo>
                  <a:pt x="1" y="877458"/>
                  <a:pt x="134261" y="743198"/>
                  <a:pt x="299879" y="743198"/>
                </a:cubicBezTo>
                <a:lnTo>
                  <a:pt x="438087" y="743198"/>
                </a:lnTo>
                <a:lnTo>
                  <a:pt x="466803" y="732721"/>
                </a:lnTo>
                <a:cubicBezTo>
                  <a:pt x="526787" y="706713"/>
                  <a:pt x="595620" y="667583"/>
                  <a:pt x="682154" y="602208"/>
                </a:cubicBezTo>
                <a:cubicBezTo>
                  <a:pt x="855221" y="471458"/>
                  <a:pt x="1099087" y="235729"/>
                  <a:pt x="1342954" y="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C08E8D0D-A958-86CA-27BA-CDFFBB7CFBD2}"/>
              </a:ext>
            </a:extLst>
          </p:cNvPr>
          <p:cNvSpPr/>
          <p:nvPr/>
        </p:nvSpPr>
        <p:spPr>
          <a:xfrm rot="10800000" flipH="1">
            <a:off x="7993423" y="3684670"/>
            <a:ext cx="599754" cy="1775010"/>
          </a:xfrm>
          <a:custGeom>
            <a:avLst/>
            <a:gdLst>
              <a:gd name="connsiteX0" fmla="*/ 299877 w 599754"/>
              <a:gd name="connsiteY0" fmla="*/ 1775010 h 1775010"/>
              <a:gd name="connsiteX1" fmla="*/ 341309 w 599754"/>
              <a:gd name="connsiteY1" fmla="*/ 881928 h 1775010"/>
              <a:gd name="connsiteX2" fmla="*/ 401298 w 599754"/>
              <a:gd name="connsiteY2" fmla="*/ 637366 h 1775010"/>
              <a:gd name="connsiteX3" fmla="*/ 414196 w 599754"/>
              <a:gd name="connsiteY3" fmla="*/ 609650 h 1775010"/>
              <a:gd name="connsiteX4" fmla="*/ 511922 w 599754"/>
              <a:gd name="connsiteY4" fmla="*/ 511924 h 1775010"/>
              <a:gd name="connsiteX5" fmla="*/ 511922 w 599754"/>
              <a:gd name="connsiteY5" fmla="*/ 87832 h 1775010"/>
              <a:gd name="connsiteX6" fmla="*/ 87830 w 599754"/>
              <a:gd name="connsiteY6" fmla="*/ 87832 h 1775010"/>
              <a:gd name="connsiteX7" fmla="*/ 87831 w 599754"/>
              <a:gd name="connsiteY7" fmla="*/ 87832 h 1775010"/>
              <a:gd name="connsiteX8" fmla="*/ 87831 w 599754"/>
              <a:gd name="connsiteY8" fmla="*/ 511925 h 1775010"/>
              <a:gd name="connsiteX9" fmla="*/ 185559 w 599754"/>
              <a:gd name="connsiteY9" fmla="*/ 609652 h 1775010"/>
              <a:gd name="connsiteX10" fmla="*/ 198456 w 599754"/>
              <a:gd name="connsiteY10" fmla="*/ 637366 h 1775010"/>
              <a:gd name="connsiteX11" fmla="*/ 258446 w 599754"/>
              <a:gd name="connsiteY11" fmla="*/ 881928 h 1775010"/>
              <a:gd name="connsiteX12" fmla="*/ 299877 w 599754"/>
              <a:gd name="connsiteY12" fmla="*/ 1775010 h 177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54" h="1775010">
                <a:moveTo>
                  <a:pt x="299877" y="1775010"/>
                </a:moveTo>
                <a:cubicBezTo>
                  <a:pt x="305632" y="1435884"/>
                  <a:pt x="311386" y="1096759"/>
                  <a:pt x="341309" y="881928"/>
                </a:cubicBezTo>
                <a:cubicBezTo>
                  <a:pt x="356270" y="774513"/>
                  <a:pt x="377274" y="698171"/>
                  <a:pt x="401298" y="637366"/>
                </a:cubicBezTo>
                <a:lnTo>
                  <a:pt x="414196" y="609650"/>
                </a:lnTo>
                <a:lnTo>
                  <a:pt x="511922" y="511924"/>
                </a:lnTo>
                <a:cubicBezTo>
                  <a:pt x="629032" y="394814"/>
                  <a:pt x="629032" y="204941"/>
                  <a:pt x="511922" y="87832"/>
                </a:cubicBezTo>
                <a:cubicBezTo>
                  <a:pt x="394813" y="-29278"/>
                  <a:pt x="204941" y="-29278"/>
                  <a:pt x="87830" y="87832"/>
                </a:cubicBezTo>
                <a:lnTo>
                  <a:pt x="87831" y="87832"/>
                </a:lnTo>
                <a:cubicBezTo>
                  <a:pt x="-29278" y="204942"/>
                  <a:pt x="-29278" y="394814"/>
                  <a:pt x="87831" y="511925"/>
                </a:cubicBezTo>
                <a:lnTo>
                  <a:pt x="185559" y="609652"/>
                </a:lnTo>
                <a:lnTo>
                  <a:pt x="198456" y="637366"/>
                </a:lnTo>
                <a:cubicBezTo>
                  <a:pt x="222481" y="698171"/>
                  <a:pt x="243484" y="774513"/>
                  <a:pt x="258446" y="881928"/>
                </a:cubicBezTo>
                <a:cubicBezTo>
                  <a:pt x="288368" y="1096759"/>
                  <a:pt x="294123" y="1435884"/>
                  <a:pt x="299877" y="1775010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C760CC3-3DFA-1AA4-A366-D8ACF077EF37}"/>
              </a:ext>
            </a:extLst>
          </p:cNvPr>
          <p:cNvSpPr txBox="1"/>
          <p:nvPr/>
        </p:nvSpPr>
        <p:spPr>
          <a:xfrm>
            <a:off x="1904472" y="18449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C9ADFD7-038C-1BBB-D827-7DFC90765AE7}"/>
              </a:ext>
            </a:extLst>
          </p:cNvPr>
          <p:cNvSpPr txBox="1"/>
          <p:nvPr/>
        </p:nvSpPr>
        <p:spPr>
          <a:xfrm>
            <a:off x="5875427" y="13169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D25A25D-AD1A-99DE-D9A7-0DB98E0DBB4B}"/>
              </a:ext>
            </a:extLst>
          </p:cNvPr>
          <p:cNvSpPr txBox="1"/>
          <p:nvPr/>
        </p:nvSpPr>
        <p:spPr>
          <a:xfrm>
            <a:off x="9688797" y="18449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6EDCA5D-FCB5-806E-4BE2-D93F33F6E97B}"/>
              </a:ext>
            </a:extLst>
          </p:cNvPr>
          <p:cNvSpPr txBox="1"/>
          <p:nvPr/>
        </p:nvSpPr>
        <p:spPr>
          <a:xfrm>
            <a:off x="3446937" y="497591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7689DCB-6463-6447-6BB0-D00E3B237299}"/>
              </a:ext>
            </a:extLst>
          </p:cNvPr>
          <p:cNvSpPr txBox="1"/>
          <p:nvPr/>
        </p:nvSpPr>
        <p:spPr>
          <a:xfrm>
            <a:off x="8072727" y="497591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05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A4D53A6-C3C9-EA95-6714-278A23406323}"/>
              </a:ext>
            </a:extLst>
          </p:cNvPr>
          <p:cNvGrpSpPr/>
          <p:nvPr/>
        </p:nvGrpSpPr>
        <p:grpSpPr>
          <a:xfrm>
            <a:off x="2390481" y="2423669"/>
            <a:ext cx="2628061" cy="798380"/>
            <a:chOff x="-129994" y="1924676"/>
            <a:chExt cx="2628061" cy="79838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12CA96FB-7698-011D-5CD6-8D0C6157A1B2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C6F0EB9-8939-187A-83C7-F200E44BEC3D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DBEEFB5-DBF1-3DA1-FC6E-A0C248E2C06C}"/>
              </a:ext>
            </a:extLst>
          </p:cNvPr>
          <p:cNvGrpSpPr/>
          <p:nvPr/>
        </p:nvGrpSpPr>
        <p:grpSpPr>
          <a:xfrm>
            <a:off x="6979269" y="2423669"/>
            <a:ext cx="2628061" cy="798380"/>
            <a:chOff x="-129994" y="1924676"/>
            <a:chExt cx="2628061" cy="79838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78E25015-EFEB-94BC-6A53-3EC91EFBCF60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67CF35C-DCFB-7985-3A3A-E469E0061FA5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F8BF92E7-6A3F-5AA4-48FB-3C1E76694DDF}"/>
              </a:ext>
            </a:extLst>
          </p:cNvPr>
          <p:cNvGrpSpPr/>
          <p:nvPr/>
        </p:nvGrpSpPr>
        <p:grpSpPr>
          <a:xfrm>
            <a:off x="811014" y="3877553"/>
            <a:ext cx="2628061" cy="798380"/>
            <a:chOff x="-129994" y="1924676"/>
            <a:chExt cx="2628061" cy="798380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3D91B74-9479-AA47-F0DA-A760C84E8A86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8117991-EF58-04D5-37BD-3E03F3016A61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6E1184-4729-C5DB-D4F0-CCB595113F8A}"/>
              </a:ext>
            </a:extLst>
          </p:cNvPr>
          <p:cNvGrpSpPr/>
          <p:nvPr/>
        </p:nvGrpSpPr>
        <p:grpSpPr>
          <a:xfrm>
            <a:off x="4781969" y="3877553"/>
            <a:ext cx="2628061" cy="798380"/>
            <a:chOff x="-129994" y="1924676"/>
            <a:chExt cx="2628061" cy="798380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950C8E6-3AD5-9FAC-5111-0D3AD23B1BB0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3BA8295-12C3-AF11-80DF-7A194BAF006F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4A8E1AE-6DC6-2893-03CF-61D4D66AEF85}"/>
              </a:ext>
            </a:extLst>
          </p:cNvPr>
          <p:cNvGrpSpPr/>
          <p:nvPr/>
        </p:nvGrpSpPr>
        <p:grpSpPr>
          <a:xfrm>
            <a:off x="8595339" y="3877553"/>
            <a:ext cx="2628061" cy="798380"/>
            <a:chOff x="-129994" y="1924676"/>
            <a:chExt cx="2628061" cy="79838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602D87B-DD72-0AC4-230A-6E346CEA7B87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652772F-6D98-A8AF-E66B-7A753C4CEE59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3768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617E82-80BA-B9F4-A75C-70E74C393D2B}"/>
              </a:ext>
            </a:extLst>
          </p:cNvPr>
          <p:cNvGrpSpPr/>
          <p:nvPr/>
        </p:nvGrpSpPr>
        <p:grpSpPr>
          <a:xfrm>
            <a:off x="1536609" y="205168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A58AB4-F980-1E1B-F333-FB11A7A16BC3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9275937-81C1-46C7-614E-146922B36CDB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374AA48-F848-E7DE-F928-AE7135431A3C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D7B8321-1D63-0201-6715-F36108504CFA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CE37424-6A4A-C0D2-F079-606F508DFE5D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C96938-BF49-975E-7493-5EBCF34113CD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390A121-7E82-6A25-9DB3-4E726A1B9FF0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图形 2">
            <a:extLst>
              <a:ext uri="{FF2B5EF4-FFF2-40B4-BE49-F238E27FC236}">
                <a16:creationId xmlns:a16="http://schemas.microsoft.com/office/drawing/2014/main" id="{2832B8F2-2193-4A42-68A1-92D95CAF6173}"/>
              </a:ext>
            </a:extLst>
          </p:cNvPr>
          <p:cNvSpPr/>
          <p:nvPr/>
        </p:nvSpPr>
        <p:spPr>
          <a:xfrm>
            <a:off x="1503803" y="1812281"/>
            <a:ext cx="1773356" cy="1896118"/>
          </a:xfrm>
          <a:custGeom>
            <a:avLst/>
            <a:gdLst>
              <a:gd name="connsiteX0" fmla="*/ 1746464 w 5900915"/>
              <a:gd name="connsiteY0" fmla="*/ -47 h 6309410"/>
              <a:gd name="connsiteX1" fmla="*/ 1715508 w 5900915"/>
              <a:gd name="connsiteY1" fmla="*/ 24956 h 6309410"/>
              <a:gd name="connsiteX2" fmla="*/ 1746464 w 5900915"/>
              <a:gd name="connsiteY2" fmla="*/ -47 h 6309410"/>
              <a:gd name="connsiteX3" fmla="*/ 4154479 w 5900915"/>
              <a:gd name="connsiteY3" fmla="*/ -47 h 6309410"/>
              <a:gd name="connsiteX4" fmla="*/ 4185436 w 5900915"/>
              <a:gd name="connsiteY4" fmla="*/ 24956 h 6309410"/>
              <a:gd name="connsiteX5" fmla="*/ 4154479 w 5900915"/>
              <a:gd name="connsiteY5" fmla="*/ -47 h 6309410"/>
              <a:gd name="connsiteX6" fmla="*/ 1713698 w 5900915"/>
              <a:gd name="connsiteY6" fmla="*/ 26445 h 6309410"/>
              <a:gd name="connsiteX7" fmla="*/ 1032365 w 5900915"/>
              <a:gd name="connsiteY7" fmla="*/ 599135 h 6309410"/>
              <a:gd name="connsiteX8" fmla="*/ 1713698 w 5900915"/>
              <a:gd name="connsiteY8" fmla="*/ 26445 h 6309410"/>
              <a:gd name="connsiteX9" fmla="*/ 4186960 w 5900915"/>
              <a:gd name="connsiteY9" fmla="*/ 26445 h 6309410"/>
              <a:gd name="connsiteX10" fmla="*/ 4868597 w 5900915"/>
              <a:gd name="connsiteY10" fmla="*/ 599135 h 6309410"/>
              <a:gd name="connsiteX11" fmla="*/ 4186960 w 5900915"/>
              <a:gd name="connsiteY11" fmla="*/ 26445 h 6309410"/>
              <a:gd name="connsiteX12" fmla="*/ 968367 w 5900915"/>
              <a:gd name="connsiteY12" fmla="*/ 309814 h 6309410"/>
              <a:gd name="connsiteX13" fmla="*/ 752264 w 5900915"/>
              <a:gd name="connsiteY13" fmla="*/ 885486 h 6309410"/>
              <a:gd name="connsiteX14" fmla="*/ 968367 w 5900915"/>
              <a:gd name="connsiteY14" fmla="*/ 309814 h 6309410"/>
              <a:gd name="connsiteX15" fmla="*/ 4932291 w 5900915"/>
              <a:gd name="connsiteY15" fmla="*/ 309814 h 6309410"/>
              <a:gd name="connsiteX16" fmla="*/ 5148690 w 5900915"/>
              <a:gd name="connsiteY16" fmla="*/ 885486 h 6309410"/>
              <a:gd name="connsiteX17" fmla="*/ 4932291 w 5900915"/>
              <a:gd name="connsiteY17" fmla="*/ 309814 h 6309410"/>
              <a:gd name="connsiteX18" fmla="*/ 666901 w 5900915"/>
              <a:gd name="connsiteY18" fmla="*/ 640512 h 6309410"/>
              <a:gd name="connsiteX19" fmla="*/ 529683 w 5900915"/>
              <a:gd name="connsiteY19" fmla="*/ 1309939 h 6309410"/>
              <a:gd name="connsiteX20" fmla="*/ 666901 w 5900915"/>
              <a:gd name="connsiteY20" fmla="*/ 640512 h 6309410"/>
              <a:gd name="connsiteX21" fmla="*/ 5233852 w 5900915"/>
              <a:gd name="connsiteY21" fmla="*/ 640512 h 6309410"/>
              <a:gd name="connsiteX22" fmla="*/ 5371070 w 5900915"/>
              <a:gd name="connsiteY22" fmla="*/ 1309939 h 6309410"/>
              <a:gd name="connsiteX23" fmla="*/ 5233852 w 5900915"/>
              <a:gd name="connsiteY23" fmla="*/ 640512 h 6309410"/>
              <a:gd name="connsiteX24" fmla="*/ 1302123 w 5900915"/>
              <a:gd name="connsiteY24" fmla="*/ 671766 h 6309410"/>
              <a:gd name="connsiteX25" fmla="*/ 1001790 w 5900915"/>
              <a:gd name="connsiteY25" fmla="*/ 719690 h 6309410"/>
              <a:gd name="connsiteX26" fmla="*/ 844628 w 5900915"/>
              <a:gd name="connsiteY26" fmla="*/ 842914 h 6309410"/>
              <a:gd name="connsiteX27" fmla="*/ 1302123 w 5900915"/>
              <a:gd name="connsiteY27" fmla="*/ 671760 h 6309410"/>
              <a:gd name="connsiteX28" fmla="*/ 4599011 w 5900915"/>
              <a:gd name="connsiteY28" fmla="*/ 671766 h 6309410"/>
              <a:gd name="connsiteX29" fmla="*/ 5056507 w 5900915"/>
              <a:gd name="connsiteY29" fmla="*/ 842921 h 6309410"/>
              <a:gd name="connsiteX30" fmla="*/ 4899049 w 5900915"/>
              <a:gd name="connsiteY30" fmla="*/ 719696 h 6309410"/>
              <a:gd name="connsiteX31" fmla="*/ 4599011 w 5900915"/>
              <a:gd name="connsiteY31" fmla="*/ 671773 h 6309410"/>
              <a:gd name="connsiteX32" fmla="*/ 1095907 w 5900915"/>
              <a:gd name="connsiteY32" fmla="*/ 979538 h 6309410"/>
              <a:gd name="connsiteX33" fmla="*/ 801222 w 5900915"/>
              <a:gd name="connsiteY33" fmla="*/ 1073002 h 6309410"/>
              <a:gd name="connsiteX34" fmla="*/ 623524 w 5900915"/>
              <a:gd name="connsiteY34" fmla="*/ 1247129 h 6309410"/>
              <a:gd name="connsiteX35" fmla="*/ 1095907 w 5900915"/>
              <a:gd name="connsiteY35" fmla="*/ 979533 h 6309410"/>
              <a:gd name="connsiteX36" fmla="*/ 4805037 w 5900915"/>
              <a:gd name="connsiteY36" fmla="*/ 979538 h 6309410"/>
              <a:gd name="connsiteX37" fmla="*/ 5277420 w 5900915"/>
              <a:gd name="connsiteY37" fmla="*/ 1247134 h 6309410"/>
              <a:gd name="connsiteX38" fmla="*/ 5099722 w 5900915"/>
              <a:gd name="connsiteY38" fmla="*/ 1073007 h 6309410"/>
              <a:gd name="connsiteX39" fmla="*/ 4805037 w 5900915"/>
              <a:gd name="connsiteY39" fmla="*/ 979543 h 6309410"/>
              <a:gd name="connsiteX40" fmla="*/ 387247 w 5900915"/>
              <a:gd name="connsiteY40" fmla="*/ 1062287 h 6309410"/>
              <a:gd name="connsiteX41" fmla="*/ 366112 w 5900915"/>
              <a:gd name="connsiteY41" fmla="*/ 1821305 h 6309410"/>
              <a:gd name="connsiteX42" fmla="*/ 387247 w 5900915"/>
              <a:gd name="connsiteY42" fmla="*/ 1062287 h 6309410"/>
              <a:gd name="connsiteX43" fmla="*/ 5514078 w 5900915"/>
              <a:gd name="connsiteY43" fmla="*/ 1062287 h 6309410"/>
              <a:gd name="connsiteX44" fmla="*/ 5535211 w 5900915"/>
              <a:gd name="connsiteY44" fmla="*/ 1821315 h 6309410"/>
              <a:gd name="connsiteX45" fmla="*/ 5514078 w 5900915"/>
              <a:gd name="connsiteY45" fmla="*/ 1062287 h 6309410"/>
              <a:gd name="connsiteX46" fmla="*/ 921790 w 5900915"/>
              <a:gd name="connsiteY46" fmla="*/ 1350123 h 6309410"/>
              <a:gd name="connsiteX47" fmla="*/ 456550 w 5900915"/>
              <a:gd name="connsiteY47" fmla="*/ 1734399 h 6309410"/>
              <a:gd name="connsiteX48" fmla="*/ 921790 w 5900915"/>
              <a:gd name="connsiteY48" fmla="*/ 1350123 h 6309410"/>
              <a:gd name="connsiteX49" fmla="*/ 4979154 w 5900915"/>
              <a:gd name="connsiteY49" fmla="*/ 1350123 h 6309410"/>
              <a:gd name="connsiteX50" fmla="*/ 5444393 w 5900915"/>
              <a:gd name="connsiteY50" fmla="*/ 1734399 h 6309410"/>
              <a:gd name="connsiteX51" fmla="*/ 4979154 w 5900915"/>
              <a:gd name="connsiteY51" fmla="*/ 1350123 h 6309410"/>
              <a:gd name="connsiteX52" fmla="*/ 162457 w 5900915"/>
              <a:gd name="connsiteY52" fmla="*/ 1577827 h 6309410"/>
              <a:gd name="connsiteX53" fmla="*/ 300569 w 5900915"/>
              <a:gd name="connsiteY53" fmla="*/ 2409779 h 6309410"/>
              <a:gd name="connsiteX54" fmla="*/ 162457 w 5900915"/>
              <a:gd name="connsiteY54" fmla="*/ 1577827 h 6309410"/>
              <a:gd name="connsiteX55" fmla="*/ 5738773 w 5900915"/>
              <a:gd name="connsiteY55" fmla="*/ 1577827 h 6309410"/>
              <a:gd name="connsiteX56" fmla="*/ 5600660 w 5900915"/>
              <a:gd name="connsiteY56" fmla="*/ 2409779 h 6309410"/>
              <a:gd name="connsiteX57" fmla="*/ 5738773 w 5900915"/>
              <a:gd name="connsiteY57" fmla="*/ 1577827 h 6309410"/>
              <a:gd name="connsiteX58" fmla="*/ 807204 w 5900915"/>
              <a:gd name="connsiteY58" fmla="*/ 1778443 h 6309410"/>
              <a:gd name="connsiteX59" fmla="*/ 380960 w 5900915"/>
              <a:gd name="connsiteY59" fmla="*/ 2296069 h 6309410"/>
              <a:gd name="connsiteX60" fmla="*/ 807204 w 5900915"/>
              <a:gd name="connsiteY60" fmla="*/ 1778443 h 6309410"/>
              <a:gd name="connsiteX61" fmla="*/ 5094025 w 5900915"/>
              <a:gd name="connsiteY61" fmla="*/ 1778443 h 6309410"/>
              <a:gd name="connsiteX62" fmla="*/ 5520269 w 5900915"/>
              <a:gd name="connsiteY62" fmla="*/ 2296069 h 6309410"/>
              <a:gd name="connsiteX63" fmla="*/ 5094025 w 5900915"/>
              <a:gd name="connsiteY63" fmla="*/ 1778443 h 6309410"/>
              <a:gd name="connsiteX64" fmla="*/ 20725 w 5900915"/>
              <a:gd name="connsiteY64" fmla="*/ 2176407 h 6309410"/>
              <a:gd name="connsiteX65" fmla="*/ 363034 w 5900915"/>
              <a:gd name="connsiteY65" fmla="*/ 3048840 h 6309410"/>
              <a:gd name="connsiteX66" fmla="*/ 20725 w 5900915"/>
              <a:gd name="connsiteY66" fmla="*/ 2176407 h 6309410"/>
              <a:gd name="connsiteX67" fmla="*/ 5880124 w 5900915"/>
              <a:gd name="connsiteY67" fmla="*/ 2176407 h 6309410"/>
              <a:gd name="connsiteX68" fmla="*/ 5538119 w 5900915"/>
              <a:gd name="connsiteY68" fmla="*/ 3048840 h 6309410"/>
              <a:gd name="connsiteX69" fmla="*/ 5880124 w 5900915"/>
              <a:gd name="connsiteY69" fmla="*/ 2176407 h 6309410"/>
              <a:gd name="connsiteX70" fmla="*/ 767866 w 5900915"/>
              <a:gd name="connsiteY70" fmla="*/ 2245761 h 6309410"/>
              <a:gd name="connsiteX71" fmla="*/ 424070 w 5900915"/>
              <a:gd name="connsiteY71" fmla="*/ 2906558 h 6309410"/>
              <a:gd name="connsiteX72" fmla="*/ 767866 w 5900915"/>
              <a:gd name="connsiteY72" fmla="*/ 2245761 h 6309410"/>
              <a:gd name="connsiteX73" fmla="*/ 5133268 w 5900915"/>
              <a:gd name="connsiteY73" fmla="*/ 2245761 h 6309410"/>
              <a:gd name="connsiteX74" fmla="*/ 5477064 w 5900915"/>
              <a:gd name="connsiteY74" fmla="*/ 2906558 h 6309410"/>
              <a:gd name="connsiteX75" fmla="*/ 5133268 w 5900915"/>
              <a:gd name="connsiteY75" fmla="*/ 2245761 h 6309410"/>
              <a:gd name="connsiteX76" fmla="*/ 835398 w 5900915"/>
              <a:gd name="connsiteY76" fmla="*/ 2780352 h 6309410"/>
              <a:gd name="connsiteX77" fmla="*/ 642517 w 5900915"/>
              <a:gd name="connsiteY77" fmla="*/ 3585510 h 6309410"/>
              <a:gd name="connsiteX78" fmla="*/ 835398 w 5900915"/>
              <a:gd name="connsiteY78" fmla="*/ 2780352 h 6309410"/>
              <a:gd name="connsiteX79" fmla="*/ 5065641 w 5900915"/>
              <a:gd name="connsiteY79" fmla="*/ 2780352 h 6309410"/>
              <a:gd name="connsiteX80" fmla="*/ 5258522 w 5900915"/>
              <a:gd name="connsiteY80" fmla="*/ 3585510 h 6309410"/>
              <a:gd name="connsiteX81" fmla="*/ 5065641 w 5900915"/>
              <a:gd name="connsiteY81" fmla="*/ 2780352 h 6309410"/>
              <a:gd name="connsiteX82" fmla="*/ 11485 w 5900915"/>
              <a:gd name="connsiteY82" fmla="*/ 2906558 h 6309410"/>
              <a:gd name="connsiteX83" fmla="*/ 614837 w 5900915"/>
              <a:gd name="connsiteY83" fmla="*/ 3755178 h 6309410"/>
              <a:gd name="connsiteX84" fmla="*/ 11485 w 5900915"/>
              <a:gd name="connsiteY84" fmla="*/ 2906558 h 6309410"/>
              <a:gd name="connsiteX85" fmla="*/ 5889554 w 5900915"/>
              <a:gd name="connsiteY85" fmla="*/ 2906558 h 6309410"/>
              <a:gd name="connsiteX86" fmla="*/ 5285907 w 5900915"/>
              <a:gd name="connsiteY86" fmla="*/ 3755178 h 6309410"/>
              <a:gd name="connsiteX87" fmla="*/ 5889554 w 5900915"/>
              <a:gd name="connsiteY87" fmla="*/ 2906558 h 6309410"/>
              <a:gd name="connsiteX88" fmla="*/ 1041328 w 5900915"/>
              <a:gd name="connsiteY88" fmla="*/ 3295892 h 6309410"/>
              <a:gd name="connsiteX89" fmla="*/ 1065736 w 5900915"/>
              <a:gd name="connsiteY89" fmla="*/ 4215055 h 6309410"/>
              <a:gd name="connsiteX90" fmla="*/ 1041328 w 5900915"/>
              <a:gd name="connsiteY90" fmla="*/ 3295892 h 6309410"/>
              <a:gd name="connsiteX91" fmla="*/ 4859615 w 5900915"/>
              <a:gd name="connsiteY91" fmla="*/ 3295892 h 6309410"/>
              <a:gd name="connsiteX92" fmla="*/ 4834910 w 5900915"/>
              <a:gd name="connsiteY92" fmla="*/ 4215055 h 6309410"/>
              <a:gd name="connsiteX93" fmla="*/ 4859615 w 5900915"/>
              <a:gd name="connsiteY93" fmla="*/ 3295892 h 6309410"/>
              <a:gd name="connsiteX94" fmla="*/ 192937 w 5900915"/>
              <a:gd name="connsiteY94" fmla="*/ 3667663 h 6309410"/>
              <a:gd name="connsiteX95" fmla="*/ 1084715 w 5900915"/>
              <a:gd name="connsiteY95" fmla="*/ 4404955 h 6309410"/>
              <a:gd name="connsiteX96" fmla="*/ 192937 w 5900915"/>
              <a:gd name="connsiteY96" fmla="*/ 3667663 h 6309410"/>
              <a:gd name="connsiteX97" fmla="*/ 5707626 w 5900915"/>
              <a:gd name="connsiteY97" fmla="*/ 3667663 h 6309410"/>
              <a:gd name="connsiteX98" fmla="*/ 4816143 w 5900915"/>
              <a:gd name="connsiteY98" fmla="*/ 4404955 h 6309410"/>
              <a:gd name="connsiteX99" fmla="*/ 5707626 w 5900915"/>
              <a:gd name="connsiteY99" fmla="*/ 3667663 h 6309410"/>
              <a:gd name="connsiteX100" fmla="*/ 1390420 w 5900915"/>
              <a:gd name="connsiteY100" fmla="*/ 3763808 h 6309410"/>
              <a:gd name="connsiteX101" fmla="*/ 1698191 w 5900915"/>
              <a:gd name="connsiteY101" fmla="*/ 4738311 h 6309410"/>
              <a:gd name="connsiteX102" fmla="*/ 1390420 w 5900915"/>
              <a:gd name="connsiteY102" fmla="*/ 3763808 h 6309410"/>
              <a:gd name="connsiteX103" fmla="*/ 4510143 w 5900915"/>
              <a:gd name="connsiteY103" fmla="*/ 3763808 h 6309410"/>
              <a:gd name="connsiteX104" fmla="*/ 4202362 w 5900915"/>
              <a:gd name="connsiteY104" fmla="*/ 4738311 h 6309410"/>
              <a:gd name="connsiteX105" fmla="*/ 4510143 w 5900915"/>
              <a:gd name="connsiteY105" fmla="*/ 3763808 h 6309410"/>
              <a:gd name="connsiteX106" fmla="*/ 1871146 w 5900915"/>
              <a:gd name="connsiteY106" fmla="*/ 4137074 h 6309410"/>
              <a:gd name="connsiteX107" fmla="*/ 2514674 w 5900915"/>
              <a:gd name="connsiteY107" fmla="*/ 5072610 h 6309410"/>
              <a:gd name="connsiteX108" fmla="*/ 1871146 w 5900915"/>
              <a:gd name="connsiteY108" fmla="*/ 4137074 h 6309410"/>
              <a:gd name="connsiteX109" fmla="*/ 4029702 w 5900915"/>
              <a:gd name="connsiteY109" fmla="*/ 4137074 h 6309410"/>
              <a:gd name="connsiteX110" fmla="*/ 3386174 w 5900915"/>
              <a:gd name="connsiteY110" fmla="*/ 5072610 h 6309410"/>
              <a:gd name="connsiteX111" fmla="*/ 4029702 w 5900915"/>
              <a:gd name="connsiteY111" fmla="*/ 4137074 h 6309410"/>
              <a:gd name="connsiteX112" fmla="*/ 598606 w 5900915"/>
              <a:gd name="connsiteY112" fmla="*/ 4421033 h 6309410"/>
              <a:gd name="connsiteX113" fmla="*/ 1776754 w 5900915"/>
              <a:gd name="connsiteY113" fmla="*/ 4935383 h 6309410"/>
              <a:gd name="connsiteX114" fmla="*/ 598606 w 5900915"/>
              <a:gd name="connsiteY114" fmla="*/ 4421033 h 6309410"/>
              <a:gd name="connsiteX115" fmla="*/ 5301861 w 5900915"/>
              <a:gd name="connsiteY115" fmla="*/ 4421033 h 6309410"/>
              <a:gd name="connsiteX116" fmla="*/ 4123999 w 5900915"/>
              <a:gd name="connsiteY116" fmla="*/ 4935383 h 6309410"/>
              <a:gd name="connsiteX117" fmla="*/ 5301861 w 5900915"/>
              <a:gd name="connsiteY117" fmla="*/ 4421033 h 6309410"/>
              <a:gd name="connsiteX118" fmla="*/ 2100889 w 5900915"/>
              <a:gd name="connsiteY118" fmla="*/ 5012774 h 6309410"/>
              <a:gd name="connsiteX119" fmla="*/ 1243344 w 5900915"/>
              <a:gd name="connsiteY119" fmla="*/ 5092545 h 6309410"/>
              <a:gd name="connsiteX120" fmla="*/ 2662283 w 5900915"/>
              <a:gd name="connsiteY120" fmla="*/ 5256261 h 6309410"/>
              <a:gd name="connsiteX121" fmla="*/ 2100899 w 5900915"/>
              <a:gd name="connsiteY121" fmla="*/ 5012774 h 6309410"/>
              <a:gd name="connsiteX122" fmla="*/ 3799578 w 5900915"/>
              <a:gd name="connsiteY122" fmla="*/ 5012774 h 6309410"/>
              <a:gd name="connsiteX123" fmla="*/ 3238498 w 5900915"/>
              <a:gd name="connsiteY123" fmla="*/ 5256261 h 6309410"/>
              <a:gd name="connsiteX124" fmla="*/ 4657438 w 5900915"/>
              <a:gd name="connsiteY124" fmla="*/ 5092545 h 6309410"/>
              <a:gd name="connsiteX125" fmla="*/ 3799597 w 5900915"/>
              <a:gd name="connsiteY125" fmla="*/ 5012774 h 6309410"/>
              <a:gd name="connsiteX126" fmla="*/ 2748208 w 5900915"/>
              <a:gd name="connsiteY126" fmla="*/ 5285722 h 6309410"/>
              <a:gd name="connsiteX127" fmla="*/ 2900904 w 5900915"/>
              <a:gd name="connsiteY127" fmla="*/ 5417586 h 6309410"/>
              <a:gd name="connsiteX128" fmla="*/ 1795718 w 5900915"/>
              <a:gd name="connsiteY128" fmla="*/ 5864966 h 6309410"/>
              <a:gd name="connsiteX129" fmla="*/ 1903465 w 5900915"/>
              <a:gd name="connsiteY129" fmla="*/ 6309364 h 6309410"/>
              <a:gd name="connsiteX130" fmla="*/ 2958930 w 5900915"/>
              <a:gd name="connsiteY130" fmla="*/ 5464020 h 6309410"/>
              <a:gd name="connsiteX131" fmla="*/ 4014395 w 5900915"/>
              <a:gd name="connsiteY131" fmla="*/ 6309364 h 6309410"/>
              <a:gd name="connsiteX132" fmla="*/ 4122142 w 5900915"/>
              <a:gd name="connsiteY132" fmla="*/ 5864966 h 6309410"/>
              <a:gd name="connsiteX133" fmla="*/ 3016956 w 5900915"/>
              <a:gd name="connsiteY133" fmla="*/ 5417586 h 6309410"/>
              <a:gd name="connsiteX134" fmla="*/ 3169652 w 5900915"/>
              <a:gd name="connsiteY134" fmla="*/ 5285722 h 6309410"/>
              <a:gd name="connsiteX135" fmla="*/ 2958911 w 5900915"/>
              <a:gd name="connsiteY135" fmla="*/ 5389306 h 6309410"/>
              <a:gd name="connsiteX136" fmla="*/ 2748170 w 5900915"/>
              <a:gd name="connsiteY136" fmla="*/ 5285722 h 630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900915" h="6309410">
                <a:moveTo>
                  <a:pt x="1746464" y="-47"/>
                </a:moveTo>
                <a:cubicBezTo>
                  <a:pt x="1735894" y="8216"/>
                  <a:pt x="1725543" y="16495"/>
                  <a:pt x="1715508" y="24956"/>
                </a:cubicBezTo>
                <a:cubicBezTo>
                  <a:pt x="1726485" y="16612"/>
                  <a:pt x="1737212" y="8524"/>
                  <a:pt x="1746464" y="-47"/>
                </a:cubicBezTo>
                <a:close/>
                <a:moveTo>
                  <a:pt x="4154479" y="-47"/>
                </a:moveTo>
                <a:cubicBezTo>
                  <a:pt x="4163732" y="8524"/>
                  <a:pt x="4174458" y="16612"/>
                  <a:pt x="4185436" y="24956"/>
                </a:cubicBezTo>
                <a:cubicBezTo>
                  <a:pt x="4175400" y="16496"/>
                  <a:pt x="4165050" y="8216"/>
                  <a:pt x="4154479" y="-47"/>
                </a:cubicBezTo>
                <a:close/>
                <a:moveTo>
                  <a:pt x="1713698" y="26445"/>
                </a:moveTo>
                <a:cubicBezTo>
                  <a:pt x="1483660" y="199695"/>
                  <a:pt x="909207" y="329445"/>
                  <a:pt x="1032365" y="599135"/>
                </a:cubicBezTo>
                <a:cubicBezTo>
                  <a:pt x="1341709" y="637740"/>
                  <a:pt x="1404117" y="288601"/>
                  <a:pt x="1713698" y="26445"/>
                </a:cubicBezTo>
                <a:close/>
                <a:moveTo>
                  <a:pt x="4186960" y="26445"/>
                </a:moveTo>
                <a:cubicBezTo>
                  <a:pt x="4496551" y="288601"/>
                  <a:pt x="4559254" y="637740"/>
                  <a:pt x="4868597" y="599135"/>
                </a:cubicBezTo>
                <a:cubicBezTo>
                  <a:pt x="4991756" y="329445"/>
                  <a:pt x="4416998" y="199695"/>
                  <a:pt x="4186960" y="26445"/>
                </a:cubicBezTo>
                <a:close/>
                <a:moveTo>
                  <a:pt x="968367" y="309814"/>
                </a:moveTo>
                <a:cubicBezTo>
                  <a:pt x="679064" y="553168"/>
                  <a:pt x="654509" y="733848"/>
                  <a:pt x="752264" y="885486"/>
                </a:cubicBezTo>
                <a:cubicBezTo>
                  <a:pt x="1012477" y="671173"/>
                  <a:pt x="867316" y="618833"/>
                  <a:pt x="968367" y="309814"/>
                </a:cubicBezTo>
                <a:close/>
                <a:moveTo>
                  <a:pt x="4932291" y="309814"/>
                </a:moveTo>
                <a:cubicBezTo>
                  <a:pt x="5033342" y="618824"/>
                  <a:pt x="4888473" y="671173"/>
                  <a:pt x="5148690" y="885486"/>
                </a:cubicBezTo>
                <a:cubicBezTo>
                  <a:pt x="5246454" y="733848"/>
                  <a:pt x="5221598" y="553168"/>
                  <a:pt x="4932291" y="309814"/>
                </a:cubicBezTo>
                <a:close/>
                <a:moveTo>
                  <a:pt x="666901" y="640512"/>
                </a:moveTo>
                <a:cubicBezTo>
                  <a:pt x="391704" y="957856"/>
                  <a:pt x="396038" y="1160520"/>
                  <a:pt x="529683" y="1309939"/>
                </a:cubicBezTo>
                <a:cubicBezTo>
                  <a:pt x="778000" y="1029513"/>
                  <a:pt x="609719" y="997195"/>
                  <a:pt x="666901" y="640512"/>
                </a:cubicBezTo>
                <a:close/>
                <a:moveTo>
                  <a:pt x="5233852" y="640512"/>
                </a:moveTo>
                <a:cubicBezTo>
                  <a:pt x="5291036" y="997204"/>
                  <a:pt x="5122753" y="1029523"/>
                  <a:pt x="5371070" y="1309939"/>
                </a:cubicBezTo>
                <a:cubicBezTo>
                  <a:pt x="5504715" y="1160520"/>
                  <a:pt x="5509049" y="957856"/>
                  <a:pt x="5233852" y="640512"/>
                </a:cubicBezTo>
                <a:close/>
                <a:moveTo>
                  <a:pt x="1302123" y="671766"/>
                </a:moveTo>
                <a:cubicBezTo>
                  <a:pt x="1160657" y="747818"/>
                  <a:pt x="1096211" y="687261"/>
                  <a:pt x="1001790" y="719690"/>
                </a:cubicBezTo>
                <a:cubicBezTo>
                  <a:pt x="958870" y="734430"/>
                  <a:pt x="910012" y="768437"/>
                  <a:pt x="844628" y="842914"/>
                </a:cubicBezTo>
                <a:cubicBezTo>
                  <a:pt x="1054959" y="944975"/>
                  <a:pt x="1167258" y="814019"/>
                  <a:pt x="1302123" y="671760"/>
                </a:cubicBezTo>
                <a:close/>
                <a:moveTo>
                  <a:pt x="4599011" y="671766"/>
                </a:moveTo>
                <a:cubicBezTo>
                  <a:pt x="4733876" y="814022"/>
                  <a:pt x="4846175" y="944981"/>
                  <a:pt x="5056507" y="842921"/>
                </a:cubicBezTo>
                <a:cubicBezTo>
                  <a:pt x="4991122" y="768440"/>
                  <a:pt x="4941968" y="734431"/>
                  <a:pt x="4899049" y="719696"/>
                </a:cubicBezTo>
                <a:cubicBezTo>
                  <a:pt x="4804625" y="687268"/>
                  <a:pt x="4740477" y="747824"/>
                  <a:pt x="4599011" y="671773"/>
                </a:cubicBezTo>
                <a:close/>
                <a:moveTo>
                  <a:pt x="1095907" y="979538"/>
                </a:moveTo>
                <a:cubicBezTo>
                  <a:pt x="966786" y="1077770"/>
                  <a:pt x="888109" y="1041359"/>
                  <a:pt x="801222" y="1073002"/>
                </a:cubicBezTo>
                <a:cubicBezTo>
                  <a:pt x="749096" y="1091989"/>
                  <a:pt x="694094" y="1135407"/>
                  <a:pt x="623524" y="1247129"/>
                </a:cubicBezTo>
                <a:cubicBezTo>
                  <a:pt x="872088" y="1322575"/>
                  <a:pt x="972624" y="1159093"/>
                  <a:pt x="1095907" y="979533"/>
                </a:cubicBezTo>
                <a:close/>
                <a:moveTo>
                  <a:pt x="4805037" y="979538"/>
                </a:moveTo>
                <a:cubicBezTo>
                  <a:pt x="4928319" y="1159094"/>
                  <a:pt x="5028856" y="1322581"/>
                  <a:pt x="5277420" y="1247134"/>
                </a:cubicBezTo>
                <a:cubicBezTo>
                  <a:pt x="5206849" y="1135405"/>
                  <a:pt x="5151842" y="1091990"/>
                  <a:pt x="5099722" y="1073007"/>
                </a:cubicBezTo>
                <a:cubicBezTo>
                  <a:pt x="5012843" y="1041364"/>
                  <a:pt x="4934167" y="1077771"/>
                  <a:pt x="4805037" y="979543"/>
                </a:cubicBezTo>
                <a:close/>
                <a:moveTo>
                  <a:pt x="387247" y="1062287"/>
                </a:moveTo>
                <a:cubicBezTo>
                  <a:pt x="147350" y="1462632"/>
                  <a:pt x="191051" y="1683602"/>
                  <a:pt x="366112" y="1821305"/>
                </a:cubicBezTo>
                <a:cubicBezTo>
                  <a:pt x="583721" y="1466547"/>
                  <a:pt x="393494" y="1463613"/>
                  <a:pt x="387247" y="1062287"/>
                </a:cubicBezTo>
                <a:close/>
                <a:moveTo>
                  <a:pt x="5514078" y="1062287"/>
                </a:moveTo>
                <a:cubicBezTo>
                  <a:pt x="5507830" y="1463613"/>
                  <a:pt x="5317596" y="1466556"/>
                  <a:pt x="5535211" y="1821315"/>
                </a:cubicBezTo>
                <a:cubicBezTo>
                  <a:pt x="5710271" y="1683602"/>
                  <a:pt x="5753972" y="1462641"/>
                  <a:pt x="5514078" y="1062287"/>
                </a:cubicBezTo>
                <a:close/>
                <a:moveTo>
                  <a:pt x="921790" y="1350123"/>
                </a:moveTo>
                <a:cubicBezTo>
                  <a:pt x="726051" y="1561959"/>
                  <a:pt x="604988" y="1372081"/>
                  <a:pt x="456550" y="1734399"/>
                </a:cubicBezTo>
                <a:cubicBezTo>
                  <a:pt x="743091" y="1768998"/>
                  <a:pt x="821539" y="1570388"/>
                  <a:pt x="921790" y="1350123"/>
                </a:cubicBezTo>
                <a:close/>
                <a:moveTo>
                  <a:pt x="4979154" y="1350123"/>
                </a:moveTo>
                <a:cubicBezTo>
                  <a:pt x="5079405" y="1570388"/>
                  <a:pt x="5157852" y="1768994"/>
                  <a:pt x="5444393" y="1734399"/>
                </a:cubicBezTo>
                <a:cubicBezTo>
                  <a:pt x="5295956" y="1372087"/>
                  <a:pt x="5174893" y="1561959"/>
                  <a:pt x="4979154" y="1350123"/>
                </a:cubicBezTo>
                <a:close/>
                <a:moveTo>
                  <a:pt x="162457" y="1577827"/>
                </a:moveTo>
                <a:cubicBezTo>
                  <a:pt x="-14318" y="2065345"/>
                  <a:pt x="80431" y="2296689"/>
                  <a:pt x="300569" y="2409779"/>
                </a:cubicBezTo>
                <a:cubicBezTo>
                  <a:pt x="462704" y="1976715"/>
                  <a:pt x="254358" y="2014234"/>
                  <a:pt x="162457" y="1577827"/>
                </a:cubicBezTo>
                <a:close/>
                <a:moveTo>
                  <a:pt x="5738773" y="1577827"/>
                </a:moveTo>
                <a:cubicBezTo>
                  <a:pt x="5646872" y="2014234"/>
                  <a:pt x="5438526" y="1976706"/>
                  <a:pt x="5600660" y="2409779"/>
                </a:cubicBezTo>
                <a:cubicBezTo>
                  <a:pt x="5820802" y="2296698"/>
                  <a:pt x="5915547" y="2065345"/>
                  <a:pt x="5738773" y="1577827"/>
                </a:cubicBezTo>
                <a:close/>
                <a:moveTo>
                  <a:pt x="807204" y="1778443"/>
                </a:moveTo>
                <a:cubicBezTo>
                  <a:pt x="638621" y="2050991"/>
                  <a:pt x="466047" y="1869419"/>
                  <a:pt x="380960" y="2296069"/>
                </a:cubicBezTo>
                <a:cubicBezTo>
                  <a:pt x="700829" y="2273055"/>
                  <a:pt x="744558" y="2039942"/>
                  <a:pt x="807204" y="1778443"/>
                </a:cubicBezTo>
                <a:close/>
                <a:moveTo>
                  <a:pt x="5094025" y="1778443"/>
                </a:moveTo>
                <a:cubicBezTo>
                  <a:pt x="5156672" y="2039942"/>
                  <a:pt x="5200401" y="2273057"/>
                  <a:pt x="5520269" y="2296069"/>
                </a:cubicBezTo>
                <a:cubicBezTo>
                  <a:pt x="5435184" y="1869426"/>
                  <a:pt x="5262609" y="2050991"/>
                  <a:pt x="5094025" y="1778443"/>
                </a:cubicBezTo>
                <a:close/>
                <a:moveTo>
                  <a:pt x="20725" y="2176407"/>
                </a:moveTo>
                <a:cubicBezTo>
                  <a:pt x="-58779" y="2747097"/>
                  <a:pt x="97651" y="2976793"/>
                  <a:pt x="363034" y="3048840"/>
                </a:cubicBezTo>
                <a:cubicBezTo>
                  <a:pt x="439204" y="2540709"/>
                  <a:pt x="221426" y="2629483"/>
                  <a:pt x="20725" y="2176407"/>
                </a:cubicBezTo>
                <a:close/>
                <a:moveTo>
                  <a:pt x="5880124" y="2176407"/>
                </a:moveTo>
                <a:cubicBezTo>
                  <a:pt x="5679432" y="2629473"/>
                  <a:pt x="5461948" y="2540709"/>
                  <a:pt x="5538119" y="3048840"/>
                </a:cubicBezTo>
                <a:cubicBezTo>
                  <a:pt x="5803495" y="2976790"/>
                  <a:pt x="5959629" y="2747097"/>
                  <a:pt x="5880124" y="2176407"/>
                </a:cubicBezTo>
                <a:close/>
                <a:moveTo>
                  <a:pt x="767866" y="2245761"/>
                </a:moveTo>
                <a:cubicBezTo>
                  <a:pt x="647612" y="2580917"/>
                  <a:pt x="417984" y="2423212"/>
                  <a:pt x="424070" y="2906558"/>
                </a:cubicBezTo>
                <a:cubicBezTo>
                  <a:pt x="766399" y="2807650"/>
                  <a:pt x="760188" y="2544437"/>
                  <a:pt x="767866" y="2245761"/>
                </a:cubicBezTo>
                <a:close/>
                <a:moveTo>
                  <a:pt x="5133268" y="2245761"/>
                </a:moveTo>
                <a:cubicBezTo>
                  <a:pt x="5140946" y="2544437"/>
                  <a:pt x="5134737" y="2807650"/>
                  <a:pt x="5477064" y="2906558"/>
                </a:cubicBezTo>
                <a:cubicBezTo>
                  <a:pt x="5483151" y="2423212"/>
                  <a:pt x="5253531" y="2580917"/>
                  <a:pt x="5133268" y="2245761"/>
                </a:cubicBezTo>
                <a:close/>
                <a:moveTo>
                  <a:pt x="835398" y="2780352"/>
                </a:moveTo>
                <a:cubicBezTo>
                  <a:pt x="795839" y="3174011"/>
                  <a:pt x="506023" y="3066045"/>
                  <a:pt x="642517" y="3585510"/>
                </a:cubicBezTo>
                <a:cubicBezTo>
                  <a:pt x="984988" y="3386866"/>
                  <a:pt x="907407" y="3104411"/>
                  <a:pt x="835398" y="2780352"/>
                </a:cubicBezTo>
                <a:close/>
                <a:moveTo>
                  <a:pt x="5065641" y="2780352"/>
                </a:moveTo>
                <a:cubicBezTo>
                  <a:pt x="4993634" y="3104421"/>
                  <a:pt x="4916051" y="3386866"/>
                  <a:pt x="5258522" y="3585510"/>
                </a:cubicBezTo>
                <a:cubicBezTo>
                  <a:pt x="5395016" y="3066045"/>
                  <a:pt x="5105199" y="3174011"/>
                  <a:pt x="5065641" y="2780352"/>
                </a:cubicBezTo>
                <a:close/>
                <a:moveTo>
                  <a:pt x="11485" y="2906558"/>
                </a:moveTo>
                <a:cubicBezTo>
                  <a:pt x="79175" y="3543190"/>
                  <a:pt x="309361" y="3748835"/>
                  <a:pt x="614837" y="3755178"/>
                </a:cubicBezTo>
                <a:cubicBezTo>
                  <a:pt x="560370" y="3186888"/>
                  <a:pt x="349642" y="3341070"/>
                  <a:pt x="11485" y="2906558"/>
                </a:cubicBezTo>
                <a:close/>
                <a:moveTo>
                  <a:pt x="5889554" y="2906558"/>
                </a:moveTo>
                <a:cubicBezTo>
                  <a:pt x="5551397" y="3341070"/>
                  <a:pt x="5340371" y="3186888"/>
                  <a:pt x="5285907" y="3755178"/>
                </a:cubicBezTo>
                <a:cubicBezTo>
                  <a:pt x="5591383" y="3748836"/>
                  <a:pt x="5821860" y="3543190"/>
                  <a:pt x="5889554" y="2906558"/>
                </a:cubicBezTo>
                <a:close/>
                <a:moveTo>
                  <a:pt x="1041328" y="3295892"/>
                </a:moveTo>
                <a:cubicBezTo>
                  <a:pt x="1112079" y="3729766"/>
                  <a:pt x="769866" y="3696790"/>
                  <a:pt x="1065736" y="4215055"/>
                </a:cubicBezTo>
                <a:cubicBezTo>
                  <a:pt x="1376175" y="3903368"/>
                  <a:pt x="1211802" y="3622991"/>
                  <a:pt x="1041328" y="3295892"/>
                </a:cubicBezTo>
                <a:close/>
                <a:moveTo>
                  <a:pt x="4859615" y="3295892"/>
                </a:moveTo>
                <a:cubicBezTo>
                  <a:pt x="4689137" y="3622991"/>
                  <a:pt x="4524478" y="3903368"/>
                  <a:pt x="4834910" y="4215055"/>
                </a:cubicBezTo>
                <a:cubicBezTo>
                  <a:pt x="5130785" y="3696790"/>
                  <a:pt x="4788866" y="3729766"/>
                  <a:pt x="4859615" y="3295892"/>
                </a:cubicBezTo>
                <a:close/>
                <a:moveTo>
                  <a:pt x="192937" y="3667663"/>
                </a:moveTo>
                <a:cubicBezTo>
                  <a:pt x="448664" y="4331460"/>
                  <a:pt x="755045" y="4485993"/>
                  <a:pt x="1084715" y="4404955"/>
                </a:cubicBezTo>
                <a:cubicBezTo>
                  <a:pt x="862830" y="3810700"/>
                  <a:pt x="680817" y="4036747"/>
                  <a:pt x="192937" y="3667663"/>
                </a:cubicBezTo>
                <a:close/>
                <a:moveTo>
                  <a:pt x="5707626" y="3667663"/>
                </a:moveTo>
                <a:cubicBezTo>
                  <a:pt x="5219746" y="4036757"/>
                  <a:pt x="5038028" y="3810700"/>
                  <a:pt x="4816143" y="4404955"/>
                </a:cubicBezTo>
                <a:cubicBezTo>
                  <a:pt x="5145813" y="4485993"/>
                  <a:pt x="5451889" y="4331463"/>
                  <a:pt x="5707626" y="3667663"/>
                </a:cubicBezTo>
                <a:close/>
                <a:moveTo>
                  <a:pt x="1390420" y="3763808"/>
                </a:moveTo>
                <a:cubicBezTo>
                  <a:pt x="1598865" y="4205540"/>
                  <a:pt x="1223456" y="4275405"/>
                  <a:pt x="1698191" y="4738311"/>
                </a:cubicBezTo>
                <a:cubicBezTo>
                  <a:pt x="1934297" y="4310334"/>
                  <a:pt x="1672671" y="4060931"/>
                  <a:pt x="1390420" y="3763808"/>
                </a:cubicBezTo>
                <a:close/>
                <a:moveTo>
                  <a:pt x="4510143" y="3763808"/>
                </a:moveTo>
                <a:cubicBezTo>
                  <a:pt x="4227889" y="4060959"/>
                  <a:pt x="3966256" y="4310352"/>
                  <a:pt x="4202362" y="4738311"/>
                </a:cubicBezTo>
                <a:cubicBezTo>
                  <a:pt x="4677097" y="4275386"/>
                  <a:pt x="4301688" y="4205520"/>
                  <a:pt x="4510143" y="3763808"/>
                </a:cubicBezTo>
                <a:close/>
                <a:moveTo>
                  <a:pt x="1871146" y="4137074"/>
                </a:moveTo>
                <a:cubicBezTo>
                  <a:pt x="2236135" y="4538733"/>
                  <a:pt x="1859855" y="4734939"/>
                  <a:pt x="2514674" y="5072610"/>
                </a:cubicBezTo>
                <a:cubicBezTo>
                  <a:pt x="2626527" y="4541162"/>
                  <a:pt x="2267587" y="4361121"/>
                  <a:pt x="1871146" y="4137074"/>
                </a:cubicBezTo>
                <a:close/>
                <a:moveTo>
                  <a:pt x="4029702" y="4137074"/>
                </a:moveTo>
                <a:cubicBezTo>
                  <a:pt x="3633252" y="4361121"/>
                  <a:pt x="3274322" y="4541153"/>
                  <a:pt x="3386174" y="5072610"/>
                </a:cubicBezTo>
                <a:cubicBezTo>
                  <a:pt x="4040999" y="4734939"/>
                  <a:pt x="3664723" y="4538733"/>
                  <a:pt x="4029702" y="4137074"/>
                </a:cubicBezTo>
                <a:close/>
                <a:moveTo>
                  <a:pt x="598606" y="4421033"/>
                </a:moveTo>
                <a:cubicBezTo>
                  <a:pt x="1075037" y="5051693"/>
                  <a:pt x="1449437" y="5122902"/>
                  <a:pt x="1776754" y="4935383"/>
                </a:cubicBezTo>
                <a:cubicBezTo>
                  <a:pt x="1357768" y="4368636"/>
                  <a:pt x="1232762" y="4665826"/>
                  <a:pt x="598606" y="4421033"/>
                </a:cubicBezTo>
                <a:close/>
                <a:moveTo>
                  <a:pt x="5301861" y="4421033"/>
                </a:moveTo>
                <a:cubicBezTo>
                  <a:pt x="4667734" y="4665826"/>
                  <a:pt x="4543014" y="4368634"/>
                  <a:pt x="4123999" y="4935383"/>
                </a:cubicBezTo>
                <a:cubicBezTo>
                  <a:pt x="4451298" y="5122902"/>
                  <a:pt x="4825392" y="5051703"/>
                  <a:pt x="5301861" y="4421033"/>
                </a:cubicBezTo>
                <a:close/>
                <a:moveTo>
                  <a:pt x="2100889" y="5012774"/>
                </a:moveTo>
                <a:cubicBezTo>
                  <a:pt x="1884901" y="5011964"/>
                  <a:pt x="1690628" y="5124673"/>
                  <a:pt x="1243344" y="5092545"/>
                </a:cubicBezTo>
                <a:cubicBezTo>
                  <a:pt x="1954462" y="5607886"/>
                  <a:pt x="2375390" y="5561833"/>
                  <a:pt x="2662283" y="5256261"/>
                </a:cubicBezTo>
                <a:cubicBezTo>
                  <a:pt x="2406623" y="5066914"/>
                  <a:pt x="2248689" y="5013336"/>
                  <a:pt x="2100899" y="5012774"/>
                </a:cubicBezTo>
                <a:close/>
                <a:moveTo>
                  <a:pt x="3799578" y="5012774"/>
                </a:moveTo>
                <a:cubicBezTo>
                  <a:pt x="3651798" y="5013328"/>
                  <a:pt x="3494149" y="5066906"/>
                  <a:pt x="3238498" y="5256261"/>
                </a:cubicBezTo>
                <a:cubicBezTo>
                  <a:pt x="3525353" y="5561842"/>
                  <a:pt x="3946310" y="5607896"/>
                  <a:pt x="4657438" y="5092545"/>
                </a:cubicBezTo>
                <a:cubicBezTo>
                  <a:pt x="4210153" y="5124671"/>
                  <a:pt x="4015576" y="5011963"/>
                  <a:pt x="3799597" y="5012774"/>
                </a:cubicBezTo>
                <a:close/>
                <a:moveTo>
                  <a:pt x="2748208" y="5285722"/>
                </a:moveTo>
                <a:cubicBezTo>
                  <a:pt x="2799095" y="5332556"/>
                  <a:pt x="2850154" y="5376262"/>
                  <a:pt x="2900904" y="5417586"/>
                </a:cubicBezTo>
                <a:cubicBezTo>
                  <a:pt x="2490671" y="5618240"/>
                  <a:pt x="1925829" y="5886140"/>
                  <a:pt x="1795718" y="5864966"/>
                </a:cubicBezTo>
                <a:lnTo>
                  <a:pt x="1903465" y="6309364"/>
                </a:lnTo>
                <a:cubicBezTo>
                  <a:pt x="1901671" y="6030663"/>
                  <a:pt x="2407690" y="5893846"/>
                  <a:pt x="2958930" y="5464020"/>
                </a:cubicBezTo>
                <a:cubicBezTo>
                  <a:pt x="3510237" y="5893912"/>
                  <a:pt x="4016205" y="6030644"/>
                  <a:pt x="4014395" y="6309364"/>
                </a:cubicBezTo>
                <a:lnTo>
                  <a:pt x="4122142" y="5864966"/>
                </a:lnTo>
                <a:cubicBezTo>
                  <a:pt x="3992021" y="5886144"/>
                  <a:pt x="3427198" y="5618259"/>
                  <a:pt x="3016956" y="5417586"/>
                </a:cubicBezTo>
                <a:cubicBezTo>
                  <a:pt x="3067732" y="5376248"/>
                  <a:pt x="3118740" y="5332581"/>
                  <a:pt x="3169652" y="5285722"/>
                </a:cubicBezTo>
                <a:cubicBezTo>
                  <a:pt x="3110698" y="5314579"/>
                  <a:pt x="3037264" y="5350847"/>
                  <a:pt x="2958911" y="5389306"/>
                </a:cubicBezTo>
                <a:cubicBezTo>
                  <a:pt x="2880646" y="5350893"/>
                  <a:pt x="2807063" y="5314550"/>
                  <a:pt x="2748170" y="5285722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图形 2">
            <a:extLst>
              <a:ext uri="{FF2B5EF4-FFF2-40B4-BE49-F238E27FC236}">
                <a16:creationId xmlns:a16="http://schemas.microsoft.com/office/drawing/2014/main" id="{F07110E0-3C48-41E7-D745-489FEF7AD8CB}"/>
              </a:ext>
            </a:extLst>
          </p:cNvPr>
          <p:cNvSpPr/>
          <p:nvPr/>
        </p:nvSpPr>
        <p:spPr>
          <a:xfrm>
            <a:off x="4852988" y="1431280"/>
            <a:ext cx="2486024" cy="2658120"/>
          </a:xfrm>
          <a:custGeom>
            <a:avLst/>
            <a:gdLst>
              <a:gd name="connsiteX0" fmla="*/ 1746464 w 5900915"/>
              <a:gd name="connsiteY0" fmla="*/ -47 h 6309410"/>
              <a:gd name="connsiteX1" fmla="*/ 1715508 w 5900915"/>
              <a:gd name="connsiteY1" fmla="*/ 24956 h 6309410"/>
              <a:gd name="connsiteX2" fmla="*/ 1746464 w 5900915"/>
              <a:gd name="connsiteY2" fmla="*/ -47 h 6309410"/>
              <a:gd name="connsiteX3" fmla="*/ 4154479 w 5900915"/>
              <a:gd name="connsiteY3" fmla="*/ -47 h 6309410"/>
              <a:gd name="connsiteX4" fmla="*/ 4185436 w 5900915"/>
              <a:gd name="connsiteY4" fmla="*/ 24956 h 6309410"/>
              <a:gd name="connsiteX5" fmla="*/ 4154479 w 5900915"/>
              <a:gd name="connsiteY5" fmla="*/ -47 h 6309410"/>
              <a:gd name="connsiteX6" fmla="*/ 1713698 w 5900915"/>
              <a:gd name="connsiteY6" fmla="*/ 26445 h 6309410"/>
              <a:gd name="connsiteX7" fmla="*/ 1032365 w 5900915"/>
              <a:gd name="connsiteY7" fmla="*/ 599135 h 6309410"/>
              <a:gd name="connsiteX8" fmla="*/ 1713698 w 5900915"/>
              <a:gd name="connsiteY8" fmla="*/ 26445 h 6309410"/>
              <a:gd name="connsiteX9" fmla="*/ 4186960 w 5900915"/>
              <a:gd name="connsiteY9" fmla="*/ 26445 h 6309410"/>
              <a:gd name="connsiteX10" fmla="*/ 4868597 w 5900915"/>
              <a:gd name="connsiteY10" fmla="*/ 599135 h 6309410"/>
              <a:gd name="connsiteX11" fmla="*/ 4186960 w 5900915"/>
              <a:gd name="connsiteY11" fmla="*/ 26445 h 6309410"/>
              <a:gd name="connsiteX12" fmla="*/ 968367 w 5900915"/>
              <a:gd name="connsiteY12" fmla="*/ 309814 h 6309410"/>
              <a:gd name="connsiteX13" fmla="*/ 752264 w 5900915"/>
              <a:gd name="connsiteY13" fmla="*/ 885486 h 6309410"/>
              <a:gd name="connsiteX14" fmla="*/ 968367 w 5900915"/>
              <a:gd name="connsiteY14" fmla="*/ 309814 h 6309410"/>
              <a:gd name="connsiteX15" fmla="*/ 4932291 w 5900915"/>
              <a:gd name="connsiteY15" fmla="*/ 309814 h 6309410"/>
              <a:gd name="connsiteX16" fmla="*/ 5148690 w 5900915"/>
              <a:gd name="connsiteY16" fmla="*/ 885486 h 6309410"/>
              <a:gd name="connsiteX17" fmla="*/ 4932291 w 5900915"/>
              <a:gd name="connsiteY17" fmla="*/ 309814 h 6309410"/>
              <a:gd name="connsiteX18" fmla="*/ 666901 w 5900915"/>
              <a:gd name="connsiteY18" fmla="*/ 640512 h 6309410"/>
              <a:gd name="connsiteX19" fmla="*/ 529683 w 5900915"/>
              <a:gd name="connsiteY19" fmla="*/ 1309939 h 6309410"/>
              <a:gd name="connsiteX20" fmla="*/ 666901 w 5900915"/>
              <a:gd name="connsiteY20" fmla="*/ 640512 h 6309410"/>
              <a:gd name="connsiteX21" fmla="*/ 5233852 w 5900915"/>
              <a:gd name="connsiteY21" fmla="*/ 640512 h 6309410"/>
              <a:gd name="connsiteX22" fmla="*/ 5371070 w 5900915"/>
              <a:gd name="connsiteY22" fmla="*/ 1309939 h 6309410"/>
              <a:gd name="connsiteX23" fmla="*/ 5233852 w 5900915"/>
              <a:gd name="connsiteY23" fmla="*/ 640512 h 6309410"/>
              <a:gd name="connsiteX24" fmla="*/ 1302123 w 5900915"/>
              <a:gd name="connsiteY24" fmla="*/ 671766 h 6309410"/>
              <a:gd name="connsiteX25" fmla="*/ 1001790 w 5900915"/>
              <a:gd name="connsiteY25" fmla="*/ 719690 h 6309410"/>
              <a:gd name="connsiteX26" fmla="*/ 844628 w 5900915"/>
              <a:gd name="connsiteY26" fmla="*/ 842914 h 6309410"/>
              <a:gd name="connsiteX27" fmla="*/ 1302123 w 5900915"/>
              <a:gd name="connsiteY27" fmla="*/ 671760 h 6309410"/>
              <a:gd name="connsiteX28" fmla="*/ 4599011 w 5900915"/>
              <a:gd name="connsiteY28" fmla="*/ 671766 h 6309410"/>
              <a:gd name="connsiteX29" fmla="*/ 5056507 w 5900915"/>
              <a:gd name="connsiteY29" fmla="*/ 842921 h 6309410"/>
              <a:gd name="connsiteX30" fmla="*/ 4899049 w 5900915"/>
              <a:gd name="connsiteY30" fmla="*/ 719696 h 6309410"/>
              <a:gd name="connsiteX31" fmla="*/ 4599011 w 5900915"/>
              <a:gd name="connsiteY31" fmla="*/ 671773 h 6309410"/>
              <a:gd name="connsiteX32" fmla="*/ 1095907 w 5900915"/>
              <a:gd name="connsiteY32" fmla="*/ 979538 h 6309410"/>
              <a:gd name="connsiteX33" fmla="*/ 801222 w 5900915"/>
              <a:gd name="connsiteY33" fmla="*/ 1073002 h 6309410"/>
              <a:gd name="connsiteX34" fmla="*/ 623524 w 5900915"/>
              <a:gd name="connsiteY34" fmla="*/ 1247129 h 6309410"/>
              <a:gd name="connsiteX35" fmla="*/ 1095907 w 5900915"/>
              <a:gd name="connsiteY35" fmla="*/ 979533 h 6309410"/>
              <a:gd name="connsiteX36" fmla="*/ 4805037 w 5900915"/>
              <a:gd name="connsiteY36" fmla="*/ 979538 h 6309410"/>
              <a:gd name="connsiteX37" fmla="*/ 5277420 w 5900915"/>
              <a:gd name="connsiteY37" fmla="*/ 1247134 h 6309410"/>
              <a:gd name="connsiteX38" fmla="*/ 5099722 w 5900915"/>
              <a:gd name="connsiteY38" fmla="*/ 1073007 h 6309410"/>
              <a:gd name="connsiteX39" fmla="*/ 4805037 w 5900915"/>
              <a:gd name="connsiteY39" fmla="*/ 979543 h 6309410"/>
              <a:gd name="connsiteX40" fmla="*/ 387247 w 5900915"/>
              <a:gd name="connsiteY40" fmla="*/ 1062287 h 6309410"/>
              <a:gd name="connsiteX41" fmla="*/ 366112 w 5900915"/>
              <a:gd name="connsiteY41" fmla="*/ 1821305 h 6309410"/>
              <a:gd name="connsiteX42" fmla="*/ 387247 w 5900915"/>
              <a:gd name="connsiteY42" fmla="*/ 1062287 h 6309410"/>
              <a:gd name="connsiteX43" fmla="*/ 5514078 w 5900915"/>
              <a:gd name="connsiteY43" fmla="*/ 1062287 h 6309410"/>
              <a:gd name="connsiteX44" fmla="*/ 5535211 w 5900915"/>
              <a:gd name="connsiteY44" fmla="*/ 1821315 h 6309410"/>
              <a:gd name="connsiteX45" fmla="*/ 5514078 w 5900915"/>
              <a:gd name="connsiteY45" fmla="*/ 1062287 h 6309410"/>
              <a:gd name="connsiteX46" fmla="*/ 921790 w 5900915"/>
              <a:gd name="connsiteY46" fmla="*/ 1350123 h 6309410"/>
              <a:gd name="connsiteX47" fmla="*/ 456550 w 5900915"/>
              <a:gd name="connsiteY47" fmla="*/ 1734399 h 6309410"/>
              <a:gd name="connsiteX48" fmla="*/ 921790 w 5900915"/>
              <a:gd name="connsiteY48" fmla="*/ 1350123 h 6309410"/>
              <a:gd name="connsiteX49" fmla="*/ 4979154 w 5900915"/>
              <a:gd name="connsiteY49" fmla="*/ 1350123 h 6309410"/>
              <a:gd name="connsiteX50" fmla="*/ 5444393 w 5900915"/>
              <a:gd name="connsiteY50" fmla="*/ 1734399 h 6309410"/>
              <a:gd name="connsiteX51" fmla="*/ 4979154 w 5900915"/>
              <a:gd name="connsiteY51" fmla="*/ 1350123 h 6309410"/>
              <a:gd name="connsiteX52" fmla="*/ 162457 w 5900915"/>
              <a:gd name="connsiteY52" fmla="*/ 1577827 h 6309410"/>
              <a:gd name="connsiteX53" fmla="*/ 300569 w 5900915"/>
              <a:gd name="connsiteY53" fmla="*/ 2409779 h 6309410"/>
              <a:gd name="connsiteX54" fmla="*/ 162457 w 5900915"/>
              <a:gd name="connsiteY54" fmla="*/ 1577827 h 6309410"/>
              <a:gd name="connsiteX55" fmla="*/ 5738773 w 5900915"/>
              <a:gd name="connsiteY55" fmla="*/ 1577827 h 6309410"/>
              <a:gd name="connsiteX56" fmla="*/ 5600660 w 5900915"/>
              <a:gd name="connsiteY56" fmla="*/ 2409779 h 6309410"/>
              <a:gd name="connsiteX57" fmla="*/ 5738773 w 5900915"/>
              <a:gd name="connsiteY57" fmla="*/ 1577827 h 6309410"/>
              <a:gd name="connsiteX58" fmla="*/ 807204 w 5900915"/>
              <a:gd name="connsiteY58" fmla="*/ 1778443 h 6309410"/>
              <a:gd name="connsiteX59" fmla="*/ 380960 w 5900915"/>
              <a:gd name="connsiteY59" fmla="*/ 2296069 h 6309410"/>
              <a:gd name="connsiteX60" fmla="*/ 807204 w 5900915"/>
              <a:gd name="connsiteY60" fmla="*/ 1778443 h 6309410"/>
              <a:gd name="connsiteX61" fmla="*/ 5094025 w 5900915"/>
              <a:gd name="connsiteY61" fmla="*/ 1778443 h 6309410"/>
              <a:gd name="connsiteX62" fmla="*/ 5520269 w 5900915"/>
              <a:gd name="connsiteY62" fmla="*/ 2296069 h 6309410"/>
              <a:gd name="connsiteX63" fmla="*/ 5094025 w 5900915"/>
              <a:gd name="connsiteY63" fmla="*/ 1778443 h 6309410"/>
              <a:gd name="connsiteX64" fmla="*/ 20725 w 5900915"/>
              <a:gd name="connsiteY64" fmla="*/ 2176407 h 6309410"/>
              <a:gd name="connsiteX65" fmla="*/ 363034 w 5900915"/>
              <a:gd name="connsiteY65" fmla="*/ 3048840 h 6309410"/>
              <a:gd name="connsiteX66" fmla="*/ 20725 w 5900915"/>
              <a:gd name="connsiteY66" fmla="*/ 2176407 h 6309410"/>
              <a:gd name="connsiteX67" fmla="*/ 5880124 w 5900915"/>
              <a:gd name="connsiteY67" fmla="*/ 2176407 h 6309410"/>
              <a:gd name="connsiteX68" fmla="*/ 5538119 w 5900915"/>
              <a:gd name="connsiteY68" fmla="*/ 3048840 h 6309410"/>
              <a:gd name="connsiteX69" fmla="*/ 5880124 w 5900915"/>
              <a:gd name="connsiteY69" fmla="*/ 2176407 h 6309410"/>
              <a:gd name="connsiteX70" fmla="*/ 767866 w 5900915"/>
              <a:gd name="connsiteY70" fmla="*/ 2245761 h 6309410"/>
              <a:gd name="connsiteX71" fmla="*/ 424070 w 5900915"/>
              <a:gd name="connsiteY71" fmla="*/ 2906558 h 6309410"/>
              <a:gd name="connsiteX72" fmla="*/ 767866 w 5900915"/>
              <a:gd name="connsiteY72" fmla="*/ 2245761 h 6309410"/>
              <a:gd name="connsiteX73" fmla="*/ 5133268 w 5900915"/>
              <a:gd name="connsiteY73" fmla="*/ 2245761 h 6309410"/>
              <a:gd name="connsiteX74" fmla="*/ 5477064 w 5900915"/>
              <a:gd name="connsiteY74" fmla="*/ 2906558 h 6309410"/>
              <a:gd name="connsiteX75" fmla="*/ 5133268 w 5900915"/>
              <a:gd name="connsiteY75" fmla="*/ 2245761 h 6309410"/>
              <a:gd name="connsiteX76" fmla="*/ 835398 w 5900915"/>
              <a:gd name="connsiteY76" fmla="*/ 2780352 h 6309410"/>
              <a:gd name="connsiteX77" fmla="*/ 642517 w 5900915"/>
              <a:gd name="connsiteY77" fmla="*/ 3585510 h 6309410"/>
              <a:gd name="connsiteX78" fmla="*/ 835398 w 5900915"/>
              <a:gd name="connsiteY78" fmla="*/ 2780352 h 6309410"/>
              <a:gd name="connsiteX79" fmla="*/ 5065641 w 5900915"/>
              <a:gd name="connsiteY79" fmla="*/ 2780352 h 6309410"/>
              <a:gd name="connsiteX80" fmla="*/ 5258522 w 5900915"/>
              <a:gd name="connsiteY80" fmla="*/ 3585510 h 6309410"/>
              <a:gd name="connsiteX81" fmla="*/ 5065641 w 5900915"/>
              <a:gd name="connsiteY81" fmla="*/ 2780352 h 6309410"/>
              <a:gd name="connsiteX82" fmla="*/ 11485 w 5900915"/>
              <a:gd name="connsiteY82" fmla="*/ 2906558 h 6309410"/>
              <a:gd name="connsiteX83" fmla="*/ 614837 w 5900915"/>
              <a:gd name="connsiteY83" fmla="*/ 3755178 h 6309410"/>
              <a:gd name="connsiteX84" fmla="*/ 11485 w 5900915"/>
              <a:gd name="connsiteY84" fmla="*/ 2906558 h 6309410"/>
              <a:gd name="connsiteX85" fmla="*/ 5889554 w 5900915"/>
              <a:gd name="connsiteY85" fmla="*/ 2906558 h 6309410"/>
              <a:gd name="connsiteX86" fmla="*/ 5285907 w 5900915"/>
              <a:gd name="connsiteY86" fmla="*/ 3755178 h 6309410"/>
              <a:gd name="connsiteX87" fmla="*/ 5889554 w 5900915"/>
              <a:gd name="connsiteY87" fmla="*/ 2906558 h 6309410"/>
              <a:gd name="connsiteX88" fmla="*/ 1041328 w 5900915"/>
              <a:gd name="connsiteY88" fmla="*/ 3295892 h 6309410"/>
              <a:gd name="connsiteX89" fmla="*/ 1065736 w 5900915"/>
              <a:gd name="connsiteY89" fmla="*/ 4215055 h 6309410"/>
              <a:gd name="connsiteX90" fmla="*/ 1041328 w 5900915"/>
              <a:gd name="connsiteY90" fmla="*/ 3295892 h 6309410"/>
              <a:gd name="connsiteX91" fmla="*/ 4859615 w 5900915"/>
              <a:gd name="connsiteY91" fmla="*/ 3295892 h 6309410"/>
              <a:gd name="connsiteX92" fmla="*/ 4834910 w 5900915"/>
              <a:gd name="connsiteY92" fmla="*/ 4215055 h 6309410"/>
              <a:gd name="connsiteX93" fmla="*/ 4859615 w 5900915"/>
              <a:gd name="connsiteY93" fmla="*/ 3295892 h 6309410"/>
              <a:gd name="connsiteX94" fmla="*/ 192937 w 5900915"/>
              <a:gd name="connsiteY94" fmla="*/ 3667663 h 6309410"/>
              <a:gd name="connsiteX95" fmla="*/ 1084715 w 5900915"/>
              <a:gd name="connsiteY95" fmla="*/ 4404955 h 6309410"/>
              <a:gd name="connsiteX96" fmla="*/ 192937 w 5900915"/>
              <a:gd name="connsiteY96" fmla="*/ 3667663 h 6309410"/>
              <a:gd name="connsiteX97" fmla="*/ 5707626 w 5900915"/>
              <a:gd name="connsiteY97" fmla="*/ 3667663 h 6309410"/>
              <a:gd name="connsiteX98" fmla="*/ 4816143 w 5900915"/>
              <a:gd name="connsiteY98" fmla="*/ 4404955 h 6309410"/>
              <a:gd name="connsiteX99" fmla="*/ 5707626 w 5900915"/>
              <a:gd name="connsiteY99" fmla="*/ 3667663 h 6309410"/>
              <a:gd name="connsiteX100" fmla="*/ 1390420 w 5900915"/>
              <a:gd name="connsiteY100" fmla="*/ 3763808 h 6309410"/>
              <a:gd name="connsiteX101" fmla="*/ 1698191 w 5900915"/>
              <a:gd name="connsiteY101" fmla="*/ 4738311 h 6309410"/>
              <a:gd name="connsiteX102" fmla="*/ 1390420 w 5900915"/>
              <a:gd name="connsiteY102" fmla="*/ 3763808 h 6309410"/>
              <a:gd name="connsiteX103" fmla="*/ 4510143 w 5900915"/>
              <a:gd name="connsiteY103" fmla="*/ 3763808 h 6309410"/>
              <a:gd name="connsiteX104" fmla="*/ 4202362 w 5900915"/>
              <a:gd name="connsiteY104" fmla="*/ 4738311 h 6309410"/>
              <a:gd name="connsiteX105" fmla="*/ 4510143 w 5900915"/>
              <a:gd name="connsiteY105" fmla="*/ 3763808 h 6309410"/>
              <a:gd name="connsiteX106" fmla="*/ 1871146 w 5900915"/>
              <a:gd name="connsiteY106" fmla="*/ 4137074 h 6309410"/>
              <a:gd name="connsiteX107" fmla="*/ 2514674 w 5900915"/>
              <a:gd name="connsiteY107" fmla="*/ 5072610 h 6309410"/>
              <a:gd name="connsiteX108" fmla="*/ 1871146 w 5900915"/>
              <a:gd name="connsiteY108" fmla="*/ 4137074 h 6309410"/>
              <a:gd name="connsiteX109" fmla="*/ 4029702 w 5900915"/>
              <a:gd name="connsiteY109" fmla="*/ 4137074 h 6309410"/>
              <a:gd name="connsiteX110" fmla="*/ 3386174 w 5900915"/>
              <a:gd name="connsiteY110" fmla="*/ 5072610 h 6309410"/>
              <a:gd name="connsiteX111" fmla="*/ 4029702 w 5900915"/>
              <a:gd name="connsiteY111" fmla="*/ 4137074 h 6309410"/>
              <a:gd name="connsiteX112" fmla="*/ 598606 w 5900915"/>
              <a:gd name="connsiteY112" fmla="*/ 4421033 h 6309410"/>
              <a:gd name="connsiteX113" fmla="*/ 1776754 w 5900915"/>
              <a:gd name="connsiteY113" fmla="*/ 4935383 h 6309410"/>
              <a:gd name="connsiteX114" fmla="*/ 598606 w 5900915"/>
              <a:gd name="connsiteY114" fmla="*/ 4421033 h 6309410"/>
              <a:gd name="connsiteX115" fmla="*/ 5301861 w 5900915"/>
              <a:gd name="connsiteY115" fmla="*/ 4421033 h 6309410"/>
              <a:gd name="connsiteX116" fmla="*/ 4123999 w 5900915"/>
              <a:gd name="connsiteY116" fmla="*/ 4935383 h 6309410"/>
              <a:gd name="connsiteX117" fmla="*/ 5301861 w 5900915"/>
              <a:gd name="connsiteY117" fmla="*/ 4421033 h 6309410"/>
              <a:gd name="connsiteX118" fmla="*/ 2100889 w 5900915"/>
              <a:gd name="connsiteY118" fmla="*/ 5012774 h 6309410"/>
              <a:gd name="connsiteX119" fmla="*/ 1243344 w 5900915"/>
              <a:gd name="connsiteY119" fmla="*/ 5092545 h 6309410"/>
              <a:gd name="connsiteX120" fmla="*/ 2662283 w 5900915"/>
              <a:gd name="connsiteY120" fmla="*/ 5256261 h 6309410"/>
              <a:gd name="connsiteX121" fmla="*/ 2100899 w 5900915"/>
              <a:gd name="connsiteY121" fmla="*/ 5012774 h 6309410"/>
              <a:gd name="connsiteX122" fmla="*/ 3799578 w 5900915"/>
              <a:gd name="connsiteY122" fmla="*/ 5012774 h 6309410"/>
              <a:gd name="connsiteX123" fmla="*/ 3238498 w 5900915"/>
              <a:gd name="connsiteY123" fmla="*/ 5256261 h 6309410"/>
              <a:gd name="connsiteX124" fmla="*/ 4657438 w 5900915"/>
              <a:gd name="connsiteY124" fmla="*/ 5092545 h 6309410"/>
              <a:gd name="connsiteX125" fmla="*/ 3799597 w 5900915"/>
              <a:gd name="connsiteY125" fmla="*/ 5012774 h 6309410"/>
              <a:gd name="connsiteX126" fmla="*/ 2748208 w 5900915"/>
              <a:gd name="connsiteY126" fmla="*/ 5285722 h 6309410"/>
              <a:gd name="connsiteX127" fmla="*/ 2900904 w 5900915"/>
              <a:gd name="connsiteY127" fmla="*/ 5417586 h 6309410"/>
              <a:gd name="connsiteX128" fmla="*/ 1795718 w 5900915"/>
              <a:gd name="connsiteY128" fmla="*/ 5864966 h 6309410"/>
              <a:gd name="connsiteX129" fmla="*/ 1903465 w 5900915"/>
              <a:gd name="connsiteY129" fmla="*/ 6309364 h 6309410"/>
              <a:gd name="connsiteX130" fmla="*/ 2958930 w 5900915"/>
              <a:gd name="connsiteY130" fmla="*/ 5464020 h 6309410"/>
              <a:gd name="connsiteX131" fmla="*/ 4014395 w 5900915"/>
              <a:gd name="connsiteY131" fmla="*/ 6309364 h 6309410"/>
              <a:gd name="connsiteX132" fmla="*/ 4122142 w 5900915"/>
              <a:gd name="connsiteY132" fmla="*/ 5864966 h 6309410"/>
              <a:gd name="connsiteX133" fmla="*/ 3016956 w 5900915"/>
              <a:gd name="connsiteY133" fmla="*/ 5417586 h 6309410"/>
              <a:gd name="connsiteX134" fmla="*/ 3169652 w 5900915"/>
              <a:gd name="connsiteY134" fmla="*/ 5285722 h 6309410"/>
              <a:gd name="connsiteX135" fmla="*/ 2958911 w 5900915"/>
              <a:gd name="connsiteY135" fmla="*/ 5389306 h 6309410"/>
              <a:gd name="connsiteX136" fmla="*/ 2748170 w 5900915"/>
              <a:gd name="connsiteY136" fmla="*/ 5285722 h 630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900915" h="6309410">
                <a:moveTo>
                  <a:pt x="1746464" y="-47"/>
                </a:moveTo>
                <a:cubicBezTo>
                  <a:pt x="1735894" y="8216"/>
                  <a:pt x="1725543" y="16495"/>
                  <a:pt x="1715508" y="24956"/>
                </a:cubicBezTo>
                <a:cubicBezTo>
                  <a:pt x="1726485" y="16612"/>
                  <a:pt x="1737212" y="8524"/>
                  <a:pt x="1746464" y="-47"/>
                </a:cubicBezTo>
                <a:close/>
                <a:moveTo>
                  <a:pt x="4154479" y="-47"/>
                </a:moveTo>
                <a:cubicBezTo>
                  <a:pt x="4163732" y="8524"/>
                  <a:pt x="4174458" y="16612"/>
                  <a:pt x="4185436" y="24956"/>
                </a:cubicBezTo>
                <a:cubicBezTo>
                  <a:pt x="4175400" y="16496"/>
                  <a:pt x="4165050" y="8216"/>
                  <a:pt x="4154479" y="-47"/>
                </a:cubicBezTo>
                <a:close/>
                <a:moveTo>
                  <a:pt x="1713698" y="26445"/>
                </a:moveTo>
                <a:cubicBezTo>
                  <a:pt x="1483660" y="199695"/>
                  <a:pt x="909207" y="329445"/>
                  <a:pt x="1032365" y="599135"/>
                </a:cubicBezTo>
                <a:cubicBezTo>
                  <a:pt x="1341709" y="637740"/>
                  <a:pt x="1404117" y="288601"/>
                  <a:pt x="1713698" y="26445"/>
                </a:cubicBezTo>
                <a:close/>
                <a:moveTo>
                  <a:pt x="4186960" y="26445"/>
                </a:moveTo>
                <a:cubicBezTo>
                  <a:pt x="4496551" y="288601"/>
                  <a:pt x="4559254" y="637740"/>
                  <a:pt x="4868597" y="599135"/>
                </a:cubicBezTo>
                <a:cubicBezTo>
                  <a:pt x="4991756" y="329445"/>
                  <a:pt x="4416998" y="199695"/>
                  <a:pt x="4186960" y="26445"/>
                </a:cubicBezTo>
                <a:close/>
                <a:moveTo>
                  <a:pt x="968367" y="309814"/>
                </a:moveTo>
                <a:cubicBezTo>
                  <a:pt x="679064" y="553168"/>
                  <a:pt x="654509" y="733848"/>
                  <a:pt x="752264" y="885486"/>
                </a:cubicBezTo>
                <a:cubicBezTo>
                  <a:pt x="1012477" y="671173"/>
                  <a:pt x="867316" y="618833"/>
                  <a:pt x="968367" y="309814"/>
                </a:cubicBezTo>
                <a:close/>
                <a:moveTo>
                  <a:pt x="4932291" y="309814"/>
                </a:moveTo>
                <a:cubicBezTo>
                  <a:pt x="5033342" y="618824"/>
                  <a:pt x="4888473" y="671173"/>
                  <a:pt x="5148690" y="885486"/>
                </a:cubicBezTo>
                <a:cubicBezTo>
                  <a:pt x="5246454" y="733848"/>
                  <a:pt x="5221598" y="553168"/>
                  <a:pt x="4932291" y="309814"/>
                </a:cubicBezTo>
                <a:close/>
                <a:moveTo>
                  <a:pt x="666901" y="640512"/>
                </a:moveTo>
                <a:cubicBezTo>
                  <a:pt x="391704" y="957856"/>
                  <a:pt x="396038" y="1160520"/>
                  <a:pt x="529683" y="1309939"/>
                </a:cubicBezTo>
                <a:cubicBezTo>
                  <a:pt x="778000" y="1029513"/>
                  <a:pt x="609719" y="997195"/>
                  <a:pt x="666901" y="640512"/>
                </a:cubicBezTo>
                <a:close/>
                <a:moveTo>
                  <a:pt x="5233852" y="640512"/>
                </a:moveTo>
                <a:cubicBezTo>
                  <a:pt x="5291036" y="997204"/>
                  <a:pt x="5122753" y="1029523"/>
                  <a:pt x="5371070" y="1309939"/>
                </a:cubicBezTo>
                <a:cubicBezTo>
                  <a:pt x="5504715" y="1160520"/>
                  <a:pt x="5509049" y="957856"/>
                  <a:pt x="5233852" y="640512"/>
                </a:cubicBezTo>
                <a:close/>
                <a:moveTo>
                  <a:pt x="1302123" y="671766"/>
                </a:moveTo>
                <a:cubicBezTo>
                  <a:pt x="1160657" y="747818"/>
                  <a:pt x="1096211" y="687261"/>
                  <a:pt x="1001790" y="719690"/>
                </a:cubicBezTo>
                <a:cubicBezTo>
                  <a:pt x="958870" y="734430"/>
                  <a:pt x="910012" y="768437"/>
                  <a:pt x="844628" y="842914"/>
                </a:cubicBezTo>
                <a:cubicBezTo>
                  <a:pt x="1054959" y="944975"/>
                  <a:pt x="1167258" y="814019"/>
                  <a:pt x="1302123" y="671760"/>
                </a:cubicBezTo>
                <a:close/>
                <a:moveTo>
                  <a:pt x="4599011" y="671766"/>
                </a:moveTo>
                <a:cubicBezTo>
                  <a:pt x="4733876" y="814022"/>
                  <a:pt x="4846175" y="944981"/>
                  <a:pt x="5056507" y="842921"/>
                </a:cubicBezTo>
                <a:cubicBezTo>
                  <a:pt x="4991122" y="768440"/>
                  <a:pt x="4941968" y="734431"/>
                  <a:pt x="4899049" y="719696"/>
                </a:cubicBezTo>
                <a:cubicBezTo>
                  <a:pt x="4804625" y="687268"/>
                  <a:pt x="4740477" y="747824"/>
                  <a:pt x="4599011" y="671773"/>
                </a:cubicBezTo>
                <a:close/>
                <a:moveTo>
                  <a:pt x="1095907" y="979538"/>
                </a:moveTo>
                <a:cubicBezTo>
                  <a:pt x="966786" y="1077770"/>
                  <a:pt x="888109" y="1041359"/>
                  <a:pt x="801222" y="1073002"/>
                </a:cubicBezTo>
                <a:cubicBezTo>
                  <a:pt x="749096" y="1091989"/>
                  <a:pt x="694094" y="1135407"/>
                  <a:pt x="623524" y="1247129"/>
                </a:cubicBezTo>
                <a:cubicBezTo>
                  <a:pt x="872088" y="1322575"/>
                  <a:pt x="972624" y="1159093"/>
                  <a:pt x="1095907" y="979533"/>
                </a:cubicBezTo>
                <a:close/>
                <a:moveTo>
                  <a:pt x="4805037" y="979538"/>
                </a:moveTo>
                <a:cubicBezTo>
                  <a:pt x="4928319" y="1159094"/>
                  <a:pt x="5028856" y="1322581"/>
                  <a:pt x="5277420" y="1247134"/>
                </a:cubicBezTo>
                <a:cubicBezTo>
                  <a:pt x="5206849" y="1135405"/>
                  <a:pt x="5151842" y="1091990"/>
                  <a:pt x="5099722" y="1073007"/>
                </a:cubicBezTo>
                <a:cubicBezTo>
                  <a:pt x="5012843" y="1041364"/>
                  <a:pt x="4934167" y="1077771"/>
                  <a:pt x="4805037" y="979543"/>
                </a:cubicBezTo>
                <a:close/>
                <a:moveTo>
                  <a:pt x="387247" y="1062287"/>
                </a:moveTo>
                <a:cubicBezTo>
                  <a:pt x="147350" y="1462632"/>
                  <a:pt x="191051" y="1683602"/>
                  <a:pt x="366112" y="1821305"/>
                </a:cubicBezTo>
                <a:cubicBezTo>
                  <a:pt x="583721" y="1466547"/>
                  <a:pt x="393494" y="1463613"/>
                  <a:pt x="387247" y="1062287"/>
                </a:cubicBezTo>
                <a:close/>
                <a:moveTo>
                  <a:pt x="5514078" y="1062287"/>
                </a:moveTo>
                <a:cubicBezTo>
                  <a:pt x="5507830" y="1463613"/>
                  <a:pt x="5317596" y="1466556"/>
                  <a:pt x="5535211" y="1821315"/>
                </a:cubicBezTo>
                <a:cubicBezTo>
                  <a:pt x="5710271" y="1683602"/>
                  <a:pt x="5753972" y="1462641"/>
                  <a:pt x="5514078" y="1062287"/>
                </a:cubicBezTo>
                <a:close/>
                <a:moveTo>
                  <a:pt x="921790" y="1350123"/>
                </a:moveTo>
                <a:cubicBezTo>
                  <a:pt x="726051" y="1561959"/>
                  <a:pt x="604988" y="1372081"/>
                  <a:pt x="456550" y="1734399"/>
                </a:cubicBezTo>
                <a:cubicBezTo>
                  <a:pt x="743091" y="1768998"/>
                  <a:pt x="821539" y="1570388"/>
                  <a:pt x="921790" y="1350123"/>
                </a:cubicBezTo>
                <a:close/>
                <a:moveTo>
                  <a:pt x="4979154" y="1350123"/>
                </a:moveTo>
                <a:cubicBezTo>
                  <a:pt x="5079405" y="1570388"/>
                  <a:pt x="5157852" y="1768994"/>
                  <a:pt x="5444393" y="1734399"/>
                </a:cubicBezTo>
                <a:cubicBezTo>
                  <a:pt x="5295956" y="1372087"/>
                  <a:pt x="5174893" y="1561959"/>
                  <a:pt x="4979154" y="1350123"/>
                </a:cubicBezTo>
                <a:close/>
                <a:moveTo>
                  <a:pt x="162457" y="1577827"/>
                </a:moveTo>
                <a:cubicBezTo>
                  <a:pt x="-14318" y="2065345"/>
                  <a:pt x="80431" y="2296689"/>
                  <a:pt x="300569" y="2409779"/>
                </a:cubicBezTo>
                <a:cubicBezTo>
                  <a:pt x="462704" y="1976715"/>
                  <a:pt x="254358" y="2014234"/>
                  <a:pt x="162457" y="1577827"/>
                </a:cubicBezTo>
                <a:close/>
                <a:moveTo>
                  <a:pt x="5738773" y="1577827"/>
                </a:moveTo>
                <a:cubicBezTo>
                  <a:pt x="5646872" y="2014234"/>
                  <a:pt x="5438526" y="1976706"/>
                  <a:pt x="5600660" y="2409779"/>
                </a:cubicBezTo>
                <a:cubicBezTo>
                  <a:pt x="5820802" y="2296698"/>
                  <a:pt x="5915547" y="2065345"/>
                  <a:pt x="5738773" y="1577827"/>
                </a:cubicBezTo>
                <a:close/>
                <a:moveTo>
                  <a:pt x="807204" y="1778443"/>
                </a:moveTo>
                <a:cubicBezTo>
                  <a:pt x="638621" y="2050991"/>
                  <a:pt x="466047" y="1869419"/>
                  <a:pt x="380960" y="2296069"/>
                </a:cubicBezTo>
                <a:cubicBezTo>
                  <a:pt x="700829" y="2273055"/>
                  <a:pt x="744558" y="2039942"/>
                  <a:pt x="807204" y="1778443"/>
                </a:cubicBezTo>
                <a:close/>
                <a:moveTo>
                  <a:pt x="5094025" y="1778443"/>
                </a:moveTo>
                <a:cubicBezTo>
                  <a:pt x="5156672" y="2039942"/>
                  <a:pt x="5200401" y="2273057"/>
                  <a:pt x="5520269" y="2296069"/>
                </a:cubicBezTo>
                <a:cubicBezTo>
                  <a:pt x="5435184" y="1869426"/>
                  <a:pt x="5262609" y="2050991"/>
                  <a:pt x="5094025" y="1778443"/>
                </a:cubicBezTo>
                <a:close/>
                <a:moveTo>
                  <a:pt x="20725" y="2176407"/>
                </a:moveTo>
                <a:cubicBezTo>
                  <a:pt x="-58779" y="2747097"/>
                  <a:pt x="97651" y="2976793"/>
                  <a:pt x="363034" y="3048840"/>
                </a:cubicBezTo>
                <a:cubicBezTo>
                  <a:pt x="439204" y="2540709"/>
                  <a:pt x="221426" y="2629483"/>
                  <a:pt x="20725" y="2176407"/>
                </a:cubicBezTo>
                <a:close/>
                <a:moveTo>
                  <a:pt x="5880124" y="2176407"/>
                </a:moveTo>
                <a:cubicBezTo>
                  <a:pt x="5679432" y="2629473"/>
                  <a:pt x="5461948" y="2540709"/>
                  <a:pt x="5538119" y="3048840"/>
                </a:cubicBezTo>
                <a:cubicBezTo>
                  <a:pt x="5803495" y="2976790"/>
                  <a:pt x="5959629" y="2747097"/>
                  <a:pt x="5880124" y="2176407"/>
                </a:cubicBezTo>
                <a:close/>
                <a:moveTo>
                  <a:pt x="767866" y="2245761"/>
                </a:moveTo>
                <a:cubicBezTo>
                  <a:pt x="647612" y="2580917"/>
                  <a:pt x="417984" y="2423212"/>
                  <a:pt x="424070" y="2906558"/>
                </a:cubicBezTo>
                <a:cubicBezTo>
                  <a:pt x="766399" y="2807650"/>
                  <a:pt x="760188" y="2544437"/>
                  <a:pt x="767866" y="2245761"/>
                </a:cubicBezTo>
                <a:close/>
                <a:moveTo>
                  <a:pt x="5133268" y="2245761"/>
                </a:moveTo>
                <a:cubicBezTo>
                  <a:pt x="5140946" y="2544437"/>
                  <a:pt x="5134737" y="2807650"/>
                  <a:pt x="5477064" y="2906558"/>
                </a:cubicBezTo>
                <a:cubicBezTo>
                  <a:pt x="5483151" y="2423212"/>
                  <a:pt x="5253531" y="2580917"/>
                  <a:pt x="5133268" y="2245761"/>
                </a:cubicBezTo>
                <a:close/>
                <a:moveTo>
                  <a:pt x="835398" y="2780352"/>
                </a:moveTo>
                <a:cubicBezTo>
                  <a:pt x="795839" y="3174011"/>
                  <a:pt x="506023" y="3066045"/>
                  <a:pt x="642517" y="3585510"/>
                </a:cubicBezTo>
                <a:cubicBezTo>
                  <a:pt x="984988" y="3386866"/>
                  <a:pt x="907407" y="3104411"/>
                  <a:pt x="835398" y="2780352"/>
                </a:cubicBezTo>
                <a:close/>
                <a:moveTo>
                  <a:pt x="5065641" y="2780352"/>
                </a:moveTo>
                <a:cubicBezTo>
                  <a:pt x="4993634" y="3104421"/>
                  <a:pt x="4916051" y="3386866"/>
                  <a:pt x="5258522" y="3585510"/>
                </a:cubicBezTo>
                <a:cubicBezTo>
                  <a:pt x="5395016" y="3066045"/>
                  <a:pt x="5105199" y="3174011"/>
                  <a:pt x="5065641" y="2780352"/>
                </a:cubicBezTo>
                <a:close/>
                <a:moveTo>
                  <a:pt x="11485" y="2906558"/>
                </a:moveTo>
                <a:cubicBezTo>
                  <a:pt x="79175" y="3543190"/>
                  <a:pt x="309361" y="3748835"/>
                  <a:pt x="614837" y="3755178"/>
                </a:cubicBezTo>
                <a:cubicBezTo>
                  <a:pt x="560370" y="3186888"/>
                  <a:pt x="349642" y="3341070"/>
                  <a:pt x="11485" y="2906558"/>
                </a:cubicBezTo>
                <a:close/>
                <a:moveTo>
                  <a:pt x="5889554" y="2906558"/>
                </a:moveTo>
                <a:cubicBezTo>
                  <a:pt x="5551397" y="3341070"/>
                  <a:pt x="5340371" y="3186888"/>
                  <a:pt x="5285907" y="3755178"/>
                </a:cubicBezTo>
                <a:cubicBezTo>
                  <a:pt x="5591383" y="3748836"/>
                  <a:pt x="5821860" y="3543190"/>
                  <a:pt x="5889554" y="2906558"/>
                </a:cubicBezTo>
                <a:close/>
                <a:moveTo>
                  <a:pt x="1041328" y="3295892"/>
                </a:moveTo>
                <a:cubicBezTo>
                  <a:pt x="1112079" y="3729766"/>
                  <a:pt x="769866" y="3696790"/>
                  <a:pt x="1065736" y="4215055"/>
                </a:cubicBezTo>
                <a:cubicBezTo>
                  <a:pt x="1376175" y="3903368"/>
                  <a:pt x="1211802" y="3622991"/>
                  <a:pt x="1041328" y="3295892"/>
                </a:cubicBezTo>
                <a:close/>
                <a:moveTo>
                  <a:pt x="4859615" y="3295892"/>
                </a:moveTo>
                <a:cubicBezTo>
                  <a:pt x="4689137" y="3622991"/>
                  <a:pt x="4524478" y="3903368"/>
                  <a:pt x="4834910" y="4215055"/>
                </a:cubicBezTo>
                <a:cubicBezTo>
                  <a:pt x="5130785" y="3696790"/>
                  <a:pt x="4788866" y="3729766"/>
                  <a:pt x="4859615" y="3295892"/>
                </a:cubicBezTo>
                <a:close/>
                <a:moveTo>
                  <a:pt x="192937" y="3667663"/>
                </a:moveTo>
                <a:cubicBezTo>
                  <a:pt x="448664" y="4331460"/>
                  <a:pt x="755045" y="4485993"/>
                  <a:pt x="1084715" y="4404955"/>
                </a:cubicBezTo>
                <a:cubicBezTo>
                  <a:pt x="862830" y="3810700"/>
                  <a:pt x="680817" y="4036747"/>
                  <a:pt x="192937" y="3667663"/>
                </a:cubicBezTo>
                <a:close/>
                <a:moveTo>
                  <a:pt x="5707626" y="3667663"/>
                </a:moveTo>
                <a:cubicBezTo>
                  <a:pt x="5219746" y="4036757"/>
                  <a:pt x="5038028" y="3810700"/>
                  <a:pt x="4816143" y="4404955"/>
                </a:cubicBezTo>
                <a:cubicBezTo>
                  <a:pt x="5145813" y="4485993"/>
                  <a:pt x="5451889" y="4331463"/>
                  <a:pt x="5707626" y="3667663"/>
                </a:cubicBezTo>
                <a:close/>
                <a:moveTo>
                  <a:pt x="1390420" y="3763808"/>
                </a:moveTo>
                <a:cubicBezTo>
                  <a:pt x="1598865" y="4205540"/>
                  <a:pt x="1223456" y="4275405"/>
                  <a:pt x="1698191" y="4738311"/>
                </a:cubicBezTo>
                <a:cubicBezTo>
                  <a:pt x="1934297" y="4310334"/>
                  <a:pt x="1672671" y="4060931"/>
                  <a:pt x="1390420" y="3763808"/>
                </a:cubicBezTo>
                <a:close/>
                <a:moveTo>
                  <a:pt x="4510143" y="3763808"/>
                </a:moveTo>
                <a:cubicBezTo>
                  <a:pt x="4227889" y="4060959"/>
                  <a:pt x="3966256" y="4310352"/>
                  <a:pt x="4202362" y="4738311"/>
                </a:cubicBezTo>
                <a:cubicBezTo>
                  <a:pt x="4677097" y="4275386"/>
                  <a:pt x="4301688" y="4205520"/>
                  <a:pt x="4510143" y="3763808"/>
                </a:cubicBezTo>
                <a:close/>
                <a:moveTo>
                  <a:pt x="1871146" y="4137074"/>
                </a:moveTo>
                <a:cubicBezTo>
                  <a:pt x="2236135" y="4538733"/>
                  <a:pt x="1859855" y="4734939"/>
                  <a:pt x="2514674" y="5072610"/>
                </a:cubicBezTo>
                <a:cubicBezTo>
                  <a:pt x="2626527" y="4541162"/>
                  <a:pt x="2267587" y="4361121"/>
                  <a:pt x="1871146" y="4137074"/>
                </a:cubicBezTo>
                <a:close/>
                <a:moveTo>
                  <a:pt x="4029702" y="4137074"/>
                </a:moveTo>
                <a:cubicBezTo>
                  <a:pt x="3633252" y="4361121"/>
                  <a:pt x="3274322" y="4541153"/>
                  <a:pt x="3386174" y="5072610"/>
                </a:cubicBezTo>
                <a:cubicBezTo>
                  <a:pt x="4040999" y="4734939"/>
                  <a:pt x="3664723" y="4538733"/>
                  <a:pt x="4029702" y="4137074"/>
                </a:cubicBezTo>
                <a:close/>
                <a:moveTo>
                  <a:pt x="598606" y="4421033"/>
                </a:moveTo>
                <a:cubicBezTo>
                  <a:pt x="1075037" y="5051693"/>
                  <a:pt x="1449437" y="5122902"/>
                  <a:pt x="1776754" y="4935383"/>
                </a:cubicBezTo>
                <a:cubicBezTo>
                  <a:pt x="1357768" y="4368636"/>
                  <a:pt x="1232762" y="4665826"/>
                  <a:pt x="598606" y="4421033"/>
                </a:cubicBezTo>
                <a:close/>
                <a:moveTo>
                  <a:pt x="5301861" y="4421033"/>
                </a:moveTo>
                <a:cubicBezTo>
                  <a:pt x="4667734" y="4665826"/>
                  <a:pt x="4543014" y="4368634"/>
                  <a:pt x="4123999" y="4935383"/>
                </a:cubicBezTo>
                <a:cubicBezTo>
                  <a:pt x="4451298" y="5122902"/>
                  <a:pt x="4825392" y="5051703"/>
                  <a:pt x="5301861" y="4421033"/>
                </a:cubicBezTo>
                <a:close/>
                <a:moveTo>
                  <a:pt x="2100889" y="5012774"/>
                </a:moveTo>
                <a:cubicBezTo>
                  <a:pt x="1884901" y="5011964"/>
                  <a:pt x="1690628" y="5124673"/>
                  <a:pt x="1243344" y="5092545"/>
                </a:cubicBezTo>
                <a:cubicBezTo>
                  <a:pt x="1954462" y="5607886"/>
                  <a:pt x="2375390" y="5561833"/>
                  <a:pt x="2662283" y="5256261"/>
                </a:cubicBezTo>
                <a:cubicBezTo>
                  <a:pt x="2406623" y="5066914"/>
                  <a:pt x="2248689" y="5013336"/>
                  <a:pt x="2100899" y="5012774"/>
                </a:cubicBezTo>
                <a:close/>
                <a:moveTo>
                  <a:pt x="3799578" y="5012774"/>
                </a:moveTo>
                <a:cubicBezTo>
                  <a:pt x="3651798" y="5013328"/>
                  <a:pt x="3494149" y="5066906"/>
                  <a:pt x="3238498" y="5256261"/>
                </a:cubicBezTo>
                <a:cubicBezTo>
                  <a:pt x="3525353" y="5561842"/>
                  <a:pt x="3946310" y="5607896"/>
                  <a:pt x="4657438" y="5092545"/>
                </a:cubicBezTo>
                <a:cubicBezTo>
                  <a:pt x="4210153" y="5124671"/>
                  <a:pt x="4015576" y="5011963"/>
                  <a:pt x="3799597" y="5012774"/>
                </a:cubicBezTo>
                <a:close/>
                <a:moveTo>
                  <a:pt x="2748208" y="5285722"/>
                </a:moveTo>
                <a:cubicBezTo>
                  <a:pt x="2799095" y="5332556"/>
                  <a:pt x="2850154" y="5376262"/>
                  <a:pt x="2900904" y="5417586"/>
                </a:cubicBezTo>
                <a:cubicBezTo>
                  <a:pt x="2490671" y="5618240"/>
                  <a:pt x="1925829" y="5886140"/>
                  <a:pt x="1795718" y="5864966"/>
                </a:cubicBezTo>
                <a:lnTo>
                  <a:pt x="1903465" y="6309364"/>
                </a:lnTo>
                <a:cubicBezTo>
                  <a:pt x="1901671" y="6030663"/>
                  <a:pt x="2407690" y="5893846"/>
                  <a:pt x="2958930" y="5464020"/>
                </a:cubicBezTo>
                <a:cubicBezTo>
                  <a:pt x="3510237" y="5893912"/>
                  <a:pt x="4016205" y="6030644"/>
                  <a:pt x="4014395" y="6309364"/>
                </a:cubicBezTo>
                <a:lnTo>
                  <a:pt x="4122142" y="5864966"/>
                </a:lnTo>
                <a:cubicBezTo>
                  <a:pt x="3992021" y="5886144"/>
                  <a:pt x="3427198" y="5618259"/>
                  <a:pt x="3016956" y="5417586"/>
                </a:cubicBezTo>
                <a:cubicBezTo>
                  <a:pt x="3067732" y="5376248"/>
                  <a:pt x="3118740" y="5332581"/>
                  <a:pt x="3169652" y="5285722"/>
                </a:cubicBezTo>
                <a:cubicBezTo>
                  <a:pt x="3110698" y="5314579"/>
                  <a:pt x="3037264" y="5350847"/>
                  <a:pt x="2958911" y="5389306"/>
                </a:cubicBezTo>
                <a:cubicBezTo>
                  <a:pt x="2880646" y="5350893"/>
                  <a:pt x="2807063" y="5314550"/>
                  <a:pt x="2748170" y="5285722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图形 2">
            <a:extLst>
              <a:ext uri="{FF2B5EF4-FFF2-40B4-BE49-F238E27FC236}">
                <a16:creationId xmlns:a16="http://schemas.microsoft.com/office/drawing/2014/main" id="{673D7947-5A51-9C7A-5EE7-3BBB3AE05B78}"/>
              </a:ext>
            </a:extLst>
          </p:cNvPr>
          <p:cNvSpPr/>
          <p:nvPr/>
        </p:nvSpPr>
        <p:spPr>
          <a:xfrm>
            <a:off x="8914841" y="1812281"/>
            <a:ext cx="1773356" cy="1896118"/>
          </a:xfrm>
          <a:custGeom>
            <a:avLst/>
            <a:gdLst>
              <a:gd name="connsiteX0" fmla="*/ 1746464 w 5900915"/>
              <a:gd name="connsiteY0" fmla="*/ -47 h 6309410"/>
              <a:gd name="connsiteX1" fmla="*/ 1715508 w 5900915"/>
              <a:gd name="connsiteY1" fmla="*/ 24956 h 6309410"/>
              <a:gd name="connsiteX2" fmla="*/ 1746464 w 5900915"/>
              <a:gd name="connsiteY2" fmla="*/ -47 h 6309410"/>
              <a:gd name="connsiteX3" fmla="*/ 4154479 w 5900915"/>
              <a:gd name="connsiteY3" fmla="*/ -47 h 6309410"/>
              <a:gd name="connsiteX4" fmla="*/ 4185436 w 5900915"/>
              <a:gd name="connsiteY4" fmla="*/ 24956 h 6309410"/>
              <a:gd name="connsiteX5" fmla="*/ 4154479 w 5900915"/>
              <a:gd name="connsiteY5" fmla="*/ -47 h 6309410"/>
              <a:gd name="connsiteX6" fmla="*/ 1713698 w 5900915"/>
              <a:gd name="connsiteY6" fmla="*/ 26445 h 6309410"/>
              <a:gd name="connsiteX7" fmla="*/ 1032365 w 5900915"/>
              <a:gd name="connsiteY7" fmla="*/ 599135 h 6309410"/>
              <a:gd name="connsiteX8" fmla="*/ 1713698 w 5900915"/>
              <a:gd name="connsiteY8" fmla="*/ 26445 h 6309410"/>
              <a:gd name="connsiteX9" fmla="*/ 4186960 w 5900915"/>
              <a:gd name="connsiteY9" fmla="*/ 26445 h 6309410"/>
              <a:gd name="connsiteX10" fmla="*/ 4868597 w 5900915"/>
              <a:gd name="connsiteY10" fmla="*/ 599135 h 6309410"/>
              <a:gd name="connsiteX11" fmla="*/ 4186960 w 5900915"/>
              <a:gd name="connsiteY11" fmla="*/ 26445 h 6309410"/>
              <a:gd name="connsiteX12" fmla="*/ 968367 w 5900915"/>
              <a:gd name="connsiteY12" fmla="*/ 309814 h 6309410"/>
              <a:gd name="connsiteX13" fmla="*/ 752264 w 5900915"/>
              <a:gd name="connsiteY13" fmla="*/ 885486 h 6309410"/>
              <a:gd name="connsiteX14" fmla="*/ 968367 w 5900915"/>
              <a:gd name="connsiteY14" fmla="*/ 309814 h 6309410"/>
              <a:gd name="connsiteX15" fmla="*/ 4932291 w 5900915"/>
              <a:gd name="connsiteY15" fmla="*/ 309814 h 6309410"/>
              <a:gd name="connsiteX16" fmla="*/ 5148690 w 5900915"/>
              <a:gd name="connsiteY16" fmla="*/ 885486 h 6309410"/>
              <a:gd name="connsiteX17" fmla="*/ 4932291 w 5900915"/>
              <a:gd name="connsiteY17" fmla="*/ 309814 h 6309410"/>
              <a:gd name="connsiteX18" fmla="*/ 666901 w 5900915"/>
              <a:gd name="connsiteY18" fmla="*/ 640512 h 6309410"/>
              <a:gd name="connsiteX19" fmla="*/ 529683 w 5900915"/>
              <a:gd name="connsiteY19" fmla="*/ 1309939 h 6309410"/>
              <a:gd name="connsiteX20" fmla="*/ 666901 w 5900915"/>
              <a:gd name="connsiteY20" fmla="*/ 640512 h 6309410"/>
              <a:gd name="connsiteX21" fmla="*/ 5233852 w 5900915"/>
              <a:gd name="connsiteY21" fmla="*/ 640512 h 6309410"/>
              <a:gd name="connsiteX22" fmla="*/ 5371070 w 5900915"/>
              <a:gd name="connsiteY22" fmla="*/ 1309939 h 6309410"/>
              <a:gd name="connsiteX23" fmla="*/ 5233852 w 5900915"/>
              <a:gd name="connsiteY23" fmla="*/ 640512 h 6309410"/>
              <a:gd name="connsiteX24" fmla="*/ 1302123 w 5900915"/>
              <a:gd name="connsiteY24" fmla="*/ 671766 h 6309410"/>
              <a:gd name="connsiteX25" fmla="*/ 1001790 w 5900915"/>
              <a:gd name="connsiteY25" fmla="*/ 719690 h 6309410"/>
              <a:gd name="connsiteX26" fmla="*/ 844628 w 5900915"/>
              <a:gd name="connsiteY26" fmla="*/ 842914 h 6309410"/>
              <a:gd name="connsiteX27" fmla="*/ 1302123 w 5900915"/>
              <a:gd name="connsiteY27" fmla="*/ 671760 h 6309410"/>
              <a:gd name="connsiteX28" fmla="*/ 4599011 w 5900915"/>
              <a:gd name="connsiteY28" fmla="*/ 671766 h 6309410"/>
              <a:gd name="connsiteX29" fmla="*/ 5056507 w 5900915"/>
              <a:gd name="connsiteY29" fmla="*/ 842921 h 6309410"/>
              <a:gd name="connsiteX30" fmla="*/ 4899049 w 5900915"/>
              <a:gd name="connsiteY30" fmla="*/ 719696 h 6309410"/>
              <a:gd name="connsiteX31" fmla="*/ 4599011 w 5900915"/>
              <a:gd name="connsiteY31" fmla="*/ 671773 h 6309410"/>
              <a:gd name="connsiteX32" fmla="*/ 1095907 w 5900915"/>
              <a:gd name="connsiteY32" fmla="*/ 979538 h 6309410"/>
              <a:gd name="connsiteX33" fmla="*/ 801222 w 5900915"/>
              <a:gd name="connsiteY33" fmla="*/ 1073002 h 6309410"/>
              <a:gd name="connsiteX34" fmla="*/ 623524 w 5900915"/>
              <a:gd name="connsiteY34" fmla="*/ 1247129 h 6309410"/>
              <a:gd name="connsiteX35" fmla="*/ 1095907 w 5900915"/>
              <a:gd name="connsiteY35" fmla="*/ 979533 h 6309410"/>
              <a:gd name="connsiteX36" fmla="*/ 4805037 w 5900915"/>
              <a:gd name="connsiteY36" fmla="*/ 979538 h 6309410"/>
              <a:gd name="connsiteX37" fmla="*/ 5277420 w 5900915"/>
              <a:gd name="connsiteY37" fmla="*/ 1247134 h 6309410"/>
              <a:gd name="connsiteX38" fmla="*/ 5099722 w 5900915"/>
              <a:gd name="connsiteY38" fmla="*/ 1073007 h 6309410"/>
              <a:gd name="connsiteX39" fmla="*/ 4805037 w 5900915"/>
              <a:gd name="connsiteY39" fmla="*/ 979543 h 6309410"/>
              <a:gd name="connsiteX40" fmla="*/ 387247 w 5900915"/>
              <a:gd name="connsiteY40" fmla="*/ 1062287 h 6309410"/>
              <a:gd name="connsiteX41" fmla="*/ 366112 w 5900915"/>
              <a:gd name="connsiteY41" fmla="*/ 1821305 h 6309410"/>
              <a:gd name="connsiteX42" fmla="*/ 387247 w 5900915"/>
              <a:gd name="connsiteY42" fmla="*/ 1062287 h 6309410"/>
              <a:gd name="connsiteX43" fmla="*/ 5514078 w 5900915"/>
              <a:gd name="connsiteY43" fmla="*/ 1062287 h 6309410"/>
              <a:gd name="connsiteX44" fmla="*/ 5535211 w 5900915"/>
              <a:gd name="connsiteY44" fmla="*/ 1821315 h 6309410"/>
              <a:gd name="connsiteX45" fmla="*/ 5514078 w 5900915"/>
              <a:gd name="connsiteY45" fmla="*/ 1062287 h 6309410"/>
              <a:gd name="connsiteX46" fmla="*/ 921790 w 5900915"/>
              <a:gd name="connsiteY46" fmla="*/ 1350123 h 6309410"/>
              <a:gd name="connsiteX47" fmla="*/ 456550 w 5900915"/>
              <a:gd name="connsiteY47" fmla="*/ 1734399 h 6309410"/>
              <a:gd name="connsiteX48" fmla="*/ 921790 w 5900915"/>
              <a:gd name="connsiteY48" fmla="*/ 1350123 h 6309410"/>
              <a:gd name="connsiteX49" fmla="*/ 4979154 w 5900915"/>
              <a:gd name="connsiteY49" fmla="*/ 1350123 h 6309410"/>
              <a:gd name="connsiteX50" fmla="*/ 5444393 w 5900915"/>
              <a:gd name="connsiteY50" fmla="*/ 1734399 h 6309410"/>
              <a:gd name="connsiteX51" fmla="*/ 4979154 w 5900915"/>
              <a:gd name="connsiteY51" fmla="*/ 1350123 h 6309410"/>
              <a:gd name="connsiteX52" fmla="*/ 162457 w 5900915"/>
              <a:gd name="connsiteY52" fmla="*/ 1577827 h 6309410"/>
              <a:gd name="connsiteX53" fmla="*/ 300569 w 5900915"/>
              <a:gd name="connsiteY53" fmla="*/ 2409779 h 6309410"/>
              <a:gd name="connsiteX54" fmla="*/ 162457 w 5900915"/>
              <a:gd name="connsiteY54" fmla="*/ 1577827 h 6309410"/>
              <a:gd name="connsiteX55" fmla="*/ 5738773 w 5900915"/>
              <a:gd name="connsiteY55" fmla="*/ 1577827 h 6309410"/>
              <a:gd name="connsiteX56" fmla="*/ 5600660 w 5900915"/>
              <a:gd name="connsiteY56" fmla="*/ 2409779 h 6309410"/>
              <a:gd name="connsiteX57" fmla="*/ 5738773 w 5900915"/>
              <a:gd name="connsiteY57" fmla="*/ 1577827 h 6309410"/>
              <a:gd name="connsiteX58" fmla="*/ 807204 w 5900915"/>
              <a:gd name="connsiteY58" fmla="*/ 1778443 h 6309410"/>
              <a:gd name="connsiteX59" fmla="*/ 380960 w 5900915"/>
              <a:gd name="connsiteY59" fmla="*/ 2296069 h 6309410"/>
              <a:gd name="connsiteX60" fmla="*/ 807204 w 5900915"/>
              <a:gd name="connsiteY60" fmla="*/ 1778443 h 6309410"/>
              <a:gd name="connsiteX61" fmla="*/ 5094025 w 5900915"/>
              <a:gd name="connsiteY61" fmla="*/ 1778443 h 6309410"/>
              <a:gd name="connsiteX62" fmla="*/ 5520269 w 5900915"/>
              <a:gd name="connsiteY62" fmla="*/ 2296069 h 6309410"/>
              <a:gd name="connsiteX63" fmla="*/ 5094025 w 5900915"/>
              <a:gd name="connsiteY63" fmla="*/ 1778443 h 6309410"/>
              <a:gd name="connsiteX64" fmla="*/ 20725 w 5900915"/>
              <a:gd name="connsiteY64" fmla="*/ 2176407 h 6309410"/>
              <a:gd name="connsiteX65" fmla="*/ 363034 w 5900915"/>
              <a:gd name="connsiteY65" fmla="*/ 3048840 h 6309410"/>
              <a:gd name="connsiteX66" fmla="*/ 20725 w 5900915"/>
              <a:gd name="connsiteY66" fmla="*/ 2176407 h 6309410"/>
              <a:gd name="connsiteX67" fmla="*/ 5880124 w 5900915"/>
              <a:gd name="connsiteY67" fmla="*/ 2176407 h 6309410"/>
              <a:gd name="connsiteX68" fmla="*/ 5538119 w 5900915"/>
              <a:gd name="connsiteY68" fmla="*/ 3048840 h 6309410"/>
              <a:gd name="connsiteX69" fmla="*/ 5880124 w 5900915"/>
              <a:gd name="connsiteY69" fmla="*/ 2176407 h 6309410"/>
              <a:gd name="connsiteX70" fmla="*/ 767866 w 5900915"/>
              <a:gd name="connsiteY70" fmla="*/ 2245761 h 6309410"/>
              <a:gd name="connsiteX71" fmla="*/ 424070 w 5900915"/>
              <a:gd name="connsiteY71" fmla="*/ 2906558 h 6309410"/>
              <a:gd name="connsiteX72" fmla="*/ 767866 w 5900915"/>
              <a:gd name="connsiteY72" fmla="*/ 2245761 h 6309410"/>
              <a:gd name="connsiteX73" fmla="*/ 5133268 w 5900915"/>
              <a:gd name="connsiteY73" fmla="*/ 2245761 h 6309410"/>
              <a:gd name="connsiteX74" fmla="*/ 5477064 w 5900915"/>
              <a:gd name="connsiteY74" fmla="*/ 2906558 h 6309410"/>
              <a:gd name="connsiteX75" fmla="*/ 5133268 w 5900915"/>
              <a:gd name="connsiteY75" fmla="*/ 2245761 h 6309410"/>
              <a:gd name="connsiteX76" fmla="*/ 835398 w 5900915"/>
              <a:gd name="connsiteY76" fmla="*/ 2780352 h 6309410"/>
              <a:gd name="connsiteX77" fmla="*/ 642517 w 5900915"/>
              <a:gd name="connsiteY77" fmla="*/ 3585510 h 6309410"/>
              <a:gd name="connsiteX78" fmla="*/ 835398 w 5900915"/>
              <a:gd name="connsiteY78" fmla="*/ 2780352 h 6309410"/>
              <a:gd name="connsiteX79" fmla="*/ 5065641 w 5900915"/>
              <a:gd name="connsiteY79" fmla="*/ 2780352 h 6309410"/>
              <a:gd name="connsiteX80" fmla="*/ 5258522 w 5900915"/>
              <a:gd name="connsiteY80" fmla="*/ 3585510 h 6309410"/>
              <a:gd name="connsiteX81" fmla="*/ 5065641 w 5900915"/>
              <a:gd name="connsiteY81" fmla="*/ 2780352 h 6309410"/>
              <a:gd name="connsiteX82" fmla="*/ 11485 w 5900915"/>
              <a:gd name="connsiteY82" fmla="*/ 2906558 h 6309410"/>
              <a:gd name="connsiteX83" fmla="*/ 614837 w 5900915"/>
              <a:gd name="connsiteY83" fmla="*/ 3755178 h 6309410"/>
              <a:gd name="connsiteX84" fmla="*/ 11485 w 5900915"/>
              <a:gd name="connsiteY84" fmla="*/ 2906558 h 6309410"/>
              <a:gd name="connsiteX85" fmla="*/ 5889554 w 5900915"/>
              <a:gd name="connsiteY85" fmla="*/ 2906558 h 6309410"/>
              <a:gd name="connsiteX86" fmla="*/ 5285907 w 5900915"/>
              <a:gd name="connsiteY86" fmla="*/ 3755178 h 6309410"/>
              <a:gd name="connsiteX87" fmla="*/ 5889554 w 5900915"/>
              <a:gd name="connsiteY87" fmla="*/ 2906558 h 6309410"/>
              <a:gd name="connsiteX88" fmla="*/ 1041328 w 5900915"/>
              <a:gd name="connsiteY88" fmla="*/ 3295892 h 6309410"/>
              <a:gd name="connsiteX89" fmla="*/ 1065736 w 5900915"/>
              <a:gd name="connsiteY89" fmla="*/ 4215055 h 6309410"/>
              <a:gd name="connsiteX90" fmla="*/ 1041328 w 5900915"/>
              <a:gd name="connsiteY90" fmla="*/ 3295892 h 6309410"/>
              <a:gd name="connsiteX91" fmla="*/ 4859615 w 5900915"/>
              <a:gd name="connsiteY91" fmla="*/ 3295892 h 6309410"/>
              <a:gd name="connsiteX92" fmla="*/ 4834910 w 5900915"/>
              <a:gd name="connsiteY92" fmla="*/ 4215055 h 6309410"/>
              <a:gd name="connsiteX93" fmla="*/ 4859615 w 5900915"/>
              <a:gd name="connsiteY93" fmla="*/ 3295892 h 6309410"/>
              <a:gd name="connsiteX94" fmla="*/ 192937 w 5900915"/>
              <a:gd name="connsiteY94" fmla="*/ 3667663 h 6309410"/>
              <a:gd name="connsiteX95" fmla="*/ 1084715 w 5900915"/>
              <a:gd name="connsiteY95" fmla="*/ 4404955 h 6309410"/>
              <a:gd name="connsiteX96" fmla="*/ 192937 w 5900915"/>
              <a:gd name="connsiteY96" fmla="*/ 3667663 h 6309410"/>
              <a:gd name="connsiteX97" fmla="*/ 5707626 w 5900915"/>
              <a:gd name="connsiteY97" fmla="*/ 3667663 h 6309410"/>
              <a:gd name="connsiteX98" fmla="*/ 4816143 w 5900915"/>
              <a:gd name="connsiteY98" fmla="*/ 4404955 h 6309410"/>
              <a:gd name="connsiteX99" fmla="*/ 5707626 w 5900915"/>
              <a:gd name="connsiteY99" fmla="*/ 3667663 h 6309410"/>
              <a:gd name="connsiteX100" fmla="*/ 1390420 w 5900915"/>
              <a:gd name="connsiteY100" fmla="*/ 3763808 h 6309410"/>
              <a:gd name="connsiteX101" fmla="*/ 1698191 w 5900915"/>
              <a:gd name="connsiteY101" fmla="*/ 4738311 h 6309410"/>
              <a:gd name="connsiteX102" fmla="*/ 1390420 w 5900915"/>
              <a:gd name="connsiteY102" fmla="*/ 3763808 h 6309410"/>
              <a:gd name="connsiteX103" fmla="*/ 4510143 w 5900915"/>
              <a:gd name="connsiteY103" fmla="*/ 3763808 h 6309410"/>
              <a:gd name="connsiteX104" fmla="*/ 4202362 w 5900915"/>
              <a:gd name="connsiteY104" fmla="*/ 4738311 h 6309410"/>
              <a:gd name="connsiteX105" fmla="*/ 4510143 w 5900915"/>
              <a:gd name="connsiteY105" fmla="*/ 3763808 h 6309410"/>
              <a:gd name="connsiteX106" fmla="*/ 1871146 w 5900915"/>
              <a:gd name="connsiteY106" fmla="*/ 4137074 h 6309410"/>
              <a:gd name="connsiteX107" fmla="*/ 2514674 w 5900915"/>
              <a:gd name="connsiteY107" fmla="*/ 5072610 h 6309410"/>
              <a:gd name="connsiteX108" fmla="*/ 1871146 w 5900915"/>
              <a:gd name="connsiteY108" fmla="*/ 4137074 h 6309410"/>
              <a:gd name="connsiteX109" fmla="*/ 4029702 w 5900915"/>
              <a:gd name="connsiteY109" fmla="*/ 4137074 h 6309410"/>
              <a:gd name="connsiteX110" fmla="*/ 3386174 w 5900915"/>
              <a:gd name="connsiteY110" fmla="*/ 5072610 h 6309410"/>
              <a:gd name="connsiteX111" fmla="*/ 4029702 w 5900915"/>
              <a:gd name="connsiteY111" fmla="*/ 4137074 h 6309410"/>
              <a:gd name="connsiteX112" fmla="*/ 598606 w 5900915"/>
              <a:gd name="connsiteY112" fmla="*/ 4421033 h 6309410"/>
              <a:gd name="connsiteX113" fmla="*/ 1776754 w 5900915"/>
              <a:gd name="connsiteY113" fmla="*/ 4935383 h 6309410"/>
              <a:gd name="connsiteX114" fmla="*/ 598606 w 5900915"/>
              <a:gd name="connsiteY114" fmla="*/ 4421033 h 6309410"/>
              <a:gd name="connsiteX115" fmla="*/ 5301861 w 5900915"/>
              <a:gd name="connsiteY115" fmla="*/ 4421033 h 6309410"/>
              <a:gd name="connsiteX116" fmla="*/ 4123999 w 5900915"/>
              <a:gd name="connsiteY116" fmla="*/ 4935383 h 6309410"/>
              <a:gd name="connsiteX117" fmla="*/ 5301861 w 5900915"/>
              <a:gd name="connsiteY117" fmla="*/ 4421033 h 6309410"/>
              <a:gd name="connsiteX118" fmla="*/ 2100889 w 5900915"/>
              <a:gd name="connsiteY118" fmla="*/ 5012774 h 6309410"/>
              <a:gd name="connsiteX119" fmla="*/ 1243344 w 5900915"/>
              <a:gd name="connsiteY119" fmla="*/ 5092545 h 6309410"/>
              <a:gd name="connsiteX120" fmla="*/ 2662283 w 5900915"/>
              <a:gd name="connsiteY120" fmla="*/ 5256261 h 6309410"/>
              <a:gd name="connsiteX121" fmla="*/ 2100899 w 5900915"/>
              <a:gd name="connsiteY121" fmla="*/ 5012774 h 6309410"/>
              <a:gd name="connsiteX122" fmla="*/ 3799578 w 5900915"/>
              <a:gd name="connsiteY122" fmla="*/ 5012774 h 6309410"/>
              <a:gd name="connsiteX123" fmla="*/ 3238498 w 5900915"/>
              <a:gd name="connsiteY123" fmla="*/ 5256261 h 6309410"/>
              <a:gd name="connsiteX124" fmla="*/ 4657438 w 5900915"/>
              <a:gd name="connsiteY124" fmla="*/ 5092545 h 6309410"/>
              <a:gd name="connsiteX125" fmla="*/ 3799597 w 5900915"/>
              <a:gd name="connsiteY125" fmla="*/ 5012774 h 6309410"/>
              <a:gd name="connsiteX126" fmla="*/ 2748208 w 5900915"/>
              <a:gd name="connsiteY126" fmla="*/ 5285722 h 6309410"/>
              <a:gd name="connsiteX127" fmla="*/ 2900904 w 5900915"/>
              <a:gd name="connsiteY127" fmla="*/ 5417586 h 6309410"/>
              <a:gd name="connsiteX128" fmla="*/ 1795718 w 5900915"/>
              <a:gd name="connsiteY128" fmla="*/ 5864966 h 6309410"/>
              <a:gd name="connsiteX129" fmla="*/ 1903465 w 5900915"/>
              <a:gd name="connsiteY129" fmla="*/ 6309364 h 6309410"/>
              <a:gd name="connsiteX130" fmla="*/ 2958930 w 5900915"/>
              <a:gd name="connsiteY130" fmla="*/ 5464020 h 6309410"/>
              <a:gd name="connsiteX131" fmla="*/ 4014395 w 5900915"/>
              <a:gd name="connsiteY131" fmla="*/ 6309364 h 6309410"/>
              <a:gd name="connsiteX132" fmla="*/ 4122142 w 5900915"/>
              <a:gd name="connsiteY132" fmla="*/ 5864966 h 6309410"/>
              <a:gd name="connsiteX133" fmla="*/ 3016956 w 5900915"/>
              <a:gd name="connsiteY133" fmla="*/ 5417586 h 6309410"/>
              <a:gd name="connsiteX134" fmla="*/ 3169652 w 5900915"/>
              <a:gd name="connsiteY134" fmla="*/ 5285722 h 6309410"/>
              <a:gd name="connsiteX135" fmla="*/ 2958911 w 5900915"/>
              <a:gd name="connsiteY135" fmla="*/ 5389306 h 6309410"/>
              <a:gd name="connsiteX136" fmla="*/ 2748170 w 5900915"/>
              <a:gd name="connsiteY136" fmla="*/ 5285722 h 630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5900915" h="6309410">
                <a:moveTo>
                  <a:pt x="1746464" y="-47"/>
                </a:moveTo>
                <a:cubicBezTo>
                  <a:pt x="1735894" y="8216"/>
                  <a:pt x="1725543" y="16495"/>
                  <a:pt x="1715508" y="24956"/>
                </a:cubicBezTo>
                <a:cubicBezTo>
                  <a:pt x="1726485" y="16612"/>
                  <a:pt x="1737212" y="8524"/>
                  <a:pt x="1746464" y="-47"/>
                </a:cubicBezTo>
                <a:close/>
                <a:moveTo>
                  <a:pt x="4154479" y="-47"/>
                </a:moveTo>
                <a:cubicBezTo>
                  <a:pt x="4163732" y="8524"/>
                  <a:pt x="4174458" y="16612"/>
                  <a:pt x="4185436" y="24956"/>
                </a:cubicBezTo>
                <a:cubicBezTo>
                  <a:pt x="4175400" y="16496"/>
                  <a:pt x="4165050" y="8216"/>
                  <a:pt x="4154479" y="-47"/>
                </a:cubicBezTo>
                <a:close/>
                <a:moveTo>
                  <a:pt x="1713698" y="26445"/>
                </a:moveTo>
                <a:cubicBezTo>
                  <a:pt x="1483660" y="199695"/>
                  <a:pt x="909207" y="329445"/>
                  <a:pt x="1032365" y="599135"/>
                </a:cubicBezTo>
                <a:cubicBezTo>
                  <a:pt x="1341709" y="637740"/>
                  <a:pt x="1404117" y="288601"/>
                  <a:pt x="1713698" y="26445"/>
                </a:cubicBezTo>
                <a:close/>
                <a:moveTo>
                  <a:pt x="4186960" y="26445"/>
                </a:moveTo>
                <a:cubicBezTo>
                  <a:pt x="4496551" y="288601"/>
                  <a:pt x="4559254" y="637740"/>
                  <a:pt x="4868597" y="599135"/>
                </a:cubicBezTo>
                <a:cubicBezTo>
                  <a:pt x="4991756" y="329445"/>
                  <a:pt x="4416998" y="199695"/>
                  <a:pt x="4186960" y="26445"/>
                </a:cubicBezTo>
                <a:close/>
                <a:moveTo>
                  <a:pt x="968367" y="309814"/>
                </a:moveTo>
                <a:cubicBezTo>
                  <a:pt x="679064" y="553168"/>
                  <a:pt x="654509" y="733848"/>
                  <a:pt x="752264" y="885486"/>
                </a:cubicBezTo>
                <a:cubicBezTo>
                  <a:pt x="1012477" y="671173"/>
                  <a:pt x="867316" y="618833"/>
                  <a:pt x="968367" y="309814"/>
                </a:cubicBezTo>
                <a:close/>
                <a:moveTo>
                  <a:pt x="4932291" y="309814"/>
                </a:moveTo>
                <a:cubicBezTo>
                  <a:pt x="5033342" y="618824"/>
                  <a:pt x="4888473" y="671173"/>
                  <a:pt x="5148690" y="885486"/>
                </a:cubicBezTo>
                <a:cubicBezTo>
                  <a:pt x="5246454" y="733848"/>
                  <a:pt x="5221598" y="553168"/>
                  <a:pt x="4932291" y="309814"/>
                </a:cubicBezTo>
                <a:close/>
                <a:moveTo>
                  <a:pt x="666901" y="640512"/>
                </a:moveTo>
                <a:cubicBezTo>
                  <a:pt x="391704" y="957856"/>
                  <a:pt x="396038" y="1160520"/>
                  <a:pt x="529683" y="1309939"/>
                </a:cubicBezTo>
                <a:cubicBezTo>
                  <a:pt x="778000" y="1029513"/>
                  <a:pt x="609719" y="997195"/>
                  <a:pt x="666901" y="640512"/>
                </a:cubicBezTo>
                <a:close/>
                <a:moveTo>
                  <a:pt x="5233852" y="640512"/>
                </a:moveTo>
                <a:cubicBezTo>
                  <a:pt x="5291036" y="997204"/>
                  <a:pt x="5122753" y="1029523"/>
                  <a:pt x="5371070" y="1309939"/>
                </a:cubicBezTo>
                <a:cubicBezTo>
                  <a:pt x="5504715" y="1160520"/>
                  <a:pt x="5509049" y="957856"/>
                  <a:pt x="5233852" y="640512"/>
                </a:cubicBezTo>
                <a:close/>
                <a:moveTo>
                  <a:pt x="1302123" y="671766"/>
                </a:moveTo>
                <a:cubicBezTo>
                  <a:pt x="1160657" y="747818"/>
                  <a:pt x="1096211" y="687261"/>
                  <a:pt x="1001790" y="719690"/>
                </a:cubicBezTo>
                <a:cubicBezTo>
                  <a:pt x="958870" y="734430"/>
                  <a:pt x="910012" y="768437"/>
                  <a:pt x="844628" y="842914"/>
                </a:cubicBezTo>
                <a:cubicBezTo>
                  <a:pt x="1054959" y="944975"/>
                  <a:pt x="1167258" y="814019"/>
                  <a:pt x="1302123" y="671760"/>
                </a:cubicBezTo>
                <a:close/>
                <a:moveTo>
                  <a:pt x="4599011" y="671766"/>
                </a:moveTo>
                <a:cubicBezTo>
                  <a:pt x="4733876" y="814022"/>
                  <a:pt x="4846175" y="944981"/>
                  <a:pt x="5056507" y="842921"/>
                </a:cubicBezTo>
                <a:cubicBezTo>
                  <a:pt x="4991122" y="768440"/>
                  <a:pt x="4941968" y="734431"/>
                  <a:pt x="4899049" y="719696"/>
                </a:cubicBezTo>
                <a:cubicBezTo>
                  <a:pt x="4804625" y="687268"/>
                  <a:pt x="4740477" y="747824"/>
                  <a:pt x="4599011" y="671773"/>
                </a:cubicBezTo>
                <a:close/>
                <a:moveTo>
                  <a:pt x="1095907" y="979538"/>
                </a:moveTo>
                <a:cubicBezTo>
                  <a:pt x="966786" y="1077770"/>
                  <a:pt x="888109" y="1041359"/>
                  <a:pt x="801222" y="1073002"/>
                </a:cubicBezTo>
                <a:cubicBezTo>
                  <a:pt x="749096" y="1091989"/>
                  <a:pt x="694094" y="1135407"/>
                  <a:pt x="623524" y="1247129"/>
                </a:cubicBezTo>
                <a:cubicBezTo>
                  <a:pt x="872088" y="1322575"/>
                  <a:pt x="972624" y="1159093"/>
                  <a:pt x="1095907" y="979533"/>
                </a:cubicBezTo>
                <a:close/>
                <a:moveTo>
                  <a:pt x="4805037" y="979538"/>
                </a:moveTo>
                <a:cubicBezTo>
                  <a:pt x="4928319" y="1159094"/>
                  <a:pt x="5028856" y="1322581"/>
                  <a:pt x="5277420" y="1247134"/>
                </a:cubicBezTo>
                <a:cubicBezTo>
                  <a:pt x="5206849" y="1135405"/>
                  <a:pt x="5151842" y="1091990"/>
                  <a:pt x="5099722" y="1073007"/>
                </a:cubicBezTo>
                <a:cubicBezTo>
                  <a:pt x="5012843" y="1041364"/>
                  <a:pt x="4934167" y="1077771"/>
                  <a:pt x="4805037" y="979543"/>
                </a:cubicBezTo>
                <a:close/>
                <a:moveTo>
                  <a:pt x="387247" y="1062287"/>
                </a:moveTo>
                <a:cubicBezTo>
                  <a:pt x="147350" y="1462632"/>
                  <a:pt x="191051" y="1683602"/>
                  <a:pt x="366112" y="1821305"/>
                </a:cubicBezTo>
                <a:cubicBezTo>
                  <a:pt x="583721" y="1466547"/>
                  <a:pt x="393494" y="1463613"/>
                  <a:pt x="387247" y="1062287"/>
                </a:cubicBezTo>
                <a:close/>
                <a:moveTo>
                  <a:pt x="5514078" y="1062287"/>
                </a:moveTo>
                <a:cubicBezTo>
                  <a:pt x="5507830" y="1463613"/>
                  <a:pt x="5317596" y="1466556"/>
                  <a:pt x="5535211" y="1821315"/>
                </a:cubicBezTo>
                <a:cubicBezTo>
                  <a:pt x="5710271" y="1683602"/>
                  <a:pt x="5753972" y="1462641"/>
                  <a:pt x="5514078" y="1062287"/>
                </a:cubicBezTo>
                <a:close/>
                <a:moveTo>
                  <a:pt x="921790" y="1350123"/>
                </a:moveTo>
                <a:cubicBezTo>
                  <a:pt x="726051" y="1561959"/>
                  <a:pt x="604988" y="1372081"/>
                  <a:pt x="456550" y="1734399"/>
                </a:cubicBezTo>
                <a:cubicBezTo>
                  <a:pt x="743091" y="1768998"/>
                  <a:pt x="821539" y="1570388"/>
                  <a:pt x="921790" y="1350123"/>
                </a:cubicBezTo>
                <a:close/>
                <a:moveTo>
                  <a:pt x="4979154" y="1350123"/>
                </a:moveTo>
                <a:cubicBezTo>
                  <a:pt x="5079405" y="1570388"/>
                  <a:pt x="5157852" y="1768994"/>
                  <a:pt x="5444393" y="1734399"/>
                </a:cubicBezTo>
                <a:cubicBezTo>
                  <a:pt x="5295956" y="1372087"/>
                  <a:pt x="5174893" y="1561959"/>
                  <a:pt x="4979154" y="1350123"/>
                </a:cubicBezTo>
                <a:close/>
                <a:moveTo>
                  <a:pt x="162457" y="1577827"/>
                </a:moveTo>
                <a:cubicBezTo>
                  <a:pt x="-14318" y="2065345"/>
                  <a:pt x="80431" y="2296689"/>
                  <a:pt x="300569" y="2409779"/>
                </a:cubicBezTo>
                <a:cubicBezTo>
                  <a:pt x="462704" y="1976715"/>
                  <a:pt x="254358" y="2014234"/>
                  <a:pt x="162457" y="1577827"/>
                </a:cubicBezTo>
                <a:close/>
                <a:moveTo>
                  <a:pt x="5738773" y="1577827"/>
                </a:moveTo>
                <a:cubicBezTo>
                  <a:pt x="5646872" y="2014234"/>
                  <a:pt x="5438526" y="1976706"/>
                  <a:pt x="5600660" y="2409779"/>
                </a:cubicBezTo>
                <a:cubicBezTo>
                  <a:pt x="5820802" y="2296698"/>
                  <a:pt x="5915547" y="2065345"/>
                  <a:pt x="5738773" y="1577827"/>
                </a:cubicBezTo>
                <a:close/>
                <a:moveTo>
                  <a:pt x="807204" y="1778443"/>
                </a:moveTo>
                <a:cubicBezTo>
                  <a:pt x="638621" y="2050991"/>
                  <a:pt x="466047" y="1869419"/>
                  <a:pt x="380960" y="2296069"/>
                </a:cubicBezTo>
                <a:cubicBezTo>
                  <a:pt x="700829" y="2273055"/>
                  <a:pt x="744558" y="2039942"/>
                  <a:pt x="807204" y="1778443"/>
                </a:cubicBezTo>
                <a:close/>
                <a:moveTo>
                  <a:pt x="5094025" y="1778443"/>
                </a:moveTo>
                <a:cubicBezTo>
                  <a:pt x="5156672" y="2039942"/>
                  <a:pt x="5200401" y="2273057"/>
                  <a:pt x="5520269" y="2296069"/>
                </a:cubicBezTo>
                <a:cubicBezTo>
                  <a:pt x="5435184" y="1869426"/>
                  <a:pt x="5262609" y="2050991"/>
                  <a:pt x="5094025" y="1778443"/>
                </a:cubicBezTo>
                <a:close/>
                <a:moveTo>
                  <a:pt x="20725" y="2176407"/>
                </a:moveTo>
                <a:cubicBezTo>
                  <a:pt x="-58779" y="2747097"/>
                  <a:pt x="97651" y="2976793"/>
                  <a:pt x="363034" y="3048840"/>
                </a:cubicBezTo>
                <a:cubicBezTo>
                  <a:pt x="439204" y="2540709"/>
                  <a:pt x="221426" y="2629483"/>
                  <a:pt x="20725" y="2176407"/>
                </a:cubicBezTo>
                <a:close/>
                <a:moveTo>
                  <a:pt x="5880124" y="2176407"/>
                </a:moveTo>
                <a:cubicBezTo>
                  <a:pt x="5679432" y="2629473"/>
                  <a:pt x="5461948" y="2540709"/>
                  <a:pt x="5538119" y="3048840"/>
                </a:cubicBezTo>
                <a:cubicBezTo>
                  <a:pt x="5803495" y="2976790"/>
                  <a:pt x="5959629" y="2747097"/>
                  <a:pt x="5880124" y="2176407"/>
                </a:cubicBezTo>
                <a:close/>
                <a:moveTo>
                  <a:pt x="767866" y="2245761"/>
                </a:moveTo>
                <a:cubicBezTo>
                  <a:pt x="647612" y="2580917"/>
                  <a:pt x="417984" y="2423212"/>
                  <a:pt x="424070" y="2906558"/>
                </a:cubicBezTo>
                <a:cubicBezTo>
                  <a:pt x="766399" y="2807650"/>
                  <a:pt x="760188" y="2544437"/>
                  <a:pt x="767866" y="2245761"/>
                </a:cubicBezTo>
                <a:close/>
                <a:moveTo>
                  <a:pt x="5133268" y="2245761"/>
                </a:moveTo>
                <a:cubicBezTo>
                  <a:pt x="5140946" y="2544437"/>
                  <a:pt x="5134737" y="2807650"/>
                  <a:pt x="5477064" y="2906558"/>
                </a:cubicBezTo>
                <a:cubicBezTo>
                  <a:pt x="5483151" y="2423212"/>
                  <a:pt x="5253531" y="2580917"/>
                  <a:pt x="5133268" y="2245761"/>
                </a:cubicBezTo>
                <a:close/>
                <a:moveTo>
                  <a:pt x="835398" y="2780352"/>
                </a:moveTo>
                <a:cubicBezTo>
                  <a:pt x="795839" y="3174011"/>
                  <a:pt x="506023" y="3066045"/>
                  <a:pt x="642517" y="3585510"/>
                </a:cubicBezTo>
                <a:cubicBezTo>
                  <a:pt x="984988" y="3386866"/>
                  <a:pt x="907407" y="3104411"/>
                  <a:pt x="835398" y="2780352"/>
                </a:cubicBezTo>
                <a:close/>
                <a:moveTo>
                  <a:pt x="5065641" y="2780352"/>
                </a:moveTo>
                <a:cubicBezTo>
                  <a:pt x="4993634" y="3104421"/>
                  <a:pt x="4916051" y="3386866"/>
                  <a:pt x="5258522" y="3585510"/>
                </a:cubicBezTo>
                <a:cubicBezTo>
                  <a:pt x="5395016" y="3066045"/>
                  <a:pt x="5105199" y="3174011"/>
                  <a:pt x="5065641" y="2780352"/>
                </a:cubicBezTo>
                <a:close/>
                <a:moveTo>
                  <a:pt x="11485" y="2906558"/>
                </a:moveTo>
                <a:cubicBezTo>
                  <a:pt x="79175" y="3543190"/>
                  <a:pt x="309361" y="3748835"/>
                  <a:pt x="614837" y="3755178"/>
                </a:cubicBezTo>
                <a:cubicBezTo>
                  <a:pt x="560370" y="3186888"/>
                  <a:pt x="349642" y="3341070"/>
                  <a:pt x="11485" y="2906558"/>
                </a:cubicBezTo>
                <a:close/>
                <a:moveTo>
                  <a:pt x="5889554" y="2906558"/>
                </a:moveTo>
                <a:cubicBezTo>
                  <a:pt x="5551397" y="3341070"/>
                  <a:pt x="5340371" y="3186888"/>
                  <a:pt x="5285907" y="3755178"/>
                </a:cubicBezTo>
                <a:cubicBezTo>
                  <a:pt x="5591383" y="3748836"/>
                  <a:pt x="5821860" y="3543190"/>
                  <a:pt x="5889554" y="2906558"/>
                </a:cubicBezTo>
                <a:close/>
                <a:moveTo>
                  <a:pt x="1041328" y="3295892"/>
                </a:moveTo>
                <a:cubicBezTo>
                  <a:pt x="1112079" y="3729766"/>
                  <a:pt x="769866" y="3696790"/>
                  <a:pt x="1065736" y="4215055"/>
                </a:cubicBezTo>
                <a:cubicBezTo>
                  <a:pt x="1376175" y="3903368"/>
                  <a:pt x="1211802" y="3622991"/>
                  <a:pt x="1041328" y="3295892"/>
                </a:cubicBezTo>
                <a:close/>
                <a:moveTo>
                  <a:pt x="4859615" y="3295892"/>
                </a:moveTo>
                <a:cubicBezTo>
                  <a:pt x="4689137" y="3622991"/>
                  <a:pt x="4524478" y="3903368"/>
                  <a:pt x="4834910" y="4215055"/>
                </a:cubicBezTo>
                <a:cubicBezTo>
                  <a:pt x="5130785" y="3696790"/>
                  <a:pt x="4788866" y="3729766"/>
                  <a:pt x="4859615" y="3295892"/>
                </a:cubicBezTo>
                <a:close/>
                <a:moveTo>
                  <a:pt x="192937" y="3667663"/>
                </a:moveTo>
                <a:cubicBezTo>
                  <a:pt x="448664" y="4331460"/>
                  <a:pt x="755045" y="4485993"/>
                  <a:pt x="1084715" y="4404955"/>
                </a:cubicBezTo>
                <a:cubicBezTo>
                  <a:pt x="862830" y="3810700"/>
                  <a:pt x="680817" y="4036747"/>
                  <a:pt x="192937" y="3667663"/>
                </a:cubicBezTo>
                <a:close/>
                <a:moveTo>
                  <a:pt x="5707626" y="3667663"/>
                </a:moveTo>
                <a:cubicBezTo>
                  <a:pt x="5219746" y="4036757"/>
                  <a:pt x="5038028" y="3810700"/>
                  <a:pt x="4816143" y="4404955"/>
                </a:cubicBezTo>
                <a:cubicBezTo>
                  <a:pt x="5145813" y="4485993"/>
                  <a:pt x="5451889" y="4331463"/>
                  <a:pt x="5707626" y="3667663"/>
                </a:cubicBezTo>
                <a:close/>
                <a:moveTo>
                  <a:pt x="1390420" y="3763808"/>
                </a:moveTo>
                <a:cubicBezTo>
                  <a:pt x="1598865" y="4205540"/>
                  <a:pt x="1223456" y="4275405"/>
                  <a:pt x="1698191" y="4738311"/>
                </a:cubicBezTo>
                <a:cubicBezTo>
                  <a:pt x="1934297" y="4310334"/>
                  <a:pt x="1672671" y="4060931"/>
                  <a:pt x="1390420" y="3763808"/>
                </a:cubicBezTo>
                <a:close/>
                <a:moveTo>
                  <a:pt x="4510143" y="3763808"/>
                </a:moveTo>
                <a:cubicBezTo>
                  <a:pt x="4227889" y="4060959"/>
                  <a:pt x="3966256" y="4310352"/>
                  <a:pt x="4202362" y="4738311"/>
                </a:cubicBezTo>
                <a:cubicBezTo>
                  <a:pt x="4677097" y="4275386"/>
                  <a:pt x="4301688" y="4205520"/>
                  <a:pt x="4510143" y="3763808"/>
                </a:cubicBezTo>
                <a:close/>
                <a:moveTo>
                  <a:pt x="1871146" y="4137074"/>
                </a:moveTo>
                <a:cubicBezTo>
                  <a:pt x="2236135" y="4538733"/>
                  <a:pt x="1859855" y="4734939"/>
                  <a:pt x="2514674" y="5072610"/>
                </a:cubicBezTo>
                <a:cubicBezTo>
                  <a:pt x="2626527" y="4541162"/>
                  <a:pt x="2267587" y="4361121"/>
                  <a:pt x="1871146" y="4137074"/>
                </a:cubicBezTo>
                <a:close/>
                <a:moveTo>
                  <a:pt x="4029702" y="4137074"/>
                </a:moveTo>
                <a:cubicBezTo>
                  <a:pt x="3633252" y="4361121"/>
                  <a:pt x="3274322" y="4541153"/>
                  <a:pt x="3386174" y="5072610"/>
                </a:cubicBezTo>
                <a:cubicBezTo>
                  <a:pt x="4040999" y="4734939"/>
                  <a:pt x="3664723" y="4538733"/>
                  <a:pt x="4029702" y="4137074"/>
                </a:cubicBezTo>
                <a:close/>
                <a:moveTo>
                  <a:pt x="598606" y="4421033"/>
                </a:moveTo>
                <a:cubicBezTo>
                  <a:pt x="1075037" y="5051693"/>
                  <a:pt x="1449437" y="5122902"/>
                  <a:pt x="1776754" y="4935383"/>
                </a:cubicBezTo>
                <a:cubicBezTo>
                  <a:pt x="1357768" y="4368636"/>
                  <a:pt x="1232762" y="4665826"/>
                  <a:pt x="598606" y="4421033"/>
                </a:cubicBezTo>
                <a:close/>
                <a:moveTo>
                  <a:pt x="5301861" y="4421033"/>
                </a:moveTo>
                <a:cubicBezTo>
                  <a:pt x="4667734" y="4665826"/>
                  <a:pt x="4543014" y="4368634"/>
                  <a:pt x="4123999" y="4935383"/>
                </a:cubicBezTo>
                <a:cubicBezTo>
                  <a:pt x="4451298" y="5122902"/>
                  <a:pt x="4825392" y="5051703"/>
                  <a:pt x="5301861" y="4421033"/>
                </a:cubicBezTo>
                <a:close/>
                <a:moveTo>
                  <a:pt x="2100889" y="5012774"/>
                </a:moveTo>
                <a:cubicBezTo>
                  <a:pt x="1884901" y="5011964"/>
                  <a:pt x="1690628" y="5124673"/>
                  <a:pt x="1243344" y="5092545"/>
                </a:cubicBezTo>
                <a:cubicBezTo>
                  <a:pt x="1954462" y="5607886"/>
                  <a:pt x="2375390" y="5561833"/>
                  <a:pt x="2662283" y="5256261"/>
                </a:cubicBezTo>
                <a:cubicBezTo>
                  <a:pt x="2406623" y="5066914"/>
                  <a:pt x="2248689" y="5013336"/>
                  <a:pt x="2100899" y="5012774"/>
                </a:cubicBezTo>
                <a:close/>
                <a:moveTo>
                  <a:pt x="3799578" y="5012774"/>
                </a:moveTo>
                <a:cubicBezTo>
                  <a:pt x="3651798" y="5013328"/>
                  <a:pt x="3494149" y="5066906"/>
                  <a:pt x="3238498" y="5256261"/>
                </a:cubicBezTo>
                <a:cubicBezTo>
                  <a:pt x="3525353" y="5561842"/>
                  <a:pt x="3946310" y="5607896"/>
                  <a:pt x="4657438" y="5092545"/>
                </a:cubicBezTo>
                <a:cubicBezTo>
                  <a:pt x="4210153" y="5124671"/>
                  <a:pt x="4015576" y="5011963"/>
                  <a:pt x="3799597" y="5012774"/>
                </a:cubicBezTo>
                <a:close/>
                <a:moveTo>
                  <a:pt x="2748208" y="5285722"/>
                </a:moveTo>
                <a:cubicBezTo>
                  <a:pt x="2799095" y="5332556"/>
                  <a:pt x="2850154" y="5376262"/>
                  <a:pt x="2900904" y="5417586"/>
                </a:cubicBezTo>
                <a:cubicBezTo>
                  <a:pt x="2490671" y="5618240"/>
                  <a:pt x="1925829" y="5886140"/>
                  <a:pt x="1795718" y="5864966"/>
                </a:cubicBezTo>
                <a:lnTo>
                  <a:pt x="1903465" y="6309364"/>
                </a:lnTo>
                <a:cubicBezTo>
                  <a:pt x="1901671" y="6030663"/>
                  <a:pt x="2407690" y="5893846"/>
                  <a:pt x="2958930" y="5464020"/>
                </a:cubicBezTo>
                <a:cubicBezTo>
                  <a:pt x="3510237" y="5893912"/>
                  <a:pt x="4016205" y="6030644"/>
                  <a:pt x="4014395" y="6309364"/>
                </a:cubicBezTo>
                <a:lnTo>
                  <a:pt x="4122142" y="5864966"/>
                </a:lnTo>
                <a:cubicBezTo>
                  <a:pt x="3992021" y="5886144"/>
                  <a:pt x="3427198" y="5618259"/>
                  <a:pt x="3016956" y="5417586"/>
                </a:cubicBezTo>
                <a:cubicBezTo>
                  <a:pt x="3067732" y="5376248"/>
                  <a:pt x="3118740" y="5332581"/>
                  <a:pt x="3169652" y="5285722"/>
                </a:cubicBezTo>
                <a:cubicBezTo>
                  <a:pt x="3110698" y="5314579"/>
                  <a:pt x="3037264" y="5350847"/>
                  <a:pt x="2958911" y="5389306"/>
                </a:cubicBezTo>
                <a:cubicBezTo>
                  <a:pt x="2880646" y="5350893"/>
                  <a:pt x="2807063" y="5314550"/>
                  <a:pt x="2748170" y="5285722"/>
                </a:cubicBezTo>
                <a:close/>
              </a:path>
            </a:pathLst>
          </a:cu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98606F-A771-66CE-8D49-700C2FC66A34}"/>
              </a:ext>
            </a:extLst>
          </p:cNvPr>
          <p:cNvGrpSpPr/>
          <p:nvPr/>
        </p:nvGrpSpPr>
        <p:grpSpPr>
          <a:xfrm>
            <a:off x="1146826" y="4089400"/>
            <a:ext cx="2628061" cy="798380"/>
            <a:chOff x="-129994" y="1924676"/>
            <a:chExt cx="2628061" cy="7983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220E40A-C2EF-C53A-E6C1-0E4447FFA493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B093498-9485-9A64-5F70-E041E5F3A813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CB1B5F-86CB-CF79-961D-96CD9723841E}"/>
              </a:ext>
            </a:extLst>
          </p:cNvPr>
          <p:cNvGrpSpPr/>
          <p:nvPr/>
        </p:nvGrpSpPr>
        <p:grpSpPr>
          <a:xfrm>
            <a:off x="8487488" y="4089400"/>
            <a:ext cx="2628061" cy="798380"/>
            <a:chOff x="-129994" y="1924676"/>
            <a:chExt cx="2628061" cy="7983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E9D5DB0-A231-195F-E8FD-B6FA038EE1E6}"/>
                </a:ext>
              </a:extLst>
            </p:cNvPr>
            <p:cNvSpPr txBox="1"/>
            <p:nvPr/>
          </p:nvSpPr>
          <p:spPr>
            <a:xfrm>
              <a:off x="-129994" y="2190603"/>
              <a:ext cx="26280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7CCA0A8-EC35-7598-5796-BC264C565B33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790222-7A9D-115D-B77A-E6A634CA1A5A}"/>
              </a:ext>
            </a:extLst>
          </p:cNvPr>
          <p:cNvGrpSpPr/>
          <p:nvPr/>
        </p:nvGrpSpPr>
        <p:grpSpPr>
          <a:xfrm>
            <a:off x="3846549" y="4639100"/>
            <a:ext cx="4640940" cy="1029213"/>
            <a:chOff x="-1136433" y="1924676"/>
            <a:chExt cx="4640940" cy="10292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408FA18-78F7-DAD0-CBD3-DBF360E89D77}"/>
                </a:ext>
              </a:extLst>
            </p:cNvPr>
            <p:cNvSpPr txBox="1"/>
            <p:nvPr/>
          </p:nvSpPr>
          <p:spPr>
            <a:xfrm>
              <a:off x="-1136433" y="2190603"/>
              <a:ext cx="46409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310C1DC-4889-332B-A696-697CA9AC1198}"/>
                </a:ext>
              </a:extLst>
            </p:cNvPr>
            <p:cNvSpPr txBox="1"/>
            <p:nvPr/>
          </p:nvSpPr>
          <p:spPr>
            <a:xfrm>
              <a:off x="381322" y="1924676"/>
              <a:ext cx="15693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8EF8AC2C-6AE7-8617-7197-FA4A253114EC}"/>
              </a:ext>
            </a:extLst>
          </p:cNvPr>
          <p:cNvSpPr txBox="1"/>
          <p:nvPr/>
        </p:nvSpPr>
        <p:spPr>
          <a:xfrm>
            <a:off x="5537193" y="195580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6000" dirty="0"/>
              <a:t>01</a:t>
            </a:r>
            <a:endParaRPr lang="zh-CN" altLang="en-US" sz="60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F6E8DEA-5450-D24A-83CB-4C3B4FFF039B}"/>
              </a:ext>
            </a:extLst>
          </p:cNvPr>
          <p:cNvSpPr txBox="1"/>
          <p:nvPr/>
        </p:nvSpPr>
        <p:spPr>
          <a:xfrm>
            <a:off x="1890183" y="2146308"/>
            <a:ext cx="10005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800" dirty="0"/>
              <a:t>02</a:t>
            </a:r>
            <a:endParaRPr lang="zh-CN" altLang="en-US" sz="48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DCCB16B-314A-58B3-8581-CFC037BDC937}"/>
              </a:ext>
            </a:extLst>
          </p:cNvPr>
          <p:cNvSpPr txBox="1"/>
          <p:nvPr/>
        </p:nvSpPr>
        <p:spPr>
          <a:xfrm>
            <a:off x="9301222" y="2146308"/>
            <a:ext cx="1002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800" dirty="0"/>
              <a:t>03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7965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总结与收获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617E82-80BA-B9F4-A75C-70E74C393D2B}"/>
              </a:ext>
            </a:extLst>
          </p:cNvPr>
          <p:cNvGrpSpPr/>
          <p:nvPr/>
        </p:nvGrpSpPr>
        <p:grpSpPr>
          <a:xfrm>
            <a:off x="1536609" y="205168"/>
            <a:ext cx="553787" cy="397146"/>
            <a:chOff x="7876758" y="3963223"/>
            <a:chExt cx="800099" cy="573788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A58AB4-F980-1E1B-F333-FB11A7A16BC3}"/>
                </a:ext>
              </a:extLst>
            </p:cNvPr>
            <p:cNvSpPr/>
            <p:nvPr/>
          </p:nvSpPr>
          <p:spPr>
            <a:xfrm>
              <a:off x="8105358" y="4376615"/>
              <a:ext cx="342900" cy="120967"/>
            </a:xfrm>
            <a:custGeom>
              <a:avLst/>
              <a:gdLst>
                <a:gd name="connsiteX0" fmla="*/ 326708 w 342900"/>
                <a:gd name="connsiteY0" fmla="*/ 74295 h 120967"/>
                <a:gd name="connsiteX1" fmla="*/ 303848 w 342900"/>
                <a:gd name="connsiteY1" fmla="*/ 20003 h 120967"/>
                <a:gd name="connsiteX2" fmla="*/ 298133 w 342900"/>
                <a:gd name="connsiteY2" fmla="*/ 14288 h 120967"/>
                <a:gd name="connsiteX3" fmla="*/ 20002 w 342900"/>
                <a:gd name="connsiteY3" fmla="*/ 0 h 120967"/>
                <a:gd name="connsiteX4" fmla="*/ 17145 w 342900"/>
                <a:gd name="connsiteY4" fmla="*/ 1905 h 120967"/>
                <a:gd name="connsiteX5" fmla="*/ 0 w 342900"/>
                <a:gd name="connsiteY5" fmla="*/ 35243 h 120967"/>
                <a:gd name="connsiteX6" fmla="*/ 0 w 342900"/>
                <a:gd name="connsiteY6" fmla="*/ 120968 h 120967"/>
                <a:gd name="connsiteX7" fmla="*/ 342900 w 342900"/>
                <a:gd name="connsiteY7" fmla="*/ 120968 h 120967"/>
                <a:gd name="connsiteX8" fmla="*/ 342900 w 342900"/>
                <a:gd name="connsiteY8" fmla="*/ 90488 h 120967"/>
                <a:gd name="connsiteX9" fmla="*/ 326708 w 342900"/>
                <a:gd name="connsiteY9" fmla="*/ 74295 h 12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120967">
                  <a:moveTo>
                    <a:pt x="326708" y="74295"/>
                  </a:moveTo>
                  <a:cubicBezTo>
                    <a:pt x="312420" y="60007"/>
                    <a:pt x="303848" y="40005"/>
                    <a:pt x="303848" y="20003"/>
                  </a:cubicBezTo>
                  <a:lnTo>
                    <a:pt x="298133" y="14288"/>
                  </a:lnTo>
                  <a:cubicBezTo>
                    <a:pt x="211455" y="67628"/>
                    <a:pt x="100965" y="61913"/>
                    <a:pt x="20002" y="0"/>
                  </a:cubicBezTo>
                  <a:lnTo>
                    <a:pt x="17145" y="1905"/>
                  </a:lnTo>
                  <a:cubicBezTo>
                    <a:pt x="6668" y="9525"/>
                    <a:pt x="0" y="21907"/>
                    <a:pt x="0" y="35243"/>
                  </a:cubicBezTo>
                  <a:lnTo>
                    <a:pt x="0" y="120968"/>
                  </a:lnTo>
                  <a:lnTo>
                    <a:pt x="342900" y="120968"/>
                  </a:lnTo>
                  <a:lnTo>
                    <a:pt x="342900" y="90488"/>
                  </a:lnTo>
                  <a:lnTo>
                    <a:pt x="326708" y="742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9275937-81C1-46C7-614E-146922B36CDB}"/>
                </a:ext>
              </a:extLst>
            </p:cNvPr>
            <p:cNvSpPr/>
            <p:nvPr/>
          </p:nvSpPr>
          <p:spPr>
            <a:xfrm>
              <a:off x="8454925" y="3998287"/>
              <a:ext cx="136393" cy="170683"/>
            </a:xfrm>
            <a:custGeom>
              <a:avLst/>
              <a:gdLst>
                <a:gd name="connsiteX0" fmla="*/ 64770 w 136393"/>
                <a:gd name="connsiteY0" fmla="*/ 170683 h 170683"/>
                <a:gd name="connsiteX1" fmla="*/ 135255 w 136393"/>
                <a:gd name="connsiteY1" fmla="*/ 71623 h 170683"/>
                <a:gd name="connsiteX2" fmla="*/ 36195 w 136393"/>
                <a:gd name="connsiteY2" fmla="*/ 1138 h 170683"/>
                <a:gd name="connsiteX3" fmla="*/ 0 w 136393"/>
                <a:gd name="connsiteY3" fmla="*/ 16378 h 170683"/>
                <a:gd name="connsiteX4" fmla="*/ 64770 w 136393"/>
                <a:gd name="connsiteY4" fmla="*/ 170683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93" h="170683">
                  <a:moveTo>
                    <a:pt x="64770" y="170683"/>
                  </a:moveTo>
                  <a:cubicBezTo>
                    <a:pt x="111443" y="163063"/>
                    <a:pt x="142875" y="118296"/>
                    <a:pt x="135255" y="71623"/>
                  </a:cubicBezTo>
                  <a:cubicBezTo>
                    <a:pt x="127635" y="24951"/>
                    <a:pt x="82868" y="-6482"/>
                    <a:pt x="36195" y="1138"/>
                  </a:cubicBezTo>
                  <a:cubicBezTo>
                    <a:pt x="22860" y="3043"/>
                    <a:pt x="10478" y="8758"/>
                    <a:pt x="0" y="16378"/>
                  </a:cubicBezTo>
                  <a:cubicBezTo>
                    <a:pt x="39053" y="58288"/>
                    <a:pt x="61913" y="112581"/>
                    <a:pt x="64770" y="170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374AA48-F848-E7DE-F928-AE7135431A3C}"/>
                </a:ext>
              </a:extLst>
            </p:cNvPr>
            <p:cNvSpPr/>
            <p:nvPr/>
          </p:nvSpPr>
          <p:spPr>
            <a:xfrm>
              <a:off x="8483500" y="4193735"/>
              <a:ext cx="193357" cy="170497"/>
            </a:xfrm>
            <a:custGeom>
              <a:avLst/>
              <a:gdLst>
                <a:gd name="connsiteX0" fmla="*/ 176213 w 193357"/>
                <a:gd name="connsiteY0" fmla="*/ 50483 h 170497"/>
                <a:gd name="connsiteX1" fmla="*/ 92393 w 193357"/>
                <a:gd name="connsiteY1" fmla="*/ 10478 h 170497"/>
                <a:gd name="connsiteX2" fmla="*/ 36195 w 193357"/>
                <a:gd name="connsiteY2" fmla="*/ 0 h 170497"/>
                <a:gd name="connsiteX3" fmla="*/ 0 w 193357"/>
                <a:gd name="connsiteY3" fmla="*/ 116205 h 170497"/>
                <a:gd name="connsiteX4" fmla="*/ 5715 w 193357"/>
                <a:gd name="connsiteY4" fmla="*/ 121920 h 170497"/>
                <a:gd name="connsiteX5" fmla="*/ 60008 w 193357"/>
                <a:gd name="connsiteY5" fmla="*/ 144780 h 170497"/>
                <a:gd name="connsiteX6" fmla="*/ 85725 w 193357"/>
                <a:gd name="connsiteY6" fmla="*/ 170498 h 170497"/>
                <a:gd name="connsiteX7" fmla="*/ 193358 w 193357"/>
                <a:gd name="connsiteY7" fmla="*/ 170498 h 170497"/>
                <a:gd name="connsiteX8" fmla="*/ 193358 w 193357"/>
                <a:gd name="connsiteY8" fmla="*/ 84773 h 170497"/>
                <a:gd name="connsiteX9" fmla="*/ 176213 w 193357"/>
                <a:gd name="connsiteY9" fmla="*/ 50483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7" h="170497">
                  <a:moveTo>
                    <a:pt x="176213" y="50483"/>
                  </a:moveTo>
                  <a:cubicBezTo>
                    <a:pt x="151448" y="31433"/>
                    <a:pt x="122873" y="17145"/>
                    <a:pt x="92393" y="10478"/>
                  </a:cubicBezTo>
                  <a:cubicBezTo>
                    <a:pt x="74295" y="4763"/>
                    <a:pt x="55245" y="1905"/>
                    <a:pt x="36195" y="0"/>
                  </a:cubicBezTo>
                  <a:cubicBezTo>
                    <a:pt x="34290" y="40958"/>
                    <a:pt x="21908" y="80963"/>
                    <a:pt x="0" y="116205"/>
                  </a:cubicBezTo>
                  <a:lnTo>
                    <a:pt x="5715" y="121920"/>
                  </a:lnTo>
                  <a:cubicBezTo>
                    <a:pt x="25718" y="121920"/>
                    <a:pt x="45720" y="130493"/>
                    <a:pt x="60008" y="144780"/>
                  </a:cubicBezTo>
                  <a:lnTo>
                    <a:pt x="85725" y="170498"/>
                  </a:lnTo>
                  <a:lnTo>
                    <a:pt x="193358" y="170498"/>
                  </a:lnTo>
                  <a:lnTo>
                    <a:pt x="193358" y="84773"/>
                  </a:lnTo>
                  <a:cubicBezTo>
                    <a:pt x="193358" y="71438"/>
                    <a:pt x="187643" y="58103"/>
                    <a:pt x="176213" y="504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D7B8321-1D63-0201-6715-F36108504CFA}"/>
                </a:ext>
              </a:extLst>
            </p:cNvPr>
            <p:cNvSpPr/>
            <p:nvPr/>
          </p:nvSpPr>
          <p:spPr>
            <a:xfrm>
              <a:off x="8056780" y="3963223"/>
              <a:ext cx="573781" cy="573788"/>
            </a:xfrm>
            <a:custGeom>
              <a:avLst/>
              <a:gdLst>
                <a:gd name="connsiteX0" fmla="*/ 557213 w 573781"/>
                <a:gd name="connsiteY0" fmla="*/ 485782 h 573788"/>
                <a:gd name="connsiteX1" fmla="*/ 467678 w 573781"/>
                <a:gd name="connsiteY1" fmla="*/ 395294 h 573788"/>
                <a:gd name="connsiteX2" fmla="*/ 421957 w 573781"/>
                <a:gd name="connsiteY2" fmla="*/ 381959 h 573788"/>
                <a:gd name="connsiteX3" fmla="*/ 389573 w 573781"/>
                <a:gd name="connsiteY3" fmla="*/ 350527 h 573788"/>
                <a:gd name="connsiteX4" fmla="*/ 434340 w 573781"/>
                <a:gd name="connsiteY4" fmla="*/ 219082 h 573788"/>
                <a:gd name="connsiteX5" fmla="*/ 217170 w 573781"/>
                <a:gd name="connsiteY5" fmla="*/ 7 h 573788"/>
                <a:gd name="connsiteX6" fmla="*/ 0 w 573781"/>
                <a:gd name="connsiteY6" fmla="*/ 216224 h 573788"/>
                <a:gd name="connsiteX7" fmla="*/ 217170 w 573781"/>
                <a:gd name="connsiteY7" fmla="*/ 435299 h 573788"/>
                <a:gd name="connsiteX8" fmla="*/ 350520 w 573781"/>
                <a:gd name="connsiteY8" fmla="*/ 390532 h 573788"/>
                <a:gd name="connsiteX9" fmla="*/ 382905 w 573781"/>
                <a:gd name="connsiteY9" fmla="*/ 421964 h 573788"/>
                <a:gd name="connsiteX10" fmla="*/ 396240 w 573781"/>
                <a:gd name="connsiteY10" fmla="*/ 467684 h 573788"/>
                <a:gd name="connsiteX11" fmla="*/ 486728 w 573781"/>
                <a:gd name="connsiteY11" fmla="*/ 558172 h 573788"/>
                <a:gd name="connsiteX12" fmla="*/ 558165 w 573781"/>
                <a:gd name="connsiteY12" fmla="*/ 560077 h 573788"/>
                <a:gd name="connsiteX13" fmla="*/ 560070 w 573781"/>
                <a:gd name="connsiteY13" fmla="*/ 488639 h 573788"/>
                <a:gd name="connsiteX14" fmla="*/ 557213 w 573781"/>
                <a:gd name="connsiteY14" fmla="*/ 485782 h 573788"/>
                <a:gd name="connsiteX15" fmla="*/ 557213 w 573781"/>
                <a:gd name="connsiteY15" fmla="*/ 485782 h 573788"/>
                <a:gd name="connsiteX16" fmla="*/ 218123 w 573781"/>
                <a:gd name="connsiteY16" fmla="*/ 44774 h 573788"/>
                <a:gd name="connsiteX17" fmla="*/ 391478 w 573781"/>
                <a:gd name="connsiteY17" fmla="*/ 218129 h 573788"/>
                <a:gd name="connsiteX18" fmla="*/ 350520 w 573781"/>
                <a:gd name="connsiteY18" fmla="*/ 329572 h 573788"/>
                <a:gd name="connsiteX19" fmla="*/ 295275 w 573781"/>
                <a:gd name="connsiteY19" fmla="*/ 309569 h 573788"/>
                <a:gd name="connsiteX20" fmla="*/ 216217 w 573781"/>
                <a:gd name="connsiteY20" fmla="*/ 297187 h 573788"/>
                <a:gd name="connsiteX21" fmla="*/ 137160 w 573781"/>
                <a:gd name="connsiteY21" fmla="*/ 309569 h 573788"/>
                <a:gd name="connsiteX22" fmla="*/ 85725 w 573781"/>
                <a:gd name="connsiteY22" fmla="*/ 330524 h 573788"/>
                <a:gd name="connsiteX23" fmla="*/ 104775 w 573781"/>
                <a:gd name="connsiteY23" fmla="*/ 86684 h 573788"/>
                <a:gd name="connsiteX24" fmla="*/ 218123 w 573781"/>
                <a:gd name="connsiteY24" fmla="*/ 44774 h 57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3781" h="573788">
                  <a:moveTo>
                    <a:pt x="557213" y="485782"/>
                  </a:moveTo>
                  <a:lnTo>
                    <a:pt x="467678" y="395294"/>
                  </a:lnTo>
                  <a:cubicBezTo>
                    <a:pt x="455295" y="383864"/>
                    <a:pt x="439103" y="378149"/>
                    <a:pt x="421957" y="381959"/>
                  </a:cubicBezTo>
                  <a:lnTo>
                    <a:pt x="389573" y="350527"/>
                  </a:lnTo>
                  <a:cubicBezTo>
                    <a:pt x="419100" y="312427"/>
                    <a:pt x="434340" y="266707"/>
                    <a:pt x="434340" y="219082"/>
                  </a:cubicBezTo>
                  <a:cubicBezTo>
                    <a:pt x="435293" y="99067"/>
                    <a:pt x="338138" y="959"/>
                    <a:pt x="217170" y="7"/>
                  </a:cubicBezTo>
                  <a:cubicBezTo>
                    <a:pt x="96203" y="-946"/>
                    <a:pt x="0" y="96209"/>
                    <a:pt x="0" y="216224"/>
                  </a:cubicBezTo>
                  <a:cubicBezTo>
                    <a:pt x="0" y="336239"/>
                    <a:pt x="96203" y="434347"/>
                    <a:pt x="217170" y="435299"/>
                  </a:cubicBezTo>
                  <a:cubicBezTo>
                    <a:pt x="264795" y="435299"/>
                    <a:pt x="311468" y="420059"/>
                    <a:pt x="350520" y="390532"/>
                  </a:cubicBezTo>
                  <a:lnTo>
                    <a:pt x="382905" y="421964"/>
                  </a:lnTo>
                  <a:cubicBezTo>
                    <a:pt x="380048" y="438157"/>
                    <a:pt x="384810" y="455302"/>
                    <a:pt x="396240" y="467684"/>
                  </a:cubicBezTo>
                  <a:lnTo>
                    <a:pt x="486728" y="558172"/>
                  </a:lnTo>
                  <a:cubicBezTo>
                    <a:pt x="505778" y="578174"/>
                    <a:pt x="538163" y="579127"/>
                    <a:pt x="558165" y="560077"/>
                  </a:cubicBezTo>
                  <a:cubicBezTo>
                    <a:pt x="578168" y="541027"/>
                    <a:pt x="579120" y="508642"/>
                    <a:pt x="560070" y="488639"/>
                  </a:cubicBezTo>
                  <a:cubicBezTo>
                    <a:pt x="559118" y="487687"/>
                    <a:pt x="558165" y="486734"/>
                    <a:pt x="557213" y="485782"/>
                  </a:cubicBezTo>
                  <a:lnTo>
                    <a:pt x="557213" y="485782"/>
                  </a:lnTo>
                  <a:close/>
                  <a:moveTo>
                    <a:pt x="218123" y="44774"/>
                  </a:moveTo>
                  <a:cubicBezTo>
                    <a:pt x="314325" y="44774"/>
                    <a:pt x="391478" y="121927"/>
                    <a:pt x="391478" y="218129"/>
                  </a:cubicBezTo>
                  <a:cubicBezTo>
                    <a:pt x="391478" y="259087"/>
                    <a:pt x="377190" y="299092"/>
                    <a:pt x="350520" y="329572"/>
                  </a:cubicBezTo>
                  <a:cubicBezTo>
                    <a:pt x="332423" y="320999"/>
                    <a:pt x="314325" y="314332"/>
                    <a:pt x="295275" y="309569"/>
                  </a:cubicBezTo>
                  <a:cubicBezTo>
                    <a:pt x="269558" y="301949"/>
                    <a:pt x="242888" y="297187"/>
                    <a:pt x="216217" y="297187"/>
                  </a:cubicBezTo>
                  <a:cubicBezTo>
                    <a:pt x="189548" y="297187"/>
                    <a:pt x="162878" y="301949"/>
                    <a:pt x="137160" y="309569"/>
                  </a:cubicBezTo>
                  <a:cubicBezTo>
                    <a:pt x="119063" y="314332"/>
                    <a:pt x="101917" y="320999"/>
                    <a:pt x="85725" y="330524"/>
                  </a:cubicBezTo>
                  <a:cubicBezTo>
                    <a:pt x="23813" y="258134"/>
                    <a:pt x="32385" y="148597"/>
                    <a:pt x="104775" y="86684"/>
                  </a:cubicBezTo>
                  <a:cubicBezTo>
                    <a:pt x="136208" y="59062"/>
                    <a:pt x="176213" y="44774"/>
                    <a:pt x="218123" y="447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CE37424-6A4A-C0D2-F079-606F508DFE5D}"/>
                </a:ext>
              </a:extLst>
            </p:cNvPr>
            <p:cNvSpPr/>
            <p:nvPr/>
          </p:nvSpPr>
          <p:spPr>
            <a:xfrm>
              <a:off x="8176795" y="4047050"/>
              <a:ext cx="192405" cy="192405"/>
            </a:xfrm>
            <a:custGeom>
              <a:avLst/>
              <a:gdLst>
                <a:gd name="connsiteX0" fmla="*/ 192405 w 192405"/>
                <a:gd name="connsiteY0" fmla="*/ 96202 h 192405"/>
                <a:gd name="connsiteX1" fmla="*/ 96203 w 192405"/>
                <a:gd name="connsiteY1" fmla="*/ 192405 h 192405"/>
                <a:gd name="connsiteX2" fmla="*/ 0 w 192405"/>
                <a:gd name="connsiteY2" fmla="*/ 96202 h 192405"/>
                <a:gd name="connsiteX3" fmla="*/ 96203 w 192405"/>
                <a:gd name="connsiteY3" fmla="*/ 0 h 192405"/>
                <a:gd name="connsiteX4" fmla="*/ 192405 w 192405"/>
                <a:gd name="connsiteY4" fmla="*/ 96202 h 19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05" h="192405">
                  <a:moveTo>
                    <a:pt x="192405" y="96202"/>
                  </a:moveTo>
                  <a:cubicBezTo>
                    <a:pt x="192405" y="149334"/>
                    <a:pt x="149334" y="192405"/>
                    <a:pt x="96203" y="192405"/>
                  </a:cubicBezTo>
                  <a:cubicBezTo>
                    <a:pt x="43071" y="192405"/>
                    <a:pt x="0" y="149334"/>
                    <a:pt x="0" y="96202"/>
                  </a:cubicBezTo>
                  <a:cubicBezTo>
                    <a:pt x="0" y="43071"/>
                    <a:pt x="43071" y="0"/>
                    <a:pt x="96203" y="0"/>
                  </a:cubicBezTo>
                  <a:cubicBezTo>
                    <a:pt x="149334" y="0"/>
                    <a:pt x="192405" y="43071"/>
                    <a:pt x="192405" y="96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C96938-BF49-975E-7493-5EBCF34113CD}"/>
                </a:ext>
              </a:extLst>
            </p:cNvPr>
            <p:cNvSpPr/>
            <p:nvPr/>
          </p:nvSpPr>
          <p:spPr>
            <a:xfrm>
              <a:off x="7876758" y="4193735"/>
              <a:ext cx="220027" cy="170497"/>
            </a:xfrm>
            <a:custGeom>
              <a:avLst/>
              <a:gdLst>
                <a:gd name="connsiteX0" fmla="*/ 152400 w 220027"/>
                <a:gd name="connsiteY0" fmla="*/ 0 h 170497"/>
                <a:gd name="connsiteX1" fmla="*/ 100965 w 220027"/>
                <a:gd name="connsiteY1" fmla="*/ 10478 h 170497"/>
                <a:gd name="connsiteX2" fmla="*/ 17145 w 220027"/>
                <a:gd name="connsiteY2" fmla="*/ 50483 h 170497"/>
                <a:gd name="connsiteX3" fmla="*/ 0 w 220027"/>
                <a:gd name="connsiteY3" fmla="*/ 84773 h 170497"/>
                <a:gd name="connsiteX4" fmla="*/ 0 w 220027"/>
                <a:gd name="connsiteY4" fmla="*/ 170498 h 170497"/>
                <a:gd name="connsiteX5" fmla="*/ 205740 w 220027"/>
                <a:gd name="connsiteY5" fmla="*/ 170498 h 170497"/>
                <a:gd name="connsiteX6" fmla="*/ 220028 w 220027"/>
                <a:gd name="connsiteY6" fmla="*/ 156210 h 170497"/>
                <a:gd name="connsiteX7" fmla="*/ 152400 w 220027"/>
                <a:gd name="connsiteY7" fmla="*/ 0 h 17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" h="170497">
                  <a:moveTo>
                    <a:pt x="152400" y="0"/>
                  </a:moveTo>
                  <a:cubicBezTo>
                    <a:pt x="135255" y="1905"/>
                    <a:pt x="118110" y="4763"/>
                    <a:pt x="100965" y="10478"/>
                  </a:cubicBezTo>
                  <a:cubicBezTo>
                    <a:pt x="71438" y="19050"/>
                    <a:pt x="42863" y="33338"/>
                    <a:pt x="17145" y="50483"/>
                  </a:cubicBezTo>
                  <a:cubicBezTo>
                    <a:pt x="5715" y="58103"/>
                    <a:pt x="0" y="71438"/>
                    <a:pt x="0" y="84773"/>
                  </a:cubicBezTo>
                  <a:lnTo>
                    <a:pt x="0" y="170498"/>
                  </a:lnTo>
                  <a:lnTo>
                    <a:pt x="205740" y="170498"/>
                  </a:lnTo>
                  <a:cubicBezTo>
                    <a:pt x="209550" y="164783"/>
                    <a:pt x="214313" y="160020"/>
                    <a:pt x="220028" y="156210"/>
                  </a:cubicBezTo>
                  <a:cubicBezTo>
                    <a:pt x="179070" y="113348"/>
                    <a:pt x="155258" y="58103"/>
                    <a:pt x="1524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390A121-7E82-6A25-9DB3-4E726A1B9FF0}"/>
                </a:ext>
              </a:extLst>
            </p:cNvPr>
            <p:cNvSpPr/>
            <p:nvPr/>
          </p:nvSpPr>
          <p:spPr>
            <a:xfrm>
              <a:off x="7962036" y="3998026"/>
              <a:ext cx="133796" cy="169991"/>
            </a:xfrm>
            <a:custGeom>
              <a:avLst/>
              <a:gdLst>
                <a:gd name="connsiteX0" fmla="*/ 67122 w 133796"/>
                <a:gd name="connsiteY0" fmla="*/ 169992 h 169991"/>
                <a:gd name="connsiteX1" fmla="*/ 133797 w 133796"/>
                <a:gd name="connsiteY1" fmla="*/ 14734 h 169991"/>
                <a:gd name="connsiteX2" fmla="*/ 14734 w 133796"/>
                <a:gd name="connsiteY2" fmla="*/ 38547 h 169991"/>
                <a:gd name="connsiteX3" fmla="*/ 38547 w 133796"/>
                <a:gd name="connsiteY3" fmla="*/ 157609 h 169991"/>
                <a:gd name="connsiteX4" fmla="*/ 67122 w 133796"/>
                <a:gd name="connsiteY4" fmla="*/ 169992 h 1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96" h="169991">
                  <a:moveTo>
                    <a:pt x="67122" y="169992"/>
                  </a:moveTo>
                  <a:cubicBezTo>
                    <a:pt x="69979" y="111889"/>
                    <a:pt x="93792" y="57597"/>
                    <a:pt x="133797" y="14734"/>
                  </a:cubicBezTo>
                  <a:cubicBezTo>
                    <a:pt x="94744" y="-11936"/>
                    <a:pt x="41404" y="-1458"/>
                    <a:pt x="14734" y="38547"/>
                  </a:cubicBezTo>
                  <a:cubicBezTo>
                    <a:pt x="-11936" y="78552"/>
                    <a:pt x="-1458" y="130939"/>
                    <a:pt x="38547" y="157609"/>
                  </a:cubicBezTo>
                  <a:cubicBezTo>
                    <a:pt x="47119" y="163324"/>
                    <a:pt x="56644" y="167134"/>
                    <a:pt x="67122" y="169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Oval 6">
            <a:extLst>
              <a:ext uri="{FF2B5EF4-FFF2-40B4-BE49-F238E27FC236}">
                <a16:creationId xmlns:a16="http://schemas.microsoft.com/office/drawing/2014/main" id="{0518B795-85C8-E0CD-DF5F-C19E5BA21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5212" y="1031549"/>
            <a:ext cx="5024063" cy="5025649"/>
          </a:xfrm>
          <a:prstGeom prst="ellipse">
            <a:avLst/>
          </a:prstGeom>
          <a:noFill/>
          <a:ln w="12700" cmpd="sng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7B892EE8-16B5-F819-7AD1-AE99BC8F6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0880" y="1260061"/>
            <a:ext cx="585559" cy="585559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06040197-0629-280F-EF40-0A198F571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0880" y="5243132"/>
            <a:ext cx="585559" cy="585559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000" b="1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B3D8C686-5FF1-ABF1-FD98-20E8126D9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455" y="4317981"/>
            <a:ext cx="587145" cy="585559"/>
          </a:xfrm>
          <a:prstGeom prst="ellipse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>
                <a:solidFill>
                  <a:schemeClr val="lt1"/>
                </a:solidFill>
                <a:sym typeface="+mn-lt"/>
              </a:rPr>
              <a:t>4</a:t>
            </a:r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1E87F7E1-E69C-A9F3-59E6-71AEFF002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455" y="2185214"/>
            <a:ext cx="587145" cy="585559"/>
          </a:xfrm>
          <a:prstGeom prst="ellipse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dirty="0">
                <a:solidFill>
                  <a:schemeClr val="lt1"/>
                </a:solidFill>
                <a:sym typeface="+mn-lt"/>
              </a:rPr>
              <a:t>2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:a16="http://schemas.microsoft.com/office/drawing/2014/main" id="{46ED6E88-06FD-F2C3-81DC-0F93C1C61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66" y="3251596"/>
            <a:ext cx="585559" cy="585559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0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CBC6F563-019C-191C-7E7A-0FC801B44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718" y="1304493"/>
            <a:ext cx="4451199" cy="44480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Oval 8" descr="D:\51PPT模板网\51pptmoban.com\图片.jpg">
            <a:extLst>
              <a:ext uri="{FF2B5EF4-FFF2-40B4-BE49-F238E27FC236}">
                <a16:creationId xmlns:a16="http://schemas.microsoft.com/office/drawing/2014/main" id="{244CCF07-797F-6374-FC85-279551455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396" y="1607590"/>
            <a:ext cx="3841837" cy="384183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Oval 9">
            <a:extLst>
              <a:ext uri="{FF2B5EF4-FFF2-40B4-BE49-F238E27FC236}">
                <a16:creationId xmlns:a16="http://schemas.microsoft.com/office/drawing/2014/main" id="{EB2E0208-0EBA-E553-B8FC-5DF09CFC0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514" y="4330671"/>
            <a:ext cx="1085427" cy="1085427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C9C44242-318D-EE44-241D-A2E57B53F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1190" y="4550218"/>
            <a:ext cx="7743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A55C9BD-769C-FD00-2FB0-BF8576077CDD}"/>
              </a:ext>
            </a:extLst>
          </p:cNvPr>
          <p:cNvSpPr txBox="1"/>
          <p:nvPr/>
        </p:nvSpPr>
        <p:spPr>
          <a:xfrm>
            <a:off x="6432101" y="1171935"/>
            <a:ext cx="262806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A1CA213-F6F5-86AC-95DB-3722EE055EB9}"/>
              </a:ext>
            </a:extLst>
          </p:cNvPr>
          <p:cNvSpPr txBox="1"/>
          <p:nvPr/>
        </p:nvSpPr>
        <p:spPr>
          <a:xfrm>
            <a:off x="6432101" y="5293998"/>
            <a:ext cx="262806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8720AC6-8EEA-C1BC-1503-DADEF005998D}"/>
              </a:ext>
            </a:extLst>
          </p:cNvPr>
          <p:cNvSpPr txBox="1"/>
          <p:nvPr/>
        </p:nvSpPr>
        <p:spPr>
          <a:xfrm>
            <a:off x="7179525" y="2183309"/>
            <a:ext cx="262806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A0CAE59-62DF-81E0-8D3D-899390D7B42B}"/>
              </a:ext>
            </a:extLst>
          </p:cNvPr>
          <p:cNvSpPr txBox="1"/>
          <p:nvPr/>
        </p:nvSpPr>
        <p:spPr>
          <a:xfrm>
            <a:off x="7179525" y="4342895"/>
            <a:ext cx="262806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7E774A9-15DB-E7FF-46FD-5D8ECA1D39F3}"/>
              </a:ext>
            </a:extLst>
          </p:cNvPr>
          <p:cNvSpPr txBox="1"/>
          <p:nvPr/>
        </p:nvSpPr>
        <p:spPr>
          <a:xfrm>
            <a:off x="7370025" y="3249897"/>
            <a:ext cx="262806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30039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D60ACCF-A8D0-C2D1-00E3-86B98446701B}"/>
              </a:ext>
            </a:extLst>
          </p:cNvPr>
          <p:cNvSpPr/>
          <p:nvPr/>
        </p:nvSpPr>
        <p:spPr>
          <a:xfrm>
            <a:off x="861975" y="1002267"/>
            <a:ext cx="2087940" cy="2087940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0224BA0B-4240-792A-3105-F0613A948FE8}"/>
              </a:ext>
            </a:extLst>
          </p:cNvPr>
          <p:cNvSpPr/>
          <p:nvPr/>
        </p:nvSpPr>
        <p:spPr>
          <a:xfrm>
            <a:off x="6051228" y="1975238"/>
            <a:ext cx="7169953" cy="118404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6AE9BADF-DFA3-F595-185C-3C754C86E056}"/>
              </a:ext>
            </a:extLst>
          </p:cNvPr>
          <p:cNvSpPr/>
          <p:nvPr/>
        </p:nvSpPr>
        <p:spPr>
          <a:xfrm>
            <a:off x="6051228" y="1442282"/>
            <a:ext cx="7169953" cy="1184046"/>
          </a:xfrm>
          <a:prstGeom prst="roundRect">
            <a:avLst>
              <a:gd name="adj" fmla="val 5000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图形 2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4DEA134-D28A-AAC2-C7D6-216EC1809596}"/>
              </a:ext>
            </a:extLst>
          </p:cNvPr>
          <p:cNvGrpSpPr/>
          <p:nvPr/>
        </p:nvGrpSpPr>
        <p:grpSpPr>
          <a:xfrm>
            <a:off x="617289" y="1137743"/>
            <a:ext cx="5079465" cy="4355914"/>
            <a:chOff x="5886767" y="1359535"/>
            <a:chExt cx="3644264" cy="3125152"/>
          </a:xfrm>
        </p:grpSpPr>
        <p:grpSp>
          <p:nvGrpSpPr>
            <p:cNvPr id="32" name="图形 27">
              <a:extLst>
                <a:ext uri="{FF2B5EF4-FFF2-40B4-BE49-F238E27FC236}">
                  <a16:creationId xmlns:a16="http://schemas.microsoft.com/office/drawing/2014/main" id="{23DF4A4A-2B60-EE21-7FA3-BCA4A26835D9}"/>
                </a:ext>
              </a:extLst>
            </p:cNvPr>
            <p:cNvGrpSpPr/>
            <p:nvPr/>
          </p:nvGrpSpPr>
          <p:grpSpPr>
            <a:xfrm>
              <a:off x="6644957" y="2460625"/>
              <a:ext cx="2459354" cy="1848802"/>
              <a:chOff x="6644957" y="2460625"/>
              <a:chExt cx="2459354" cy="1848802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7881BAB-D954-5D4B-9D76-B7954503B13D}"/>
                  </a:ext>
                </a:extLst>
              </p:cNvPr>
              <p:cNvSpPr/>
              <p:nvPr/>
            </p:nvSpPr>
            <p:spPr>
              <a:xfrm>
                <a:off x="6644957" y="2460625"/>
                <a:ext cx="2459354" cy="1699259"/>
              </a:xfrm>
              <a:custGeom>
                <a:avLst/>
                <a:gdLst>
                  <a:gd name="connsiteX0" fmla="*/ 121920 w 2459354"/>
                  <a:gd name="connsiteY0" fmla="*/ 0 h 1699259"/>
                  <a:gd name="connsiteX1" fmla="*/ 2337435 w 2459354"/>
                  <a:gd name="connsiteY1" fmla="*/ 0 h 1699259"/>
                  <a:gd name="connsiteX2" fmla="*/ 2459355 w 2459354"/>
                  <a:gd name="connsiteY2" fmla="*/ 121920 h 1699259"/>
                  <a:gd name="connsiteX3" fmla="*/ 2459355 w 2459354"/>
                  <a:gd name="connsiteY3" fmla="*/ 1577340 h 1699259"/>
                  <a:gd name="connsiteX4" fmla="*/ 2337435 w 2459354"/>
                  <a:gd name="connsiteY4" fmla="*/ 1699260 h 1699259"/>
                  <a:gd name="connsiteX5" fmla="*/ 121920 w 2459354"/>
                  <a:gd name="connsiteY5" fmla="*/ 1699260 h 1699259"/>
                  <a:gd name="connsiteX6" fmla="*/ 0 w 2459354"/>
                  <a:gd name="connsiteY6" fmla="*/ 1577340 h 1699259"/>
                  <a:gd name="connsiteX7" fmla="*/ 0 w 2459354"/>
                  <a:gd name="connsiteY7" fmla="*/ 121920 h 1699259"/>
                  <a:gd name="connsiteX8" fmla="*/ 121920 w 2459354"/>
                  <a:gd name="connsiteY8" fmla="*/ 0 h 1699259"/>
                  <a:gd name="connsiteX9" fmla="*/ 121920 w 2459354"/>
                  <a:gd name="connsiteY9" fmla="*/ 0 h 1699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59354" h="1699259">
                    <a:moveTo>
                      <a:pt x="121920" y="0"/>
                    </a:moveTo>
                    <a:lnTo>
                      <a:pt x="2337435" y="0"/>
                    </a:lnTo>
                    <a:cubicBezTo>
                      <a:pt x="2404110" y="0"/>
                      <a:pt x="2459355" y="55245"/>
                      <a:pt x="2459355" y="121920"/>
                    </a:cubicBezTo>
                    <a:lnTo>
                      <a:pt x="2459355" y="1577340"/>
                    </a:lnTo>
                    <a:cubicBezTo>
                      <a:pt x="2459355" y="1644015"/>
                      <a:pt x="2404110" y="1699260"/>
                      <a:pt x="2337435" y="1699260"/>
                    </a:cubicBezTo>
                    <a:lnTo>
                      <a:pt x="121920" y="1699260"/>
                    </a:lnTo>
                    <a:cubicBezTo>
                      <a:pt x="55245" y="1699260"/>
                      <a:pt x="0" y="1644015"/>
                      <a:pt x="0" y="1577340"/>
                    </a:cubicBezTo>
                    <a:lnTo>
                      <a:pt x="0" y="121920"/>
                    </a:lnTo>
                    <a:cubicBezTo>
                      <a:pt x="0" y="55245"/>
                      <a:pt x="55245" y="0"/>
                      <a:pt x="121920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3A0A3D6-1C03-BC1A-C415-6C1F5B25844E}"/>
                  </a:ext>
                </a:extLst>
              </p:cNvPr>
              <p:cNvSpPr/>
              <p:nvPr/>
            </p:nvSpPr>
            <p:spPr>
              <a:xfrm>
                <a:off x="7548879" y="4239894"/>
                <a:ext cx="650557" cy="69532"/>
              </a:xfrm>
              <a:custGeom>
                <a:avLst/>
                <a:gdLst>
                  <a:gd name="connsiteX0" fmla="*/ 35242 w 650557"/>
                  <a:gd name="connsiteY0" fmla="*/ 0 h 69532"/>
                  <a:gd name="connsiteX1" fmla="*/ 615315 w 650557"/>
                  <a:gd name="connsiteY1" fmla="*/ 0 h 69532"/>
                  <a:gd name="connsiteX2" fmla="*/ 650558 w 650557"/>
                  <a:gd name="connsiteY2" fmla="*/ 35243 h 69532"/>
                  <a:gd name="connsiteX3" fmla="*/ 650558 w 650557"/>
                  <a:gd name="connsiteY3" fmla="*/ 35243 h 69532"/>
                  <a:gd name="connsiteX4" fmla="*/ 615315 w 650557"/>
                  <a:gd name="connsiteY4" fmla="*/ 69533 h 69532"/>
                  <a:gd name="connsiteX5" fmla="*/ 35242 w 650557"/>
                  <a:gd name="connsiteY5" fmla="*/ 69533 h 69532"/>
                  <a:gd name="connsiteX6" fmla="*/ 0 w 650557"/>
                  <a:gd name="connsiteY6" fmla="*/ 35243 h 69532"/>
                  <a:gd name="connsiteX7" fmla="*/ 0 w 650557"/>
                  <a:gd name="connsiteY7" fmla="*/ 35243 h 69532"/>
                  <a:gd name="connsiteX8" fmla="*/ 35242 w 650557"/>
                  <a:gd name="connsiteY8" fmla="*/ 0 h 69532"/>
                  <a:gd name="connsiteX9" fmla="*/ 35242 w 650557"/>
                  <a:gd name="connsiteY9" fmla="*/ 0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57" h="69532">
                    <a:moveTo>
                      <a:pt x="35242" y="0"/>
                    </a:moveTo>
                    <a:lnTo>
                      <a:pt x="615315" y="0"/>
                    </a:lnTo>
                    <a:cubicBezTo>
                      <a:pt x="634365" y="0"/>
                      <a:pt x="650558" y="16193"/>
                      <a:pt x="650558" y="35243"/>
                    </a:cubicBezTo>
                    <a:lnTo>
                      <a:pt x="650558" y="35243"/>
                    </a:lnTo>
                    <a:cubicBezTo>
                      <a:pt x="650558" y="54293"/>
                      <a:pt x="634365" y="69533"/>
                      <a:pt x="615315" y="69533"/>
                    </a:cubicBezTo>
                    <a:lnTo>
                      <a:pt x="35242" y="69533"/>
                    </a:lnTo>
                    <a:cubicBezTo>
                      <a:pt x="16192" y="69533"/>
                      <a:pt x="0" y="54293"/>
                      <a:pt x="0" y="35243"/>
                    </a:cubicBezTo>
                    <a:lnTo>
                      <a:pt x="0" y="35243"/>
                    </a:lnTo>
                    <a:cubicBezTo>
                      <a:pt x="953" y="16193"/>
                      <a:pt x="16192" y="0"/>
                      <a:pt x="35242" y="0"/>
                    </a:cubicBezTo>
                    <a:lnTo>
                      <a:pt x="35242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531E40C-E227-AF85-4FD1-891750A47E14}"/>
                  </a:ext>
                </a:extLst>
              </p:cNvPr>
              <p:cNvSpPr/>
              <p:nvPr/>
            </p:nvSpPr>
            <p:spPr>
              <a:xfrm>
                <a:off x="7832725" y="4137977"/>
                <a:ext cx="82867" cy="138112"/>
              </a:xfrm>
              <a:custGeom>
                <a:avLst/>
                <a:gdLst>
                  <a:gd name="connsiteX0" fmla="*/ 41910 w 82867"/>
                  <a:gd name="connsiteY0" fmla="*/ 0 h 138112"/>
                  <a:gd name="connsiteX1" fmla="*/ 41910 w 82867"/>
                  <a:gd name="connsiteY1" fmla="*/ 0 h 138112"/>
                  <a:gd name="connsiteX2" fmla="*/ 82868 w 82867"/>
                  <a:gd name="connsiteY2" fmla="*/ 40957 h 138112"/>
                  <a:gd name="connsiteX3" fmla="*/ 82868 w 82867"/>
                  <a:gd name="connsiteY3" fmla="*/ 97155 h 138112"/>
                  <a:gd name="connsiteX4" fmla="*/ 41910 w 82867"/>
                  <a:gd name="connsiteY4" fmla="*/ 138113 h 138112"/>
                  <a:gd name="connsiteX5" fmla="*/ 41910 w 82867"/>
                  <a:gd name="connsiteY5" fmla="*/ 138113 h 138112"/>
                  <a:gd name="connsiteX6" fmla="*/ 0 w 82867"/>
                  <a:gd name="connsiteY6" fmla="*/ 97155 h 138112"/>
                  <a:gd name="connsiteX7" fmla="*/ 0 w 82867"/>
                  <a:gd name="connsiteY7" fmla="*/ 40957 h 138112"/>
                  <a:gd name="connsiteX8" fmla="*/ 41910 w 82867"/>
                  <a:gd name="connsiteY8" fmla="*/ 0 h 138112"/>
                  <a:gd name="connsiteX9" fmla="*/ 41910 w 82867"/>
                  <a:gd name="connsiteY9" fmla="*/ 0 h 13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" h="138112">
                    <a:moveTo>
                      <a:pt x="41910" y="0"/>
                    </a:moveTo>
                    <a:lnTo>
                      <a:pt x="41910" y="0"/>
                    </a:lnTo>
                    <a:cubicBezTo>
                      <a:pt x="64770" y="0"/>
                      <a:pt x="82868" y="18097"/>
                      <a:pt x="82868" y="40957"/>
                    </a:cubicBezTo>
                    <a:lnTo>
                      <a:pt x="82868" y="97155"/>
                    </a:lnTo>
                    <a:cubicBezTo>
                      <a:pt x="82868" y="120015"/>
                      <a:pt x="64770" y="138113"/>
                      <a:pt x="41910" y="138113"/>
                    </a:cubicBezTo>
                    <a:lnTo>
                      <a:pt x="41910" y="138113"/>
                    </a:lnTo>
                    <a:cubicBezTo>
                      <a:pt x="19050" y="138113"/>
                      <a:pt x="0" y="120015"/>
                      <a:pt x="0" y="97155"/>
                    </a:cubicBezTo>
                    <a:lnTo>
                      <a:pt x="0" y="40957"/>
                    </a:lnTo>
                    <a:cubicBezTo>
                      <a:pt x="953" y="18097"/>
                      <a:pt x="19050" y="0"/>
                      <a:pt x="41910" y="0"/>
                    </a:cubicBezTo>
                    <a:lnTo>
                      <a:pt x="41910" y="0"/>
                    </a:lnTo>
                    <a:close/>
                  </a:path>
                </a:pathLst>
              </a:custGeom>
              <a:solidFill>
                <a:srgbClr val="0575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A1C7AA2-C410-A240-6D86-C54C18048F0D}"/>
                  </a:ext>
                </a:extLst>
              </p:cNvPr>
              <p:cNvSpPr/>
              <p:nvPr/>
            </p:nvSpPr>
            <p:spPr>
              <a:xfrm>
                <a:off x="6728777" y="2544445"/>
                <a:ext cx="2290762" cy="1532572"/>
              </a:xfrm>
              <a:custGeom>
                <a:avLst/>
                <a:gdLst>
                  <a:gd name="connsiteX0" fmla="*/ 72390 w 2290762"/>
                  <a:gd name="connsiteY0" fmla="*/ 0 h 1532572"/>
                  <a:gd name="connsiteX1" fmla="*/ 2218373 w 2290762"/>
                  <a:gd name="connsiteY1" fmla="*/ 0 h 1532572"/>
                  <a:gd name="connsiteX2" fmla="*/ 2290763 w 2290762"/>
                  <a:gd name="connsiteY2" fmla="*/ 71438 h 1532572"/>
                  <a:gd name="connsiteX3" fmla="*/ 2290763 w 2290762"/>
                  <a:gd name="connsiteY3" fmla="*/ 1460183 h 1532572"/>
                  <a:gd name="connsiteX4" fmla="*/ 2218373 w 2290762"/>
                  <a:gd name="connsiteY4" fmla="*/ 1532573 h 1532572"/>
                  <a:gd name="connsiteX5" fmla="*/ 72390 w 2290762"/>
                  <a:gd name="connsiteY5" fmla="*/ 1532573 h 1532572"/>
                  <a:gd name="connsiteX6" fmla="*/ 0 w 2290762"/>
                  <a:gd name="connsiteY6" fmla="*/ 1460183 h 1532572"/>
                  <a:gd name="connsiteX7" fmla="*/ 0 w 2290762"/>
                  <a:gd name="connsiteY7" fmla="*/ 71438 h 1532572"/>
                  <a:gd name="connsiteX8" fmla="*/ 72390 w 2290762"/>
                  <a:gd name="connsiteY8" fmla="*/ 0 h 1532572"/>
                  <a:gd name="connsiteX9" fmla="*/ 72390 w 2290762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0762" h="1532572">
                    <a:moveTo>
                      <a:pt x="72390" y="0"/>
                    </a:moveTo>
                    <a:lnTo>
                      <a:pt x="2218373" y="0"/>
                    </a:lnTo>
                    <a:cubicBezTo>
                      <a:pt x="2258378" y="0"/>
                      <a:pt x="2290763" y="32385"/>
                      <a:pt x="2290763" y="71438"/>
                    </a:cubicBezTo>
                    <a:lnTo>
                      <a:pt x="2290763" y="1460183"/>
                    </a:lnTo>
                    <a:cubicBezTo>
                      <a:pt x="2290763" y="1499235"/>
                      <a:pt x="2258378" y="1532573"/>
                      <a:pt x="2218373" y="1532573"/>
                    </a:cubicBezTo>
                    <a:lnTo>
                      <a:pt x="72390" y="1532573"/>
                    </a:lnTo>
                    <a:cubicBezTo>
                      <a:pt x="33338" y="1532573"/>
                      <a:pt x="0" y="1500187"/>
                      <a:pt x="0" y="1460183"/>
                    </a:cubicBezTo>
                    <a:lnTo>
                      <a:pt x="0" y="71438"/>
                    </a:lnTo>
                    <a:cubicBezTo>
                      <a:pt x="952" y="32385"/>
                      <a:pt x="33338" y="0"/>
                      <a:pt x="72390" y="0"/>
                    </a:cubicBezTo>
                    <a:lnTo>
                      <a:pt x="72390" y="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FFFDD12-FA10-1FA0-0142-16368C92275E}"/>
                  </a:ext>
                </a:extLst>
              </p:cNvPr>
              <p:cNvSpPr/>
              <p:nvPr/>
            </p:nvSpPr>
            <p:spPr>
              <a:xfrm>
                <a:off x="7874634" y="2544445"/>
                <a:ext cx="1144905" cy="1532572"/>
              </a:xfrm>
              <a:custGeom>
                <a:avLst/>
                <a:gdLst>
                  <a:gd name="connsiteX0" fmla="*/ 60008 w 1144905"/>
                  <a:gd name="connsiteY0" fmla="*/ 0 h 1532572"/>
                  <a:gd name="connsiteX1" fmla="*/ 1072515 w 1144905"/>
                  <a:gd name="connsiteY1" fmla="*/ 0 h 1532572"/>
                  <a:gd name="connsiteX2" fmla="*/ 1144905 w 1144905"/>
                  <a:gd name="connsiteY2" fmla="*/ 71438 h 1532572"/>
                  <a:gd name="connsiteX3" fmla="*/ 1144905 w 1144905"/>
                  <a:gd name="connsiteY3" fmla="*/ 1460183 h 1532572"/>
                  <a:gd name="connsiteX4" fmla="*/ 1072515 w 1144905"/>
                  <a:gd name="connsiteY4" fmla="*/ 1532573 h 1532572"/>
                  <a:gd name="connsiteX5" fmla="*/ 60008 w 1144905"/>
                  <a:gd name="connsiteY5" fmla="*/ 1532573 h 1532572"/>
                  <a:gd name="connsiteX6" fmla="*/ 0 w 1144905"/>
                  <a:gd name="connsiteY6" fmla="*/ 1472565 h 1532572"/>
                  <a:gd name="connsiteX7" fmla="*/ 0 w 1144905"/>
                  <a:gd name="connsiteY7" fmla="*/ 60008 h 1532572"/>
                  <a:gd name="connsiteX8" fmla="*/ 60008 w 1144905"/>
                  <a:gd name="connsiteY8" fmla="*/ 0 h 1532572"/>
                  <a:gd name="connsiteX9" fmla="*/ 60008 w 1144905"/>
                  <a:gd name="connsiteY9" fmla="*/ 0 h 153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4905" h="1532572">
                    <a:moveTo>
                      <a:pt x="60008" y="0"/>
                    </a:moveTo>
                    <a:lnTo>
                      <a:pt x="1072515" y="0"/>
                    </a:lnTo>
                    <a:cubicBezTo>
                      <a:pt x="1112520" y="0"/>
                      <a:pt x="1144905" y="32385"/>
                      <a:pt x="1144905" y="71438"/>
                    </a:cubicBezTo>
                    <a:lnTo>
                      <a:pt x="1144905" y="1460183"/>
                    </a:lnTo>
                    <a:cubicBezTo>
                      <a:pt x="1144905" y="1499235"/>
                      <a:pt x="1112520" y="1532573"/>
                      <a:pt x="1072515" y="1532573"/>
                    </a:cubicBezTo>
                    <a:lnTo>
                      <a:pt x="60008" y="1532573"/>
                    </a:lnTo>
                    <a:cubicBezTo>
                      <a:pt x="26670" y="1532573"/>
                      <a:pt x="0" y="1504950"/>
                      <a:pt x="0" y="1472565"/>
                    </a:cubicBezTo>
                    <a:lnTo>
                      <a:pt x="0" y="60008"/>
                    </a:lnTo>
                    <a:cubicBezTo>
                      <a:pt x="0" y="26670"/>
                      <a:pt x="27622" y="0"/>
                      <a:pt x="60008" y="0"/>
                    </a:cubicBezTo>
                    <a:lnTo>
                      <a:pt x="60008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27">
              <a:extLst>
                <a:ext uri="{FF2B5EF4-FFF2-40B4-BE49-F238E27FC236}">
                  <a16:creationId xmlns:a16="http://schemas.microsoft.com/office/drawing/2014/main" id="{6B6CCC93-1FEF-BB27-FF3F-17E59062E241}"/>
                </a:ext>
              </a:extLst>
            </p:cNvPr>
            <p:cNvGrpSpPr/>
            <p:nvPr/>
          </p:nvGrpSpPr>
          <p:grpSpPr>
            <a:xfrm>
              <a:off x="6755447" y="1359535"/>
              <a:ext cx="2327909" cy="1361122"/>
              <a:chOff x="6755447" y="1359535"/>
              <a:chExt cx="2327909" cy="1361122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C1B92EC-7E9D-C7F5-37F2-5550491CFAD1}"/>
                  </a:ext>
                </a:extLst>
              </p:cNvPr>
              <p:cNvSpPr/>
              <p:nvPr/>
            </p:nvSpPr>
            <p:spPr>
              <a:xfrm>
                <a:off x="7175489" y="1859512"/>
                <a:ext cx="1398280" cy="828759"/>
              </a:xfrm>
              <a:custGeom>
                <a:avLst/>
                <a:gdLst>
                  <a:gd name="connsiteX0" fmla="*/ 144790 w 1398280"/>
                  <a:gd name="connsiteY0" fmla="*/ 1037 h 828759"/>
                  <a:gd name="connsiteX1" fmla="*/ 699145 w 1398280"/>
                  <a:gd name="connsiteY1" fmla="*/ 66760 h 828759"/>
                  <a:gd name="connsiteX2" fmla="*/ 1253500 w 1398280"/>
                  <a:gd name="connsiteY2" fmla="*/ 1037 h 828759"/>
                  <a:gd name="connsiteX3" fmla="*/ 1398280 w 1398280"/>
                  <a:gd name="connsiteY3" fmla="*/ 128672 h 828759"/>
                  <a:gd name="connsiteX4" fmla="*/ 1398280 w 1398280"/>
                  <a:gd name="connsiteY4" fmla="*/ 543010 h 828759"/>
                  <a:gd name="connsiteX5" fmla="*/ 1253500 w 1398280"/>
                  <a:gd name="connsiteY5" fmla="*/ 704935 h 828759"/>
                  <a:gd name="connsiteX6" fmla="*/ 699145 w 1398280"/>
                  <a:gd name="connsiteY6" fmla="*/ 828760 h 828759"/>
                  <a:gd name="connsiteX7" fmla="*/ 144790 w 1398280"/>
                  <a:gd name="connsiteY7" fmla="*/ 704935 h 828759"/>
                  <a:gd name="connsiteX8" fmla="*/ 10 w 1398280"/>
                  <a:gd name="connsiteY8" fmla="*/ 543010 h 828759"/>
                  <a:gd name="connsiteX9" fmla="*/ 10 w 1398280"/>
                  <a:gd name="connsiteY9" fmla="*/ 128672 h 828759"/>
                  <a:gd name="connsiteX10" fmla="*/ 144790 w 1398280"/>
                  <a:gd name="connsiteY10" fmla="*/ 1037 h 828759"/>
                  <a:gd name="connsiteX11" fmla="*/ 144790 w 1398280"/>
                  <a:gd name="connsiteY11" fmla="*/ 1037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280" h="828759">
                    <a:moveTo>
                      <a:pt x="144790" y="1037"/>
                    </a:moveTo>
                    <a:lnTo>
                      <a:pt x="699145" y="66760"/>
                    </a:lnTo>
                    <a:lnTo>
                      <a:pt x="1253500" y="1037"/>
                    </a:lnTo>
                    <a:cubicBezTo>
                      <a:pt x="1333510" y="-8488"/>
                      <a:pt x="1398280" y="48662"/>
                      <a:pt x="1398280" y="128672"/>
                    </a:cubicBezTo>
                    <a:lnTo>
                      <a:pt x="1398280" y="543010"/>
                    </a:lnTo>
                    <a:cubicBezTo>
                      <a:pt x="1398280" y="623020"/>
                      <a:pt x="1331605" y="687790"/>
                      <a:pt x="1253500" y="704935"/>
                    </a:cubicBezTo>
                    <a:lnTo>
                      <a:pt x="699145" y="828760"/>
                    </a:lnTo>
                    <a:lnTo>
                      <a:pt x="144790" y="704935"/>
                    </a:lnTo>
                    <a:cubicBezTo>
                      <a:pt x="66685" y="687790"/>
                      <a:pt x="10" y="623020"/>
                      <a:pt x="10" y="543010"/>
                    </a:cubicBezTo>
                    <a:lnTo>
                      <a:pt x="10" y="128672"/>
                    </a:lnTo>
                    <a:cubicBezTo>
                      <a:pt x="-942" y="48662"/>
                      <a:pt x="64780" y="-8488"/>
                      <a:pt x="144790" y="1037"/>
                    </a:cubicBezTo>
                    <a:lnTo>
                      <a:pt x="144790" y="1037"/>
                    </a:ln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74D2794-8775-5B39-D4C3-451049A233B4}"/>
                  </a:ext>
                </a:extLst>
              </p:cNvPr>
              <p:cNvSpPr/>
              <p:nvPr/>
            </p:nvSpPr>
            <p:spPr>
              <a:xfrm>
                <a:off x="7874634" y="1859512"/>
                <a:ext cx="699134" cy="828759"/>
              </a:xfrm>
              <a:custGeom>
                <a:avLst/>
                <a:gdLst>
                  <a:gd name="connsiteX0" fmla="*/ 0 w 699134"/>
                  <a:gd name="connsiteY0" fmla="*/ 66760 h 828759"/>
                  <a:gd name="connsiteX1" fmla="*/ 554355 w 699134"/>
                  <a:gd name="connsiteY1" fmla="*/ 1037 h 828759"/>
                  <a:gd name="connsiteX2" fmla="*/ 699135 w 699134"/>
                  <a:gd name="connsiteY2" fmla="*/ 128672 h 828759"/>
                  <a:gd name="connsiteX3" fmla="*/ 699135 w 699134"/>
                  <a:gd name="connsiteY3" fmla="*/ 543010 h 828759"/>
                  <a:gd name="connsiteX4" fmla="*/ 554355 w 699134"/>
                  <a:gd name="connsiteY4" fmla="*/ 704935 h 828759"/>
                  <a:gd name="connsiteX5" fmla="*/ 0 w 699134"/>
                  <a:gd name="connsiteY5" fmla="*/ 828760 h 828759"/>
                  <a:gd name="connsiteX6" fmla="*/ 0 w 699134"/>
                  <a:gd name="connsiteY6" fmla="*/ 66760 h 82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9134" h="828759">
                    <a:moveTo>
                      <a:pt x="0" y="66760"/>
                    </a:moveTo>
                    <a:lnTo>
                      <a:pt x="554355" y="1037"/>
                    </a:lnTo>
                    <a:cubicBezTo>
                      <a:pt x="634365" y="-8488"/>
                      <a:pt x="699135" y="48662"/>
                      <a:pt x="699135" y="128672"/>
                    </a:cubicBezTo>
                    <a:lnTo>
                      <a:pt x="699135" y="543010"/>
                    </a:lnTo>
                    <a:cubicBezTo>
                      <a:pt x="699135" y="623020"/>
                      <a:pt x="632460" y="687790"/>
                      <a:pt x="554355" y="704935"/>
                    </a:cubicBezTo>
                    <a:lnTo>
                      <a:pt x="0" y="828760"/>
                    </a:lnTo>
                    <a:lnTo>
                      <a:pt x="0" y="66760"/>
                    </a:lnTo>
                    <a:close/>
                  </a:path>
                </a:pathLst>
              </a:custGeom>
              <a:solidFill>
                <a:srgbClr val="2929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9785CDB-39A9-F653-1333-C68F82F58557}"/>
                  </a:ext>
                </a:extLst>
              </p:cNvPr>
              <p:cNvSpPr/>
              <p:nvPr/>
            </p:nvSpPr>
            <p:spPr>
              <a:xfrm>
                <a:off x="6755447" y="1784350"/>
                <a:ext cx="2238375" cy="498157"/>
              </a:xfrm>
              <a:custGeom>
                <a:avLst/>
                <a:gdLst>
                  <a:gd name="connsiteX0" fmla="*/ 2074545 w 2238375"/>
                  <a:gd name="connsiteY0" fmla="*/ 12383 h 498157"/>
                  <a:gd name="connsiteX1" fmla="*/ 2238375 w 2238375"/>
                  <a:gd name="connsiteY1" fmla="*/ 0 h 498157"/>
                  <a:gd name="connsiteX2" fmla="*/ 2238375 w 2238375"/>
                  <a:gd name="connsiteY2" fmla="*/ 74295 h 498157"/>
                  <a:gd name="connsiteX3" fmla="*/ 1119188 w 2238375"/>
                  <a:gd name="connsiteY3" fmla="*/ 498158 h 498157"/>
                  <a:gd name="connsiteX4" fmla="*/ 0 w 2238375"/>
                  <a:gd name="connsiteY4" fmla="*/ 74295 h 498157"/>
                  <a:gd name="connsiteX5" fmla="*/ 0 w 2238375"/>
                  <a:gd name="connsiteY5" fmla="*/ 0 h 498157"/>
                  <a:gd name="connsiteX6" fmla="*/ 129540 w 2238375"/>
                  <a:gd name="connsiteY6" fmla="*/ 24765 h 49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8375" h="498157">
                    <a:moveTo>
                      <a:pt x="2074545" y="12383"/>
                    </a:moveTo>
                    <a:lnTo>
                      <a:pt x="2238375" y="0"/>
                    </a:lnTo>
                    <a:lnTo>
                      <a:pt x="2238375" y="74295"/>
                    </a:lnTo>
                    <a:lnTo>
                      <a:pt x="1119188" y="498158"/>
                    </a:lnTo>
                    <a:lnTo>
                      <a:pt x="0" y="74295"/>
                    </a:lnTo>
                    <a:lnTo>
                      <a:pt x="0" y="0"/>
                    </a:lnTo>
                    <a:lnTo>
                      <a:pt x="129540" y="24765"/>
                    </a:lnTo>
                    <a:close/>
                  </a:path>
                </a:pathLst>
              </a:custGeom>
              <a:solidFill>
                <a:srgbClr val="0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C0C3B70-9442-7582-D8A8-3939E43DAD8D}"/>
                  </a:ext>
                </a:extLst>
              </p:cNvPr>
              <p:cNvSpPr/>
              <p:nvPr/>
            </p:nvSpPr>
            <p:spPr>
              <a:xfrm>
                <a:off x="6755447" y="1359535"/>
                <a:ext cx="2238375" cy="848677"/>
              </a:xfrm>
              <a:custGeom>
                <a:avLst/>
                <a:gdLst>
                  <a:gd name="connsiteX0" fmla="*/ 1119188 w 2238375"/>
                  <a:gd name="connsiteY0" fmla="*/ 0 h 848677"/>
                  <a:gd name="connsiteX1" fmla="*/ 2238375 w 2238375"/>
                  <a:gd name="connsiteY1" fmla="*/ 424815 h 848677"/>
                  <a:gd name="connsiteX2" fmla="*/ 1119188 w 2238375"/>
                  <a:gd name="connsiteY2" fmla="*/ 848678 h 848677"/>
                  <a:gd name="connsiteX3" fmla="*/ 0 w 2238375"/>
                  <a:gd name="connsiteY3" fmla="*/ 424815 h 84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75" h="848677">
                    <a:moveTo>
                      <a:pt x="1119188" y="0"/>
                    </a:moveTo>
                    <a:lnTo>
                      <a:pt x="2238375" y="424815"/>
                    </a:lnTo>
                    <a:lnTo>
                      <a:pt x="1119188" y="848678"/>
                    </a:lnTo>
                    <a:lnTo>
                      <a:pt x="0" y="424815"/>
                    </a:lnTo>
                    <a:close/>
                  </a:path>
                </a:pathLst>
              </a:custGeom>
              <a:solidFill>
                <a:srgbClr val="32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B9BCEDB-649B-E6AA-152E-AE9F66C88C6C}"/>
                  </a:ext>
                </a:extLst>
              </p:cNvPr>
              <p:cNvSpPr/>
              <p:nvPr/>
            </p:nvSpPr>
            <p:spPr>
              <a:xfrm>
                <a:off x="7827009" y="1751012"/>
                <a:ext cx="1166812" cy="598170"/>
              </a:xfrm>
              <a:custGeom>
                <a:avLst/>
                <a:gdLst>
                  <a:gd name="connsiteX0" fmla="*/ 1166813 w 1166812"/>
                  <a:gd name="connsiteY0" fmla="*/ 0 h 598170"/>
                  <a:gd name="connsiteX1" fmla="*/ 1105853 w 1166812"/>
                  <a:gd name="connsiteY1" fmla="*/ 0 h 598170"/>
                  <a:gd name="connsiteX2" fmla="*/ 66675 w 1166812"/>
                  <a:gd name="connsiteY2" fmla="*/ 0 h 598170"/>
                  <a:gd name="connsiteX3" fmla="*/ 0 w 1166812"/>
                  <a:gd name="connsiteY3" fmla="*/ 39053 h 598170"/>
                  <a:gd name="connsiteX4" fmla="*/ 71438 w 1166812"/>
                  <a:gd name="connsiteY4" fmla="*/ 78105 h 598170"/>
                  <a:gd name="connsiteX5" fmla="*/ 1105853 w 1166812"/>
                  <a:gd name="connsiteY5" fmla="*/ 78105 h 598170"/>
                  <a:gd name="connsiteX6" fmla="*/ 1105853 w 1166812"/>
                  <a:gd name="connsiteY6" fmla="*/ 598170 h 598170"/>
                  <a:gd name="connsiteX7" fmla="*/ 1166813 w 1166812"/>
                  <a:gd name="connsiteY7" fmla="*/ 598170 h 598170"/>
                  <a:gd name="connsiteX8" fmla="*/ 1166813 w 1166812"/>
                  <a:gd name="connsiteY8" fmla="*/ 78105 h 598170"/>
                  <a:gd name="connsiteX9" fmla="*/ 1166813 w 1166812"/>
                  <a:gd name="connsiteY9" fmla="*/ 0 h 59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6812" h="598170">
                    <a:moveTo>
                      <a:pt x="1166813" y="0"/>
                    </a:moveTo>
                    <a:lnTo>
                      <a:pt x="1105853" y="0"/>
                    </a:lnTo>
                    <a:lnTo>
                      <a:pt x="66675" y="0"/>
                    </a:lnTo>
                    <a:cubicBezTo>
                      <a:pt x="41910" y="0"/>
                      <a:pt x="0" y="0"/>
                      <a:pt x="0" y="39053"/>
                    </a:cubicBezTo>
                    <a:cubicBezTo>
                      <a:pt x="0" y="80010"/>
                      <a:pt x="45720" y="78105"/>
                      <a:pt x="71438" y="78105"/>
                    </a:cubicBezTo>
                    <a:lnTo>
                      <a:pt x="1105853" y="78105"/>
                    </a:lnTo>
                    <a:lnTo>
                      <a:pt x="1105853" y="598170"/>
                    </a:lnTo>
                    <a:lnTo>
                      <a:pt x="1166813" y="598170"/>
                    </a:lnTo>
                    <a:lnTo>
                      <a:pt x="1166813" y="78105"/>
                    </a:lnTo>
                    <a:lnTo>
                      <a:pt x="1166813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13592BA-9689-A613-FF52-8216207CF77F}"/>
                  </a:ext>
                </a:extLst>
              </p:cNvPr>
              <p:cNvSpPr/>
              <p:nvPr/>
            </p:nvSpPr>
            <p:spPr>
              <a:xfrm>
                <a:off x="8843327" y="2368232"/>
                <a:ext cx="240029" cy="352425"/>
              </a:xfrm>
              <a:custGeom>
                <a:avLst/>
                <a:gdLst>
                  <a:gd name="connsiteX0" fmla="*/ 75247 w 240029"/>
                  <a:gd name="connsiteY0" fmla="*/ 0 h 352425"/>
                  <a:gd name="connsiteX1" fmla="*/ 120015 w 240029"/>
                  <a:gd name="connsiteY1" fmla="*/ 10477 h 352425"/>
                  <a:gd name="connsiteX2" fmla="*/ 164782 w 240029"/>
                  <a:gd name="connsiteY2" fmla="*/ 0 h 352425"/>
                  <a:gd name="connsiteX3" fmla="*/ 240030 w 240029"/>
                  <a:gd name="connsiteY3" fmla="*/ 334327 h 352425"/>
                  <a:gd name="connsiteX4" fmla="*/ 187642 w 240029"/>
                  <a:gd name="connsiteY4" fmla="*/ 286702 h 352425"/>
                  <a:gd name="connsiteX5" fmla="*/ 160020 w 240029"/>
                  <a:gd name="connsiteY5" fmla="*/ 352425 h 352425"/>
                  <a:gd name="connsiteX6" fmla="*/ 120015 w 240029"/>
                  <a:gd name="connsiteY6" fmla="*/ 175260 h 352425"/>
                  <a:gd name="connsiteX7" fmla="*/ 80010 w 240029"/>
                  <a:gd name="connsiteY7" fmla="*/ 352425 h 352425"/>
                  <a:gd name="connsiteX8" fmla="*/ 52388 w 240029"/>
                  <a:gd name="connsiteY8" fmla="*/ 286702 h 352425"/>
                  <a:gd name="connsiteX9" fmla="*/ 0 w 240029"/>
                  <a:gd name="connsiteY9" fmla="*/ 33432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29" h="352425">
                    <a:moveTo>
                      <a:pt x="75247" y="0"/>
                    </a:moveTo>
                    <a:lnTo>
                      <a:pt x="120015" y="10477"/>
                    </a:lnTo>
                    <a:lnTo>
                      <a:pt x="164782" y="0"/>
                    </a:lnTo>
                    <a:lnTo>
                      <a:pt x="240030" y="334327"/>
                    </a:lnTo>
                    <a:lnTo>
                      <a:pt x="187642" y="286702"/>
                    </a:lnTo>
                    <a:lnTo>
                      <a:pt x="160020" y="352425"/>
                    </a:lnTo>
                    <a:lnTo>
                      <a:pt x="120015" y="175260"/>
                    </a:lnTo>
                    <a:lnTo>
                      <a:pt x="80010" y="352425"/>
                    </a:lnTo>
                    <a:lnTo>
                      <a:pt x="52388" y="286702"/>
                    </a:lnTo>
                    <a:lnTo>
                      <a:pt x="0" y="334327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883276A-DAAE-586E-A6EB-F2A281A58691}"/>
                  </a:ext>
                </a:extLst>
              </p:cNvPr>
              <p:cNvSpPr/>
              <p:nvPr/>
            </p:nvSpPr>
            <p:spPr>
              <a:xfrm>
                <a:off x="8881427" y="2291079"/>
                <a:ext cx="163829" cy="163829"/>
              </a:xfrm>
              <a:custGeom>
                <a:avLst/>
                <a:gdLst>
                  <a:gd name="connsiteX0" fmla="*/ 81915 w 163829"/>
                  <a:gd name="connsiteY0" fmla="*/ 163830 h 163829"/>
                  <a:gd name="connsiteX1" fmla="*/ 163830 w 163829"/>
                  <a:gd name="connsiteY1" fmla="*/ 81915 h 163829"/>
                  <a:gd name="connsiteX2" fmla="*/ 81915 w 163829"/>
                  <a:gd name="connsiteY2" fmla="*/ 0 h 163829"/>
                  <a:gd name="connsiteX3" fmla="*/ 0 w 163829"/>
                  <a:gd name="connsiteY3" fmla="*/ 81915 h 163829"/>
                  <a:gd name="connsiteX4" fmla="*/ 81915 w 163829"/>
                  <a:gd name="connsiteY4" fmla="*/ 163830 h 163829"/>
                  <a:gd name="connsiteX5" fmla="*/ 81915 w 163829"/>
                  <a:gd name="connsiteY5" fmla="*/ 16383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829" h="163829">
                    <a:moveTo>
                      <a:pt x="81915" y="163830"/>
                    </a:moveTo>
                    <a:cubicBezTo>
                      <a:pt x="126682" y="163830"/>
                      <a:pt x="163830" y="126683"/>
                      <a:pt x="163830" y="81915"/>
                    </a:cubicBezTo>
                    <a:cubicBezTo>
                      <a:pt x="163830" y="37148"/>
                      <a:pt x="126682" y="0"/>
                      <a:pt x="81915" y="0"/>
                    </a:cubicBezTo>
                    <a:cubicBezTo>
                      <a:pt x="37147" y="0"/>
                      <a:pt x="0" y="37148"/>
                      <a:pt x="0" y="81915"/>
                    </a:cubicBezTo>
                    <a:cubicBezTo>
                      <a:pt x="0" y="127635"/>
                      <a:pt x="37147" y="163830"/>
                      <a:pt x="81915" y="163830"/>
                    </a:cubicBezTo>
                    <a:lnTo>
                      <a:pt x="81915" y="163830"/>
                    </a:lnTo>
                    <a:close/>
                  </a:path>
                </a:pathLst>
              </a:custGeom>
              <a:solidFill>
                <a:srgbClr val="E17C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27">
              <a:extLst>
                <a:ext uri="{FF2B5EF4-FFF2-40B4-BE49-F238E27FC236}">
                  <a16:creationId xmlns:a16="http://schemas.microsoft.com/office/drawing/2014/main" id="{A8149A23-AE91-4945-FF31-F8ED07B570D9}"/>
                </a:ext>
              </a:extLst>
            </p:cNvPr>
            <p:cNvGrpSpPr/>
            <p:nvPr/>
          </p:nvGrpSpPr>
          <p:grpSpPr>
            <a:xfrm>
              <a:off x="5886767" y="4301807"/>
              <a:ext cx="3644264" cy="182880"/>
              <a:chOff x="5886767" y="4301807"/>
              <a:chExt cx="3644264" cy="182880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0512D35-FE38-B760-4B84-A49EF7EA69DC}"/>
                  </a:ext>
                </a:extLst>
              </p:cNvPr>
              <p:cNvSpPr/>
              <p:nvPr/>
            </p:nvSpPr>
            <p:spPr>
              <a:xfrm>
                <a:off x="5886767" y="4301807"/>
                <a:ext cx="3643312" cy="182880"/>
              </a:xfrm>
              <a:custGeom>
                <a:avLst/>
                <a:gdLst>
                  <a:gd name="connsiteX0" fmla="*/ 91440 w 3643312"/>
                  <a:gd name="connsiteY0" fmla="*/ 182880 h 182880"/>
                  <a:gd name="connsiteX1" fmla="*/ 3551873 w 3643312"/>
                  <a:gd name="connsiteY1" fmla="*/ 182880 h 182880"/>
                  <a:gd name="connsiteX2" fmla="*/ 3643313 w 3643312"/>
                  <a:gd name="connsiteY2" fmla="*/ 91440 h 182880"/>
                  <a:gd name="connsiteX3" fmla="*/ 3643313 w 3643312"/>
                  <a:gd name="connsiteY3" fmla="*/ 91440 h 182880"/>
                  <a:gd name="connsiteX4" fmla="*/ 3551873 w 3643312"/>
                  <a:gd name="connsiteY4" fmla="*/ 0 h 182880"/>
                  <a:gd name="connsiteX5" fmla="*/ 91440 w 3643312"/>
                  <a:gd name="connsiteY5" fmla="*/ 0 h 182880"/>
                  <a:gd name="connsiteX6" fmla="*/ 0 w 3643312"/>
                  <a:gd name="connsiteY6" fmla="*/ 91440 h 182880"/>
                  <a:gd name="connsiteX7" fmla="*/ 0 w 3643312"/>
                  <a:gd name="connsiteY7" fmla="*/ 91440 h 182880"/>
                  <a:gd name="connsiteX8" fmla="*/ 91440 w 3643312"/>
                  <a:gd name="connsiteY8" fmla="*/ 182880 h 182880"/>
                  <a:gd name="connsiteX9" fmla="*/ 91440 w 3643312"/>
                  <a:gd name="connsiteY9" fmla="*/ 182880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43312" h="182880">
                    <a:moveTo>
                      <a:pt x="91440" y="182880"/>
                    </a:moveTo>
                    <a:lnTo>
                      <a:pt x="3551873" y="182880"/>
                    </a:lnTo>
                    <a:cubicBezTo>
                      <a:pt x="3602355" y="182880"/>
                      <a:pt x="3643313" y="141923"/>
                      <a:pt x="3643313" y="91440"/>
                    </a:cubicBezTo>
                    <a:lnTo>
                      <a:pt x="3643313" y="91440"/>
                    </a:lnTo>
                    <a:cubicBezTo>
                      <a:pt x="3643313" y="40958"/>
                      <a:pt x="3602355" y="0"/>
                      <a:pt x="3551873" y="0"/>
                    </a:cubicBezTo>
                    <a:lnTo>
                      <a:pt x="91440" y="0"/>
                    </a:lnTo>
                    <a:cubicBezTo>
                      <a:pt x="40957" y="0"/>
                      <a:pt x="0" y="40958"/>
                      <a:pt x="0" y="91440"/>
                    </a:cubicBezTo>
                    <a:lnTo>
                      <a:pt x="0" y="91440"/>
                    </a:lnTo>
                    <a:cubicBezTo>
                      <a:pt x="0" y="141923"/>
                      <a:pt x="40957" y="182880"/>
                      <a:pt x="91440" y="182880"/>
                    </a:cubicBezTo>
                    <a:lnTo>
                      <a:pt x="91440" y="182880"/>
                    </a:lnTo>
                    <a:close/>
                  </a:path>
                </a:pathLst>
              </a:custGeom>
              <a:solidFill>
                <a:srgbClr val="B85E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61D8AE6-FCD3-88EA-BF9C-75336ACD0B41}"/>
                  </a:ext>
                </a:extLst>
              </p:cNvPr>
              <p:cNvSpPr/>
              <p:nvPr/>
            </p:nvSpPr>
            <p:spPr>
              <a:xfrm>
                <a:off x="5886767" y="4301807"/>
                <a:ext cx="3644264" cy="91440"/>
              </a:xfrm>
              <a:custGeom>
                <a:avLst/>
                <a:gdLst>
                  <a:gd name="connsiteX0" fmla="*/ 3644265 w 3644264"/>
                  <a:gd name="connsiteY0" fmla="*/ 91440 h 91440"/>
                  <a:gd name="connsiteX1" fmla="*/ 3538538 w 3644264"/>
                  <a:gd name="connsiteY1" fmla="*/ 0 h 91440"/>
                  <a:gd name="connsiteX2" fmla="*/ 105728 w 3644264"/>
                  <a:gd name="connsiteY2" fmla="*/ 0 h 91440"/>
                  <a:gd name="connsiteX3" fmla="*/ 0 w 3644264"/>
                  <a:gd name="connsiteY3" fmla="*/ 91440 h 91440"/>
                  <a:gd name="connsiteX4" fmla="*/ 3644265 w 3644264"/>
                  <a:gd name="connsiteY4" fmla="*/ 9144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4264" h="91440">
                    <a:moveTo>
                      <a:pt x="3644265" y="91440"/>
                    </a:moveTo>
                    <a:cubicBezTo>
                      <a:pt x="3644265" y="40958"/>
                      <a:pt x="3596640" y="0"/>
                      <a:pt x="3538538" y="0"/>
                    </a:cubicBezTo>
                    <a:lnTo>
                      <a:pt x="105728" y="0"/>
                    </a:lnTo>
                    <a:cubicBezTo>
                      <a:pt x="47625" y="0"/>
                      <a:pt x="0" y="40958"/>
                      <a:pt x="0" y="91440"/>
                    </a:cubicBezTo>
                    <a:lnTo>
                      <a:pt x="3644265" y="91440"/>
                    </a:lnTo>
                    <a:close/>
                  </a:path>
                </a:pathLst>
              </a:custGeom>
              <a:solidFill>
                <a:srgbClr val="954D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图形 27">
              <a:extLst>
                <a:ext uri="{FF2B5EF4-FFF2-40B4-BE49-F238E27FC236}">
                  <a16:creationId xmlns:a16="http://schemas.microsoft.com/office/drawing/2014/main" id="{04FCFC7F-9B7C-CCC7-54C1-6C0228CAA790}"/>
                </a:ext>
              </a:extLst>
            </p:cNvPr>
            <p:cNvGrpSpPr/>
            <p:nvPr/>
          </p:nvGrpSpPr>
          <p:grpSpPr>
            <a:xfrm>
              <a:off x="8470885" y="3424054"/>
              <a:ext cx="854406" cy="878705"/>
              <a:chOff x="8470885" y="3424054"/>
              <a:chExt cx="854406" cy="878705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C583A3B-87C1-D618-FA18-07B2A2C4BE67}"/>
                  </a:ext>
                </a:extLst>
              </p:cNvPr>
              <p:cNvSpPr/>
              <p:nvPr/>
            </p:nvSpPr>
            <p:spPr>
              <a:xfrm>
                <a:off x="8546147" y="3739832"/>
                <a:ext cx="736282" cy="462915"/>
              </a:xfrm>
              <a:custGeom>
                <a:avLst/>
                <a:gdLst>
                  <a:gd name="connsiteX0" fmla="*/ 29528 w 736282"/>
                  <a:gd name="connsiteY0" fmla="*/ 0 h 462915"/>
                  <a:gd name="connsiteX1" fmla="*/ 706755 w 736282"/>
                  <a:gd name="connsiteY1" fmla="*/ 0 h 462915"/>
                  <a:gd name="connsiteX2" fmla="*/ 736283 w 736282"/>
                  <a:gd name="connsiteY2" fmla="*/ 29528 h 462915"/>
                  <a:gd name="connsiteX3" fmla="*/ 736283 w 736282"/>
                  <a:gd name="connsiteY3" fmla="*/ 433388 h 462915"/>
                  <a:gd name="connsiteX4" fmla="*/ 706755 w 736282"/>
                  <a:gd name="connsiteY4" fmla="*/ 462915 h 462915"/>
                  <a:gd name="connsiteX5" fmla="*/ 29528 w 736282"/>
                  <a:gd name="connsiteY5" fmla="*/ 462915 h 462915"/>
                  <a:gd name="connsiteX6" fmla="*/ 0 w 736282"/>
                  <a:gd name="connsiteY6" fmla="*/ 433388 h 462915"/>
                  <a:gd name="connsiteX7" fmla="*/ 0 w 736282"/>
                  <a:gd name="connsiteY7" fmla="*/ 29528 h 462915"/>
                  <a:gd name="connsiteX8" fmla="*/ 29528 w 736282"/>
                  <a:gd name="connsiteY8" fmla="*/ 0 h 462915"/>
                  <a:gd name="connsiteX9" fmla="*/ 29528 w 736282"/>
                  <a:gd name="connsiteY9" fmla="*/ 0 h 46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282" h="462915">
                    <a:moveTo>
                      <a:pt x="29528" y="0"/>
                    </a:moveTo>
                    <a:lnTo>
                      <a:pt x="706755" y="0"/>
                    </a:lnTo>
                    <a:cubicBezTo>
                      <a:pt x="722947" y="0"/>
                      <a:pt x="736283" y="13335"/>
                      <a:pt x="736283" y="29528"/>
                    </a:cubicBezTo>
                    <a:lnTo>
                      <a:pt x="736283" y="433388"/>
                    </a:lnTo>
                    <a:cubicBezTo>
                      <a:pt x="736283" y="449580"/>
                      <a:pt x="722947" y="462915"/>
                      <a:pt x="706755" y="462915"/>
                    </a:cubicBezTo>
                    <a:lnTo>
                      <a:pt x="29528" y="462915"/>
                    </a:lnTo>
                    <a:cubicBezTo>
                      <a:pt x="13335" y="462915"/>
                      <a:pt x="0" y="449580"/>
                      <a:pt x="0" y="433388"/>
                    </a:cubicBezTo>
                    <a:lnTo>
                      <a:pt x="0" y="29528"/>
                    </a:lnTo>
                    <a:cubicBezTo>
                      <a:pt x="0" y="13335"/>
                      <a:pt x="13335" y="0"/>
                      <a:pt x="29528" y="0"/>
                    </a:cubicBezTo>
                    <a:lnTo>
                      <a:pt x="29528" y="0"/>
                    </a:lnTo>
                    <a:close/>
                  </a:path>
                </a:pathLst>
              </a:custGeom>
              <a:solidFill>
                <a:srgbClr val="7E4B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00C489D-5E04-0B92-8ADF-0EAB204EF422}"/>
                  </a:ext>
                </a:extLst>
              </p:cNvPr>
              <p:cNvSpPr/>
              <p:nvPr/>
            </p:nvSpPr>
            <p:spPr>
              <a:xfrm>
                <a:off x="8592819" y="3776027"/>
                <a:ext cx="653415" cy="36194"/>
              </a:xfrm>
              <a:custGeom>
                <a:avLst/>
                <a:gdLst>
                  <a:gd name="connsiteX0" fmla="*/ 18098 w 653415"/>
                  <a:gd name="connsiteY0" fmla="*/ 0 h 36194"/>
                  <a:gd name="connsiteX1" fmla="*/ 635318 w 653415"/>
                  <a:gd name="connsiteY1" fmla="*/ 0 h 36194"/>
                  <a:gd name="connsiteX2" fmla="*/ 653415 w 653415"/>
                  <a:gd name="connsiteY2" fmla="*/ 18097 h 36194"/>
                  <a:gd name="connsiteX3" fmla="*/ 653415 w 653415"/>
                  <a:gd name="connsiteY3" fmla="*/ 18097 h 36194"/>
                  <a:gd name="connsiteX4" fmla="*/ 635318 w 653415"/>
                  <a:gd name="connsiteY4" fmla="*/ 36195 h 36194"/>
                  <a:gd name="connsiteX5" fmla="*/ 18098 w 653415"/>
                  <a:gd name="connsiteY5" fmla="*/ 36195 h 36194"/>
                  <a:gd name="connsiteX6" fmla="*/ 0 w 653415"/>
                  <a:gd name="connsiteY6" fmla="*/ 18097 h 36194"/>
                  <a:gd name="connsiteX7" fmla="*/ 0 w 653415"/>
                  <a:gd name="connsiteY7" fmla="*/ 18097 h 36194"/>
                  <a:gd name="connsiteX8" fmla="*/ 18098 w 653415"/>
                  <a:gd name="connsiteY8" fmla="*/ 0 h 36194"/>
                  <a:gd name="connsiteX9" fmla="*/ 18098 w 653415"/>
                  <a:gd name="connsiteY9" fmla="*/ 0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3415" h="36194">
                    <a:moveTo>
                      <a:pt x="18098" y="0"/>
                    </a:moveTo>
                    <a:lnTo>
                      <a:pt x="635318" y="0"/>
                    </a:lnTo>
                    <a:cubicBezTo>
                      <a:pt x="645795" y="0"/>
                      <a:pt x="653415" y="8572"/>
                      <a:pt x="653415" y="18097"/>
                    </a:cubicBezTo>
                    <a:lnTo>
                      <a:pt x="653415" y="18097"/>
                    </a:lnTo>
                    <a:cubicBezTo>
                      <a:pt x="653415" y="28575"/>
                      <a:pt x="644843" y="36195"/>
                      <a:pt x="635318" y="36195"/>
                    </a:cubicBezTo>
                    <a:lnTo>
                      <a:pt x="18098" y="36195"/>
                    </a:lnTo>
                    <a:cubicBezTo>
                      <a:pt x="7620" y="36195"/>
                      <a:pt x="0" y="27622"/>
                      <a:pt x="0" y="18097"/>
                    </a:cubicBezTo>
                    <a:lnTo>
                      <a:pt x="0" y="18097"/>
                    </a:lnTo>
                    <a:cubicBezTo>
                      <a:pt x="0" y="8572"/>
                      <a:pt x="8573" y="0"/>
                      <a:pt x="18098" y="0"/>
                    </a:cubicBezTo>
                    <a:lnTo>
                      <a:pt x="18098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2A571CD-8690-0817-7FED-134C7DB00F02}"/>
                  </a:ext>
                </a:extLst>
              </p:cNvPr>
              <p:cNvSpPr/>
              <p:nvPr/>
            </p:nvSpPr>
            <p:spPr>
              <a:xfrm rot="-4799820">
                <a:off x="8497631" y="3577210"/>
                <a:ext cx="526733" cy="257175"/>
              </a:xfrm>
              <a:custGeom>
                <a:avLst/>
                <a:gdLst>
                  <a:gd name="connsiteX0" fmla="*/ 0 w 526733"/>
                  <a:gd name="connsiteY0" fmla="*/ 0 h 257175"/>
                  <a:gd name="connsiteX1" fmla="*/ 526733 w 526733"/>
                  <a:gd name="connsiteY1" fmla="*/ 0 h 257175"/>
                  <a:gd name="connsiteX2" fmla="*/ 526733 w 526733"/>
                  <a:gd name="connsiteY2" fmla="*/ 257175 h 257175"/>
                  <a:gd name="connsiteX3" fmla="*/ 0 w 526733"/>
                  <a:gd name="connsiteY3" fmla="*/ 257175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257175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257175"/>
                    </a:lnTo>
                    <a:lnTo>
                      <a:pt x="0" y="257175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4258AFC-038E-0B94-7107-FF57B6D74072}"/>
                  </a:ext>
                </a:extLst>
              </p:cNvPr>
              <p:cNvSpPr/>
              <p:nvPr/>
            </p:nvSpPr>
            <p:spPr>
              <a:xfrm rot="-4799820">
                <a:off x="8434435" y="3629898"/>
                <a:ext cx="526733" cy="129540"/>
              </a:xfrm>
              <a:custGeom>
                <a:avLst/>
                <a:gdLst>
                  <a:gd name="connsiteX0" fmla="*/ 0 w 526733"/>
                  <a:gd name="connsiteY0" fmla="*/ 0 h 129540"/>
                  <a:gd name="connsiteX1" fmla="*/ 526733 w 526733"/>
                  <a:gd name="connsiteY1" fmla="*/ 0 h 129540"/>
                  <a:gd name="connsiteX2" fmla="*/ 526733 w 526733"/>
                  <a:gd name="connsiteY2" fmla="*/ 129540 h 129540"/>
                  <a:gd name="connsiteX3" fmla="*/ 0 w 526733"/>
                  <a:gd name="connsiteY3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33" h="129540">
                    <a:moveTo>
                      <a:pt x="0" y="0"/>
                    </a:moveTo>
                    <a:lnTo>
                      <a:pt x="526733" y="0"/>
                    </a:lnTo>
                    <a:lnTo>
                      <a:pt x="526733" y="129540"/>
                    </a:lnTo>
                    <a:lnTo>
                      <a:pt x="0" y="129540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26CFEF0-9149-0E1E-8FD1-BA8CCA008E95}"/>
                  </a:ext>
                </a:extLst>
              </p:cNvPr>
              <p:cNvSpPr/>
              <p:nvPr/>
            </p:nvSpPr>
            <p:spPr>
              <a:xfrm rot="-3886048">
                <a:off x="8741618" y="3712553"/>
                <a:ext cx="526741" cy="257179"/>
              </a:xfrm>
              <a:custGeom>
                <a:avLst/>
                <a:gdLst>
                  <a:gd name="connsiteX0" fmla="*/ 0 w 526741"/>
                  <a:gd name="connsiteY0" fmla="*/ 0 h 257179"/>
                  <a:gd name="connsiteX1" fmla="*/ 526741 w 526741"/>
                  <a:gd name="connsiteY1" fmla="*/ 0 h 257179"/>
                  <a:gd name="connsiteX2" fmla="*/ 526741 w 526741"/>
                  <a:gd name="connsiteY2" fmla="*/ 257179 h 257179"/>
                  <a:gd name="connsiteX3" fmla="*/ 0 w 526741"/>
                  <a:gd name="connsiteY3" fmla="*/ 257179 h 25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6741" h="257179">
                    <a:moveTo>
                      <a:pt x="0" y="0"/>
                    </a:moveTo>
                    <a:lnTo>
                      <a:pt x="526741" y="0"/>
                    </a:lnTo>
                    <a:lnTo>
                      <a:pt x="526741" y="257179"/>
                    </a:lnTo>
                    <a:lnTo>
                      <a:pt x="0" y="257179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30B5DA9-E67D-1226-507F-71534DF210EB}"/>
                  </a:ext>
                </a:extLst>
              </p:cNvPr>
              <p:cNvSpPr/>
              <p:nvPr/>
            </p:nvSpPr>
            <p:spPr>
              <a:xfrm>
                <a:off x="8775700" y="3548380"/>
                <a:ext cx="341947" cy="531494"/>
              </a:xfrm>
              <a:custGeom>
                <a:avLst/>
                <a:gdLst>
                  <a:gd name="connsiteX0" fmla="*/ 224790 w 341947"/>
                  <a:gd name="connsiteY0" fmla="*/ 0 h 531494"/>
                  <a:gd name="connsiteX1" fmla="*/ 0 w 341947"/>
                  <a:gd name="connsiteY1" fmla="*/ 476250 h 531494"/>
                  <a:gd name="connsiteX2" fmla="*/ 117157 w 341947"/>
                  <a:gd name="connsiteY2" fmla="*/ 531495 h 531494"/>
                  <a:gd name="connsiteX3" fmla="*/ 341947 w 341947"/>
                  <a:gd name="connsiteY3" fmla="*/ 55245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47" h="531494">
                    <a:moveTo>
                      <a:pt x="224790" y="0"/>
                    </a:moveTo>
                    <a:lnTo>
                      <a:pt x="0" y="476250"/>
                    </a:lnTo>
                    <a:lnTo>
                      <a:pt x="117157" y="531495"/>
                    </a:lnTo>
                    <a:lnTo>
                      <a:pt x="341947" y="55245"/>
                    </a:lnTo>
                    <a:close/>
                  </a:path>
                </a:pathLst>
              </a:custGeom>
              <a:solidFill>
                <a:srgbClr val="58B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F9635A5-6E6E-336C-A542-8CA5260D9C41}"/>
                  </a:ext>
                </a:extLst>
              </p:cNvPr>
              <p:cNvSpPr/>
              <p:nvPr/>
            </p:nvSpPr>
            <p:spPr>
              <a:xfrm>
                <a:off x="8497569" y="3812222"/>
                <a:ext cx="814387" cy="490537"/>
              </a:xfrm>
              <a:custGeom>
                <a:avLst/>
                <a:gdLst>
                  <a:gd name="connsiteX0" fmla="*/ 35243 w 814387"/>
                  <a:gd name="connsiteY0" fmla="*/ 0 h 490537"/>
                  <a:gd name="connsiteX1" fmla="*/ 779145 w 814387"/>
                  <a:gd name="connsiteY1" fmla="*/ 0 h 490537"/>
                  <a:gd name="connsiteX2" fmla="*/ 814388 w 814387"/>
                  <a:gd name="connsiteY2" fmla="*/ 35243 h 490537"/>
                  <a:gd name="connsiteX3" fmla="*/ 814388 w 814387"/>
                  <a:gd name="connsiteY3" fmla="*/ 455295 h 490537"/>
                  <a:gd name="connsiteX4" fmla="*/ 779145 w 814387"/>
                  <a:gd name="connsiteY4" fmla="*/ 490538 h 490537"/>
                  <a:gd name="connsiteX5" fmla="*/ 35243 w 814387"/>
                  <a:gd name="connsiteY5" fmla="*/ 490538 h 490537"/>
                  <a:gd name="connsiteX6" fmla="*/ 0 w 814387"/>
                  <a:gd name="connsiteY6" fmla="*/ 455295 h 490537"/>
                  <a:gd name="connsiteX7" fmla="*/ 0 w 814387"/>
                  <a:gd name="connsiteY7" fmla="*/ 35243 h 490537"/>
                  <a:gd name="connsiteX8" fmla="*/ 35243 w 814387"/>
                  <a:gd name="connsiteY8" fmla="*/ 0 h 490537"/>
                  <a:gd name="connsiteX9" fmla="*/ 35243 w 814387"/>
                  <a:gd name="connsiteY9" fmla="*/ 0 h 49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4387" h="490537">
                    <a:moveTo>
                      <a:pt x="35243" y="0"/>
                    </a:moveTo>
                    <a:lnTo>
                      <a:pt x="779145" y="0"/>
                    </a:lnTo>
                    <a:cubicBezTo>
                      <a:pt x="798195" y="0"/>
                      <a:pt x="814388" y="16193"/>
                      <a:pt x="814388" y="35243"/>
                    </a:cubicBezTo>
                    <a:lnTo>
                      <a:pt x="814388" y="455295"/>
                    </a:lnTo>
                    <a:cubicBezTo>
                      <a:pt x="814388" y="474345"/>
                      <a:pt x="798195" y="490538"/>
                      <a:pt x="779145" y="490538"/>
                    </a:cubicBezTo>
                    <a:lnTo>
                      <a:pt x="35243" y="490538"/>
                    </a:lnTo>
                    <a:cubicBezTo>
                      <a:pt x="16193" y="490538"/>
                      <a:pt x="0" y="474345"/>
                      <a:pt x="0" y="455295"/>
                    </a:cubicBezTo>
                    <a:lnTo>
                      <a:pt x="0" y="35243"/>
                    </a:lnTo>
                    <a:cubicBezTo>
                      <a:pt x="0" y="16193"/>
                      <a:pt x="16193" y="0"/>
                      <a:pt x="35243" y="0"/>
                    </a:cubicBezTo>
                    <a:lnTo>
                      <a:pt x="35243" y="0"/>
                    </a:lnTo>
                    <a:close/>
                  </a:path>
                </a:pathLst>
              </a:custGeom>
              <a:solidFill>
                <a:srgbClr val="9C61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B89E9A1-9253-3482-9EAE-2F40A345D421}"/>
                  </a:ext>
                </a:extLst>
              </p:cNvPr>
              <p:cNvSpPr/>
              <p:nvPr/>
            </p:nvSpPr>
            <p:spPr>
              <a:xfrm>
                <a:off x="8574722" y="3876040"/>
                <a:ext cx="663892" cy="22859"/>
              </a:xfrm>
              <a:custGeom>
                <a:avLst/>
                <a:gdLst>
                  <a:gd name="connsiteX0" fmla="*/ 10478 w 663892"/>
                  <a:gd name="connsiteY0" fmla="*/ 22860 h 22859"/>
                  <a:gd name="connsiteX1" fmla="*/ 0 w 663892"/>
                  <a:gd name="connsiteY1" fmla="*/ 11430 h 22859"/>
                  <a:gd name="connsiteX2" fmla="*/ 10478 w 663892"/>
                  <a:gd name="connsiteY2" fmla="*/ 953 h 22859"/>
                  <a:gd name="connsiteX3" fmla="*/ 32385 w 663892"/>
                  <a:gd name="connsiteY3" fmla="*/ 953 h 22859"/>
                  <a:gd name="connsiteX4" fmla="*/ 42863 w 663892"/>
                  <a:gd name="connsiteY4" fmla="*/ 11430 h 22859"/>
                  <a:gd name="connsiteX5" fmla="*/ 32385 w 663892"/>
                  <a:gd name="connsiteY5" fmla="*/ 22860 h 22859"/>
                  <a:gd name="connsiteX6" fmla="*/ 10478 w 663892"/>
                  <a:gd name="connsiteY6" fmla="*/ 22860 h 22859"/>
                  <a:gd name="connsiteX7" fmla="*/ 653415 w 663892"/>
                  <a:gd name="connsiteY7" fmla="*/ 0 h 22859"/>
                  <a:gd name="connsiteX8" fmla="*/ 663893 w 663892"/>
                  <a:gd name="connsiteY8" fmla="*/ 10478 h 22859"/>
                  <a:gd name="connsiteX9" fmla="*/ 653415 w 663892"/>
                  <a:gd name="connsiteY9" fmla="*/ 21907 h 22859"/>
                  <a:gd name="connsiteX10" fmla="*/ 631508 w 663892"/>
                  <a:gd name="connsiteY10" fmla="*/ 21907 h 22859"/>
                  <a:gd name="connsiteX11" fmla="*/ 620078 w 663892"/>
                  <a:gd name="connsiteY11" fmla="*/ 10478 h 22859"/>
                  <a:gd name="connsiteX12" fmla="*/ 631508 w 663892"/>
                  <a:gd name="connsiteY12" fmla="*/ 0 h 22859"/>
                  <a:gd name="connsiteX13" fmla="*/ 653415 w 663892"/>
                  <a:gd name="connsiteY13" fmla="*/ 0 h 22859"/>
                  <a:gd name="connsiteX14" fmla="*/ 564833 w 663892"/>
                  <a:gd name="connsiteY14" fmla="*/ 0 h 22859"/>
                  <a:gd name="connsiteX15" fmla="*/ 575310 w 663892"/>
                  <a:gd name="connsiteY15" fmla="*/ 10478 h 22859"/>
                  <a:gd name="connsiteX16" fmla="*/ 564833 w 663892"/>
                  <a:gd name="connsiteY16" fmla="*/ 21907 h 22859"/>
                  <a:gd name="connsiteX17" fmla="*/ 542925 w 663892"/>
                  <a:gd name="connsiteY17" fmla="*/ 21907 h 22859"/>
                  <a:gd name="connsiteX18" fmla="*/ 531495 w 663892"/>
                  <a:gd name="connsiteY18" fmla="*/ 10478 h 22859"/>
                  <a:gd name="connsiteX19" fmla="*/ 542925 w 663892"/>
                  <a:gd name="connsiteY19" fmla="*/ 0 h 22859"/>
                  <a:gd name="connsiteX20" fmla="*/ 564833 w 663892"/>
                  <a:gd name="connsiteY20" fmla="*/ 0 h 22859"/>
                  <a:gd name="connsiteX21" fmla="*/ 475297 w 663892"/>
                  <a:gd name="connsiteY21" fmla="*/ 0 h 22859"/>
                  <a:gd name="connsiteX22" fmla="*/ 486728 w 663892"/>
                  <a:gd name="connsiteY22" fmla="*/ 10478 h 22859"/>
                  <a:gd name="connsiteX23" fmla="*/ 475297 w 663892"/>
                  <a:gd name="connsiteY23" fmla="*/ 21907 h 22859"/>
                  <a:gd name="connsiteX24" fmla="*/ 453390 w 663892"/>
                  <a:gd name="connsiteY24" fmla="*/ 21907 h 22859"/>
                  <a:gd name="connsiteX25" fmla="*/ 442913 w 663892"/>
                  <a:gd name="connsiteY25" fmla="*/ 10478 h 22859"/>
                  <a:gd name="connsiteX26" fmla="*/ 453390 w 663892"/>
                  <a:gd name="connsiteY26" fmla="*/ 0 h 22859"/>
                  <a:gd name="connsiteX27" fmla="*/ 475297 w 663892"/>
                  <a:gd name="connsiteY27" fmla="*/ 0 h 22859"/>
                  <a:gd name="connsiteX28" fmla="*/ 387668 w 663892"/>
                  <a:gd name="connsiteY28" fmla="*/ 0 h 22859"/>
                  <a:gd name="connsiteX29" fmla="*/ 398145 w 663892"/>
                  <a:gd name="connsiteY29" fmla="*/ 10478 h 22859"/>
                  <a:gd name="connsiteX30" fmla="*/ 387668 w 663892"/>
                  <a:gd name="connsiteY30" fmla="*/ 21907 h 22859"/>
                  <a:gd name="connsiteX31" fmla="*/ 365760 w 663892"/>
                  <a:gd name="connsiteY31" fmla="*/ 21907 h 22859"/>
                  <a:gd name="connsiteX32" fmla="*/ 354330 w 663892"/>
                  <a:gd name="connsiteY32" fmla="*/ 10478 h 22859"/>
                  <a:gd name="connsiteX33" fmla="*/ 365760 w 663892"/>
                  <a:gd name="connsiteY33" fmla="*/ 0 h 22859"/>
                  <a:gd name="connsiteX34" fmla="*/ 387668 w 663892"/>
                  <a:gd name="connsiteY34" fmla="*/ 0 h 22859"/>
                  <a:gd name="connsiteX35" fmla="*/ 299085 w 663892"/>
                  <a:gd name="connsiteY35" fmla="*/ 0 h 22859"/>
                  <a:gd name="connsiteX36" fmla="*/ 309563 w 663892"/>
                  <a:gd name="connsiteY36" fmla="*/ 10478 h 22859"/>
                  <a:gd name="connsiteX37" fmla="*/ 299085 w 663892"/>
                  <a:gd name="connsiteY37" fmla="*/ 21907 h 22859"/>
                  <a:gd name="connsiteX38" fmla="*/ 277178 w 663892"/>
                  <a:gd name="connsiteY38" fmla="*/ 21907 h 22859"/>
                  <a:gd name="connsiteX39" fmla="*/ 265747 w 663892"/>
                  <a:gd name="connsiteY39" fmla="*/ 10478 h 22859"/>
                  <a:gd name="connsiteX40" fmla="*/ 277178 w 663892"/>
                  <a:gd name="connsiteY40" fmla="*/ 0 h 22859"/>
                  <a:gd name="connsiteX41" fmla="*/ 299085 w 663892"/>
                  <a:gd name="connsiteY41" fmla="*/ 0 h 22859"/>
                  <a:gd name="connsiteX42" fmla="*/ 210503 w 663892"/>
                  <a:gd name="connsiteY42" fmla="*/ 0 h 22859"/>
                  <a:gd name="connsiteX43" fmla="*/ 221933 w 663892"/>
                  <a:gd name="connsiteY43" fmla="*/ 10478 h 22859"/>
                  <a:gd name="connsiteX44" fmla="*/ 210503 w 663892"/>
                  <a:gd name="connsiteY44" fmla="*/ 21907 h 22859"/>
                  <a:gd name="connsiteX45" fmla="*/ 188595 w 663892"/>
                  <a:gd name="connsiteY45" fmla="*/ 21907 h 22859"/>
                  <a:gd name="connsiteX46" fmla="*/ 178118 w 663892"/>
                  <a:gd name="connsiteY46" fmla="*/ 10478 h 22859"/>
                  <a:gd name="connsiteX47" fmla="*/ 188595 w 663892"/>
                  <a:gd name="connsiteY47" fmla="*/ 0 h 22859"/>
                  <a:gd name="connsiteX48" fmla="*/ 210503 w 663892"/>
                  <a:gd name="connsiteY48" fmla="*/ 0 h 22859"/>
                  <a:gd name="connsiteX49" fmla="*/ 121920 w 663892"/>
                  <a:gd name="connsiteY49" fmla="*/ 0 h 22859"/>
                  <a:gd name="connsiteX50" fmla="*/ 132397 w 663892"/>
                  <a:gd name="connsiteY50" fmla="*/ 10478 h 22859"/>
                  <a:gd name="connsiteX51" fmla="*/ 121920 w 663892"/>
                  <a:gd name="connsiteY51" fmla="*/ 21907 h 22859"/>
                  <a:gd name="connsiteX52" fmla="*/ 100013 w 663892"/>
                  <a:gd name="connsiteY52" fmla="*/ 21907 h 22859"/>
                  <a:gd name="connsiteX53" fmla="*/ 88583 w 663892"/>
                  <a:gd name="connsiteY53" fmla="*/ 10478 h 22859"/>
                  <a:gd name="connsiteX54" fmla="*/ 100013 w 663892"/>
                  <a:gd name="connsiteY54" fmla="*/ 0 h 22859"/>
                  <a:gd name="connsiteX55" fmla="*/ 121920 w 663892"/>
                  <a:gd name="connsiteY55" fmla="*/ 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63892" h="22859">
                    <a:moveTo>
                      <a:pt x="10478" y="22860"/>
                    </a:moveTo>
                    <a:cubicBezTo>
                      <a:pt x="4763" y="22860"/>
                      <a:pt x="0" y="18097"/>
                      <a:pt x="0" y="11430"/>
                    </a:cubicBezTo>
                    <a:cubicBezTo>
                      <a:pt x="0" y="5715"/>
                      <a:pt x="4763" y="953"/>
                      <a:pt x="10478" y="953"/>
                    </a:cubicBezTo>
                    <a:lnTo>
                      <a:pt x="32385" y="953"/>
                    </a:lnTo>
                    <a:cubicBezTo>
                      <a:pt x="38100" y="953"/>
                      <a:pt x="42863" y="5715"/>
                      <a:pt x="42863" y="11430"/>
                    </a:cubicBezTo>
                    <a:cubicBezTo>
                      <a:pt x="42863" y="17145"/>
                      <a:pt x="38100" y="22860"/>
                      <a:pt x="32385" y="22860"/>
                    </a:cubicBezTo>
                    <a:lnTo>
                      <a:pt x="10478" y="22860"/>
                    </a:lnTo>
                    <a:close/>
                    <a:moveTo>
                      <a:pt x="653415" y="0"/>
                    </a:moveTo>
                    <a:cubicBezTo>
                      <a:pt x="659130" y="0"/>
                      <a:pt x="663893" y="4763"/>
                      <a:pt x="663893" y="10478"/>
                    </a:cubicBezTo>
                    <a:cubicBezTo>
                      <a:pt x="663893" y="16192"/>
                      <a:pt x="659130" y="21907"/>
                      <a:pt x="653415" y="21907"/>
                    </a:cubicBezTo>
                    <a:lnTo>
                      <a:pt x="631508" y="21907"/>
                    </a:lnTo>
                    <a:cubicBezTo>
                      <a:pt x="624840" y="21907"/>
                      <a:pt x="620078" y="17145"/>
                      <a:pt x="620078" y="10478"/>
                    </a:cubicBezTo>
                    <a:cubicBezTo>
                      <a:pt x="620078" y="4763"/>
                      <a:pt x="624840" y="0"/>
                      <a:pt x="631508" y="0"/>
                    </a:cubicBezTo>
                    <a:lnTo>
                      <a:pt x="653415" y="0"/>
                    </a:lnTo>
                    <a:close/>
                    <a:moveTo>
                      <a:pt x="564833" y="0"/>
                    </a:moveTo>
                    <a:cubicBezTo>
                      <a:pt x="570547" y="0"/>
                      <a:pt x="575310" y="4763"/>
                      <a:pt x="575310" y="10478"/>
                    </a:cubicBezTo>
                    <a:cubicBezTo>
                      <a:pt x="575310" y="16192"/>
                      <a:pt x="570547" y="21907"/>
                      <a:pt x="564833" y="21907"/>
                    </a:cubicBezTo>
                    <a:lnTo>
                      <a:pt x="542925" y="21907"/>
                    </a:lnTo>
                    <a:cubicBezTo>
                      <a:pt x="537210" y="21907"/>
                      <a:pt x="531495" y="17145"/>
                      <a:pt x="531495" y="10478"/>
                    </a:cubicBezTo>
                    <a:cubicBezTo>
                      <a:pt x="531495" y="4763"/>
                      <a:pt x="536258" y="0"/>
                      <a:pt x="542925" y="0"/>
                    </a:cubicBezTo>
                    <a:lnTo>
                      <a:pt x="564833" y="0"/>
                    </a:lnTo>
                    <a:close/>
                    <a:moveTo>
                      <a:pt x="475297" y="0"/>
                    </a:moveTo>
                    <a:cubicBezTo>
                      <a:pt x="481013" y="0"/>
                      <a:pt x="486728" y="4763"/>
                      <a:pt x="486728" y="10478"/>
                    </a:cubicBezTo>
                    <a:cubicBezTo>
                      <a:pt x="486728" y="16192"/>
                      <a:pt x="481965" y="21907"/>
                      <a:pt x="475297" y="21907"/>
                    </a:cubicBezTo>
                    <a:lnTo>
                      <a:pt x="453390" y="21907"/>
                    </a:lnTo>
                    <a:cubicBezTo>
                      <a:pt x="447675" y="21907"/>
                      <a:pt x="442913" y="17145"/>
                      <a:pt x="442913" y="10478"/>
                    </a:cubicBezTo>
                    <a:cubicBezTo>
                      <a:pt x="442913" y="4763"/>
                      <a:pt x="447675" y="0"/>
                      <a:pt x="453390" y="0"/>
                    </a:cubicBezTo>
                    <a:lnTo>
                      <a:pt x="475297" y="0"/>
                    </a:lnTo>
                    <a:close/>
                    <a:moveTo>
                      <a:pt x="387668" y="0"/>
                    </a:moveTo>
                    <a:cubicBezTo>
                      <a:pt x="393383" y="0"/>
                      <a:pt x="398145" y="4763"/>
                      <a:pt x="398145" y="10478"/>
                    </a:cubicBezTo>
                    <a:cubicBezTo>
                      <a:pt x="398145" y="16192"/>
                      <a:pt x="393383" y="21907"/>
                      <a:pt x="387668" y="21907"/>
                    </a:cubicBezTo>
                    <a:lnTo>
                      <a:pt x="365760" y="21907"/>
                    </a:lnTo>
                    <a:cubicBezTo>
                      <a:pt x="359093" y="21907"/>
                      <a:pt x="354330" y="17145"/>
                      <a:pt x="354330" y="10478"/>
                    </a:cubicBezTo>
                    <a:cubicBezTo>
                      <a:pt x="354330" y="4763"/>
                      <a:pt x="359093" y="0"/>
                      <a:pt x="365760" y="0"/>
                    </a:cubicBezTo>
                    <a:lnTo>
                      <a:pt x="387668" y="0"/>
                    </a:lnTo>
                    <a:close/>
                    <a:moveTo>
                      <a:pt x="299085" y="0"/>
                    </a:moveTo>
                    <a:cubicBezTo>
                      <a:pt x="304800" y="0"/>
                      <a:pt x="309563" y="4763"/>
                      <a:pt x="309563" y="10478"/>
                    </a:cubicBezTo>
                    <a:cubicBezTo>
                      <a:pt x="309563" y="16192"/>
                      <a:pt x="304800" y="21907"/>
                      <a:pt x="299085" y="21907"/>
                    </a:cubicBezTo>
                    <a:lnTo>
                      <a:pt x="277178" y="21907"/>
                    </a:lnTo>
                    <a:cubicBezTo>
                      <a:pt x="271463" y="21907"/>
                      <a:pt x="265747" y="17145"/>
                      <a:pt x="265747" y="10478"/>
                    </a:cubicBezTo>
                    <a:cubicBezTo>
                      <a:pt x="265747" y="4763"/>
                      <a:pt x="270510" y="0"/>
                      <a:pt x="277178" y="0"/>
                    </a:cubicBezTo>
                    <a:lnTo>
                      <a:pt x="299085" y="0"/>
                    </a:lnTo>
                    <a:close/>
                    <a:moveTo>
                      <a:pt x="210503" y="0"/>
                    </a:moveTo>
                    <a:cubicBezTo>
                      <a:pt x="216218" y="0"/>
                      <a:pt x="221933" y="4763"/>
                      <a:pt x="221933" y="10478"/>
                    </a:cubicBezTo>
                    <a:cubicBezTo>
                      <a:pt x="221933" y="16192"/>
                      <a:pt x="217170" y="21907"/>
                      <a:pt x="210503" y="21907"/>
                    </a:cubicBezTo>
                    <a:lnTo>
                      <a:pt x="188595" y="21907"/>
                    </a:lnTo>
                    <a:cubicBezTo>
                      <a:pt x="182880" y="21907"/>
                      <a:pt x="178118" y="17145"/>
                      <a:pt x="178118" y="10478"/>
                    </a:cubicBezTo>
                    <a:cubicBezTo>
                      <a:pt x="178118" y="4763"/>
                      <a:pt x="182880" y="0"/>
                      <a:pt x="188595" y="0"/>
                    </a:cubicBezTo>
                    <a:lnTo>
                      <a:pt x="210503" y="0"/>
                    </a:lnTo>
                    <a:close/>
                    <a:moveTo>
                      <a:pt x="121920" y="0"/>
                    </a:moveTo>
                    <a:cubicBezTo>
                      <a:pt x="127635" y="0"/>
                      <a:pt x="132397" y="4763"/>
                      <a:pt x="132397" y="10478"/>
                    </a:cubicBezTo>
                    <a:cubicBezTo>
                      <a:pt x="132397" y="16192"/>
                      <a:pt x="127635" y="21907"/>
                      <a:pt x="121920" y="21907"/>
                    </a:cubicBezTo>
                    <a:lnTo>
                      <a:pt x="100013" y="21907"/>
                    </a:lnTo>
                    <a:cubicBezTo>
                      <a:pt x="93345" y="21907"/>
                      <a:pt x="88583" y="17145"/>
                      <a:pt x="88583" y="10478"/>
                    </a:cubicBezTo>
                    <a:cubicBezTo>
                      <a:pt x="88583" y="4763"/>
                      <a:pt x="93345" y="0"/>
                      <a:pt x="100013" y="0"/>
                    </a:cubicBezTo>
                    <a:lnTo>
                      <a:pt x="12192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CCCFCF-9DAD-3336-6640-6FA0A6C73983}"/>
                  </a:ext>
                </a:extLst>
              </p:cNvPr>
              <p:cNvSpPr/>
              <p:nvPr/>
            </p:nvSpPr>
            <p:spPr>
              <a:xfrm>
                <a:off x="8470885" y="3990340"/>
                <a:ext cx="854406" cy="212407"/>
              </a:xfrm>
              <a:custGeom>
                <a:avLst/>
                <a:gdLst>
                  <a:gd name="connsiteX0" fmla="*/ 105742 w 854406"/>
                  <a:gd name="connsiteY0" fmla="*/ 0 h 212407"/>
                  <a:gd name="connsiteX1" fmla="*/ 748679 w 854406"/>
                  <a:gd name="connsiteY1" fmla="*/ 0 h 212407"/>
                  <a:gd name="connsiteX2" fmla="*/ 854407 w 854406"/>
                  <a:gd name="connsiteY2" fmla="*/ 106680 h 212407"/>
                  <a:gd name="connsiteX3" fmla="*/ 854407 w 854406"/>
                  <a:gd name="connsiteY3" fmla="*/ 106680 h 212407"/>
                  <a:gd name="connsiteX4" fmla="*/ 748679 w 854406"/>
                  <a:gd name="connsiteY4" fmla="*/ 212407 h 212407"/>
                  <a:gd name="connsiteX5" fmla="*/ 105742 w 854406"/>
                  <a:gd name="connsiteY5" fmla="*/ 212407 h 212407"/>
                  <a:gd name="connsiteX6" fmla="*/ 14 w 854406"/>
                  <a:gd name="connsiteY6" fmla="*/ 106680 h 212407"/>
                  <a:gd name="connsiteX7" fmla="*/ 14 w 854406"/>
                  <a:gd name="connsiteY7" fmla="*/ 106680 h 212407"/>
                  <a:gd name="connsiteX8" fmla="*/ 105742 w 854406"/>
                  <a:gd name="connsiteY8" fmla="*/ 0 h 212407"/>
                  <a:gd name="connsiteX9" fmla="*/ 105742 w 854406"/>
                  <a:gd name="connsiteY9" fmla="*/ 0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4406" h="212407">
                    <a:moveTo>
                      <a:pt x="105742" y="0"/>
                    </a:moveTo>
                    <a:lnTo>
                      <a:pt x="748679" y="0"/>
                    </a:lnTo>
                    <a:cubicBezTo>
                      <a:pt x="806782" y="0"/>
                      <a:pt x="854407" y="47625"/>
                      <a:pt x="854407" y="106680"/>
                    </a:cubicBezTo>
                    <a:lnTo>
                      <a:pt x="854407" y="106680"/>
                    </a:lnTo>
                    <a:cubicBezTo>
                      <a:pt x="854407" y="164782"/>
                      <a:pt x="806782" y="212407"/>
                      <a:pt x="748679" y="212407"/>
                    </a:cubicBezTo>
                    <a:lnTo>
                      <a:pt x="105742" y="212407"/>
                    </a:lnTo>
                    <a:cubicBezTo>
                      <a:pt x="47639" y="212407"/>
                      <a:pt x="14" y="164782"/>
                      <a:pt x="14" y="106680"/>
                    </a:cubicBezTo>
                    <a:lnTo>
                      <a:pt x="14" y="106680"/>
                    </a:lnTo>
                    <a:cubicBezTo>
                      <a:pt x="-939" y="47625"/>
                      <a:pt x="46686" y="0"/>
                      <a:pt x="105742" y="0"/>
                    </a:cubicBezTo>
                    <a:lnTo>
                      <a:pt x="105742" y="0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A389C09-988B-DC15-D862-4A8084C7FC00}"/>
                  </a:ext>
                </a:extLst>
              </p:cNvPr>
              <p:cNvSpPr/>
              <p:nvPr/>
            </p:nvSpPr>
            <p:spPr>
              <a:xfrm>
                <a:off x="8669019" y="4229417"/>
                <a:ext cx="500062" cy="17144"/>
              </a:xfrm>
              <a:custGeom>
                <a:avLst/>
                <a:gdLst>
                  <a:gd name="connsiteX0" fmla="*/ 8573 w 500062"/>
                  <a:gd name="connsiteY0" fmla="*/ 17145 h 17144"/>
                  <a:gd name="connsiteX1" fmla="*/ 0 w 500062"/>
                  <a:gd name="connsiteY1" fmla="*/ 8572 h 17144"/>
                  <a:gd name="connsiteX2" fmla="*/ 8573 w 500062"/>
                  <a:gd name="connsiteY2" fmla="*/ 0 h 17144"/>
                  <a:gd name="connsiteX3" fmla="*/ 25718 w 500062"/>
                  <a:gd name="connsiteY3" fmla="*/ 0 h 17144"/>
                  <a:gd name="connsiteX4" fmla="*/ 34290 w 500062"/>
                  <a:gd name="connsiteY4" fmla="*/ 8572 h 17144"/>
                  <a:gd name="connsiteX5" fmla="*/ 25718 w 500062"/>
                  <a:gd name="connsiteY5" fmla="*/ 17145 h 17144"/>
                  <a:gd name="connsiteX6" fmla="*/ 8573 w 500062"/>
                  <a:gd name="connsiteY6" fmla="*/ 17145 h 17144"/>
                  <a:gd name="connsiteX7" fmla="*/ 491490 w 500062"/>
                  <a:gd name="connsiteY7" fmla="*/ 0 h 17144"/>
                  <a:gd name="connsiteX8" fmla="*/ 500063 w 500062"/>
                  <a:gd name="connsiteY8" fmla="*/ 8572 h 17144"/>
                  <a:gd name="connsiteX9" fmla="*/ 491490 w 500062"/>
                  <a:gd name="connsiteY9" fmla="*/ 17145 h 17144"/>
                  <a:gd name="connsiteX10" fmla="*/ 474345 w 500062"/>
                  <a:gd name="connsiteY10" fmla="*/ 17145 h 17144"/>
                  <a:gd name="connsiteX11" fmla="*/ 465773 w 500062"/>
                  <a:gd name="connsiteY11" fmla="*/ 8572 h 17144"/>
                  <a:gd name="connsiteX12" fmla="*/ 474345 w 500062"/>
                  <a:gd name="connsiteY12" fmla="*/ 0 h 17144"/>
                  <a:gd name="connsiteX13" fmla="*/ 491490 w 500062"/>
                  <a:gd name="connsiteY13" fmla="*/ 0 h 17144"/>
                  <a:gd name="connsiteX14" fmla="*/ 424815 w 500062"/>
                  <a:gd name="connsiteY14" fmla="*/ 0 h 17144"/>
                  <a:gd name="connsiteX15" fmla="*/ 433388 w 500062"/>
                  <a:gd name="connsiteY15" fmla="*/ 8572 h 17144"/>
                  <a:gd name="connsiteX16" fmla="*/ 424815 w 500062"/>
                  <a:gd name="connsiteY16" fmla="*/ 17145 h 17144"/>
                  <a:gd name="connsiteX17" fmla="*/ 408623 w 500062"/>
                  <a:gd name="connsiteY17" fmla="*/ 17145 h 17144"/>
                  <a:gd name="connsiteX18" fmla="*/ 400050 w 500062"/>
                  <a:gd name="connsiteY18" fmla="*/ 8572 h 17144"/>
                  <a:gd name="connsiteX19" fmla="*/ 408623 w 500062"/>
                  <a:gd name="connsiteY19" fmla="*/ 0 h 17144"/>
                  <a:gd name="connsiteX20" fmla="*/ 424815 w 500062"/>
                  <a:gd name="connsiteY20" fmla="*/ 0 h 17144"/>
                  <a:gd name="connsiteX21" fmla="*/ 358140 w 500062"/>
                  <a:gd name="connsiteY21" fmla="*/ 0 h 17144"/>
                  <a:gd name="connsiteX22" fmla="*/ 366713 w 500062"/>
                  <a:gd name="connsiteY22" fmla="*/ 8572 h 17144"/>
                  <a:gd name="connsiteX23" fmla="*/ 358140 w 500062"/>
                  <a:gd name="connsiteY23" fmla="*/ 17145 h 17144"/>
                  <a:gd name="connsiteX24" fmla="*/ 340995 w 500062"/>
                  <a:gd name="connsiteY24" fmla="*/ 17145 h 17144"/>
                  <a:gd name="connsiteX25" fmla="*/ 332423 w 500062"/>
                  <a:gd name="connsiteY25" fmla="*/ 8572 h 17144"/>
                  <a:gd name="connsiteX26" fmla="*/ 340995 w 500062"/>
                  <a:gd name="connsiteY26" fmla="*/ 0 h 17144"/>
                  <a:gd name="connsiteX27" fmla="*/ 358140 w 500062"/>
                  <a:gd name="connsiteY27" fmla="*/ 0 h 17144"/>
                  <a:gd name="connsiteX28" fmla="*/ 291465 w 500062"/>
                  <a:gd name="connsiteY28" fmla="*/ 0 h 17144"/>
                  <a:gd name="connsiteX29" fmla="*/ 300038 w 500062"/>
                  <a:gd name="connsiteY29" fmla="*/ 8572 h 17144"/>
                  <a:gd name="connsiteX30" fmla="*/ 291465 w 500062"/>
                  <a:gd name="connsiteY30" fmla="*/ 17145 h 17144"/>
                  <a:gd name="connsiteX31" fmla="*/ 274320 w 500062"/>
                  <a:gd name="connsiteY31" fmla="*/ 17145 h 17144"/>
                  <a:gd name="connsiteX32" fmla="*/ 265748 w 500062"/>
                  <a:gd name="connsiteY32" fmla="*/ 8572 h 17144"/>
                  <a:gd name="connsiteX33" fmla="*/ 274320 w 500062"/>
                  <a:gd name="connsiteY33" fmla="*/ 0 h 17144"/>
                  <a:gd name="connsiteX34" fmla="*/ 291465 w 500062"/>
                  <a:gd name="connsiteY34" fmla="*/ 0 h 17144"/>
                  <a:gd name="connsiteX35" fmla="*/ 224790 w 500062"/>
                  <a:gd name="connsiteY35" fmla="*/ 0 h 17144"/>
                  <a:gd name="connsiteX36" fmla="*/ 233363 w 500062"/>
                  <a:gd name="connsiteY36" fmla="*/ 8572 h 17144"/>
                  <a:gd name="connsiteX37" fmla="*/ 224790 w 500062"/>
                  <a:gd name="connsiteY37" fmla="*/ 17145 h 17144"/>
                  <a:gd name="connsiteX38" fmla="*/ 207645 w 500062"/>
                  <a:gd name="connsiteY38" fmla="*/ 17145 h 17144"/>
                  <a:gd name="connsiteX39" fmla="*/ 199073 w 500062"/>
                  <a:gd name="connsiteY39" fmla="*/ 8572 h 17144"/>
                  <a:gd name="connsiteX40" fmla="*/ 207645 w 500062"/>
                  <a:gd name="connsiteY40" fmla="*/ 0 h 17144"/>
                  <a:gd name="connsiteX41" fmla="*/ 224790 w 500062"/>
                  <a:gd name="connsiteY41" fmla="*/ 0 h 17144"/>
                  <a:gd name="connsiteX42" fmla="*/ 159068 w 500062"/>
                  <a:gd name="connsiteY42" fmla="*/ 0 h 17144"/>
                  <a:gd name="connsiteX43" fmla="*/ 167640 w 500062"/>
                  <a:gd name="connsiteY43" fmla="*/ 8572 h 17144"/>
                  <a:gd name="connsiteX44" fmla="*/ 159068 w 500062"/>
                  <a:gd name="connsiteY44" fmla="*/ 17145 h 17144"/>
                  <a:gd name="connsiteX45" fmla="*/ 141923 w 500062"/>
                  <a:gd name="connsiteY45" fmla="*/ 17145 h 17144"/>
                  <a:gd name="connsiteX46" fmla="*/ 133350 w 500062"/>
                  <a:gd name="connsiteY46" fmla="*/ 8572 h 17144"/>
                  <a:gd name="connsiteX47" fmla="*/ 141923 w 500062"/>
                  <a:gd name="connsiteY47" fmla="*/ 0 h 17144"/>
                  <a:gd name="connsiteX48" fmla="*/ 159068 w 500062"/>
                  <a:gd name="connsiteY48" fmla="*/ 0 h 17144"/>
                  <a:gd name="connsiteX49" fmla="*/ 91440 w 500062"/>
                  <a:gd name="connsiteY49" fmla="*/ 0 h 17144"/>
                  <a:gd name="connsiteX50" fmla="*/ 100013 w 500062"/>
                  <a:gd name="connsiteY50" fmla="*/ 8572 h 17144"/>
                  <a:gd name="connsiteX51" fmla="*/ 91440 w 500062"/>
                  <a:gd name="connsiteY51" fmla="*/ 17145 h 17144"/>
                  <a:gd name="connsiteX52" fmla="*/ 74295 w 500062"/>
                  <a:gd name="connsiteY52" fmla="*/ 17145 h 17144"/>
                  <a:gd name="connsiteX53" fmla="*/ 65723 w 500062"/>
                  <a:gd name="connsiteY53" fmla="*/ 8572 h 17144"/>
                  <a:gd name="connsiteX54" fmla="*/ 74295 w 500062"/>
                  <a:gd name="connsiteY54" fmla="*/ 0 h 17144"/>
                  <a:gd name="connsiteX55" fmla="*/ 91440 w 500062"/>
                  <a:gd name="connsiteY55" fmla="*/ 0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500062" h="17144">
                    <a:moveTo>
                      <a:pt x="8573" y="17145"/>
                    </a:moveTo>
                    <a:cubicBezTo>
                      <a:pt x="3810" y="17145"/>
                      <a:pt x="0" y="13335"/>
                      <a:pt x="0" y="8572"/>
                    </a:cubicBezTo>
                    <a:cubicBezTo>
                      <a:pt x="0" y="3810"/>
                      <a:pt x="3810" y="0"/>
                      <a:pt x="8573" y="0"/>
                    </a:cubicBezTo>
                    <a:lnTo>
                      <a:pt x="25718" y="0"/>
                    </a:lnTo>
                    <a:cubicBezTo>
                      <a:pt x="30480" y="0"/>
                      <a:pt x="34290" y="3810"/>
                      <a:pt x="34290" y="8572"/>
                    </a:cubicBezTo>
                    <a:cubicBezTo>
                      <a:pt x="34290" y="13335"/>
                      <a:pt x="30480" y="17145"/>
                      <a:pt x="25718" y="17145"/>
                    </a:cubicBezTo>
                    <a:lnTo>
                      <a:pt x="8573" y="17145"/>
                    </a:lnTo>
                    <a:close/>
                    <a:moveTo>
                      <a:pt x="491490" y="0"/>
                    </a:moveTo>
                    <a:cubicBezTo>
                      <a:pt x="496253" y="0"/>
                      <a:pt x="500063" y="3810"/>
                      <a:pt x="500063" y="8572"/>
                    </a:cubicBezTo>
                    <a:cubicBezTo>
                      <a:pt x="500063" y="13335"/>
                      <a:pt x="496253" y="17145"/>
                      <a:pt x="491490" y="17145"/>
                    </a:cubicBezTo>
                    <a:lnTo>
                      <a:pt x="474345" y="17145"/>
                    </a:lnTo>
                    <a:cubicBezTo>
                      <a:pt x="469583" y="17145"/>
                      <a:pt x="465773" y="13335"/>
                      <a:pt x="465773" y="8572"/>
                    </a:cubicBezTo>
                    <a:cubicBezTo>
                      <a:pt x="465773" y="3810"/>
                      <a:pt x="469583" y="0"/>
                      <a:pt x="474345" y="0"/>
                    </a:cubicBezTo>
                    <a:lnTo>
                      <a:pt x="491490" y="0"/>
                    </a:lnTo>
                    <a:close/>
                    <a:moveTo>
                      <a:pt x="424815" y="0"/>
                    </a:moveTo>
                    <a:cubicBezTo>
                      <a:pt x="429578" y="0"/>
                      <a:pt x="433388" y="3810"/>
                      <a:pt x="433388" y="8572"/>
                    </a:cubicBezTo>
                    <a:cubicBezTo>
                      <a:pt x="433388" y="13335"/>
                      <a:pt x="429578" y="17145"/>
                      <a:pt x="424815" y="17145"/>
                    </a:cubicBezTo>
                    <a:lnTo>
                      <a:pt x="408623" y="17145"/>
                    </a:lnTo>
                    <a:cubicBezTo>
                      <a:pt x="403860" y="17145"/>
                      <a:pt x="400050" y="13335"/>
                      <a:pt x="400050" y="8572"/>
                    </a:cubicBezTo>
                    <a:cubicBezTo>
                      <a:pt x="400050" y="3810"/>
                      <a:pt x="403860" y="0"/>
                      <a:pt x="408623" y="0"/>
                    </a:cubicBezTo>
                    <a:lnTo>
                      <a:pt x="424815" y="0"/>
                    </a:lnTo>
                    <a:close/>
                    <a:moveTo>
                      <a:pt x="358140" y="0"/>
                    </a:moveTo>
                    <a:cubicBezTo>
                      <a:pt x="362903" y="0"/>
                      <a:pt x="366713" y="3810"/>
                      <a:pt x="366713" y="8572"/>
                    </a:cubicBezTo>
                    <a:cubicBezTo>
                      <a:pt x="366713" y="13335"/>
                      <a:pt x="362903" y="17145"/>
                      <a:pt x="358140" y="17145"/>
                    </a:cubicBezTo>
                    <a:lnTo>
                      <a:pt x="340995" y="17145"/>
                    </a:lnTo>
                    <a:cubicBezTo>
                      <a:pt x="336233" y="17145"/>
                      <a:pt x="332423" y="13335"/>
                      <a:pt x="332423" y="8572"/>
                    </a:cubicBezTo>
                    <a:cubicBezTo>
                      <a:pt x="332423" y="3810"/>
                      <a:pt x="336233" y="0"/>
                      <a:pt x="340995" y="0"/>
                    </a:cubicBezTo>
                    <a:lnTo>
                      <a:pt x="358140" y="0"/>
                    </a:lnTo>
                    <a:close/>
                    <a:moveTo>
                      <a:pt x="291465" y="0"/>
                    </a:moveTo>
                    <a:cubicBezTo>
                      <a:pt x="296228" y="0"/>
                      <a:pt x="300038" y="3810"/>
                      <a:pt x="300038" y="8572"/>
                    </a:cubicBezTo>
                    <a:cubicBezTo>
                      <a:pt x="300038" y="13335"/>
                      <a:pt x="296228" y="17145"/>
                      <a:pt x="291465" y="17145"/>
                    </a:cubicBezTo>
                    <a:lnTo>
                      <a:pt x="274320" y="17145"/>
                    </a:lnTo>
                    <a:cubicBezTo>
                      <a:pt x="269558" y="17145"/>
                      <a:pt x="265748" y="13335"/>
                      <a:pt x="265748" y="8572"/>
                    </a:cubicBezTo>
                    <a:cubicBezTo>
                      <a:pt x="265748" y="3810"/>
                      <a:pt x="269558" y="0"/>
                      <a:pt x="274320" y="0"/>
                    </a:cubicBezTo>
                    <a:lnTo>
                      <a:pt x="291465" y="0"/>
                    </a:lnTo>
                    <a:close/>
                    <a:moveTo>
                      <a:pt x="224790" y="0"/>
                    </a:moveTo>
                    <a:cubicBezTo>
                      <a:pt x="229553" y="0"/>
                      <a:pt x="233363" y="3810"/>
                      <a:pt x="233363" y="8572"/>
                    </a:cubicBezTo>
                    <a:cubicBezTo>
                      <a:pt x="233363" y="13335"/>
                      <a:pt x="229553" y="17145"/>
                      <a:pt x="224790" y="17145"/>
                    </a:cubicBezTo>
                    <a:lnTo>
                      <a:pt x="207645" y="17145"/>
                    </a:lnTo>
                    <a:cubicBezTo>
                      <a:pt x="202883" y="17145"/>
                      <a:pt x="199073" y="13335"/>
                      <a:pt x="199073" y="8572"/>
                    </a:cubicBezTo>
                    <a:cubicBezTo>
                      <a:pt x="199073" y="3810"/>
                      <a:pt x="202883" y="0"/>
                      <a:pt x="207645" y="0"/>
                    </a:cubicBezTo>
                    <a:lnTo>
                      <a:pt x="224790" y="0"/>
                    </a:lnTo>
                    <a:close/>
                    <a:moveTo>
                      <a:pt x="159068" y="0"/>
                    </a:moveTo>
                    <a:cubicBezTo>
                      <a:pt x="163830" y="0"/>
                      <a:pt x="167640" y="3810"/>
                      <a:pt x="167640" y="8572"/>
                    </a:cubicBezTo>
                    <a:cubicBezTo>
                      <a:pt x="167640" y="13335"/>
                      <a:pt x="163830" y="17145"/>
                      <a:pt x="159068" y="17145"/>
                    </a:cubicBezTo>
                    <a:lnTo>
                      <a:pt x="141923" y="17145"/>
                    </a:lnTo>
                    <a:cubicBezTo>
                      <a:pt x="137160" y="17145"/>
                      <a:pt x="133350" y="13335"/>
                      <a:pt x="133350" y="8572"/>
                    </a:cubicBezTo>
                    <a:cubicBezTo>
                      <a:pt x="133350" y="3810"/>
                      <a:pt x="137160" y="0"/>
                      <a:pt x="141923" y="0"/>
                    </a:cubicBezTo>
                    <a:lnTo>
                      <a:pt x="159068" y="0"/>
                    </a:lnTo>
                    <a:close/>
                    <a:moveTo>
                      <a:pt x="91440" y="0"/>
                    </a:moveTo>
                    <a:cubicBezTo>
                      <a:pt x="96203" y="0"/>
                      <a:pt x="100013" y="3810"/>
                      <a:pt x="100013" y="8572"/>
                    </a:cubicBezTo>
                    <a:cubicBezTo>
                      <a:pt x="100013" y="13335"/>
                      <a:pt x="96203" y="17145"/>
                      <a:pt x="91440" y="17145"/>
                    </a:cubicBezTo>
                    <a:lnTo>
                      <a:pt x="74295" y="17145"/>
                    </a:lnTo>
                    <a:cubicBezTo>
                      <a:pt x="69533" y="17145"/>
                      <a:pt x="65723" y="13335"/>
                      <a:pt x="65723" y="8572"/>
                    </a:cubicBezTo>
                    <a:cubicBezTo>
                      <a:pt x="65723" y="3810"/>
                      <a:pt x="69533" y="0"/>
                      <a:pt x="74295" y="0"/>
                    </a:cubicBezTo>
                    <a:lnTo>
                      <a:pt x="91440" y="0"/>
                    </a:lnTo>
                    <a:close/>
                  </a:path>
                </a:pathLst>
              </a:custGeom>
              <a:solidFill>
                <a:srgbClr val="DB9D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E4DB9D9-C278-0857-6982-104CE04F3537}"/>
                  </a:ext>
                </a:extLst>
              </p:cNvPr>
              <p:cNvSpPr/>
              <p:nvPr/>
            </p:nvSpPr>
            <p:spPr>
              <a:xfrm>
                <a:off x="8758555" y="4034155"/>
                <a:ext cx="566737" cy="125729"/>
              </a:xfrm>
              <a:custGeom>
                <a:avLst/>
                <a:gdLst>
                  <a:gd name="connsiteX0" fmla="*/ 25717 w 566737"/>
                  <a:gd name="connsiteY0" fmla="*/ 0 h 125729"/>
                  <a:gd name="connsiteX1" fmla="*/ 540067 w 566737"/>
                  <a:gd name="connsiteY1" fmla="*/ 0 h 125729"/>
                  <a:gd name="connsiteX2" fmla="*/ 566738 w 566737"/>
                  <a:gd name="connsiteY2" fmla="*/ 26670 h 125729"/>
                  <a:gd name="connsiteX3" fmla="*/ 566738 w 566737"/>
                  <a:gd name="connsiteY3" fmla="*/ 99060 h 125729"/>
                  <a:gd name="connsiteX4" fmla="*/ 540067 w 566737"/>
                  <a:gd name="connsiteY4" fmla="*/ 125730 h 125729"/>
                  <a:gd name="connsiteX5" fmla="*/ 25717 w 566737"/>
                  <a:gd name="connsiteY5" fmla="*/ 125730 h 125729"/>
                  <a:gd name="connsiteX6" fmla="*/ 0 w 566737"/>
                  <a:gd name="connsiteY6" fmla="*/ 99060 h 125729"/>
                  <a:gd name="connsiteX7" fmla="*/ 0 w 566737"/>
                  <a:gd name="connsiteY7" fmla="*/ 26670 h 125729"/>
                  <a:gd name="connsiteX8" fmla="*/ 25717 w 566737"/>
                  <a:gd name="connsiteY8" fmla="*/ 0 h 125729"/>
                  <a:gd name="connsiteX9" fmla="*/ 25717 w 566737"/>
                  <a:gd name="connsiteY9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6737" h="125729">
                    <a:moveTo>
                      <a:pt x="25717" y="0"/>
                    </a:moveTo>
                    <a:lnTo>
                      <a:pt x="540067" y="0"/>
                    </a:lnTo>
                    <a:cubicBezTo>
                      <a:pt x="554355" y="0"/>
                      <a:pt x="566738" y="11430"/>
                      <a:pt x="566738" y="26670"/>
                    </a:cubicBezTo>
                    <a:lnTo>
                      <a:pt x="566738" y="99060"/>
                    </a:lnTo>
                    <a:cubicBezTo>
                      <a:pt x="566738" y="113347"/>
                      <a:pt x="555307" y="125730"/>
                      <a:pt x="540067" y="125730"/>
                    </a:cubicBezTo>
                    <a:lnTo>
                      <a:pt x="25717" y="125730"/>
                    </a:lnTo>
                    <a:cubicBezTo>
                      <a:pt x="11430" y="125730"/>
                      <a:pt x="0" y="114300"/>
                      <a:pt x="0" y="99060"/>
                    </a:cubicBezTo>
                    <a:lnTo>
                      <a:pt x="0" y="26670"/>
                    </a:lnTo>
                    <a:cubicBezTo>
                      <a:pt x="0" y="11430"/>
                      <a:pt x="11430" y="0"/>
                      <a:pt x="25717" y="0"/>
                    </a:cubicBezTo>
                    <a:lnTo>
                      <a:pt x="25717" y="0"/>
                    </a:lnTo>
                    <a:close/>
                  </a:path>
                </a:pathLst>
              </a:custGeom>
              <a:solidFill>
                <a:srgbClr val="8B5D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5404924-4DA8-B41B-9CC4-9770D98E13AE}"/>
                  </a:ext>
                </a:extLst>
              </p:cNvPr>
              <p:cNvSpPr/>
              <p:nvPr/>
            </p:nvSpPr>
            <p:spPr>
              <a:xfrm>
                <a:off x="8795702" y="4068444"/>
                <a:ext cx="55244" cy="55245"/>
              </a:xfrm>
              <a:custGeom>
                <a:avLst/>
                <a:gdLst>
                  <a:gd name="connsiteX0" fmla="*/ 27622 w 55244"/>
                  <a:gd name="connsiteY0" fmla="*/ 55245 h 55245"/>
                  <a:gd name="connsiteX1" fmla="*/ 55245 w 55244"/>
                  <a:gd name="connsiteY1" fmla="*/ 27623 h 55245"/>
                  <a:gd name="connsiteX2" fmla="*/ 27622 w 55244"/>
                  <a:gd name="connsiteY2" fmla="*/ 0 h 55245"/>
                  <a:gd name="connsiteX3" fmla="*/ 0 w 55244"/>
                  <a:gd name="connsiteY3" fmla="*/ 27623 h 55245"/>
                  <a:gd name="connsiteX4" fmla="*/ 27622 w 55244"/>
                  <a:gd name="connsiteY4" fmla="*/ 55245 h 55245"/>
                  <a:gd name="connsiteX5" fmla="*/ 27622 w 55244"/>
                  <a:gd name="connsiteY5" fmla="*/ 55245 h 55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244" h="55245">
                    <a:moveTo>
                      <a:pt x="27622" y="55245"/>
                    </a:moveTo>
                    <a:cubicBezTo>
                      <a:pt x="42863" y="55245"/>
                      <a:pt x="55245" y="42863"/>
                      <a:pt x="55245" y="27623"/>
                    </a:cubicBezTo>
                    <a:cubicBezTo>
                      <a:pt x="55245" y="12383"/>
                      <a:pt x="42863" y="0"/>
                      <a:pt x="27622" y="0"/>
                    </a:cubicBezTo>
                    <a:cubicBezTo>
                      <a:pt x="12382" y="0"/>
                      <a:pt x="0" y="12383"/>
                      <a:pt x="0" y="27623"/>
                    </a:cubicBezTo>
                    <a:cubicBezTo>
                      <a:pt x="0" y="42863"/>
                      <a:pt x="12382" y="55245"/>
                      <a:pt x="27622" y="55245"/>
                    </a:cubicBezTo>
                    <a:lnTo>
                      <a:pt x="27622" y="55245"/>
                    </a:lnTo>
                    <a:close/>
                  </a:path>
                </a:pathLst>
              </a:custGeom>
              <a:solidFill>
                <a:srgbClr val="7144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图形 27">
              <a:extLst>
                <a:ext uri="{FF2B5EF4-FFF2-40B4-BE49-F238E27FC236}">
                  <a16:creationId xmlns:a16="http://schemas.microsoft.com/office/drawing/2014/main" id="{B938BB8D-F5A7-4159-2F55-0D2C1BBDA1D6}"/>
                </a:ext>
              </a:extLst>
            </p:cNvPr>
            <p:cNvGrpSpPr/>
            <p:nvPr/>
          </p:nvGrpSpPr>
          <p:grpSpPr>
            <a:xfrm>
              <a:off x="6065837" y="3247390"/>
              <a:ext cx="1345882" cy="1060132"/>
              <a:chOff x="6065837" y="3247390"/>
              <a:chExt cx="1345882" cy="106013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15C4F9B-6842-66D2-3077-713825A48424}"/>
                  </a:ext>
                </a:extLst>
              </p:cNvPr>
              <p:cNvSpPr/>
              <p:nvPr/>
            </p:nvSpPr>
            <p:spPr>
              <a:xfrm>
                <a:off x="6065837" y="3798887"/>
                <a:ext cx="1345882" cy="508634"/>
              </a:xfrm>
              <a:custGeom>
                <a:avLst/>
                <a:gdLst>
                  <a:gd name="connsiteX0" fmla="*/ 126683 w 1345882"/>
                  <a:gd name="connsiteY0" fmla="*/ 0 h 508634"/>
                  <a:gd name="connsiteX1" fmla="*/ 1345883 w 1345882"/>
                  <a:gd name="connsiteY1" fmla="*/ 0 h 508634"/>
                  <a:gd name="connsiteX2" fmla="*/ 1345883 w 1345882"/>
                  <a:gd name="connsiteY2" fmla="*/ 55245 h 508634"/>
                  <a:gd name="connsiteX3" fmla="*/ 1287780 w 1345882"/>
                  <a:gd name="connsiteY3" fmla="*/ 146685 h 508634"/>
                  <a:gd name="connsiteX4" fmla="*/ 1287780 w 1345882"/>
                  <a:gd name="connsiteY4" fmla="*/ 361950 h 508634"/>
                  <a:gd name="connsiteX5" fmla="*/ 1345883 w 1345882"/>
                  <a:gd name="connsiteY5" fmla="*/ 453390 h 508634"/>
                  <a:gd name="connsiteX6" fmla="*/ 1345883 w 1345882"/>
                  <a:gd name="connsiteY6" fmla="*/ 508635 h 508634"/>
                  <a:gd name="connsiteX7" fmla="*/ 126683 w 1345882"/>
                  <a:gd name="connsiteY7" fmla="*/ 508635 h 508634"/>
                  <a:gd name="connsiteX8" fmla="*/ 0 w 1345882"/>
                  <a:gd name="connsiteY8" fmla="*/ 381953 h 508634"/>
                  <a:gd name="connsiteX9" fmla="*/ 0 w 1345882"/>
                  <a:gd name="connsiteY9" fmla="*/ 128588 h 508634"/>
                  <a:gd name="connsiteX10" fmla="*/ 126683 w 1345882"/>
                  <a:gd name="connsiteY10" fmla="*/ 0 h 508634"/>
                  <a:gd name="connsiteX11" fmla="*/ 126683 w 1345882"/>
                  <a:gd name="connsiteY11" fmla="*/ 0 h 508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45882" h="508634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361950"/>
                    </a:lnTo>
                    <a:cubicBezTo>
                      <a:pt x="1287780" y="400050"/>
                      <a:pt x="1310640" y="434340"/>
                      <a:pt x="1345883" y="453390"/>
                    </a:cubicBezTo>
                    <a:lnTo>
                      <a:pt x="1345883" y="508635"/>
                    </a:lnTo>
                    <a:lnTo>
                      <a:pt x="126683" y="508635"/>
                    </a:lnTo>
                    <a:cubicBezTo>
                      <a:pt x="57150" y="508635"/>
                      <a:pt x="0" y="451485"/>
                      <a:pt x="0" y="381953"/>
                    </a:cubicBezTo>
                    <a:lnTo>
                      <a:pt x="0" y="128588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94B3ACA-B479-FB0F-FDC7-94962D742ED6}"/>
                  </a:ext>
                </a:extLst>
              </p:cNvPr>
              <p:cNvSpPr/>
              <p:nvPr/>
            </p:nvSpPr>
            <p:spPr>
              <a:xfrm>
                <a:off x="6065837" y="3798887"/>
                <a:ext cx="1345882" cy="254317"/>
              </a:xfrm>
              <a:custGeom>
                <a:avLst/>
                <a:gdLst>
                  <a:gd name="connsiteX0" fmla="*/ 126683 w 1345882"/>
                  <a:gd name="connsiteY0" fmla="*/ 0 h 254317"/>
                  <a:gd name="connsiteX1" fmla="*/ 1345883 w 1345882"/>
                  <a:gd name="connsiteY1" fmla="*/ 0 h 254317"/>
                  <a:gd name="connsiteX2" fmla="*/ 1345883 w 1345882"/>
                  <a:gd name="connsiteY2" fmla="*/ 55245 h 254317"/>
                  <a:gd name="connsiteX3" fmla="*/ 1287780 w 1345882"/>
                  <a:gd name="connsiteY3" fmla="*/ 146685 h 254317"/>
                  <a:gd name="connsiteX4" fmla="*/ 1287780 w 1345882"/>
                  <a:gd name="connsiteY4" fmla="*/ 254318 h 254317"/>
                  <a:gd name="connsiteX5" fmla="*/ 0 w 1345882"/>
                  <a:gd name="connsiteY5" fmla="*/ 254318 h 254317"/>
                  <a:gd name="connsiteX6" fmla="*/ 0 w 1345882"/>
                  <a:gd name="connsiteY6" fmla="*/ 127635 h 254317"/>
                  <a:gd name="connsiteX7" fmla="*/ 126683 w 1345882"/>
                  <a:gd name="connsiteY7" fmla="*/ 0 h 254317"/>
                  <a:gd name="connsiteX8" fmla="*/ 126683 w 1345882"/>
                  <a:gd name="connsiteY8" fmla="*/ 0 h 254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5882" h="254317">
                    <a:moveTo>
                      <a:pt x="126683" y="0"/>
                    </a:moveTo>
                    <a:lnTo>
                      <a:pt x="1345883" y="0"/>
                    </a:lnTo>
                    <a:lnTo>
                      <a:pt x="1345883" y="55245"/>
                    </a:lnTo>
                    <a:cubicBezTo>
                      <a:pt x="1311593" y="74295"/>
                      <a:pt x="1287780" y="107632"/>
                      <a:pt x="1287780" y="146685"/>
                    </a:cubicBezTo>
                    <a:lnTo>
                      <a:pt x="1287780" y="254318"/>
                    </a:lnTo>
                    <a:lnTo>
                      <a:pt x="0" y="254318"/>
                    </a:lnTo>
                    <a:lnTo>
                      <a:pt x="0" y="127635"/>
                    </a:lnTo>
                    <a:cubicBezTo>
                      <a:pt x="0" y="57150"/>
                      <a:pt x="57150" y="0"/>
                      <a:pt x="126683" y="0"/>
                    </a:cubicBezTo>
                    <a:lnTo>
                      <a:pt x="126683" y="0"/>
                    </a:lnTo>
                    <a:close/>
                  </a:path>
                </a:pathLst>
              </a:custGeom>
              <a:solidFill>
                <a:srgbClr val="3355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A1F2C0F-D97D-324F-C51D-7ADFA04F5163}"/>
                  </a:ext>
                </a:extLst>
              </p:cNvPr>
              <p:cNvSpPr/>
              <p:nvPr/>
            </p:nvSpPr>
            <p:spPr>
              <a:xfrm>
                <a:off x="6268720" y="3856037"/>
                <a:ext cx="1143000" cy="392430"/>
              </a:xfrm>
              <a:custGeom>
                <a:avLst/>
                <a:gdLst>
                  <a:gd name="connsiteX0" fmla="*/ 1143000 w 1143000"/>
                  <a:gd name="connsiteY0" fmla="*/ 0 h 392430"/>
                  <a:gd name="connsiteX1" fmla="*/ 1088708 w 1143000"/>
                  <a:gd name="connsiteY1" fmla="*/ 88582 h 392430"/>
                  <a:gd name="connsiteX2" fmla="*/ 1088708 w 1143000"/>
                  <a:gd name="connsiteY2" fmla="*/ 303847 h 392430"/>
                  <a:gd name="connsiteX3" fmla="*/ 1143000 w 1143000"/>
                  <a:gd name="connsiteY3" fmla="*/ 392430 h 392430"/>
                  <a:gd name="connsiteX4" fmla="*/ 97155 w 1143000"/>
                  <a:gd name="connsiteY4" fmla="*/ 392430 h 392430"/>
                  <a:gd name="connsiteX5" fmla="*/ 0 w 1143000"/>
                  <a:gd name="connsiteY5" fmla="*/ 295275 h 392430"/>
                  <a:gd name="connsiteX6" fmla="*/ 0 w 1143000"/>
                  <a:gd name="connsiteY6" fmla="*/ 97155 h 392430"/>
                  <a:gd name="connsiteX7" fmla="*/ 97155 w 1143000"/>
                  <a:gd name="connsiteY7" fmla="*/ 0 h 392430"/>
                  <a:gd name="connsiteX8" fmla="*/ 1143000 w 1143000"/>
                  <a:gd name="connsiteY8" fmla="*/ 0 h 39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0" h="392430">
                    <a:moveTo>
                      <a:pt x="1143000" y="0"/>
                    </a:moveTo>
                    <a:cubicBezTo>
                      <a:pt x="1110615" y="19050"/>
                      <a:pt x="1088708" y="52388"/>
                      <a:pt x="1088708" y="88582"/>
                    </a:cubicBezTo>
                    <a:lnTo>
                      <a:pt x="1088708" y="303847"/>
                    </a:lnTo>
                    <a:cubicBezTo>
                      <a:pt x="1088708" y="340995"/>
                      <a:pt x="1110615" y="373380"/>
                      <a:pt x="1143000" y="392430"/>
                    </a:cubicBezTo>
                    <a:lnTo>
                      <a:pt x="97155" y="392430"/>
                    </a:lnTo>
                    <a:cubicBezTo>
                      <a:pt x="43815" y="392430"/>
                      <a:pt x="0" y="348615"/>
                      <a:pt x="0" y="295275"/>
                    </a:cubicBezTo>
                    <a:lnTo>
                      <a:pt x="0" y="97155"/>
                    </a:lnTo>
                    <a:cubicBezTo>
                      <a:pt x="0" y="43815"/>
                      <a:pt x="43815" y="0"/>
                      <a:pt x="97155" y="0"/>
                    </a:cubicBezTo>
                    <a:lnTo>
                      <a:pt x="114300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29717812-E412-0B88-3A2C-8031830FEC52}"/>
                  </a:ext>
                </a:extLst>
              </p:cNvPr>
              <p:cNvSpPr/>
              <p:nvPr/>
            </p:nvSpPr>
            <p:spPr>
              <a:xfrm>
                <a:off x="6141085" y="3496944"/>
                <a:ext cx="1200149" cy="301942"/>
              </a:xfrm>
              <a:custGeom>
                <a:avLst/>
                <a:gdLst>
                  <a:gd name="connsiteX0" fmla="*/ 95250 w 1200149"/>
                  <a:gd name="connsiteY0" fmla="*/ 301943 h 301942"/>
                  <a:gd name="connsiteX1" fmla="*/ 1200150 w 1200149"/>
                  <a:gd name="connsiteY1" fmla="*/ 301943 h 301942"/>
                  <a:gd name="connsiteX2" fmla="*/ 1200150 w 1200149"/>
                  <a:gd name="connsiteY2" fmla="*/ 260033 h 301942"/>
                  <a:gd name="connsiteX3" fmla="*/ 1156335 w 1200149"/>
                  <a:gd name="connsiteY3" fmla="*/ 191453 h 301942"/>
                  <a:gd name="connsiteX4" fmla="*/ 1156335 w 1200149"/>
                  <a:gd name="connsiteY4" fmla="*/ 110490 h 301942"/>
                  <a:gd name="connsiteX5" fmla="*/ 1200150 w 1200149"/>
                  <a:gd name="connsiteY5" fmla="*/ 41910 h 301942"/>
                  <a:gd name="connsiteX6" fmla="*/ 1200150 w 1200149"/>
                  <a:gd name="connsiteY6" fmla="*/ 0 h 301942"/>
                  <a:gd name="connsiteX7" fmla="*/ 95250 w 1200149"/>
                  <a:gd name="connsiteY7" fmla="*/ 0 h 301942"/>
                  <a:gd name="connsiteX8" fmla="*/ 0 w 1200149"/>
                  <a:gd name="connsiteY8" fmla="*/ 95250 h 301942"/>
                  <a:gd name="connsiteX9" fmla="*/ 0 w 1200149"/>
                  <a:gd name="connsiteY9" fmla="*/ 205740 h 301942"/>
                  <a:gd name="connsiteX10" fmla="*/ 95250 w 1200149"/>
                  <a:gd name="connsiteY10" fmla="*/ 301943 h 301942"/>
                  <a:gd name="connsiteX11" fmla="*/ 95250 w 1200149"/>
                  <a:gd name="connsiteY11" fmla="*/ 301943 h 30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49" h="301942">
                    <a:moveTo>
                      <a:pt x="95250" y="301943"/>
                    </a:moveTo>
                    <a:lnTo>
                      <a:pt x="1200150" y="301943"/>
                    </a:lnTo>
                    <a:lnTo>
                      <a:pt x="1200150" y="260033"/>
                    </a:lnTo>
                    <a:cubicBezTo>
                      <a:pt x="1174433" y="245745"/>
                      <a:pt x="1156335" y="220028"/>
                      <a:pt x="1156335" y="191453"/>
                    </a:cubicBezTo>
                    <a:lnTo>
                      <a:pt x="1156335" y="110490"/>
                    </a:lnTo>
                    <a:cubicBezTo>
                      <a:pt x="1156335" y="81915"/>
                      <a:pt x="1173480" y="56198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205740"/>
                    </a:lnTo>
                    <a:cubicBezTo>
                      <a:pt x="0" y="259080"/>
                      <a:pt x="42863" y="301943"/>
                      <a:pt x="95250" y="301943"/>
                    </a:cubicBezTo>
                    <a:lnTo>
                      <a:pt x="95250" y="301943"/>
                    </a:lnTo>
                    <a:close/>
                  </a:path>
                </a:pathLst>
              </a:custGeom>
              <a:solidFill>
                <a:srgbClr val="7D70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5A4D41F-F60A-BBC5-93A8-080FD6E3CF4A}"/>
                  </a:ext>
                </a:extLst>
              </p:cNvPr>
              <p:cNvSpPr/>
              <p:nvPr/>
            </p:nvSpPr>
            <p:spPr>
              <a:xfrm>
                <a:off x="6142037" y="3497897"/>
                <a:ext cx="1200150" cy="150495"/>
              </a:xfrm>
              <a:custGeom>
                <a:avLst/>
                <a:gdLst>
                  <a:gd name="connsiteX0" fmla="*/ 1156335 w 1200150"/>
                  <a:gd name="connsiteY0" fmla="*/ 150495 h 150495"/>
                  <a:gd name="connsiteX1" fmla="*/ 1156335 w 1200150"/>
                  <a:gd name="connsiteY1" fmla="*/ 110490 h 150495"/>
                  <a:gd name="connsiteX2" fmla="*/ 1200150 w 1200150"/>
                  <a:gd name="connsiteY2" fmla="*/ 41910 h 150495"/>
                  <a:gd name="connsiteX3" fmla="*/ 1200150 w 1200150"/>
                  <a:gd name="connsiteY3" fmla="*/ 0 h 150495"/>
                  <a:gd name="connsiteX4" fmla="*/ 95250 w 1200150"/>
                  <a:gd name="connsiteY4" fmla="*/ 0 h 150495"/>
                  <a:gd name="connsiteX5" fmla="*/ 0 w 1200150"/>
                  <a:gd name="connsiteY5" fmla="*/ 95250 h 150495"/>
                  <a:gd name="connsiteX6" fmla="*/ 0 w 1200150"/>
                  <a:gd name="connsiteY6" fmla="*/ 150495 h 150495"/>
                  <a:gd name="connsiteX7" fmla="*/ 1156335 w 1200150"/>
                  <a:gd name="connsiteY7" fmla="*/ 150495 h 150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0150" h="150495">
                    <a:moveTo>
                      <a:pt x="1156335" y="150495"/>
                    </a:moveTo>
                    <a:lnTo>
                      <a:pt x="1156335" y="110490"/>
                    </a:lnTo>
                    <a:cubicBezTo>
                      <a:pt x="1156335" y="81915"/>
                      <a:pt x="1173480" y="56197"/>
                      <a:pt x="1200150" y="41910"/>
                    </a:cubicBezTo>
                    <a:lnTo>
                      <a:pt x="1200150" y="0"/>
                    </a:lnTo>
                    <a:lnTo>
                      <a:pt x="95250" y="0"/>
                    </a:lnTo>
                    <a:cubicBezTo>
                      <a:pt x="42863" y="0"/>
                      <a:pt x="0" y="42863"/>
                      <a:pt x="0" y="95250"/>
                    </a:cubicBezTo>
                    <a:lnTo>
                      <a:pt x="0" y="150495"/>
                    </a:lnTo>
                    <a:lnTo>
                      <a:pt x="1156335" y="150495"/>
                    </a:lnTo>
                    <a:close/>
                  </a:path>
                </a:pathLst>
              </a:custGeom>
              <a:solidFill>
                <a:srgbClr val="9A8A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384916E-2466-D0B4-465E-2B9B1F1A082B}"/>
                  </a:ext>
                </a:extLst>
              </p:cNvPr>
              <p:cNvSpPr/>
              <p:nvPr/>
            </p:nvSpPr>
            <p:spPr>
              <a:xfrm>
                <a:off x="6244907" y="3541712"/>
                <a:ext cx="1096327" cy="215265"/>
              </a:xfrm>
              <a:custGeom>
                <a:avLst/>
                <a:gdLst>
                  <a:gd name="connsiteX0" fmla="*/ 1096327 w 1096327"/>
                  <a:gd name="connsiteY0" fmla="*/ 214313 h 215265"/>
                  <a:gd name="connsiteX1" fmla="*/ 1055370 w 1096327"/>
                  <a:gd name="connsiteY1" fmla="*/ 147638 h 215265"/>
                  <a:gd name="connsiteX2" fmla="*/ 1055370 w 1096327"/>
                  <a:gd name="connsiteY2" fmla="*/ 66675 h 215265"/>
                  <a:gd name="connsiteX3" fmla="*/ 1096327 w 1096327"/>
                  <a:gd name="connsiteY3" fmla="*/ 0 h 215265"/>
                  <a:gd name="connsiteX4" fmla="*/ 73342 w 1096327"/>
                  <a:gd name="connsiteY4" fmla="*/ 0 h 215265"/>
                  <a:gd name="connsiteX5" fmla="*/ 0 w 1096327"/>
                  <a:gd name="connsiteY5" fmla="*/ 73343 h 215265"/>
                  <a:gd name="connsiteX6" fmla="*/ 0 w 1096327"/>
                  <a:gd name="connsiteY6" fmla="*/ 141922 h 215265"/>
                  <a:gd name="connsiteX7" fmla="*/ 73342 w 1096327"/>
                  <a:gd name="connsiteY7" fmla="*/ 215265 h 215265"/>
                  <a:gd name="connsiteX8" fmla="*/ 1096327 w 1096327"/>
                  <a:gd name="connsiteY8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215265">
                    <a:moveTo>
                      <a:pt x="1096327" y="214313"/>
                    </a:moveTo>
                    <a:cubicBezTo>
                      <a:pt x="1072515" y="200025"/>
                      <a:pt x="1055370" y="175260"/>
                      <a:pt x="1055370" y="147638"/>
                    </a:cubicBezTo>
                    <a:lnTo>
                      <a:pt x="1055370" y="66675"/>
                    </a:lnTo>
                    <a:cubicBezTo>
                      <a:pt x="1055370" y="39053"/>
                      <a:pt x="1071563" y="14288"/>
                      <a:pt x="1096327" y="0"/>
                    </a:cubicBezTo>
                    <a:lnTo>
                      <a:pt x="73342" y="0"/>
                    </a:lnTo>
                    <a:cubicBezTo>
                      <a:pt x="33338" y="0"/>
                      <a:pt x="0" y="32385"/>
                      <a:pt x="0" y="73343"/>
                    </a:cubicBezTo>
                    <a:lnTo>
                      <a:pt x="0" y="141922"/>
                    </a:lnTo>
                    <a:cubicBezTo>
                      <a:pt x="0" y="181928"/>
                      <a:pt x="33338" y="215265"/>
                      <a:pt x="73342" y="215265"/>
                    </a:cubicBezTo>
                    <a:lnTo>
                      <a:pt x="1096327" y="215265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939EECF6-5409-1DE8-E0C2-30D966D31BCF}"/>
                  </a:ext>
                </a:extLst>
              </p:cNvPr>
              <p:cNvSpPr/>
              <p:nvPr/>
            </p:nvSpPr>
            <p:spPr>
              <a:xfrm>
                <a:off x="6345872" y="3583622"/>
                <a:ext cx="959167" cy="129540"/>
              </a:xfrm>
              <a:custGeom>
                <a:avLst/>
                <a:gdLst>
                  <a:gd name="connsiteX0" fmla="*/ 959168 w 959167"/>
                  <a:gd name="connsiteY0" fmla="*/ 129540 h 129540"/>
                  <a:gd name="connsiteX1" fmla="*/ 956310 w 959167"/>
                  <a:gd name="connsiteY1" fmla="*/ 119063 h 129540"/>
                  <a:gd name="connsiteX2" fmla="*/ 0 w 959167"/>
                  <a:gd name="connsiteY2" fmla="*/ 119063 h 129540"/>
                  <a:gd name="connsiteX3" fmla="*/ 0 w 959167"/>
                  <a:gd name="connsiteY3" fmla="*/ 129540 h 129540"/>
                  <a:gd name="connsiteX4" fmla="*/ 959168 w 959167"/>
                  <a:gd name="connsiteY4" fmla="*/ 129540 h 129540"/>
                  <a:gd name="connsiteX5" fmla="*/ 954405 w 959167"/>
                  <a:gd name="connsiteY5" fmla="*/ 89535 h 129540"/>
                  <a:gd name="connsiteX6" fmla="*/ 954405 w 959167"/>
                  <a:gd name="connsiteY6" fmla="*/ 79058 h 129540"/>
                  <a:gd name="connsiteX7" fmla="*/ 0 w 959167"/>
                  <a:gd name="connsiteY7" fmla="*/ 79058 h 129540"/>
                  <a:gd name="connsiteX8" fmla="*/ 0 w 959167"/>
                  <a:gd name="connsiteY8" fmla="*/ 89535 h 129540"/>
                  <a:gd name="connsiteX9" fmla="*/ 954405 w 959167"/>
                  <a:gd name="connsiteY9" fmla="*/ 89535 h 129540"/>
                  <a:gd name="connsiteX10" fmla="*/ 954405 w 959167"/>
                  <a:gd name="connsiteY10" fmla="*/ 49530 h 129540"/>
                  <a:gd name="connsiteX11" fmla="*/ 954405 w 959167"/>
                  <a:gd name="connsiteY11" fmla="*/ 39053 h 129540"/>
                  <a:gd name="connsiteX12" fmla="*/ 0 w 959167"/>
                  <a:gd name="connsiteY12" fmla="*/ 39053 h 129540"/>
                  <a:gd name="connsiteX13" fmla="*/ 0 w 959167"/>
                  <a:gd name="connsiteY13" fmla="*/ 49530 h 129540"/>
                  <a:gd name="connsiteX14" fmla="*/ 954405 w 959167"/>
                  <a:gd name="connsiteY14" fmla="*/ 49530 h 129540"/>
                  <a:gd name="connsiteX15" fmla="*/ 956310 w 959167"/>
                  <a:gd name="connsiteY15" fmla="*/ 10478 h 129540"/>
                  <a:gd name="connsiteX16" fmla="*/ 959168 w 959167"/>
                  <a:gd name="connsiteY16" fmla="*/ 0 h 129540"/>
                  <a:gd name="connsiteX17" fmla="*/ 0 w 959167"/>
                  <a:gd name="connsiteY17" fmla="*/ 0 h 129540"/>
                  <a:gd name="connsiteX18" fmla="*/ 0 w 959167"/>
                  <a:gd name="connsiteY18" fmla="*/ 10478 h 129540"/>
                  <a:gd name="connsiteX19" fmla="*/ 956310 w 959167"/>
                  <a:gd name="connsiteY19" fmla="*/ 1047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9167" h="129540">
                    <a:moveTo>
                      <a:pt x="959168" y="129540"/>
                    </a:moveTo>
                    <a:cubicBezTo>
                      <a:pt x="958215" y="125730"/>
                      <a:pt x="956310" y="122872"/>
                      <a:pt x="956310" y="119063"/>
                    </a:cubicBezTo>
                    <a:lnTo>
                      <a:pt x="0" y="119063"/>
                    </a:lnTo>
                    <a:lnTo>
                      <a:pt x="0" y="129540"/>
                    </a:lnTo>
                    <a:lnTo>
                      <a:pt x="959168" y="129540"/>
                    </a:lnTo>
                    <a:close/>
                    <a:moveTo>
                      <a:pt x="954405" y="89535"/>
                    </a:moveTo>
                    <a:lnTo>
                      <a:pt x="954405" y="79058"/>
                    </a:lnTo>
                    <a:lnTo>
                      <a:pt x="0" y="79058"/>
                    </a:lnTo>
                    <a:lnTo>
                      <a:pt x="0" y="89535"/>
                    </a:lnTo>
                    <a:lnTo>
                      <a:pt x="954405" y="89535"/>
                    </a:lnTo>
                    <a:close/>
                    <a:moveTo>
                      <a:pt x="954405" y="49530"/>
                    </a:moveTo>
                    <a:lnTo>
                      <a:pt x="954405" y="39053"/>
                    </a:lnTo>
                    <a:lnTo>
                      <a:pt x="0" y="39053"/>
                    </a:lnTo>
                    <a:lnTo>
                      <a:pt x="0" y="49530"/>
                    </a:lnTo>
                    <a:lnTo>
                      <a:pt x="954405" y="49530"/>
                    </a:lnTo>
                    <a:close/>
                    <a:moveTo>
                      <a:pt x="956310" y="10478"/>
                    </a:moveTo>
                    <a:cubicBezTo>
                      <a:pt x="957262" y="6668"/>
                      <a:pt x="958215" y="2858"/>
                      <a:pt x="959168" y="0"/>
                    </a:cubicBezTo>
                    <a:lnTo>
                      <a:pt x="0" y="0"/>
                    </a:lnTo>
                    <a:lnTo>
                      <a:pt x="0" y="10478"/>
                    </a:lnTo>
                    <a:lnTo>
                      <a:pt x="956310" y="10478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2030E61-4318-642D-7BF6-9AD0CC710B5A}"/>
                  </a:ext>
                </a:extLst>
              </p:cNvPr>
              <p:cNvSpPr/>
              <p:nvPr/>
            </p:nvSpPr>
            <p:spPr>
              <a:xfrm>
                <a:off x="6067742" y="3247390"/>
                <a:ext cx="1200150" cy="250507"/>
              </a:xfrm>
              <a:custGeom>
                <a:avLst/>
                <a:gdLst>
                  <a:gd name="connsiteX0" fmla="*/ 1104900 w 1200150"/>
                  <a:gd name="connsiteY0" fmla="*/ 0 h 250507"/>
                  <a:gd name="connsiteX1" fmla="*/ 0 w 1200150"/>
                  <a:gd name="connsiteY1" fmla="*/ 0 h 250507"/>
                  <a:gd name="connsiteX2" fmla="*/ 0 w 1200150"/>
                  <a:gd name="connsiteY2" fmla="*/ 41910 h 250507"/>
                  <a:gd name="connsiteX3" fmla="*/ 43815 w 1200150"/>
                  <a:gd name="connsiteY3" fmla="*/ 110490 h 250507"/>
                  <a:gd name="connsiteX4" fmla="*/ 43815 w 1200150"/>
                  <a:gd name="connsiteY4" fmla="*/ 140017 h 250507"/>
                  <a:gd name="connsiteX5" fmla="*/ 0 w 1200150"/>
                  <a:gd name="connsiteY5" fmla="*/ 208597 h 250507"/>
                  <a:gd name="connsiteX6" fmla="*/ 0 w 1200150"/>
                  <a:gd name="connsiteY6" fmla="*/ 250507 h 250507"/>
                  <a:gd name="connsiteX7" fmla="*/ 1104900 w 1200150"/>
                  <a:gd name="connsiteY7" fmla="*/ 250507 h 250507"/>
                  <a:gd name="connsiteX8" fmla="*/ 1200150 w 1200150"/>
                  <a:gd name="connsiteY8" fmla="*/ 155257 h 250507"/>
                  <a:gd name="connsiteX9" fmla="*/ 1200150 w 1200150"/>
                  <a:gd name="connsiteY9" fmla="*/ 96203 h 250507"/>
                  <a:gd name="connsiteX10" fmla="*/ 1104900 w 1200150"/>
                  <a:gd name="connsiteY10" fmla="*/ 0 h 250507"/>
                  <a:gd name="connsiteX11" fmla="*/ 1104900 w 1200150"/>
                  <a:gd name="connsiteY11" fmla="*/ 0 h 250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0150" h="250507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40017"/>
                    </a:lnTo>
                    <a:cubicBezTo>
                      <a:pt x="43815" y="168592"/>
                      <a:pt x="26670" y="194310"/>
                      <a:pt x="0" y="208597"/>
                    </a:cubicBezTo>
                    <a:lnTo>
                      <a:pt x="0" y="250507"/>
                    </a:lnTo>
                    <a:lnTo>
                      <a:pt x="1104900" y="250507"/>
                    </a:lnTo>
                    <a:cubicBezTo>
                      <a:pt x="1157288" y="250507"/>
                      <a:pt x="1200150" y="207645"/>
                      <a:pt x="1200150" y="155257"/>
                    </a:cubicBezTo>
                    <a:lnTo>
                      <a:pt x="1200150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C86E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17456C3-8FF3-6AD0-F62F-A7D41B77D111}"/>
                  </a:ext>
                </a:extLst>
              </p:cNvPr>
              <p:cNvSpPr/>
              <p:nvPr/>
            </p:nvSpPr>
            <p:spPr>
              <a:xfrm>
                <a:off x="6067742" y="3247390"/>
                <a:ext cx="1201102" cy="125729"/>
              </a:xfrm>
              <a:custGeom>
                <a:avLst/>
                <a:gdLst>
                  <a:gd name="connsiteX0" fmla="*/ 1104900 w 1201102"/>
                  <a:gd name="connsiteY0" fmla="*/ 0 h 125729"/>
                  <a:gd name="connsiteX1" fmla="*/ 0 w 1201102"/>
                  <a:gd name="connsiteY1" fmla="*/ 0 h 125729"/>
                  <a:gd name="connsiteX2" fmla="*/ 0 w 1201102"/>
                  <a:gd name="connsiteY2" fmla="*/ 41910 h 125729"/>
                  <a:gd name="connsiteX3" fmla="*/ 43815 w 1201102"/>
                  <a:gd name="connsiteY3" fmla="*/ 110490 h 125729"/>
                  <a:gd name="connsiteX4" fmla="*/ 43815 w 1201102"/>
                  <a:gd name="connsiteY4" fmla="*/ 125730 h 125729"/>
                  <a:gd name="connsiteX5" fmla="*/ 1201103 w 1201102"/>
                  <a:gd name="connsiteY5" fmla="*/ 125730 h 125729"/>
                  <a:gd name="connsiteX6" fmla="*/ 1201103 w 1201102"/>
                  <a:gd name="connsiteY6" fmla="*/ 96203 h 125729"/>
                  <a:gd name="connsiteX7" fmla="*/ 1104900 w 1201102"/>
                  <a:gd name="connsiteY7" fmla="*/ 0 h 125729"/>
                  <a:gd name="connsiteX8" fmla="*/ 1104900 w 1201102"/>
                  <a:gd name="connsiteY8" fmla="*/ 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1102" h="125729">
                    <a:moveTo>
                      <a:pt x="1104900" y="0"/>
                    </a:moveTo>
                    <a:lnTo>
                      <a:pt x="0" y="0"/>
                    </a:lnTo>
                    <a:lnTo>
                      <a:pt x="0" y="41910"/>
                    </a:lnTo>
                    <a:cubicBezTo>
                      <a:pt x="25718" y="56197"/>
                      <a:pt x="43815" y="81915"/>
                      <a:pt x="43815" y="110490"/>
                    </a:cubicBezTo>
                    <a:lnTo>
                      <a:pt x="43815" y="125730"/>
                    </a:lnTo>
                    <a:lnTo>
                      <a:pt x="1201103" y="125730"/>
                    </a:lnTo>
                    <a:lnTo>
                      <a:pt x="1201103" y="96203"/>
                    </a:lnTo>
                    <a:cubicBezTo>
                      <a:pt x="1200150" y="43815"/>
                      <a:pt x="1157288" y="0"/>
                      <a:pt x="1104900" y="0"/>
                    </a:cubicBezTo>
                    <a:lnTo>
                      <a:pt x="1104900" y="0"/>
                    </a:lnTo>
                    <a:close/>
                  </a:path>
                </a:pathLst>
              </a:custGeom>
              <a:solidFill>
                <a:srgbClr val="F787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160D0F6-87B6-E725-CF0D-1005FCBF64B9}"/>
                  </a:ext>
                </a:extLst>
              </p:cNvPr>
              <p:cNvSpPr/>
              <p:nvPr/>
            </p:nvSpPr>
            <p:spPr>
              <a:xfrm>
                <a:off x="6067742" y="3290252"/>
                <a:ext cx="1096327" cy="163829"/>
              </a:xfrm>
              <a:custGeom>
                <a:avLst/>
                <a:gdLst>
                  <a:gd name="connsiteX0" fmla="*/ 0 w 1096327"/>
                  <a:gd name="connsiteY0" fmla="*/ 953 h 163829"/>
                  <a:gd name="connsiteX1" fmla="*/ 40958 w 1096327"/>
                  <a:gd name="connsiteY1" fmla="*/ 67628 h 163829"/>
                  <a:gd name="connsiteX2" fmla="*/ 40958 w 1096327"/>
                  <a:gd name="connsiteY2" fmla="*/ 97155 h 163829"/>
                  <a:gd name="connsiteX3" fmla="*/ 0 w 1096327"/>
                  <a:gd name="connsiteY3" fmla="*/ 163830 h 163829"/>
                  <a:gd name="connsiteX4" fmla="*/ 1022985 w 1096327"/>
                  <a:gd name="connsiteY4" fmla="*/ 163830 h 163829"/>
                  <a:gd name="connsiteX5" fmla="*/ 1096328 w 1096327"/>
                  <a:gd name="connsiteY5" fmla="*/ 90488 h 163829"/>
                  <a:gd name="connsiteX6" fmla="*/ 1096328 w 1096327"/>
                  <a:gd name="connsiteY6" fmla="*/ 73342 h 163829"/>
                  <a:gd name="connsiteX7" fmla="*/ 1022985 w 1096327"/>
                  <a:gd name="connsiteY7" fmla="*/ 0 h 163829"/>
                  <a:gd name="connsiteX8" fmla="*/ 0 w 1096327"/>
                  <a:gd name="connsiteY8" fmla="*/ 0 h 16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27" h="163829">
                    <a:moveTo>
                      <a:pt x="0" y="953"/>
                    </a:moveTo>
                    <a:cubicBezTo>
                      <a:pt x="24765" y="15240"/>
                      <a:pt x="40958" y="40005"/>
                      <a:pt x="40958" y="67628"/>
                    </a:cubicBezTo>
                    <a:lnTo>
                      <a:pt x="40958" y="97155"/>
                    </a:lnTo>
                    <a:cubicBezTo>
                      <a:pt x="40958" y="124778"/>
                      <a:pt x="24765" y="149542"/>
                      <a:pt x="0" y="163830"/>
                    </a:cubicBezTo>
                    <a:lnTo>
                      <a:pt x="1022985" y="163830"/>
                    </a:lnTo>
                    <a:cubicBezTo>
                      <a:pt x="1062990" y="163830"/>
                      <a:pt x="1096328" y="130492"/>
                      <a:pt x="1096328" y="90488"/>
                    </a:cubicBezTo>
                    <a:lnTo>
                      <a:pt x="1096328" y="73342"/>
                    </a:lnTo>
                    <a:cubicBezTo>
                      <a:pt x="1096328" y="33338"/>
                      <a:pt x="1063943" y="0"/>
                      <a:pt x="10229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9E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8B0344C-8224-AFF8-7A4C-5D949C477A48}"/>
                  </a:ext>
                </a:extLst>
              </p:cNvPr>
              <p:cNvSpPr/>
              <p:nvPr/>
            </p:nvSpPr>
            <p:spPr>
              <a:xfrm>
                <a:off x="6100127" y="3324542"/>
                <a:ext cx="973455" cy="90487"/>
              </a:xfrm>
              <a:custGeom>
                <a:avLst/>
                <a:gdLst>
                  <a:gd name="connsiteX0" fmla="*/ 0 w 973455"/>
                  <a:gd name="connsiteY0" fmla="*/ 0 h 90487"/>
                  <a:gd name="connsiteX1" fmla="*/ 4763 w 973455"/>
                  <a:gd name="connsiteY1" fmla="*/ 10477 h 90487"/>
                  <a:gd name="connsiteX2" fmla="*/ 973455 w 973455"/>
                  <a:gd name="connsiteY2" fmla="*/ 10477 h 90487"/>
                  <a:gd name="connsiteX3" fmla="*/ 973455 w 973455"/>
                  <a:gd name="connsiteY3" fmla="*/ 0 h 90487"/>
                  <a:gd name="connsiteX4" fmla="*/ 0 w 973455"/>
                  <a:gd name="connsiteY4" fmla="*/ 0 h 90487"/>
                  <a:gd name="connsiteX5" fmla="*/ 7620 w 973455"/>
                  <a:gd name="connsiteY5" fmla="*/ 40005 h 90487"/>
                  <a:gd name="connsiteX6" fmla="*/ 7620 w 973455"/>
                  <a:gd name="connsiteY6" fmla="*/ 50482 h 90487"/>
                  <a:gd name="connsiteX7" fmla="*/ 972503 w 973455"/>
                  <a:gd name="connsiteY7" fmla="*/ 50482 h 90487"/>
                  <a:gd name="connsiteX8" fmla="*/ 972503 w 973455"/>
                  <a:gd name="connsiteY8" fmla="*/ 40005 h 90487"/>
                  <a:gd name="connsiteX9" fmla="*/ 7620 w 973455"/>
                  <a:gd name="connsiteY9" fmla="*/ 40005 h 90487"/>
                  <a:gd name="connsiteX10" fmla="*/ 5715 w 973455"/>
                  <a:gd name="connsiteY10" fmla="*/ 80010 h 90487"/>
                  <a:gd name="connsiteX11" fmla="*/ 1905 w 973455"/>
                  <a:gd name="connsiteY11" fmla="*/ 90488 h 90487"/>
                  <a:gd name="connsiteX12" fmla="*/ 972503 w 973455"/>
                  <a:gd name="connsiteY12" fmla="*/ 90488 h 90487"/>
                  <a:gd name="connsiteX13" fmla="*/ 972503 w 973455"/>
                  <a:gd name="connsiteY13" fmla="*/ 80010 h 90487"/>
                  <a:gd name="connsiteX14" fmla="*/ 5715 w 973455"/>
                  <a:gd name="connsiteY14" fmla="*/ 8001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3455" h="90487">
                    <a:moveTo>
                      <a:pt x="0" y="0"/>
                    </a:moveTo>
                    <a:cubicBezTo>
                      <a:pt x="1905" y="3810"/>
                      <a:pt x="3810" y="7620"/>
                      <a:pt x="4763" y="10477"/>
                    </a:cubicBezTo>
                    <a:lnTo>
                      <a:pt x="973455" y="10477"/>
                    </a:lnTo>
                    <a:lnTo>
                      <a:pt x="973455" y="0"/>
                    </a:lnTo>
                    <a:lnTo>
                      <a:pt x="0" y="0"/>
                    </a:lnTo>
                    <a:close/>
                    <a:moveTo>
                      <a:pt x="7620" y="40005"/>
                    </a:moveTo>
                    <a:lnTo>
                      <a:pt x="7620" y="50482"/>
                    </a:lnTo>
                    <a:lnTo>
                      <a:pt x="972503" y="50482"/>
                    </a:lnTo>
                    <a:lnTo>
                      <a:pt x="972503" y="40005"/>
                    </a:lnTo>
                    <a:lnTo>
                      <a:pt x="7620" y="40005"/>
                    </a:lnTo>
                    <a:close/>
                    <a:moveTo>
                      <a:pt x="5715" y="80010"/>
                    </a:moveTo>
                    <a:cubicBezTo>
                      <a:pt x="4763" y="83820"/>
                      <a:pt x="3810" y="87630"/>
                      <a:pt x="1905" y="90488"/>
                    </a:cubicBezTo>
                    <a:lnTo>
                      <a:pt x="972503" y="90488"/>
                    </a:lnTo>
                    <a:lnTo>
                      <a:pt x="972503" y="80010"/>
                    </a:lnTo>
                    <a:lnTo>
                      <a:pt x="5715" y="80010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9156CCA-5AD5-64F4-0AF0-F2138C42EDED}"/>
                  </a:ext>
                </a:extLst>
              </p:cNvPr>
              <p:cNvSpPr/>
              <p:nvPr/>
            </p:nvSpPr>
            <p:spPr>
              <a:xfrm>
                <a:off x="6402070" y="3922712"/>
                <a:ext cx="954404" cy="260032"/>
              </a:xfrm>
              <a:custGeom>
                <a:avLst/>
                <a:gdLst>
                  <a:gd name="connsiteX0" fmla="*/ 954405 w 954404"/>
                  <a:gd name="connsiteY0" fmla="*/ 21907 h 260032"/>
                  <a:gd name="connsiteX1" fmla="*/ 0 w 954404"/>
                  <a:gd name="connsiteY1" fmla="*/ 21907 h 260032"/>
                  <a:gd name="connsiteX2" fmla="*/ 0 w 954404"/>
                  <a:gd name="connsiteY2" fmla="*/ 0 h 260032"/>
                  <a:gd name="connsiteX3" fmla="*/ 954405 w 954404"/>
                  <a:gd name="connsiteY3" fmla="*/ 0 h 260032"/>
                  <a:gd name="connsiteX4" fmla="*/ 954405 w 954404"/>
                  <a:gd name="connsiteY4" fmla="*/ 21907 h 260032"/>
                  <a:gd name="connsiteX5" fmla="*/ 954405 w 954404"/>
                  <a:gd name="connsiteY5" fmla="*/ 180975 h 260032"/>
                  <a:gd name="connsiteX6" fmla="*/ 0 w 954404"/>
                  <a:gd name="connsiteY6" fmla="*/ 180975 h 260032"/>
                  <a:gd name="connsiteX7" fmla="*/ 0 w 954404"/>
                  <a:gd name="connsiteY7" fmla="*/ 159068 h 260032"/>
                  <a:gd name="connsiteX8" fmla="*/ 954405 w 954404"/>
                  <a:gd name="connsiteY8" fmla="*/ 159068 h 260032"/>
                  <a:gd name="connsiteX9" fmla="*/ 954405 w 954404"/>
                  <a:gd name="connsiteY9" fmla="*/ 180975 h 260032"/>
                  <a:gd name="connsiteX10" fmla="*/ 954405 w 954404"/>
                  <a:gd name="connsiteY10" fmla="*/ 260032 h 260032"/>
                  <a:gd name="connsiteX11" fmla="*/ 0 w 954404"/>
                  <a:gd name="connsiteY11" fmla="*/ 260032 h 260032"/>
                  <a:gd name="connsiteX12" fmla="*/ 0 w 954404"/>
                  <a:gd name="connsiteY12" fmla="*/ 238125 h 260032"/>
                  <a:gd name="connsiteX13" fmla="*/ 954405 w 954404"/>
                  <a:gd name="connsiteY13" fmla="*/ 238125 h 260032"/>
                  <a:gd name="connsiteX14" fmla="*/ 954405 w 954404"/>
                  <a:gd name="connsiteY14" fmla="*/ 260032 h 260032"/>
                  <a:gd name="connsiteX15" fmla="*/ 954405 w 954404"/>
                  <a:gd name="connsiteY15" fmla="*/ 100965 h 260032"/>
                  <a:gd name="connsiteX16" fmla="*/ 0 w 954404"/>
                  <a:gd name="connsiteY16" fmla="*/ 100965 h 260032"/>
                  <a:gd name="connsiteX17" fmla="*/ 0 w 954404"/>
                  <a:gd name="connsiteY17" fmla="*/ 80010 h 260032"/>
                  <a:gd name="connsiteX18" fmla="*/ 954405 w 954404"/>
                  <a:gd name="connsiteY18" fmla="*/ 80010 h 260032"/>
                  <a:gd name="connsiteX19" fmla="*/ 954405 w 954404"/>
                  <a:gd name="connsiteY19" fmla="*/ 100965 h 2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260032">
                    <a:moveTo>
                      <a:pt x="954405" y="21907"/>
                    </a:moveTo>
                    <a:lnTo>
                      <a:pt x="0" y="21907"/>
                    </a:lnTo>
                    <a:lnTo>
                      <a:pt x="0" y="0"/>
                    </a:lnTo>
                    <a:lnTo>
                      <a:pt x="954405" y="0"/>
                    </a:lnTo>
                    <a:lnTo>
                      <a:pt x="954405" y="21907"/>
                    </a:lnTo>
                    <a:close/>
                    <a:moveTo>
                      <a:pt x="954405" y="180975"/>
                    </a:moveTo>
                    <a:lnTo>
                      <a:pt x="0" y="180975"/>
                    </a:lnTo>
                    <a:lnTo>
                      <a:pt x="0" y="159068"/>
                    </a:lnTo>
                    <a:lnTo>
                      <a:pt x="954405" y="159068"/>
                    </a:lnTo>
                    <a:lnTo>
                      <a:pt x="954405" y="180975"/>
                    </a:lnTo>
                    <a:close/>
                    <a:moveTo>
                      <a:pt x="954405" y="260032"/>
                    </a:moveTo>
                    <a:lnTo>
                      <a:pt x="0" y="260032"/>
                    </a:lnTo>
                    <a:lnTo>
                      <a:pt x="0" y="238125"/>
                    </a:lnTo>
                    <a:lnTo>
                      <a:pt x="954405" y="238125"/>
                    </a:lnTo>
                    <a:lnTo>
                      <a:pt x="954405" y="260032"/>
                    </a:lnTo>
                    <a:close/>
                    <a:moveTo>
                      <a:pt x="954405" y="100965"/>
                    </a:moveTo>
                    <a:lnTo>
                      <a:pt x="0" y="100965"/>
                    </a:lnTo>
                    <a:lnTo>
                      <a:pt x="0" y="80010"/>
                    </a:lnTo>
                    <a:lnTo>
                      <a:pt x="954405" y="80010"/>
                    </a:lnTo>
                    <a:lnTo>
                      <a:pt x="954405" y="100965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52A9702-3BA9-219F-B917-F24AACF644A3}"/>
                  </a:ext>
                </a:extLst>
              </p:cNvPr>
              <p:cNvSpPr/>
              <p:nvPr/>
            </p:nvSpPr>
            <p:spPr>
              <a:xfrm>
                <a:off x="6446837" y="4020819"/>
                <a:ext cx="158115" cy="170497"/>
              </a:xfrm>
              <a:custGeom>
                <a:avLst/>
                <a:gdLst>
                  <a:gd name="connsiteX0" fmla="*/ 0 w 158115"/>
                  <a:gd name="connsiteY0" fmla="*/ 0 h 170497"/>
                  <a:gd name="connsiteX1" fmla="*/ 158115 w 158115"/>
                  <a:gd name="connsiteY1" fmla="*/ 0 h 170497"/>
                  <a:gd name="connsiteX2" fmla="*/ 158115 w 158115"/>
                  <a:gd name="connsiteY2" fmla="*/ 170498 h 170497"/>
                  <a:gd name="connsiteX3" fmla="*/ 79058 w 158115"/>
                  <a:gd name="connsiteY3" fmla="*/ 84773 h 170497"/>
                  <a:gd name="connsiteX4" fmla="*/ 0 w 158115"/>
                  <a:gd name="connsiteY4" fmla="*/ 170498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" h="170497">
                    <a:moveTo>
                      <a:pt x="0" y="0"/>
                    </a:moveTo>
                    <a:lnTo>
                      <a:pt x="158115" y="0"/>
                    </a:lnTo>
                    <a:lnTo>
                      <a:pt x="158115" y="170498"/>
                    </a:lnTo>
                    <a:lnTo>
                      <a:pt x="79058" y="84773"/>
                    </a:lnTo>
                    <a:lnTo>
                      <a:pt x="0" y="170498"/>
                    </a:lnTo>
                    <a:close/>
                  </a:path>
                </a:pathLst>
              </a:custGeom>
              <a:solidFill>
                <a:srgbClr val="032D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图形 27">
              <a:extLst>
                <a:ext uri="{FF2B5EF4-FFF2-40B4-BE49-F238E27FC236}">
                  <a16:creationId xmlns:a16="http://schemas.microsoft.com/office/drawing/2014/main" id="{976E9F9F-8CF4-E767-E775-717A4E43AC11}"/>
                </a:ext>
              </a:extLst>
            </p:cNvPr>
            <p:cNvGrpSpPr/>
            <p:nvPr/>
          </p:nvGrpSpPr>
          <p:grpSpPr>
            <a:xfrm>
              <a:off x="6947852" y="2890202"/>
              <a:ext cx="1381125" cy="614362"/>
              <a:chOff x="6947852" y="2890202"/>
              <a:chExt cx="1381125" cy="614362"/>
            </a:xfrm>
            <a:solidFill>
              <a:srgbClr val="808080"/>
            </a:soli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5443196-3DC8-4E4C-EF38-1D748291B09C}"/>
                  </a:ext>
                </a:extLst>
              </p:cNvPr>
              <p:cNvSpPr/>
              <p:nvPr/>
            </p:nvSpPr>
            <p:spPr>
              <a:xfrm>
                <a:off x="6947852" y="2890202"/>
                <a:ext cx="1195387" cy="32384"/>
              </a:xfrm>
              <a:custGeom>
                <a:avLst/>
                <a:gdLst>
                  <a:gd name="connsiteX0" fmla="*/ 16192 w 1195387"/>
                  <a:gd name="connsiteY0" fmla="*/ 32385 h 32384"/>
                  <a:gd name="connsiteX1" fmla="*/ 0 w 1195387"/>
                  <a:gd name="connsiteY1" fmla="*/ 16192 h 32384"/>
                  <a:gd name="connsiteX2" fmla="*/ 16192 w 1195387"/>
                  <a:gd name="connsiteY2" fmla="*/ 0 h 32384"/>
                  <a:gd name="connsiteX3" fmla="*/ 1179195 w 1195387"/>
                  <a:gd name="connsiteY3" fmla="*/ 0 h 32384"/>
                  <a:gd name="connsiteX4" fmla="*/ 1195388 w 1195387"/>
                  <a:gd name="connsiteY4" fmla="*/ 16192 h 32384"/>
                  <a:gd name="connsiteX5" fmla="*/ 1179195 w 1195387"/>
                  <a:gd name="connsiteY5" fmla="*/ 32385 h 32384"/>
                  <a:gd name="connsiteX6" fmla="*/ 16192 w 119538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5387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1179195" y="0"/>
                    </a:lnTo>
                    <a:cubicBezTo>
                      <a:pt x="1187767" y="0"/>
                      <a:pt x="1195388" y="7620"/>
                      <a:pt x="1195388" y="16192"/>
                    </a:cubicBezTo>
                    <a:cubicBezTo>
                      <a:pt x="1195388" y="24765"/>
                      <a:pt x="1187767" y="32385"/>
                      <a:pt x="117919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A7EEE4A-5971-B1AB-CC5C-87DA90F5EBD8}"/>
                  </a:ext>
                </a:extLst>
              </p:cNvPr>
              <p:cNvSpPr/>
              <p:nvPr/>
            </p:nvSpPr>
            <p:spPr>
              <a:xfrm>
                <a:off x="7409815" y="3071177"/>
                <a:ext cx="919162" cy="32384"/>
              </a:xfrm>
              <a:custGeom>
                <a:avLst/>
                <a:gdLst>
                  <a:gd name="connsiteX0" fmla="*/ 16192 w 919162"/>
                  <a:gd name="connsiteY0" fmla="*/ 32385 h 32384"/>
                  <a:gd name="connsiteX1" fmla="*/ 0 w 919162"/>
                  <a:gd name="connsiteY1" fmla="*/ 16192 h 32384"/>
                  <a:gd name="connsiteX2" fmla="*/ 16192 w 919162"/>
                  <a:gd name="connsiteY2" fmla="*/ 0 h 32384"/>
                  <a:gd name="connsiteX3" fmla="*/ 902970 w 919162"/>
                  <a:gd name="connsiteY3" fmla="*/ 0 h 32384"/>
                  <a:gd name="connsiteX4" fmla="*/ 919163 w 919162"/>
                  <a:gd name="connsiteY4" fmla="*/ 16192 h 32384"/>
                  <a:gd name="connsiteX5" fmla="*/ 902970 w 919162"/>
                  <a:gd name="connsiteY5" fmla="*/ 32385 h 32384"/>
                  <a:gd name="connsiteX6" fmla="*/ 16192 w 91916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162" h="32384">
                    <a:moveTo>
                      <a:pt x="16192" y="32385"/>
                    </a:moveTo>
                    <a:cubicBezTo>
                      <a:pt x="6667" y="32385"/>
                      <a:pt x="0" y="24765"/>
                      <a:pt x="0" y="16192"/>
                    </a:cubicBezTo>
                    <a:cubicBezTo>
                      <a:pt x="0" y="7620"/>
                      <a:pt x="6667" y="0"/>
                      <a:pt x="16192" y="0"/>
                    </a:cubicBezTo>
                    <a:lnTo>
                      <a:pt x="902970" y="0"/>
                    </a:lnTo>
                    <a:cubicBezTo>
                      <a:pt x="911542" y="0"/>
                      <a:pt x="919163" y="7620"/>
                      <a:pt x="919163" y="16192"/>
                    </a:cubicBezTo>
                    <a:cubicBezTo>
                      <a:pt x="919163" y="24765"/>
                      <a:pt x="911542" y="32385"/>
                      <a:pt x="902970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5A771AD-44FB-2F91-1822-7554F2AF73F5}"/>
                  </a:ext>
                </a:extLst>
              </p:cNvPr>
              <p:cNvSpPr/>
              <p:nvPr/>
            </p:nvSpPr>
            <p:spPr>
              <a:xfrm>
                <a:off x="7423150" y="3266440"/>
                <a:ext cx="764857" cy="32384"/>
              </a:xfrm>
              <a:custGeom>
                <a:avLst/>
                <a:gdLst>
                  <a:gd name="connsiteX0" fmla="*/ 16192 w 764857"/>
                  <a:gd name="connsiteY0" fmla="*/ 32385 h 32384"/>
                  <a:gd name="connsiteX1" fmla="*/ 0 w 764857"/>
                  <a:gd name="connsiteY1" fmla="*/ 16192 h 32384"/>
                  <a:gd name="connsiteX2" fmla="*/ 16192 w 764857"/>
                  <a:gd name="connsiteY2" fmla="*/ 0 h 32384"/>
                  <a:gd name="connsiteX3" fmla="*/ 748665 w 764857"/>
                  <a:gd name="connsiteY3" fmla="*/ 0 h 32384"/>
                  <a:gd name="connsiteX4" fmla="*/ 764857 w 764857"/>
                  <a:gd name="connsiteY4" fmla="*/ 16192 h 32384"/>
                  <a:gd name="connsiteX5" fmla="*/ 748665 w 764857"/>
                  <a:gd name="connsiteY5" fmla="*/ 32385 h 32384"/>
                  <a:gd name="connsiteX6" fmla="*/ 16192 w 764857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4857" h="32384">
                    <a:moveTo>
                      <a:pt x="16192" y="32385"/>
                    </a:moveTo>
                    <a:cubicBezTo>
                      <a:pt x="7620" y="32385"/>
                      <a:pt x="0" y="25717"/>
                      <a:pt x="0" y="16192"/>
                    </a:cubicBezTo>
                    <a:cubicBezTo>
                      <a:pt x="0" y="7620"/>
                      <a:pt x="7620" y="0"/>
                      <a:pt x="16192" y="0"/>
                    </a:cubicBezTo>
                    <a:lnTo>
                      <a:pt x="748665" y="0"/>
                    </a:lnTo>
                    <a:cubicBezTo>
                      <a:pt x="757238" y="0"/>
                      <a:pt x="764857" y="7620"/>
                      <a:pt x="764857" y="16192"/>
                    </a:cubicBezTo>
                    <a:cubicBezTo>
                      <a:pt x="764857" y="25717"/>
                      <a:pt x="757238" y="32385"/>
                      <a:pt x="748665" y="32385"/>
                    </a:cubicBezTo>
                    <a:lnTo>
                      <a:pt x="16192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2D919CD-3E2E-8582-5BC1-87AD3D1C4C2F}"/>
                  </a:ext>
                </a:extLst>
              </p:cNvPr>
              <p:cNvSpPr/>
              <p:nvPr/>
            </p:nvSpPr>
            <p:spPr>
              <a:xfrm>
                <a:off x="7512684" y="3472180"/>
                <a:ext cx="732472" cy="32384"/>
              </a:xfrm>
              <a:custGeom>
                <a:avLst/>
                <a:gdLst>
                  <a:gd name="connsiteX0" fmla="*/ 16193 w 732472"/>
                  <a:gd name="connsiteY0" fmla="*/ 32385 h 32384"/>
                  <a:gd name="connsiteX1" fmla="*/ 0 w 732472"/>
                  <a:gd name="connsiteY1" fmla="*/ 16192 h 32384"/>
                  <a:gd name="connsiteX2" fmla="*/ 16193 w 732472"/>
                  <a:gd name="connsiteY2" fmla="*/ 0 h 32384"/>
                  <a:gd name="connsiteX3" fmla="*/ 716280 w 732472"/>
                  <a:gd name="connsiteY3" fmla="*/ 0 h 32384"/>
                  <a:gd name="connsiteX4" fmla="*/ 732472 w 732472"/>
                  <a:gd name="connsiteY4" fmla="*/ 16192 h 32384"/>
                  <a:gd name="connsiteX5" fmla="*/ 716280 w 732472"/>
                  <a:gd name="connsiteY5" fmla="*/ 32385 h 32384"/>
                  <a:gd name="connsiteX6" fmla="*/ 16193 w 732472"/>
                  <a:gd name="connsiteY6" fmla="*/ 3238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2472" h="32384">
                    <a:moveTo>
                      <a:pt x="16193" y="32385"/>
                    </a:moveTo>
                    <a:cubicBezTo>
                      <a:pt x="7620" y="32385"/>
                      <a:pt x="0" y="24765"/>
                      <a:pt x="0" y="16192"/>
                    </a:cubicBezTo>
                    <a:cubicBezTo>
                      <a:pt x="0" y="6667"/>
                      <a:pt x="7620" y="0"/>
                      <a:pt x="16193" y="0"/>
                    </a:cubicBezTo>
                    <a:lnTo>
                      <a:pt x="716280" y="0"/>
                    </a:lnTo>
                    <a:cubicBezTo>
                      <a:pt x="725805" y="0"/>
                      <a:pt x="732472" y="6667"/>
                      <a:pt x="732472" y="16192"/>
                    </a:cubicBezTo>
                    <a:cubicBezTo>
                      <a:pt x="732472" y="24765"/>
                      <a:pt x="725805" y="32385"/>
                      <a:pt x="716280" y="32385"/>
                    </a:cubicBezTo>
                    <a:lnTo>
                      <a:pt x="16193" y="32385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339A489-2F12-128A-16F5-EA29CF182E6D}"/>
                </a:ext>
              </a:extLst>
            </p:cNvPr>
            <p:cNvSpPr/>
            <p:nvPr/>
          </p:nvSpPr>
          <p:spPr>
            <a:xfrm>
              <a:off x="8450897" y="2841625"/>
              <a:ext cx="340042" cy="421005"/>
            </a:xfrm>
            <a:custGeom>
              <a:avLst/>
              <a:gdLst>
                <a:gd name="connsiteX0" fmla="*/ 241935 w 340042"/>
                <a:gd name="connsiteY0" fmla="*/ 256222 h 421005"/>
                <a:gd name="connsiteX1" fmla="*/ 98108 w 340042"/>
                <a:gd name="connsiteY1" fmla="*/ 256222 h 421005"/>
                <a:gd name="connsiteX2" fmla="*/ 170497 w 340042"/>
                <a:gd name="connsiteY2" fmla="*/ 70485 h 421005"/>
                <a:gd name="connsiteX3" fmla="*/ 241935 w 340042"/>
                <a:gd name="connsiteY3" fmla="*/ 256222 h 421005"/>
                <a:gd name="connsiteX4" fmla="*/ 255270 w 340042"/>
                <a:gd name="connsiteY4" fmla="*/ 294322 h 421005"/>
                <a:gd name="connsiteX5" fmla="*/ 299085 w 340042"/>
                <a:gd name="connsiteY5" fmla="*/ 405765 h 421005"/>
                <a:gd name="connsiteX6" fmla="*/ 319088 w 340042"/>
                <a:gd name="connsiteY6" fmla="*/ 420053 h 421005"/>
                <a:gd name="connsiteX7" fmla="*/ 340043 w 340042"/>
                <a:gd name="connsiteY7" fmla="*/ 399097 h 421005"/>
                <a:gd name="connsiteX8" fmla="*/ 338138 w 340042"/>
                <a:gd name="connsiteY8" fmla="*/ 389572 h 421005"/>
                <a:gd name="connsiteX9" fmla="*/ 189547 w 340042"/>
                <a:gd name="connsiteY9" fmla="*/ 14288 h 421005"/>
                <a:gd name="connsiteX10" fmla="*/ 169545 w 340042"/>
                <a:gd name="connsiteY10" fmla="*/ 0 h 421005"/>
                <a:gd name="connsiteX11" fmla="*/ 150495 w 340042"/>
                <a:gd name="connsiteY11" fmla="*/ 14288 h 421005"/>
                <a:gd name="connsiteX12" fmla="*/ 1905 w 340042"/>
                <a:gd name="connsiteY12" fmla="*/ 390525 h 421005"/>
                <a:gd name="connsiteX13" fmla="*/ 0 w 340042"/>
                <a:gd name="connsiteY13" fmla="*/ 400050 h 421005"/>
                <a:gd name="connsiteX14" fmla="*/ 20955 w 340042"/>
                <a:gd name="connsiteY14" fmla="*/ 421005 h 421005"/>
                <a:gd name="connsiteX15" fmla="*/ 40958 w 340042"/>
                <a:gd name="connsiteY15" fmla="*/ 405765 h 421005"/>
                <a:gd name="connsiteX16" fmla="*/ 85725 w 340042"/>
                <a:gd name="connsiteY16" fmla="*/ 294322 h 421005"/>
                <a:gd name="connsiteX17" fmla="*/ 255270 w 340042"/>
                <a:gd name="connsiteY17" fmla="*/ 294322 h 42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0042" h="421005">
                  <a:moveTo>
                    <a:pt x="241935" y="256222"/>
                  </a:moveTo>
                  <a:lnTo>
                    <a:pt x="98108" y="256222"/>
                  </a:lnTo>
                  <a:lnTo>
                    <a:pt x="170497" y="70485"/>
                  </a:lnTo>
                  <a:lnTo>
                    <a:pt x="241935" y="256222"/>
                  </a:lnTo>
                  <a:close/>
                  <a:moveTo>
                    <a:pt x="255270" y="294322"/>
                  </a:moveTo>
                  <a:lnTo>
                    <a:pt x="299085" y="405765"/>
                  </a:lnTo>
                  <a:cubicBezTo>
                    <a:pt x="301943" y="414338"/>
                    <a:pt x="308610" y="420053"/>
                    <a:pt x="319088" y="420053"/>
                  </a:cubicBezTo>
                  <a:cubicBezTo>
                    <a:pt x="331470" y="420053"/>
                    <a:pt x="340043" y="410528"/>
                    <a:pt x="340043" y="399097"/>
                  </a:cubicBezTo>
                  <a:cubicBezTo>
                    <a:pt x="340043" y="397193"/>
                    <a:pt x="339090" y="393382"/>
                    <a:pt x="338138" y="389572"/>
                  </a:cubicBezTo>
                  <a:lnTo>
                    <a:pt x="189547" y="14288"/>
                  </a:lnTo>
                  <a:cubicBezTo>
                    <a:pt x="186690" y="6667"/>
                    <a:pt x="180022" y="0"/>
                    <a:pt x="169545" y="0"/>
                  </a:cubicBezTo>
                  <a:cubicBezTo>
                    <a:pt x="159068" y="0"/>
                    <a:pt x="153353" y="6667"/>
                    <a:pt x="150495" y="14288"/>
                  </a:cubicBezTo>
                  <a:lnTo>
                    <a:pt x="1905" y="390525"/>
                  </a:lnTo>
                  <a:cubicBezTo>
                    <a:pt x="953" y="393382"/>
                    <a:pt x="0" y="397193"/>
                    <a:pt x="0" y="400050"/>
                  </a:cubicBezTo>
                  <a:cubicBezTo>
                    <a:pt x="0" y="411480"/>
                    <a:pt x="9525" y="421005"/>
                    <a:pt x="20955" y="421005"/>
                  </a:cubicBezTo>
                  <a:cubicBezTo>
                    <a:pt x="31433" y="421005"/>
                    <a:pt x="38100" y="414338"/>
                    <a:pt x="40958" y="405765"/>
                  </a:cubicBezTo>
                  <a:lnTo>
                    <a:pt x="85725" y="294322"/>
                  </a:lnTo>
                  <a:lnTo>
                    <a:pt x="255270" y="294322"/>
                  </a:lnTo>
                  <a:close/>
                </a:path>
              </a:pathLst>
            </a:custGeom>
            <a:solidFill>
              <a:srgbClr val="45B4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D5A26E57-770A-3AB2-1217-7EB608497ABA}"/>
              </a:ext>
            </a:extLst>
          </p:cNvPr>
          <p:cNvSpPr txBox="1"/>
          <p:nvPr/>
        </p:nvSpPr>
        <p:spPr>
          <a:xfrm>
            <a:off x="7528898" y="164958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0B50FD1-E11F-6EA0-4CFE-5EF497BB2396}"/>
              </a:ext>
            </a:extLst>
          </p:cNvPr>
          <p:cNvSpPr txBox="1"/>
          <p:nvPr/>
        </p:nvSpPr>
        <p:spPr>
          <a:xfrm>
            <a:off x="6692322" y="3523252"/>
            <a:ext cx="43387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F1BA153-ED66-9FB9-24CD-1FB38702C22F}"/>
              </a:ext>
            </a:extLst>
          </p:cNvPr>
          <p:cNvGrpSpPr/>
          <p:nvPr/>
        </p:nvGrpSpPr>
        <p:grpSpPr>
          <a:xfrm>
            <a:off x="6759322" y="4912351"/>
            <a:ext cx="4155844" cy="342544"/>
            <a:chOff x="4289813" y="5868701"/>
            <a:chExt cx="2243456" cy="342544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54F8947-82F3-876A-EF0F-F5A670408A31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92C0482-0A4E-5542-F932-E9D5BB1C51A7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89ED9C21-BB0A-EE5A-2555-B2EE51FE155A}"/>
              </a:ext>
            </a:extLst>
          </p:cNvPr>
          <p:cNvSpPr txBox="1"/>
          <p:nvPr/>
        </p:nvSpPr>
        <p:spPr>
          <a:xfrm>
            <a:off x="6836145" y="2729997"/>
            <a:ext cx="4002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实习汇报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实习总结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个人总结  </a:t>
            </a: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学生汇报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80C7EC-5239-7173-585D-CC6A90EEE41F}"/>
              </a:ext>
            </a:extLst>
          </p:cNvPr>
          <p:cNvSpPr/>
          <p:nvPr/>
        </p:nvSpPr>
        <p:spPr>
          <a:xfrm>
            <a:off x="385568" y="2315740"/>
            <a:ext cx="843544" cy="843544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8C3B969-F60C-2C92-6109-D1A128CFEBCE}"/>
              </a:ext>
            </a:extLst>
          </p:cNvPr>
          <p:cNvSpPr/>
          <p:nvPr/>
        </p:nvSpPr>
        <p:spPr>
          <a:xfrm>
            <a:off x="4813083" y="989044"/>
            <a:ext cx="341480" cy="341480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00734E2-0020-78F3-0855-4F18714FBB56}"/>
              </a:ext>
            </a:extLst>
          </p:cNvPr>
          <p:cNvSpPr/>
          <p:nvPr/>
        </p:nvSpPr>
        <p:spPr>
          <a:xfrm>
            <a:off x="598604" y="742835"/>
            <a:ext cx="271060" cy="271060"/>
          </a:xfrm>
          <a:prstGeom prst="ellipse">
            <a:avLst/>
          </a:prstGeom>
          <a:noFill/>
          <a:ln w="762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751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FB70B6-72D7-1218-6FA2-C18D28A4031B}"/>
              </a:ext>
            </a:extLst>
          </p:cNvPr>
          <p:cNvGrpSpPr/>
          <p:nvPr/>
        </p:nvGrpSpPr>
        <p:grpSpPr>
          <a:xfrm>
            <a:off x="906707" y="4336036"/>
            <a:ext cx="2676946" cy="2394511"/>
            <a:chOff x="385568" y="742835"/>
            <a:chExt cx="5311186" cy="475082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60ACCF-A8D0-C2D1-00E3-86B98446701B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图形 27">
              <a:extLst>
                <a:ext uri="{FF2B5EF4-FFF2-40B4-BE49-F238E27FC236}">
                  <a16:creationId xmlns:a16="http://schemas.microsoft.com/office/drawing/2014/main" id="{24DEA134-D28A-AAC2-C7D6-216EC1809596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32" name="图形 27">
                <a:extLst>
                  <a:ext uri="{FF2B5EF4-FFF2-40B4-BE49-F238E27FC236}">
                    <a16:creationId xmlns:a16="http://schemas.microsoft.com/office/drawing/2014/main" id="{23DF4A4A-2B60-EE21-7FA3-BCA4A26835D9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7881BAB-D954-5D4B-9D76-B7954503B13D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3A0A3D6-1C03-BC1A-C415-6C1F5B25844E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531E40C-E227-AF85-4FD1-891750A47E14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A1C7AA2-C410-A240-6D86-C54C18048F0D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FFDD12-FA10-1FA0-0142-16368C92275E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图形 27">
                <a:extLst>
                  <a:ext uri="{FF2B5EF4-FFF2-40B4-BE49-F238E27FC236}">
                    <a16:creationId xmlns:a16="http://schemas.microsoft.com/office/drawing/2014/main" id="{6B6CCC93-1FEF-BB27-FF3F-17E59062E241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C1B92EC-7E9D-C7F5-37F2-5550491CFAD1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74D2794-8775-5B39-D4C3-451049A233B4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785CDB-39A9-F653-1333-C68F82F58557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C0C3B70-9442-7582-D8A8-3939E43DAD8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B9BCEDB-649B-E6AA-152E-AE9F66C88C6C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3592BA-9689-A613-FF52-8216207CF77F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883276A-DAAE-586E-A6EB-F2A281A5869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27">
                <a:extLst>
                  <a:ext uri="{FF2B5EF4-FFF2-40B4-BE49-F238E27FC236}">
                    <a16:creationId xmlns:a16="http://schemas.microsoft.com/office/drawing/2014/main" id="{A8149A23-AE91-4945-FF31-F8ED07B570D9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0512D35-FE38-B760-4B84-A49EF7EA69DC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1D8AE6-FCD3-88EA-BF9C-75336ACD0B41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7">
                <a:extLst>
                  <a:ext uri="{FF2B5EF4-FFF2-40B4-BE49-F238E27FC236}">
                    <a16:creationId xmlns:a16="http://schemas.microsoft.com/office/drawing/2014/main" id="{04FCFC7F-9B7C-CCC7-54C1-6C0228CAA790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C583A3B-87C1-D618-FA18-07B2A2C4BE67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00C489D-5E04-0B92-8ADF-0EAB204EF422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571CD-8690-0817-7FED-134C7DB00F02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258AFC-038E-0B94-7107-FF57B6D740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26CFEF0-9149-0E1E-8FD1-BA8CCA008E95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30B5DA9-E67D-1226-507F-71534DF210EB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F9635A5-6E6E-336C-A542-8CA5260D9C41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B89E9A1-9253-3482-9EAE-2F40A345D42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8CCCFCF-9DAD-3336-6640-6FA0A6C73983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A389C09-988B-DC15-D862-4A8084C7FC00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E4DB9D9-C278-0857-6982-104CE04F3537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5404924-4DA8-B41B-9CC4-9770D98E13AE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7">
                <a:extLst>
                  <a:ext uri="{FF2B5EF4-FFF2-40B4-BE49-F238E27FC236}">
                    <a16:creationId xmlns:a16="http://schemas.microsoft.com/office/drawing/2014/main" id="{B938BB8D-F5A7-4159-2F55-0D2C1BBDA1D6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C4F9B-6842-66D2-3077-713825A48424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4B3ACA-B479-FB0F-FDC7-94962D742ED6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1F2C0F-D97D-324F-C51D-7ADFA04F5163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9717812-E412-0B88-3A2C-8031830FEC52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5A4D41F-F60A-BBC5-93A8-080FD6E3CF4A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384916E-2466-D0B4-465E-2B9B1F1A082B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39EECF6-5409-1DE8-E0C2-30D966D31BCF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2030E61-4318-642D-7BF6-9AD0CC710B5A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17456C3-8FF3-6AD0-F62F-A7D41B77D111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160D0F6-87B6-E725-CF0D-1005FCBF64B9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B0344C-8224-AFF8-7A4C-5D949C477A48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9156CCA-5AD5-64F4-0AF0-F2138C42EDED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52A9702-3BA9-219F-B917-F24AACF644A3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27">
                <a:extLst>
                  <a:ext uri="{FF2B5EF4-FFF2-40B4-BE49-F238E27FC236}">
                    <a16:creationId xmlns:a16="http://schemas.microsoft.com/office/drawing/2014/main" id="{976E9F9F-8CF4-E767-E775-717A4E43AC11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5443196-3DC8-4E4C-EF38-1D748291B09C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A7EEE4A-5971-B1AB-CC5C-87DA90F5EBD8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5A771AD-44FB-2F91-1822-7554F2AF73F5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2D919CD-3E2E-8582-5BC1-87AD3D1C4C2F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339A489-2F12-128A-16F5-EA29CF182E6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680C7EC-5239-7173-585D-CC6A90EEE41F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8C3B969-F60C-2C92-6109-D1A128CFEBCE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734E2-0020-78F3-0855-4F18714FBB56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B1625-7751-6860-73C3-97F6CEDD0B26}"/>
              </a:ext>
            </a:extLst>
          </p:cNvPr>
          <p:cNvSpPr/>
          <p:nvPr/>
        </p:nvSpPr>
        <p:spPr>
          <a:xfrm>
            <a:off x="6096000" y="2121296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7277731" y="222433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6447776" y="220705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948501" y="1194249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9844D-7A13-7071-8E3F-1A61C61E517B}"/>
              </a:ext>
            </a:extLst>
          </p:cNvPr>
          <p:cNvSpPr txBox="1"/>
          <p:nvPr/>
        </p:nvSpPr>
        <p:spPr>
          <a:xfrm>
            <a:off x="5965372" y="2944938"/>
            <a:ext cx="522514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5400E0-2E4A-9A6B-9293-390946DC3B85}"/>
              </a:ext>
            </a:extLst>
          </p:cNvPr>
          <p:cNvSpPr/>
          <p:nvPr/>
        </p:nvSpPr>
        <p:spPr>
          <a:xfrm>
            <a:off x="11055777" y="512040"/>
            <a:ext cx="440771" cy="440771"/>
          </a:xfrm>
          <a:prstGeom prst="ellipse">
            <a:avLst/>
          </a:prstGeom>
          <a:noFill/>
          <a:ln w="1524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43EA38-EF94-273B-3CBB-85747CFAA9F2}"/>
              </a:ext>
            </a:extLst>
          </p:cNvPr>
          <p:cNvSpPr/>
          <p:nvPr/>
        </p:nvSpPr>
        <p:spPr>
          <a:xfrm>
            <a:off x="10437668" y="263319"/>
            <a:ext cx="229059" cy="229059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423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1498602" y="18788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矩形 12">
            <a:extLst>
              <a:ext uri="{FF2B5EF4-FFF2-40B4-BE49-F238E27FC236}">
                <a16:creationId xmlns:a16="http://schemas.microsoft.com/office/drawing/2014/main" id="{84687B16-22BE-8EB5-E3F9-F254A71A9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06" y="1700808"/>
            <a:ext cx="432035" cy="431800"/>
          </a:xfrm>
          <a:prstGeom prst="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1</a:t>
            </a:r>
            <a:endParaRPr lang="zh-CN" altLang="en-US" dirty="0">
              <a:sym typeface="+mn-lt"/>
            </a:endParaRPr>
          </a:p>
        </p:txBody>
      </p:sp>
      <p:sp>
        <p:nvSpPr>
          <p:cNvPr id="6" name="直接连接符 10">
            <a:extLst>
              <a:ext uri="{FF2B5EF4-FFF2-40B4-BE49-F238E27FC236}">
                <a16:creationId xmlns:a16="http://schemas.microsoft.com/office/drawing/2014/main" id="{FDD83BAB-6D7F-494B-87AB-2482E4544268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738" y="2449494"/>
            <a:ext cx="4970407" cy="0"/>
          </a:xfrm>
          <a:prstGeom prst="line">
            <a:avLst/>
          </a:prstGeom>
          <a:noFill/>
          <a:ln w="6350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矩形: 圆角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11A2F08-F753-12E3-C067-513AFF891A39}"/>
              </a:ext>
            </a:extLst>
          </p:cNvPr>
          <p:cNvSpPr/>
          <p:nvPr/>
        </p:nvSpPr>
        <p:spPr>
          <a:xfrm>
            <a:off x="6578600" y="-3094062"/>
            <a:ext cx="4665663" cy="8591549"/>
          </a:xfrm>
          <a:prstGeom prst="roundRect">
            <a:avLst>
              <a:gd name="adj" fmla="val 50000"/>
            </a:avLst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CF84879-2E7F-638E-CC43-197D025E13B7}"/>
              </a:ext>
            </a:extLst>
          </p:cNvPr>
          <p:cNvGrpSpPr/>
          <p:nvPr/>
        </p:nvGrpSpPr>
        <p:grpSpPr>
          <a:xfrm>
            <a:off x="1773555" y="1527731"/>
            <a:ext cx="3672509" cy="798380"/>
            <a:chOff x="-142065" y="1924676"/>
            <a:chExt cx="3672509" cy="7983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75473E5-0A4F-82E3-9A30-E8CEEE395660}"/>
                </a:ext>
              </a:extLst>
            </p:cNvPr>
            <p:cNvSpPr txBox="1"/>
            <p:nvPr/>
          </p:nvSpPr>
          <p:spPr>
            <a:xfrm>
              <a:off x="-129995" y="2190603"/>
              <a:ext cx="36604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7A43AA9-235E-0DAA-4D6E-55032744AE3F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2" name="矩形 12">
            <a:extLst>
              <a:ext uri="{FF2B5EF4-FFF2-40B4-BE49-F238E27FC236}">
                <a16:creationId xmlns:a16="http://schemas.microsoft.com/office/drawing/2014/main" id="{84C32398-DC2C-3704-721D-7B4752F8D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06" y="2795741"/>
            <a:ext cx="432035" cy="431800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olidFill>
                  <a:schemeClr val="lt1"/>
                </a:solidFill>
                <a:sym typeface="+mn-lt"/>
              </a:rPr>
              <a:t>2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3" name="直接连接符 10">
            <a:extLst>
              <a:ext uri="{FF2B5EF4-FFF2-40B4-BE49-F238E27FC236}">
                <a16:creationId xmlns:a16="http://schemas.microsoft.com/office/drawing/2014/main" id="{E0B2761D-60A7-0BCB-1CF5-C97CFF87D37E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738" y="3544427"/>
            <a:ext cx="4970407" cy="0"/>
          </a:xfrm>
          <a:prstGeom prst="line">
            <a:avLst/>
          </a:prstGeom>
          <a:noFill/>
          <a:ln w="6350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621836E-486D-EDC3-65B0-12E00C5A4E84}"/>
              </a:ext>
            </a:extLst>
          </p:cNvPr>
          <p:cNvGrpSpPr/>
          <p:nvPr/>
        </p:nvGrpSpPr>
        <p:grpSpPr>
          <a:xfrm>
            <a:off x="1773555" y="2622664"/>
            <a:ext cx="3672509" cy="798380"/>
            <a:chOff x="-142065" y="1924676"/>
            <a:chExt cx="3672509" cy="79838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7EE8C28-41CD-DE7F-59EE-3E6E69AD4E6C}"/>
                </a:ext>
              </a:extLst>
            </p:cNvPr>
            <p:cNvSpPr txBox="1"/>
            <p:nvPr/>
          </p:nvSpPr>
          <p:spPr>
            <a:xfrm>
              <a:off x="-129995" y="2190603"/>
              <a:ext cx="36604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CD6C463-6E6C-48AA-CE8E-FCAF3DFAD93D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7" name="矩形 12">
            <a:extLst>
              <a:ext uri="{FF2B5EF4-FFF2-40B4-BE49-F238E27FC236}">
                <a16:creationId xmlns:a16="http://schemas.microsoft.com/office/drawing/2014/main" id="{7D922791-2269-2734-EE61-24EB029DC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06" y="3890674"/>
            <a:ext cx="432035" cy="431800"/>
          </a:xfrm>
          <a:prstGeom prst="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3</a:t>
            </a:r>
            <a:endParaRPr lang="zh-CN" altLang="en-US" dirty="0">
              <a:sym typeface="+mn-lt"/>
            </a:endParaRPr>
          </a:p>
        </p:txBody>
      </p:sp>
      <p:sp>
        <p:nvSpPr>
          <p:cNvPr id="48" name="直接连接符 10">
            <a:extLst>
              <a:ext uri="{FF2B5EF4-FFF2-40B4-BE49-F238E27FC236}">
                <a16:creationId xmlns:a16="http://schemas.microsoft.com/office/drawing/2014/main" id="{21D3EDC6-5AEC-C7F5-0FD4-DAABBE66AFA6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738" y="4639360"/>
            <a:ext cx="4970407" cy="0"/>
          </a:xfrm>
          <a:prstGeom prst="line">
            <a:avLst/>
          </a:prstGeom>
          <a:noFill/>
          <a:ln w="6350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ED04084-A10E-2673-88C5-6998E2E3790D}"/>
              </a:ext>
            </a:extLst>
          </p:cNvPr>
          <p:cNvGrpSpPr/>
          <p:nvPr/>
        </p:nvGrpSpPr>
        <p:grpSpPr>
          <a:xfrm>
            <a:off x="1773555" y="3717597"/>
            <a:ext cx="3672509" cy="798380"/>
            <a:chOff x="-142065" y="1924676"/>
            <a:chExt cx="3672509" cy="79838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CA23844-97B5-49E1-C379-2DE61FB7043C}"/>
                </a:ext>
              </a:extLst>
            </p:cNvPr>
            <p:cNvSpPr txBox="1"/>
            <p:nvPr/>
          </p:nvSpPr>
          <p:spPr>
            <a:xfrm>
              <a:off x="-129995" y="2190603"/>
              <a:ext cx="36604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C1517D3-AC6D-9E5F-CF7C-D32141DA4C4A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52" name="矩形 12">
            <a:extLst>
              <a:ext uri="{FF2B5EF4-FFF2-40B4-BE49-F238E27FC236}">
                <a16:creationId xmlns:a16="http://schemas.microsoft.com/office/drawing/2014/main" id="{AD3ACA3E-B910-0AD8-F25F-46279F90A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06" y="4985607"/>
            <a:ext cx="432035" cy="431800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4</a:t>
            </a:r>
            <a:endParaRPr lang="zh-CN" altLang="en-US" dirty="0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E126C02-FE09-30B1-D7A4-74DF37578D47}"/>
              </a:ext>
            </a:extLst>
          </p:cNvPr>
          <p:cNvGrpSpPr/>
          <p:nvPr/>
        </p:nvGrpSpPr>
        <p:grpSpPr>
          <a:xfrm>
            <a:off x="1773555" y="4812530"/>
            <a:ext cx="3672509" cy="798380"/>
            <a:chOff x="-142065" y="1924676"/>
            <a:chExt cx="3672509" cy="79838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C69D1C3-C18B-1A3F-42E1-E7A599202662}"/>
                </a:ext>
              </a:extLst>
            </p:cNvPr>
            <p:cNvSpPr txBox="1"/>
            <p:nvPr/>
          </p:nvSpPr>
          <p:spPr>
            <a:xfrm>
              <a:off x="-129995" y="2190603"/>
              <a:ext cx="36604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00E4818-AFC6-3198-4EC9-2C819D6F2C09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2287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1498602" y="18788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千图PPT彼岸天：ID 8661124库_Freeform: Shape 53">
            <a:extLst>
              <a:ext uri="{FF2B5EF4-FFF2-40B4-BE49-F238E27FC236}">
                <a16:creationId xmlns:a16="http://schemas.microsoft.com/office/drawing/2014/main" id="{7530B48E-C684-6E02-3C9C-712D0898AE4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 flipH="1">
            <a:off x="7594629" y="982094"/>
            <a:ext cx="2573116" cy="5446725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2B06C5D-AF6B-A4DF-616D-373F08F3E179}"/>
              </a:ext>
            </a:extLst>
          </p:cNvPr>
          <p:cNvSpPr/>
          <p:nvPr/>
        </p:nvSpPr>
        <p:spPr>
          <a:xfrm>
            <a:off x="947739" y="1562100"/>
            <a:ext cx="6342062" cy="660400"/>
          </a:xfrm>
          <a:prstGeom prst="roundRect">
            <a:avLst>
              <a:gd name="adj" fmla="val 50000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773D312-F09C-BDE9-A96B-FE93E01F4AD2}"/>
              </a:ext>
            </a:extLst>
          </p:cNvPr>
          <p:cNvGrpSpPr/>
          <p:nvPr/>
        </p:nvGrpSpPr>
        <p:grpSpPr>
          <a:xfrm>
            <a:off x="1146826" y="1711908"/>
            <a:ext cx="6025237" cy="1433387"/>
            <a:chOff x="-247733" y="1962776"/>
            <a:chExt cx="6025237" cy="143338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87566C-791A-6FBB-35EA-91C1B9432A40}"/>
                </a:ext>
              </a:extLst>
            </p:cNvPr>
            <p:cNvSpPr txBox="1"/>
            <p:nvPr/>
          </p:nvSpPr>
          <p:spPr>
            <a:xfrm>
              <a:off x="-247733" y="2565807"/>
              <a:ext cx="602523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FAD4A59-9648-4CF5-EA98-EEF5DCFDBAB5}"/>
                </a:ext>
              </a:extLst>
            </p:cNvPr>
            <p:cNvSpPr txBox="1"/>
            <p:nvPr/>
          </p:nvSpPr>
          <p:spPr>
            <a:xfrm>
              <a:off x="144805" y="1962776"/>
              <a:ext cx="30987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83DF49-FD49-3656-9A20-040E2CDE5B01}"/>
              </a:ext>
            </a:extLst>
          </p:cNvPr>
          <p:cNvGrpSpPr/>
          <p:nvPr/>
        </p:nvGrpSpPr>
        <p:grpSpPr>
          <a:xfrm>
            <a:off x="947738" y="3319165"/>
            <a:ext cx="6342063" cy="749481"/>
            <a:chOff x="947738" y="3319165"/>
            <a:chExt cx="6342063" cy="74948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5D6986E-E0AD-F82A-C057-1011419E4751}"/>
                </a:ext>
              </a:extLst>
            </p:cNvPr>
            <p:cNvSpPr/>
            <p:nvPr/>
          </p:nvSpPr>
          <p:spPr>
            <a:xfrm>
              <a:off x="1097500" y="3568443"/>
              <a:ext cx="457228" cy="457228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接连接符 10">
              <a:extLst>
                <a:ext uri="{FF2B5EF4-FFF2-40B4-BE49-F238E27FC236}">
                  <a16:creationId xmlns:a16="http://schemas.microsoft.com/office/drawing/2014/main" id="{6EB83AA7-1C30-A9B8-6539-6751C6F890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738" y="3319165"/>
              <a:ext cx="6224325" cy="0"/>
            </a:xfrm>
            <a:prstGeom prst="line">
              <a:avLst/>
            </a:prstGeom>
            <a:noFill/>
            <a:ln w="6350" cap="flat" cmpd="sng">
              <a:solidFill>
                <a:srgbClr val="BFBFB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75EA7B5-D9DE-F9C7-FA59-F65DDD84E152}"/>
                </a:ext>
              </a:extLst>
            </p:cNvPr>
            <p:cNvGrpSpPr/>
            <p:nvPr/>
          </p:nvGrpSpPr>
          <p:grpSpPr>
            <a:xfrm>
              <a:off x="1737691" y="3501098"/>
              <a:ext cx="5552110" cy="567548"/>
              <a:chOff x="-142065" y="1924676"/>
              <a:chExt cx="5552110" cy="567548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E8DD9E1-8069-3F90-4550-2DD80175DD76}"/>
                  </a:ext>
                </a:extLst>
              </p:cNvPr>
              <p:cNvSpPr txBox="1"/>
              <p:nvPr/>
            </p:nvSpPr>
            <p:spPr>
              <a:xfrm>
                <a:off x="-129995" y="2190603"/>
                <a:ext cx="554004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0F79062-4827-BCD7-5A12-85F64C6459DE}"/>
                  </a:ext>
                </a:extLst>
              </p:cNvPr>
              <p:cNvSpPr txBox="1"/>
              <p:nvPr/>
            </p:nvSpPr>
            <p:spPr>
              <a:xfrm>
                <a:off x="-142065" y="1924676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9A4F709-0AD1-FE77-51D4-F6CD351152B3}"/>
                </a:ext>
              </a:extLst>
            </p:cNvPr>
            <p:cNvSpPr txBox="1"/>
            <p:nvPr/>
          </p:nvSpPr>
          <p:spPr>
            <a:xfrm>
              <a:off x="1105541" y="360775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3875299-B0A4-7A25-C8C9-E4F3B027770C}"/>
              </a:ext>
            </a:extLst>
          </p:cNvPr>
          <p:cNvGrpSpPr/>
          <p:nvPr/>
        </p:nvGrpSpPr>
        <p:grpSpPr>
          <a:xfrm>
            <a:off x="960438" y="4246265"/>
            <a:ext cx="6342063" cy="622481"/>
            <a:chOff x="947738" y="3446165"/>
            <a:chExt cx="6342063" cy="62248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2D273AD-54FC-F075-9508-3E1C859FE40A}"/>
                </a:ext>
              </a:extLst>
            </p:cNvPr>
            <p:cNvSpPr/>
            <p:nvPr/>
          </p:nvSpPr>
          <p:spPr>
            <a:xfrm>
              <a:off x="1097500" y="3568443"/>
              <a:ext cx="457228" cy="457228"/>
            </a:xfrm>
            <a:prstGeom prst="ellipse">
              <a:avLst/>
            </a:prstGeom>
            <a:solidFill>
              <a:srgbClr val="CDE3DF"/>
            </a:solidFill>
            <a:ln w="6350">
              <a:solidFill>
                <a:srgbClr val="05755F">
                  <a:alpha val="5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直接连接符 10">
              <a:extLst>
                <a:ext uri="{FF2B5EF4-FFF2-40B4-BE49-F238E27FC236}">
                  <a16:creationId xmlns:a16="http://schemas.microsoft.com/office/drawing/2014/main" id="{A142ED7B-8D7F-66F4-92C3-D5843DDDD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738" y="3446165"/>
              <a:ext cx="6224325" cy="0"/>
            </a:xfrm>
            <a:prstGeom prst="line">
              <a:avLst/>
            </a:prstGeom>
            <a:noFill/>
            <a:ln w="6350" cap="flat" cmpd="sng">
              <a:solidFill>
                <a:srgbClr val="BFBFB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4EC50CC-21ED-9C53-BE11-0627A67DD325}"/>
                </a:ext>
              </a:extLst>
            </p:cNvPr>
            <p:cNvGrpSpPr/>
            <p:nvPr/>
          </p:nvGrpSpPr>
          <p:grpSpPr>
            <a:xfrm>
              <a:off x="1737691" y="3501098"/>
              <a:ext cx="5552110" cy="567548"/>
              <a:chOff x="-142065" y="1924676"/>
              <a:chExt cx="5552110" cy="56754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4FEB1F2-B409-CF3A-ED38-E962C6779E80}"/>
                  </a:ext>
                </a:extLst>
              </p:cNvPr>
              <p:cNvSpPr txBox="1"/>
              <p:nvPr/>
            </p:nvSpPr>
            <p:spPr>
              <a:xfrm>
                <a:off x="-129995" y="2190603"/>
                <a:ext cx="554004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6B66C5F-FE72-D63B-853B-305F73B2BEB3}"/>
                  </a:ext>
                </a:extLst>
              </p:cNvPr>
              <p:cNvSpPr txBox="1"/>
              <p:nvPr/>
            </p:nvSpPr>
            <p:spPr>
              <a:xfrm>
                <a:off x="-142065" y="1924676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21435D-A19D-8DA2-4C5D-886FB1AE0A77}"/>
                </a:ext>
              </a:extLst>
            </p:cNvPr>
            <p:cNvSpPr txBox="1"/>
            <p:nvPr/>
          </p:nvSpPr>
          <p:spPr>
            <a:xfrm>
              <a:off x="1105541" y="360775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B68C38F-56AC-60D0-4E0E-137A5779DE96}"/>
              </a:ext>
            </a:extLst>
          </p:cNvPr>
          <p:cNvGrpSpPr/>
          <p:nvPr/>
        </p:nvGrpSpPr>
        <p:grpSpPr>
          <a:xfrm>
            <a:off x="960438" y="5046365"/>
            <a:ext cx="6342063" cy="622481"/>
            <a:chOff x="947738" y="3446165"/>
            <a:chExt cx="6342063" cy="62248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ED73E2B-2604-3AD6-FCD0-A33F0F237F51}"/>
                </a:ext>
              </a:extLst>
            </p:cNvPr>
            <p:cNvSpPr/>
            <p:nvPr/>
          </p:nvSpPr>
          <p:spPr>
            <a:xfrm>
              <a:off x="1097500" y="3568443"/>
              <a:ext cx="457228" cy="457228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直接连接符 10">
              <a:extLst>
                <a:ext uri="{FF2B5EF4-FFF2-40B4-BE49-F238E27FC236}">
                  <a16:creationId xmlns:a16="http://schemas.microsoft.com/office/drawing/2014/main" id="{793EB7E3-290C-F8A9-1141-FE497443C0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7738" y="3446165"/>
              <a:ext cx="6224325" cy="0"/>
            </a:xfrm>
            <a:prstGeom prst="line">
              <a:avLst/>
            </a:prstGeom>
            <a:noFill/>
            <a:ln w="6350" cap="flat" cmpd="sng">
              <a:solidFill>
                <a:srgbClr val="BFBFB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D05A97F-7FAC-0F70-C383-6D4E12ECF673}"/>
                </a:ext>
              </a:extLst>
            </p:cNvPr>
            <p:cNvGrpSpPr/>
            <p:nvPr/>
          </p:nvGrpSpPr>
          <p:grpSpPr>
            <a:xfrm>
              <a:off x="1737691" y="3501098"/>
              <a:ext cx="5552110" cy="567548"/>
              <a:chOff x="-142065" y="1924676"/>
              <a:chExt cx="5552110" cy="567548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3AFB2B26-7412-FE4F-107A-E3AD1F7C9163}"/>
                  </a:ext>
                </a:extLst>
              </p:cNvPr>
              <p:cNvSpPr txBox="1"/>
              <p:nvPr/>
            </p:nvSpPr>
            <p:spPr>
              <a:xfrm>
                <a:off x="-129995" y="2190603"/>
                <a:ext cx="5540040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2007A40-C26B-C370-11DA-33E11A957FDE}"/>
                  </a:ext>
                </a:extLst>
              </p:cNvPr>
              <p:cNvSpPr txBox="1"/>
              <p:nvPr/>
            </p:nvSpPr>
            <p:spPr>
              <a:xfrm>
                <a:off x="-142065" y="1924676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5D4AC93-E34C-3FD9-1C98-9B6957EA4EC3}"/>
                </a:ext>
              </a:extLst>
            </p:cNvPr>
            <p:cNvSpPr txBox="1"/>
            <p:nvPr/>
          </p:nvSpPr>
          <p:spPr>
            <a:xfrm>
              <a:off x="1105541" y="3607759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6682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箭头: 五边形 58">
            <a:extLst>
              <a:ext uri="{FF2B5EF4-FFF2-40B4-BE49-F238E27FC236}">
                <a16:creationId xmlns:a16="http://schemas.microsoft.com/office/drawing/2014/main" id="{E1DB4BD3-FE54-0A5E-1948-ECA44A7DC9EE}"/>
              </a:ext>
            </a:extLst>
          </p:cNvPr>
          <p:cNvSpPr/>
          <p:nvPr/>
        </p:nvSpPr>
        <p:spPr>
          <a:xfrm>
            <a:off x="1021881" y="3268281"/>
            <a:ext cx="10151014" cy="325058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1498602" y="18788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13" name="肘形连接符 14">
            <a:extLst>
              <a:ext uri="{FF2B5EF4-FFF2-40B4-BE49-F238E27FC236}">
                <a16:creationId xmlns:a16="http://schemas.microsoft.com/office/drawing/2014/main" id="{EB22D1BF-F467-ED50-C553-5AE046407723}"/>
              </a:ext>
            </a:extLst>
          </p:cNvPr>
          <p:cNvCxnSpPr>
            <a:stCxn id="32" idx="3"/>
            <a:endCxn id="14" idx="1"/>
          </p:cNvCxnSpPr>
          <p:nvPr/>
        </p:nvCxnSpPr>
        <p:spPr>
          <a:xfrm rot="5400000" flipH="1" flipV="1">
            <a:off x="1470386" y="2531430"/>
            <a:ext cx="861745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21878128-C1D0-7AE6-B814-BC3F7C7B2ACE}"/>
              </a:ext>
            </a:extLst>
          </p:cNvPr>
          <p:cNvSpPr/>
          <p:nvPr/>
        </p:nvSpPr>
        <p:spPr>
          <a:xfrm>
            <a:off x="2042394" y="1674964"/>
            <a:ext cx="1368372" cy="1133456"/>
          </a:xfrm>
          <a:prstGeom prst="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16" name="肘形连接符 16">
            <a:extLst>
              <a:ext uri="{FF2B5EF4-FFF2-40B4-BE49-F238E27FC236}">
                <a16:creationId xmlns:a16="http://schemas.microsoft.com/office/drawing/2014/main" id="{221C704F-D826-E385-912A-A2F92D7D8FBB}"/>
              </a:ext>
            </a:extLst>
          </p:cNvPr>
          <p:cNvCxnSpPr>
            <a:stCxn id="38" idx="3"/>
            <a:endCxn id="17" idx="1"/>
          </p:cNvCxnSpPr>
          <p:nvPr/>
        </p:nvCxnSpPr>
        <p:spPr>
          <a:xfrm rot="5400000" flipH="1" flipV="1">
            <a:off x="3968690" y="2531430"/>
            <a:ext cx="861745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78755DFA-522C-F1C5-D434-68AC5C39B570}"/>
              </a:ext>
            </a:extLst>
          </p:cNvPr>
          <p:cNvSpPr/>
          <p:nvPr/>
        </p:nvSpPr>
        <p:spPr>
          <a:xfrm>
            <a:off x="4540698" y="1674964"/>
            <a:ext cx="1368372" cy="1133456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21" name="肘形连接符 18">
            <a:extLst>
              <a:ext uri="{FF2B5EF4-FFF2-40B4-BE49-F238E27FC236}">
                <a16:creationId xmlns:a16="http://schemas.microsoft.com/office/drawing/2014/main" id="{9AE5FEE5-8D02-2CA7-BDF8-37CD067A9037}"/>
              </a:ext>
            </a:extLst>
          </p:cNvPr>
          <p:cNvCxnSpPr>
            <a:stCxn id="44" idx="3"/>
            <a:endCxn id="22" idx="1"/>
          </p:cNvCxnSpPr>
          <p:nvPr/>
        </p:nvCxnSpPr>
        <p:spPr>
          <a:xfrm rot="5400000" flipH="1" flipV="1">
            <a:off x="6466994" y="2531430"/>
            <a:ext cx="861745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5005F61F-0A6D-7EB9-A2DD-E96ABDADEEED}"/>
              </a:ext>
            </a:extLst>
          </p:cNvPr>
          <p:cNvSpPr/>
          <p:nvPr/>
        </p:nvSpPr>
        <p:spPr>
          <a:xfrm>
            <a:off x="7039003" y="1674964"/>
            <a:ext cx="1368372" cy="1133456"/>
          </a:xfrm>
          <a:prstGeom prst="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23" name="肘形连接符 20">
            <a:extLst>
              <a:ext uri="{FF2B5EF4-FFF2-40B4-BE49-F238E27FC236}">
                <a16:creationId xmlns:a16="http://schemas.microsoft.com/office/drawing/2014/main" id="{2AF711F3-9AFE-3AB1-5DAA-EEAC333CFA49}"/>
              </a:ext>
            </a:extLst>
          </p:cNvPr>
          <p:cNvCxnSpPr>
            <a:stCxn id="50" idx="3"/>
            <a:endCxn id="24" idx="1"/>
          </p:cNvCxnSpPr>
          <p:nvPr/>
        </p:nvCxnSpPr>
        <p:spPr>
          <a:xfrm rot="5400000" flipH="1" flipV="1">
            <a:off x="8965297" y="2531429"/>
            <a:ext cx="861744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94ABD814-AD7B-18C8-E393-610702630CB7}"/>
              </a:ext>
            </a:extLst>
          </p:cNvPr>
          <p:cNvSpPr/>
          <p:nvPr/>
        </p:nvSpPr>
        <p:spPr>
          <a:xfrm>
            <a:off x="9537309" y="1674964"/>
            <a:ext cx="1368372" cy="1133456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25" name="肘形连接符 22">
            <a:extLst>
              <a:ext uri="{FF2B5EF4-FFF2-40B4-BE49-F238E27FC236}">
                <a16:creationId xmlns:a16="http://schemas.microsoft.com/office/drawing/2014/main" id="{00D49367-5E07-D21B-3171-98FB2153EA09}"/>
              </a:ext>
            </a:extLst>
          </p:cNvPr>
          <p:cNvCxnSpPr>
            <a:stCxn id="35" idx="0"/>
            <a:endCxn id="26" idx="1"/>
          </p:cNvCxnSpPr>
          <p:nvPr/>
        </p:nvCxnSpPr>
        <p:spPr>
          <a:xfrm rot="16200000" flipH="1">
            <a:off x="2669867" y="4098145"/>
            <a:ext cx="961087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54A06093-B5B0-F838-BF89-8D6CC0D7C5DC}"/>
              </a:ext>
            </a:extLst>
          </p:cNvPr>
          <p:cNvSpPr/>
          <p:nvPr/>
        </p:nvSpPr>
        <p:spPr>
          <a:xfrm>
            <a:off x="3291547" y="4121600"/>
            <a:ext cx="1368372" cy="1196451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27" name="肘形连接符 24">
            <a:extLst>
              <a:ext uri="{FF2B5EF4-FFF2-40B4-BE49-F238E27FC236}">
                <a16:creationId xmlns:a16="http://schemas.microsoft.com/office/drawing/2014/main" id="{FBDE58EC-C35E-D9DB-2D66-90DAB701E894}"/>
              </a:ext>
            </a:extLst>
          </p:cNvPr>
          <p:cNvCxnSpPr>
            <a:stCxn id="41" idx="0"/>
            <a:endCxn id="28" idx="1"/>
          </p:cNvCxnSpPr>
          <p:nvPr/>
        </p:nvCxnSpPr>
        <p:spPr>
          <a:xfrm rot="16200000" flipH="1">
            <a:off x="5168171" y="4098145"/>
            <a:ext cx="961087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883C1603-CBE9-EF89-411A-177E5D73CC0C}"/>
              </a:ext>
            </a:extLst>
          </p:cNvPr>
          <p:cNvSpPr/>
          <p:nvPr/>
        </p:nvSpPr>
        <p:spPr>
          <a:xfrm>
            <a:off x="5789851" y="4121600"/>
            <a:ext cx="1368372" cy="1196451"/>
          </a:xfrm>
          <a:prstGeom prst="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29" name="肘形连接符 29">
            <a:extLst>
              <a:ext uri="{FF2B5EF4-FFF2-40B4-BE49-F238E27FC236}">
                <a16:creationId xmlns:a16="http://schemas.microsoft.com/office/drawing/2014/main" id="{8DDAD913-1EE9-25D2-72FF-6E1655AB30D8}"/>
              </a:ext>
            </a:extLst>
          </p:cNvPr>
          <p:cNvCxnSpPr>
            <a:stCxn id="47" idx="0"/>
            <a:endCxn id="30" idx="1"/>
          </p:cNvCxnSpPr>
          <p:nvPr/>
        </p:nvCxnSpPr>
        <p:spPr>
          <a:xfrm rot="16200000" flipH="1">
            <a:off x="7666477" y="4098146"/>
            <a:ext cx="961087" cy="282273"/>
          </a:xfrm>
          <a:prstGeom prst="bentConnector2">
            <a:avLst/>
          </a:prstGeom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EFAA7B68-12EA-D2D8-6172-AD174617C849}"/>
              </a:ext>
            </a:extLst>
          </p:cNvPr>
          <p:cNvSpPr/>
          <p:nvPr/>
        </p:nvSpPr>
        <p:spPr>
          <a:xfrm>
            <a:off x="8288155" y="4121600"/>
            <a:ext cx="1368372" cy="1196451"/>
          </a:xfrm>
          <a:prstGeom prst="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E742CD-5D69-A995-F6D1-DC9C4C24EC6D}"/>
              </a:ext>
            </a:extLst>
          </p:cNvPr>
          <p:cNvGrpSpPr/>
          <p:nvPr/>
        </p:nvGrpSpPr>
        <p:grpSpPr>
          <a:xfrm>
            <a:off x="1471182" y="3103436"/>
            <a:ext cx="571213" cy="655301"/>
            <a:chOff x="1021600" y="2688962"/>
            <a:chExt cx="428410" cy="491476"/>
          </a:xfrm>
          <a:effectLst/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DA396966-724C-1B71-2C1E-594596193BB4}"/>
                </a:ext>
              </a:extLst>
            </p:cNvPr>
            <p:cNvSpPr/>
            <p:nvPr/>
          </p:nvSpPr>
          <p:spPr>
            <a:xfrm rot="5400000">
              <a:off x="992566" y="2722995"/>
              <a:ext cx="491476" cy="423410"/>
            </a:xfrm>
            <a:prstGeom prst="hexagon">
              <a:avLst/>
            </a:prstGeom>
            <a:solidFill>
              <a:srgbClr val="CD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84F6FE-0294-735E-675C-9FBAD67227A2}"/>
                </a:ext>
              </a:extLst>
            </p:cNvPr>
            <p:cNvSpPr txBox="1"/>
            <p:nvPr/>
          </p:nvSpPr>
          <p:spPr>
            <a:xfrm>
              <a:off x="1021600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>
                  <a:sym typeface="+mn-lt"/>
                </a:rPr>
                <a:t>01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557154-A10C-FE8A-B64C-5A942E523C62}"/>
              </a:ext>
            </a:extLst>
          </p:cNvPr>
          <p:cNvGrpSpPr/>
          <p:nvPr/>
        </p:nvGrpSpPr>
        <p:grpSpPr>
          <a:xfrm>
            <a:off x="2726999" y="3103436"/>
            <a:ext cx="583861" cy="655301"/>
            <a:chOff x="1963463" y="2688962"/>
            <a:chExt cx="437896" cy="491476"/>
          </a:xfrm>
          <a:effectLst/>
        </p:grpSpPr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4BAECED1-073E-D01C-24BA-451C4E4F296F}"/>
                </a:ext>
              </a:extLst>
            </p:cNvPr>
            <p:cNvSpPr/>
            <p:nvPr/>
          </p:nvSpPr>
          <p:spPr>
            <a:xfrm rot="5400000">
              <a:off x="1929430" y="2722995"/>
              <a:ext cx="491476" cy="423410"/>
            </a:xfrm>
            <a:prstGeom prst="hexag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36" name="文本框 33">
              <a:extLst>
                <a:ext uri="{FF2B5EF4-FFF2-40B4-BE49-F238E27FC236}">
                  <a16:creationId xmlns:a16="http://schemas.microsoft.com/office/drawing/2014/main" id="{FAD1B548-8755-F110-A35B-2C6C7110311A}"/>
                </a:ext>
              </a:extLst>
            </p:cNvPr>
            <p:cNvSpPr txBox="1"/>
            <p:nvPr/>
          </p:nvSpPr>
          <p:spPr>
            <a:xfrm>
              <a:off x="1972949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>
                  <a:sym typeface="+mn-lt"/>
                </a:rPr>
                <a:t>02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8F4FE6B-A84F-9AA5-84B1-E7B22077B365}"/>
              </a:ext>
            </a:extLst>
          </p:cNvPr>
          <p:cNvGrpSpPr/>
          <p:nvPr/>
        </p:nvGrpSpPr>
        <p:grpSpPr>
          <a:xfrm>
            <a:off x="3976151" y="3103436"/>
            <a:ext cx="571213" cy="655301"/>
            <a:chOff x="2900327" y="2688962"/>
            <a:chExt cx="428410" cy="491476"/>
          </a:xfrm>
          <a:effectLst/>
        </p:grpSpPr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B734ACEE-87B6-AFF5-38AA-3B02874E6474}"/>
                </a:ext>
              </a:extLst>
            </p:cNvPr>
            <p:cNvSpPr/>
            <p:nvPr/>
          </p:nvSpPr>
          <p:spPr>
            <a:xfrm rot="5400000">
              <a:off x="2866294" y="2722995"/>
              <a:ext cx="491476" cy="423410"/>
            </a:xfrm>
            <a:prstGeom prst="hexag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39" name="文本框 33">
              <a:extLst>
                <a:ext uri="{FF2B5EF4-FFF2-40B4-BE49-F238E27FC236}">
                  <a16:creationId xmlns:a16="http://schemas.microsoft.com/office/drawing/2014/main" id="{8063B58E-D99D-9EC1-0C3C-6EA6705C59C8}"/>
                </a:ext>
              </a:extLst>
            </p:cNvPr>
            <p:cNvSpPr txBox="1"/>
            <p:nvPr/>
          </p:nvSpPr>
          <p:spPr>
            <a:xfrm>
              <a:off x="2900327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>
                  <a:sym typeface="+mn-lt"/>
                </a:rPr>
                <a:t>03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85CCA6A-B26E-C14E-65C6-6A503EDE372E}"/>
              </a:ext>
            </a:extLst>
          </p:cNvPr>
          <p:cNvGrpSpPr/>
          <p:nvPr/>
        </p:nvGrpSpPr>
        <p:grpSpPr>
          <a:xfrm>
            <a:off x="5221970" y="3103436"/>
            <a:ext cx="571213" cy="655301"/>
            <a:chOff x="3834691" y="2688962"/>
            <a:chExt cx="428410" cy="491476"/>
          </a:xfrm>
          <a:effectLst/>
        </p:grpSpPr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FBD804FE-6DF6-BCE7-9BE4-6705A4C89C36}"/>
                </a:ext>
              </a:extLst>
            </p:cNvPr>
            <p:cNvSpPr/>
            <p:nvPr/>
          </p:nvSpPr>
          <p:spPr>
            <a:xfrm rot="5400000">
              <a:off x="3803158" y="2722995"/>
              <a:ext cx="491476" cy="423410"/>
            </a:xfrm>
            <a:prstGeom prst="hexagon">
              <a:avLst/>
            </a:prstGeom>
            <a:solidFill>
              <a:schemeClr val="tx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33">
              <a:extLst>
                <a:ext uri="{FF2B5EF4-FFF2-40B4-BE49-F238E27FC236}">
                  <a16:creationId xmlns:a16="http://schemas.microsoft.com/office/drawing/2014/main" id="{173719AA-CBA8-578B-A85B-7799728E62B6}"/>
                </a:ext>
              </a:extLst>
            </p:cNvPr>
            <p:cNvSpPr txBox="1"/>
            <p:nvPr/>
          </p:nvSpPr>
          <p:spPr>
            <a:xfrm>
              <a:off x="3834691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>
                  <a:sym typeface="+mn-lt"/>
                </a:rPr>
                <a:t>04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390C4E2-87B9-8B99-F4AB-850B633C401B}"/>
              </a:ext>
            </a:extLst>
          </p:cNvPr>
          <p:cNvGrpSpPr/>
          <p:nvPr/>
        </p:nvGrpSpPr>
        <p:grpSpPr>
          <a:xfrm>
            <a:off x="6474455" y="3103436"/>
            <a:ext cx="571213" cy="655301"/>
            <a:chOff x="4774055" y="2688962"/>
            <a:chExt cx="428410" cy="491476"/>
          </a:xfrm>
          <a:effectLst/>
        </p:grpSpPr>
        <p:sp>
          <p:nvSpPr>
            <p:cNvPr id="44" name="六边形 43">
              <a:extLst>
                <a:ext uri="{FF2B5EF4-FFF2-40B4-BE49-F238E27FC236}">
                  <a16:creationId xmlns:a16="http://schemas.microsoft.com/office/drawing/2014/main" id="{40CC138F-97A2-769A-0AAF-3CE6F473AC72}"/>
                </a:ext>
              </a:extLst>
            </p:cNvPr>
            <p:cNvSpPr/>
            <p:nvPr/>
          </p:nvSpPr>
          <p:spPr>
            <a:xfrm rot="5400000">
              <a:off x="4740022" y="2722995"/>
              <a:ext cx="491476" cy="423410"/>
            </a:xfrm>
            <a:prstGeom prst="hexagon">
              <a:avLst/>
            </a:prstGeom>
            <a:solidFill>
              <a:srgbClr val="CDE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45" name="文本框 33">
              <a:extLst>
                <a:ext uri="{FF2B5EF4-FFF2-40B4-BE49-F238E27FC236}">
                  <a16:creationId xmlns:a16="http://schemas.microsoft.com/office/drawing/2014/main" id="{945A3E48-82AE-43FD-12BE-25125FF01DE0}"/>
                </a:ext>
              </a:extLst>
            </p:cNvPr>
            <p:cNvSpPr txBox="1"/>
            <p:nvPr/>
          </p:nvSpPr>
          <p:spPr>
            <a:xfrm>
              <a:off x="4774055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05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8BCDDCF-9AD7-5380-7505-3441CF660873}"/>
              </a:ext>
            </a:extLst>
          </p:cNvPr>
          <p:cNvGrpSpPr/>
          <p:nvPr/>
        </p:nvGrpSpPr>
        <p:grpSpPr>
          <a:xfrm>
            <a:off x="7723608" y="3103436"/>
            <a:ext cx="571213" cy="655301"/>
            <a:chOff x="5710920" y="2688962"/>
            <a:chExt cx="428410" cy="491476"/>
          </a:xfrm>
          <a:effectLst/>
        </p:grpSpPr>
        <p:sp>
          <p:nvSpPr>
            <p:cNvPr id="47" name="六边形 46">
              <a:extLst>
                <a:ext uri="{FF2B5EF4-FFF2-40B4-BE49-F238E27FC236}">
                  <a16:creationId xmlns:a16="http://schemas.microsoft.com/office/drawing/2014/main" id="{55331441-8D26-9313-DBB7-9EF65239C3CB}"/>
                </a:ext>
              </a:extLst>
            </p:cNvPr>
            <p:cNvSpPr/>
            <p:nvPr/>
          </p:nvSpPr>
          <p:spPr>
            <a:xfrm rot="5400000">
              <a:off x="5676887" y="2722995"/>
              <a:ext cx="491476" cy="423410"/>
            </a:xfrm>
            <a:prstGeom prst="hexag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48" name="文本框 33">
              <a:extLst>
                <a:ext uri="{FF2B5EF4-FFF2-40B4-BE49-F238E27FC236}">
                  <a16:creationId xmlns:a16="http://schemas.microsoft.com/office/drawing/2014/main" id="{C173EDE5-7A5F-C59D-C2FD-F659A9D59C87}"/>
                </a:ext>
              </a:extLst>
            </p:cNvPr>
            <p:cNvSpPr txBox="1"/>
            <p:nvPr/>
          </p:nvSpPr>
          <p:spPr>
            <a:xfrm>
              <a:off x="5710920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133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06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B0CECD1-BCA9-EEA6-41E7-1CCC399D6BA5}"/>
              </a:ext>
            </a:extLst>
          </p:cNvPr>
          <p:cNvGrpSpPr/>
          <p:nvPr/>
        </p:nvGrpSpPr>
        <p:grpSpPr>
          <a:xfrm>
            <a:off x="8969426" y="3103443"/>
            <a:ext cx="571213" cy="655302"/>
            <a:chOff x="6645283" y="2688963"/>
            <a:chExt cx="428410" cy="491476"/>
          </a:xfrm>
          <a:effectLst/>
        </p:grpSpPr>
        <p:sp>
          <p:nvSpPr>
            <p:cNvPr id="50" name="六边形 49">
              <a:extLst>
                <a:ext uri="{FF2B5EF4-FFF2-40B4-BE49-F238E27FC236}">
                  <a16:creationId xmlns:a16="http://schemas.microsoft.com/office/drawing/2014/main" id="{40E29CED-D944-7C56-F674-BCED626333DA}"/>
                </a:ext>
              </a:extLst>
            </p:cNvPr>
            <p:cNvSpPr/>
            <p:nvPr/>
          </p:nvSpPr>
          <p:spPr>
            <a:xfrm rot="5400000">
              <a:off x="6613750" y="2722996"/>
              <a:ext cx="491476" cy="423409"/>
            </a:xfrm>
            <a:prstGeom prst="hexagon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51" name="文本框 33">
              <a:extLst>
                <a:ext uri="{FF2B5EF4-FFF2-40B4-BE49-F238E27FC236}">
                  <a16:creationId xmlns:a16="http://schemas.microsoft.com/office/drawing/2014/main" id="{239A4696-0EDA-E24E-1548-445D0A519EAD}"/>
                </a:ext>
              </a:extLst>
            </p:cNvPr>
            <p:cNvSpPr txBox="1"/>
            <p:nvPr/>
          </p:nvSpPr>
          <p:spPr>
            <a:xfrm>
              <a:off x="6645283" y="2769733"/>
              <a:ext cx="42841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3" dirty="0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</a:p>
          </p:txBody>
        </p:sp>
      </p:grpSp>
      <p:sp>
        <p:nvSpPr>
          <p:cNvPr id="52" name="文本框 33">
            <a:extLst>
              <a:ext uri="{FF2B5EF4-FFF2-40B4-BE49-F238E27FC236}">
                <a16:creationId xmlns:a16="http://schemas.microsoft.com/office/drawing/2014/main" id="{4122D879-2715-DA30-61C8-2CDCA776983A}"/>
              </a:ext>
            </a:extLst>
          </p:cNvPr>
          <p:cNvSpPr txBox="1"/>
          <p:nvPr/>
        </p:nvSpPr>
        <p:spPr>
          <a:xfrm>
            <a:off x="2133915" y="1860175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3" name="文本框 33">
            <a:extLst>
              <a:ext uri="{FF2B5EF4-FFF2-40B4-BE49-F238E27FC236}">
                <a16:creationId xmlns:a16="http://schemas.microsoft.com/office/drawing/2014/main" id="{1F7E7938-4227-5A00-20BF-09BFB77F8955}"/>
              </a:ext>
            </a:extLst>
          </p:cNvPr>
          <p:cNvSpPr txBox="1"/>
          <p:nvPr/>
        </p:nvSpPr>
        <p:spPr>
          <a:xfrm>
            <a:off x="4617357" y="1828563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54" name="文本框 33">
            <a:extLst>
              <a:ext uri="{FF2B5EF4-FFF2-40B4-BE49-F238E27FC236}">
                <a16:creationId xmlns:a16="http://schemas.microsoft.com/office/drawing/2014/main" id="{0B0CA991-2419-05E7-46E4-421A8A244538}"/>
              </a:ext>
            </a:extLst>
          </p:cNvPr>
          <p:cNvSpPr txBox="1"/>
          <p:nvPr/>
        </p:nvSpPr>
        <p:spPr>
          <a:xfrm>
            <a:off x="7158223" y="1828563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55" name="文本框 33">
            <a:extLst>
              <a:ext uri="{FF2B5EF4-FFF2-40B4-BE49-F238E27FC236}">
                <a16:creationId xmlns:a16="http://schemas.microsoft.com/office/drawing/2014/main" id="{0F8E1B6E-E266-AAA4-0DE9-8F617B57D2CC}"/>
              </a:ext>
            </a:extLst>
          </p:cNvPr>
          <p:cNvSpPr txBox="1"/>
          <p:nvPr/>
        </p:nvSpPr>
        <p:spPr>
          <a:xfrm>
            <a:off x="9623237" y="1828563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56" name="文本框 33">
            <a:extLst>
              <a:ext uri="{FF2B5EF4-FFF2-40B4-BE49-F238E27FC236}">
                <a16:creationId xmlns:a16="http://schemas.microsoft.com/office/drawing/2014/main" id="{026DCE64-E795-E43B-A98B-6DF3CDD5CEE8}"/>
              </a:ext>
            </a:extLst>
          </p:cNvPr>
          <p:cNvSpPr txBox="1"/>
          <p:nvPr/>
        </p:nvSpPr>
        <p:spPr>
          <a:xfrm>
            <a:off x="3378365" y="4381271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57" name="文本框 33">
            <a:extLst>
              <a:ext uri="{FF2B5EF4-FFF2-40B4-BE49-F238E27FC236}">
                <a16:creationId xmlns:a16="http://schemas.microsoft.com/office/drawing/2014/main" id="{C39D7D5E-7235-9994-5D32-6C2768EABCAD}"/>
              </a:ext>
            </a:extLst>
          </p:cNvPr>
          <p:cNvSpPr txBox="1"/>
          <p:nvPr/>
        </p:nvSpPr>
        <p:spPr>
          <a:xfrm>
            <a:off x="5919231" y="4381271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58" name="文本框 33">
            <a:extLst>
              <a:ext uri="{FF2B5EF4-FFF2-40B4-BE49-F238E27FC236}">
                <a16:creationId xmlns:a16="http://schemas.microsoft.com/office/drawing/2014/main" id="{38528FB8-1A7C-E460-A102-5950F6AF4157}"/>
              </a:ext>
            </a:extLst>
          </p:cNvPr>
          <p:cNvSpPr txBox="1"/>
          <p:nvPr/>
        </p:nvSpPr>
        <p:spPr>
          <a:xfrm>
            <a:off x="8384245" y="4381271"/>
            <a:ext cx="1215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3120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38A4A059-812C-7932-59D3-12C8F73F3484}"/>
              </a:ext>
            </a:extLst>
          </p:cNvPr>
          <p:cNvSpPr/>
          <p:nvPr/>
        </p:nvSpPr>
        <p:spPr>
          <a:xfrm>
            <a:off x="3486586" y="973454"/>
            <a:ext cx="5327214" cy="5327214"/>
          </a:xfrm>
          <a:prstGeom prst="ellipse">
            <a:avLst/>
          </a:prstGeom>
          <a:noFill/>
          <a:ln w="12700" cap="flat" cmpd="sng" algn="ctr">
            <a:solidFill>
              <a:srgbClr val="CDE3DF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9FB9358-7868-D19B-BB31-16D0F8392278}"/>
              </a:ext>
            </a:extLst>
          </p:cNvPr>
          <p:cNvSpPr/>
          <p:nvPr/>
        </p:nvSpPr>
        <p:spPr>
          <a:xfrm>
            <a:off x="3854886" y="1341754"/>
            <a:ext cx="4590614" cy="4590614"/>
          </a:xfrm>
          <a:prstGeom prst="ellipse">
            <a:avLst/>
          </a:prstGeom>
          <a:noFill/>
          <a:ln w="76200">
            <a:solidFill>
              <a:srgbClr val="CDE3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实习情况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1498602" y="18788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图形 2">
            <a:extLst>
              <a:ext uri="{FF2B5EF4-FFF2-40B4-BE49-F238E27FC236}">
                <a16:creationId xmlns:a16="http://schemas.microsoft.com/office/drawing/2014/main" id="{C6027C85-2082-F706-0F60-9F6D97E944DF}"/>
              </a:ext>
            </a:extLst>
          </p:cNvPr>
          <p:cNvSpPr/>
          <p:nvPr/>
        </p:nvSpPr>
        <p:spPr>
          <a:xfrm>
            <a:off x="4403943" y="1662211"/>
            <a:ext cx="3280655" cy="444842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 flip="none" rotWithShape="1">
            <a:gsLst>
              <a:gs pos="0">
                <a:srgbClr val="CDE3DF">
                  <a:alpha val="0"/>
                </a:srgbClr>
              </a:gs>
              <a:gs pos="79000">
                <a:srgbClr val="05755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8FC7A78-2E1B-3A08-CEB3-413C4670FABF}"/>
              </a:ext>
            </a:extLst>
          </p:cNvPr>
          <p:cNvGrpSpPr/>
          <p:nvPr/>
        </p:nvGrpSpPr>
        <p:grpSpPr>
          <a:xfrm>
            <a:off x="8494261" y="1662211"/>
            <a:ext cx="2750003" cy="798380"/>
            <a:chOff x="-142065" y="1924676"/>
            <a:chExt cx="2750003" cy="79838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1A1336C-8761-3B83-F12F-316CF3DB677F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919DC1E-BE5E-2202-EEB7-5D510DFA2EFA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E8BEDC2-3511-84C1-A82C-8E84A99160E1}"/>
              </a:ext>
            </a:extLst>
          </p:cNvPr>
          <p:cNvSpPr/>
          <p:nvPr/>
        </p:nvSpPr>
        <p:spPr>
          <a:xfrm rot="2700000">
            <a:off x="7761550" y="1708189"/>
            <a:ext cx="606997" cy="606997"/>
          </a:xfrm>
          <a:prstGeom prst="round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6E18F29-48B9-9508-DF11-A9EB7CAAB067}"/>
              </a:ext>
            </a:extLst>
          </p:cNvPr>
          <p:cNvSpPr/>
          <p:nvPr/>
        </p:nvSpPr>
        <p:spPr>
          <a:xfrm rot="2700000">
            <a:off x="3951123" y="1708189"/>
            <a:ext cx="606997" cy="606997"/>
          </a:xfrm>
          <a:prstGeom prst="round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FEBFB5F-1BE1-EBA9-29F0-0B80C0293728}"/>
              </a:ext>
            </a:extLst>
          </p:cNvPr>
          <p:cNvSpPr/>
          <p:nvPr/>
        </p:nvSpPr>
        <p:spPr>
          <a:xfrm rot="2700000">
            <a:off x="8190763" y="4140283"/>
            <a:ext cx="606997" cy="606997"/>
          </a:xfrm>
          <a:prstGeom prst="roundRect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117AB79-8037-D26A-D5E3-4212D80E99A9}"/>
              </a:ext>
            </a:extLst>
          </p:cNvPr>
          <p:cNvSpPr/>
          <p:nvPr/>
        </p:nvSpPr>
        <p:spPr>
          <a:xfrm rot="2700000">
            <a:off x="3521910" y="4140282"/>
            <a:ext cx="606997" cy="606997"/>
          </a:xfrm>
          <a:prstGeom prst="roundRect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2FA155-8A5D-807A-57BC-E425B318939D}"/>
              </a:ext>
            </a:extLst>
          </p:cNvPr>
          <p:cNvGrpSpPr/>
          <p:nvPr/>
        </p:nvGrpSpPr>
        <p:grpSpPr>
          <a:xfrm>
            <a:off x="1056122" y="1662211"/>
            <a:ext cx="2735444" cy="798380"/>
            <a:chOff x="795000" y="1924676"/>
            <a:chExt cx="2735444" cy="79838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B47E03D-559F-489B-7DBF-EADA43F43A8E}"/>
                </a:ext>
              </a:extLst>
            </p:cNvPr>
            <p:cNvSpPr txBox="1"/>
            <p:nvPr/>
          </p:nvSpPr>
          <p:spPr>
            <a:xfrm>
              <a:off x="795000" y="2190603"/>
              <a:ext cx="2735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5A77DB5-D1CB-2BFD-32F8-82ACABDD8164}"/>
                </a:ext>
              </a:extLst>
            </p:cNvPr>
            <p:cNvSpPr txBox="1"/>
            <p:nvPr/>
          </p:nvSpPr>
          <p:spPr>
            <a:xfrm>
              <a:off x="129487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BA2A9AA-2C07-A354-18B2-709CC590AEBB}"/>
              </a:ext>
            </a:extLst>
          </p:cNvPr>
          <p:cNvSpPr txBox="1"/>
          <p:nvPr/>
        </p:nvSpPr>
        <p:spPr>
          <a:xfrm>
            <a:off x="4023492" y="1800710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8667FAA-0A4B-3FE2-E7E5-D90637060D9F}"/>
              </a:ext>
            </a:extLst>
          </p:cNvPr>
          <p:cNvSpPr txBox="1"/>
          <p:nvPr/>
        </p:nvSpPr>
        <p:spPr>
          <a:xfrm>
            <a:off x="7848907" y="1800710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5BC3C6A-B4BF-CFCF-3EC8-E84C77141B4B}"/>
              </a:ext>
            </a:extLst>
          </p:cNvPr>
          <p:cNvSpPr txBox="1"/>
          <p:nvPr/>
        </p:nvSpPr>
        <p:spPr>
          <a:xfrm>
            <a:off x="3599354" y="4255289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05755F"/>
                </a:solidFill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DD154C-94AD-634B-88DB-60A9C7C0ECE1}"/>
              </a:ext>
            </a:extLst>
          </p:cNvPr>
          <p:cNvSpPr txBox="1"/>
          <p:nvPr/>
        </p:nvSpPr>
        <p:spPr>
          <a:xfrm>
            <a:off x="8260864" y="4255289"/>
            <a:ext cx="4667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6D02C37-532B-C96B-863F-20076033ABC3}"/>
              </a:ext>
            </a:extLst>
          </p:cNvPr>
          <p:cNvGrpSpPr/>
          <p:nvPr/>
        </p:nvGrpSpPr>
        <p:grpSpPr>
          <a:xfrm>
            <a:off x="8877120" y="4026659"/>
            <a:ext cx="2750003" cy="798380"/>
            <a:chOff x="-142065" y="1924676"/>
            <a:chExt cx="2750003" cy="79838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DCDC063-9FD7-588C-ED9B-7FE34B49D30B}"/>
                </a:ext>
              </a:extLst>
            </p:cNvPr>
            <p:cNvSpPr txBox="1"/>
            <p:nvPr/>
          </p:nvSpPr>
          <p:spPr>
            <a:xfrm>
              <a:off x="-129994" y="2190603"/>
              <a:ext cx="27379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2EF85DC-543C-0A6E-DB3C-C0E29ADA076D}"/>
                </a:ext>
              </a:extLst>
            </p:cNvPr>
            <p:cNvSpPr txBox="1"/>
            <p:nvPr/>
          </p:nvSpPr>
          <p:spPr>
            <a:xfrm>
              <a:off x="-142065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5AA90B2-4238-2E1D-91E0-E1C7A1B58506}"/>
              </a:ext>
            </a:extLst>
          </p:cNvPr>
          <p:cNvGrpSpPr/>
          <p:nvPr/>
        </p:nvGrpSpPr>
        <p:grpSpPr>
          <a:xfrm>
            <a:off x="694758" y="4026659"/>
            <a:ext cx="2735444" cy="798380"/>
            <a:chOff x="795000" y="1924676"/>
            <a:chExt cx="2735444" cy="7983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076E5D0-6E47-997E-A2A7-E1DEFC9CDE75}"/>
                </a:ext>
              </a:extLst>
            </p:cNvPr>
            <p:cNvSpPr txBox="1"/>
            <p:nvPr/>
          </p:nvSpPr>
          <p:spPr>
            <a:xfrm>
              <a:off x="795000" y="2190603"/>
              <a:ext cx="2735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E8027FF-66C1-8A33-E250-324A100CBE2F}"/>
                </a:ext>
              </a:extLst>
            </p:cNvPr>
            <p:cNvSpPr txBox="1"/>
            <p:nvPr/>
          </p:nvSpPr>
          <p:spPr>
            <a:xfrm>
              <a:off x="1294877" y="19246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382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4DCDDCB-451A-7DDC-3BC2-752505FBB199}"/>
              </a:ext>
            </a:extLst>
          </p:cNvPr>
          <p:cNvSpPr/>
          <p:nvPr/>
        </p:nvSpPr>
        <p:spPr>
          <a:xfrm>
            <a:off x="8931832" y="6334278"/>
            <a:ext cx="3260168" cy="523722"/>
          </a:xfrm>
          <a:custGeom>
            <a:avLst/>
            <a:gdLst>
              <a:gd name="connsiteX0" fmla="*/ 3260168 w 3260168"/>
              <a:gd name="connsiteY0" fmla="*/ 522079 h 523722"/>
              <a:gd name="connsiteX1" fmla="*/ 3260168 w 3260168"/>
              <a:gd name="connsiteY1" fmla="*/ 523722 h 523722"/>
              <a:gd name="connsiteX2" fmla="*/ 3259019 w 3260168"/>
              <a:gd name="connsiteY2" fmla="*/ 523722 h 523722"/>
              <a:gd name="connsiteX3" fmla="*/ 3260168 w 3260168"/>
              <a:gd name="connsiteY3" fmla="*/ 247964 h 523722"/>
              <a:gd name="connsiteX4" fmla="*/ 3260168 w 3260168"/>
              <a:gd name="connsiteY4" fmla="*/ 377490 h 523722"/>
              <a:gd name="connsiteX5" fmla="*/ 3157898 w 3260168"/>
              <a:gd name="connsiteY5" fmla="*/ 523722 h 523722"/>
              <a:gd name="connsiteX6" fmla="*/ 3067312 w 3260168"/>
              <a:gd name="connsiteY6" fmla="*/ 523722 h 523722"/>
              <a:gd name="connsiteX7" fmla="*/ 2862753 w 3260168"/>
              <a:gd name="connsiteY7" fmla="*/ 192 h 523722"/>
              <a:gd name="connsiteX8" fmla="*/ 2871999 w 3260168"/>
              <a:gd name="connsiteY8" fmla="*/ 2236 h 523722"/>
              <a:gd name="connsiteX9" fmla="*/ 2912554 w 3260168"/>
              <a:gd name="connsiteY9" fmla="*/ 30598 h 523722"/>
              <a:gd name="connsiteX10" fmla="*/ 2915602 w 3260168"/>
              <a:gd name="connsiteY10" fmla="*/ 47827 h 523722"/>
              <a:gd name="connsiteX11" fmla="*/ 2582777 w 3260168"/>
              <a:gd name="connsiteY11" fmla="*/ 523722 h 523722"/>
              <a:gd name="connsiteX12" fmla="*/ 2492191 w 3260168"/>
              <a:gd name="connsiteY12" fmla="*/ 523722 h 523722"/>
              <a:gd name="connsiteX13" fmla="*/ 2854769 w 3260168"/>
              <a:gd name="connsiteY13" fmla="*/ 5284 h 523722"/>
              <a:gd name="connsiteX14" fmla="*/ 2862753 w 3260168"/>
              <a:gd name="connsiteY14" fmla="*/ 192 h 523722"/>
              <a:gd name="connsiteX15" fmla="*/ 2095925 w 3260168"/>
              <a:gd name="connsiteY15" fmla="*/ 192 h 523722"/>
              <a:gd name="connsiteX16" fmla="*/ 2105171 w 3260168"/>
              <a:gd name="connsiteY16" fmla="*/ 2235 h 523722"/>
              <a:gd name="connsiteX17" fmla="*/ 2145726 w 3260168"/>
              <a:gd name="connsiteY17" fmla="*/ 30598 h 523722"/>
              <a:gd name="connsiteX18" fmla="*/ 2148774 w 3260168"/>
              <a:gd name="connsiteY18" fmla="*/ 47827 h 523722"/>
              <a:gd name="connsiteX19" fmla="*/ 1815949 w 3260168"/>
              <a:gd name="connsiteY19" fmla="*/ 523722 h 523722"/>
              <a:gd name="connsiteX20" fmla="*/ 1725362 w 3260168"/>
              <a:gd name="connsiteY20" fmla="*/ 523722 h 523722"/>
              <a:gd name="connsiteX21" fmla="*/ 2087940 w 3260168"/>
              <a:gd name="connsiteY21" fmla="*/ 5284 h 523722"/>
              <a:gd name="connsiteX22" fmla="*/ 2095925 w 3260168"/>
              <a:gd name="connsiteY22" fmla="*/ 192 h 523722"/>
              <a:gd name="connsiteX23" fmla="*/ 1712511 w 3260168"/>
              <a:gd name="connsiteY23" fmla="*/ 192 h 523722"/>
              <a:gd name="connsiteX24" fmla="*/ 1721757 w 3260168"/>
              <a:gd name="connsiteY24" fmla="*/ 2236 h 523722"/>
              <a:gd name="connsiteX25" fmla="*/ 1762312 w 3260168"/>
              <a:gd name="connsiteY25" fmla="*/ 30598 h 523722"/>
              <a:gd name="connsiteX26" fmla="*/ 1765360 w 3260168"/>
              <a:gd name="connsiteY26" fmla="*/ 47827 h 523722"/>
              <a:gd name="connsiteX27" fmla="*/ 1432535 w 3260168"/>
              <a:gd name="connsiteY27" fmla="*/ 523722 h 523722"/>
              <a:gd name="connsiteX28" fmla="*/ 1341949 w 3260168"/>
              <a:gd name="connsiteY28" fmla="*/ 523722 h 523722"/>
              <a:gd name="connsiteX29" fmla="*/ 1704527 w 3260168"/>
              <a:gd name="connsiteY29" fmla="*/ 5284 h 523722"/>
              <a:gd name="connsiteX30" fmla="*/ 1712511 w 3260168"/>
              <a:gd name="connsiteY30" fmla="*/ 192 h 523722"/>
              <a:gd name="connsiteX31" fmla="*/ 370562 w 3260168"/>
              <a:gd name="connsiteY31" fmla="*/ 192 h 523722"/>
              <a:gd name="connsiteX32" fmla="*/ 379808 w 3260168"/>
              <a:gd name="connsiteY32" fmla="*/ 2236 h 523722"/>
              <a:gd name="connsiteX33" fmla="*/ 420363 w 3260168"/>
              <a:gd name="connsiteY33" fmla="*/ 30598 h 523722"/>
              <a:gd name="connsiteX34" fmla="*/ 423411 w 3260168"/>
              <a:gd name="connsiteY34" fmla="*/ 47827 h 523722"/>
              <a:gd name="connsiteX35" fmla="*/ 90586 w 3260168"/>
              <a:gd name="connsiteY35" fmla="*/ 523722 h 523722"/>
              <a:gd name="connsiteX36" fmla="*/ 0 w 3260168"/>
              <a:gd name="connsiteY36" fmla="*/ 523722 h 523722"/>
              <a:gd name="connsiteX37" fmla="*/ 362578 w 3260168"/>
              <a:gd name="connsiteY37" fmla="*/ 5284 h 523722"/>
              <a:gd name="connsiteX38" fmla="*/ 370562 w 3260168"/>
              <a:gd name="connsiteY38" fmla="*/ 192 h 523722"/>
              <a:gd name="connsiteX39" fmla="*/ 3246167 w 3260168"/>
              <a:gd name="connsiteY39" fmla="*/ 191 h 523722"/>
              <a:gd name="connsiteX40" fmla="*/ 3255413 w 3260168"/>
              <a:gd name="connsiteY40" fmla="*/ 2235 h 523722"/>
              <a:gd name="connsiteX41" fmla="*/ 3260168 w 3260168"/>
              <a:gd name="connsiteY41" fmla="*/ 5561 h 523722"/>
              <a:gd name="connsiteX42" fmla="*/ 3260168 w 3260168"/>
              <a:gd name="connsiteY42" fmla="*/ 103374 h 523722"/>
              <a:gd name="connsiteX43" fmla="*/ 2966191 w 3260168"/>
              <a:gd name="connsiteY43" fmla="*/ 523722 h 523722"/>
              <a:gd name="connsiteX44" fmla="*/ 2875605 w 3260168"/>
              <a:gd name="connsiteY44" fmla="*/ 523722 h 523722"/>
              <a:gd name="connsiteX45" fmla="*/ 3238183 w 3260168"/>
              <a:gd name="connsiteY45" fmla="*/ 5284 h 523722"/>
              <a:gd name="connsiteX46" fmla="*/ 3246167 w 3260168"/>
              <a:gd name="connsiteY46" fmla="*/ 191 h 523722"/>
              <a:gd name="connsiteX47" fmla="*/ 3054460 w 3260168"/>
              <a:gd name="connsiteY47" fmla="*/ 191 h 523722"/>
              <a:gd name="connsiteX48" fmla="*/ 3063706 w 3260168"/>
              <a:gd name="connsiteY48" fmla="*/ 2236 h 523722"/>
              <a:gd name="connsiteX49" fmla="*/ 3104261 w 3260168"/>
              <a:gd name="connsiteY49" fmla="*/ 30599 h 523722"/>
              <a:gd name="connsiteX50" fmla="*/ 3107308 w 3260168"/>
              <a:gd name="connsiteY50" fmla="*/ 47827 h 523722"/>
              <a:gd name="connsiteX51" fmla="*/ 2774483 w 3260168"/>
              <a:gd name="connsiteY51" fmla="*/ 523722 h 523722"/>
              <a:gd name="connsiteX52" fmla="*/ 2683898 w 3260168"/>
              <a:gd name="connsiteY52" fmla="*/ 523722 h 523722"/>
              <a:gd name="connsiteX53" fmla="*/ 3046476 w 3260168"/>
              <a:gd name="connsiteY53" fmla="*/ 5284 h 523722"/>
              <a:gd name="connsiteX54" fmla="*/ 3054460 w 3260168"/>
              <a:gd name="connsiteY54" fmla="*/ 191 h 523722"/>
              <a:gd name="connsiteX55" fmla="*/ 2671047 w 3260168"/>
              <a:gd name="connsiteY55" fmla="*/ 191 h 523722"/>
              <a:gd name="connsiteX56" fmla="*/ 2680292 w 3260168"/>
              <a:gd name="connsiteY56" fmla="*/ 2236 h 523722"/>
              <a:gd name="connsiteX57" fmla="*/ 2720847 w 3260168"/>
              <a:gd name="connsiteY57" fmla="*/ 30599 h 523722"/>
              <a:gd name="connsiteX58" fmla="*/ 2723895 w 3260168"/>
              <a:gd name="connsiteY58" fmla="*/ 47828 h 523722"/>
              <a:gd name="connsiteX59" fmla="*/ 2391071 w 3260168"/>
              <a:gd name="connsiteY59" fmla="*/ 523722 h 523722"/>
              <a:gd name="connsiteX60" fmla="*/ 2300484 w 3260168"/>
              <a:gd name="connsiteY60" fmla="*/ 523722 h 523722"/>
              <a:gd name="connsiteX61" fmla="*/ 2663062 w 3260168"/>
              <a:gd name="connsiteY61" fmla="*/ 5283 h 523722"/>
              <a:gd name="connsiteX62" fmla="*/ 2671047 w 3260168"/>
              <a:gd name="connsiteY62" fmla="*/ 191 h 523722"/>
              <a:gd name="connsiteX63" fmla="*/ 2287632 w 3260168"/>
              <a:gd name="connsiteY63" fmla="*/ 191 h 523722"/>
              <a:gd name="connsiteX64" fmla="*/ 2296878 w 3260168"/>
              <a:gd name="connsiteY64" fmla="*/ 2236 h 523722"/>
              <a:gd name="connsiteX65" fmla="*/ 2337433 w 3260168"/>
              <a:gd name="connsiteY65" fmla="*/ 30598 h 523722"/>
              <a:gd name="connsiteX66" fmla="*/ 2340481 w 3260168"/>
              <a:gd name="connsiteY66" fmla="*/ 47827 h 523722"/>
              <a:gd name="connsiteX67" fmla="*/ 2007656 w 3260168"/>
              <a:gd name="connsiteY67" fmla="*/ 523722 h 523722"/>
              <a:gd name="connsiteX68" fmla="*/ 1917070 w 3260168"/>
              <a:gd name="connsiteY68" fmla="*/ 523722 h 523722"/>
              <a:gd name="connsiteX69" fmla="*/ 2279648 w 3260168"/>
              <a:gd name="connsiteY69" fmla="*/ 5284 h 523722"/>
              <a:gd name="connsiteX70" fmla="*/ 2287632 w 3260168"/>
              <a:gd name="connsiteY70" fmla="*/ 191 h 523722"/>
              <a:gd name="connsiteX71" fmla="*/ 1904218 w 3260168"/>
              <a:gd name="connsiteY71" fmla="*/ 191 h 523722"/>
              <a:gd name="connsiteX72" fmla="*/ 1913464 w 3260168"/>
              <a:gd name="connsiteY72" fmla="*/ 2236 h 523722"/>
              <a:gd name="connsiteX73" fmla="*/ 1954019 w 3260168"/>
              <a:gd name="connsiteY73" fmla="*/ 30598 h 523722"/>
              <a:gd name="connsiteX74" fmla="*/ 1957067 w 3260168"/>
              <a:gd name="connsiteY74" fmla="*/ 47828 h 523722"/>
              <a:gd name="connsiteX75" fmla="*/ 1624243 w 3260168"/>
              <a:gd name="connsiteY75" fmla="*/ 523722 h 523722"/>
              <a:gd name="connsiteX76" fmla="*/ 1533656 w 3260168"/>
              <a:gd name="connsiteY76" fmla="*/ 523722 h 523722"/>
              <a:gd name="connsiteX77" fmla="*/ 1896234 w 3260168"/>
              <a:gd name="connsiteY77" fmla="*/ 5284 h 523722"/>
              <a:gd name="connsiteX78" fmla="*/ 1904218 w 3260168"/>
              <a:gd name="connsiteY78" fmla="*/ 191 h 523722"/>
              <a:gd name="connsiteX79" fmla="*/ 1520804 w 3260168"/>
              <a:gd name="connsiteY79" fmla="*/ 191 h 523722"/>
              <a:gd name="connsiteX80" fmla="*/ 1530050 w 3260168"/>
              <a:gd name="connsiteY80" fmla="*/ 2236 h 523722"/>
              <a:gd name="connsiteX81" fmla="*/ 1570605 w 3260168"/>
              <a:gd name="connsiteY81" fmla="*/ 30598 h 523722"/>
              <a:gd name="connsiteX82" fmla="*/ 1573653 w 3260168"/>
              <a:gd name="connsiteY82" fmla="*/ 47828 h 523722"/>
              <a:gd name="connsiteX83" fmla="*/ 1240829 w 3260168"/>
              <a:gd name="connsiteY83" fmla="*/ 523722 h 523722"/>
              <a:gd name="connsiteX84" fmla="*/ 1150243 w 3260168"/>
              <a:gd name="connsiteY84" fmla="*/ 523722 h 523722"/>
              <a:gd name="connsiteX85" fmla="*/ 1512821 w 3260168"/>
              <a:gd name="connsiteY85" fmla="*/ 5284 h 523722"/>
              <a:gd name="connsiteX86" fmla="*/ 1520804 w 3260168"/>
              <a:gd name="connsiteY86" fmla="*/ 191 h 523722"/>
              <a:gd name="connsiteX87" fmla="*/ 1137390 w 3260168"/>
              <a:gd name="connsiteY87" fmla="*/ 191 h 523722"/>
              <a:gd name="connsiteX88" fmla="*/ 1146636 w 3260168"/>
              <a:gd name="connsiteY88" fmla="*/ 2236 h 523722"/>
              <a:gd name="connsiteX89" fmla="*/ 1187191 w 3260168"/>
              <a:gd name="connsiteY89" fmla="*/ 30598 h 523722"/>
              <a:gd name="connsiteX90" fmla="*/ 1190239 w 3260168"/>
              <a:gd name="connsiteY90" fmla="*/ 47827 h 523722"/>
              <a:gd name="connsiteX91" fmla="*/ 857414 w 3260168"/>
              <a:gd name="connsiteY91" fmla="*/ 523722 h 523722"/>
              <a:gd name="connsiteX92" fmla="*/ 766828 w 3260168"/>
              <a:gd name="connsiteY92" fmla="*/ 523722 h 523722"/>
              <a:gd name="connsiteX93" fmla="*/ 1129406 w 3260168"/>
              <a:gd name="connsiteY93" fmla="*/ 5284 h 523722"/>
              <a:gd name="connsiteX94" fmla="*/ 1137390 w 3260168"/>
              <a:gd name="connsiteY94" fmla="*/ 191 h 523722"/>
              <a:gd name="connsiteX95" fmla="*/ 945683 w 3260168"/>
              <a:gd name="connsiteY95" fmla="*/ 191 h 523722"/>
              <a:gd name="connsiteX96" fmla="*/ 954929 w 3260168"/>
              <a:gd name="connsiteY96" fmla="*/ 2235 h 523722"/>
              <a:gd name="connsiteX97" fmla="*/ 995484 w 3260168"/>
              <a:gd name="connsiteY97" fmla="*/ 30598 h 523722"/>
              <a:gd name="connsiteX98" fmla="*/ 998532 w 3260168"/>
              <a:gd name="connsiteY98" fmla="*/ 47827 h 523722"/>
              <a:gd name="connsiteX99" fmla="*/ 665707 w 3260168"/>
              <a:gd name="connsiteY99" fmla="*/ 523722 h 523722"/>
              <a:gd name="connsiteX100" fmla="*/ 575121 w 3260168"/>
              <a:gd name="connsiteY100" fmla="*/ 523722 h 523722"/>
              <a:gd name="connsiteX101" fmla="*/ 937699 w 3260168"/>
              <a:gd name="connsiteY101" fmla="*/ 5284 h 523722"/>
              <a:gd name="connsiteX102" fmla="*/ 945683 w 3260168"/>
              <a:gd name="connsiteY102" fmla="*/ 191 h 523722"/>
              <a:gd name="connsiteX103" fmla="*/ 753975 w 3260168"/>
              <a:gd name="connsiteY103" fmla="*/ 191 h 523722"/>
              <a:gd name="connsiteX104" fmla="*/ 763222 w 3260168"/>
              <a:gd name="connsiteY104" fmla="*/ 2235 h 523722"/>
              <a:gd name="connsiteX105" fmla="*/ 803777 w 3260168"/>
              <a:gd name="connsiteY105" fmla="*/ 30598 h 523722"/>
              <a:gd name="connsiteX106" fmla="*/ 806825 w 3260168"/>
              <a:gd name="connsiteY106" fmla="*/ 47827 h 523722"/>
              <a:gd name="connsiteX107" fmla="*/ 474001 w 3260168"/>
              <a:gd name="connsiteY107" fmla="*/ 523722 h 523722"/>
              <a:gd name="connsiteX108" fmla="*/ 383414 w 3260168"/>
              <a:gd name="connsiteY108" fmla="*/ 523722 h 523722"/>
              <a:gd name="connsiteX109" fmla="*/ 745992 w 3260168"/>
              <a:gd name="connsiteY109" fmla="*/ 5284 h 523722"/>
              <a:gd name="connsiteX110" fmla="*/ 753975 w 3260168"/>
              <a:gd name="connsiteY110" fmla="*/ 191 h 523722"/>
              <a:gd name="connsiteX111" fmla="*/ 562269 w 3260168"/>
              <a:gd name="connsiteY111" fmla="*/ 191 h 523722"/>
              <a:gd name="connsiteX112" fmla="*/ 571515 w 3260168"/>
              <a:gd name="connsiteY112" fmla="*/ 2236 h 523722"/>
              <a:gd name="connsiteX113" fmla="*/ 612070 w 3260168"/>
              <a:gd name="connsiteY113" fmla="*/ 30599 h 523722"/>
              <a:gd name="connsiteX114" fmla="*/ 615117 w 3260168"/>
              <a:gd name="connsiteY114" fmla="*/ 47827 h 523722"/>
              <a:gd name="connsiteX115" fmla="*/ 282292 w 3260168"/>
              <a:gd name="connsiteY115" fmla="*/ 523722 h 523722"/>
              <a:gd name="connsiteX116" fmla="*/ 191707 w 3260168"/>
              <a:gd name="connsiteY116" fmla="*/ 523722 h 523722"/>
              <a:gd name="connsiteX117" fmla="*/ 554285 w 3260168"/>
              <a:gd name="connsiteY117" fmla="*/ 5284 h 523722"/>
              <a:gd name="connsiteX118" fmla="*/ 562269 w 3260168"/>
              <a:gd name="connsiteY118" fmla="*/ 191 h 523722"/>
              <a:gd name="connsiteX119" fmla="*/ 2479339 w 3260168"/>
              <a:gd name="connsiteY119" fmla="*/ 191 h 523722"/>
              <a:gd name="connsiteX120" fmla="*/ 2488585 w 3260168"/>
              <a:gd name="connsiteY120" fmla="*/ 2236 h 523722"/>
              <a:gd name="connsiteX121" fmla="*/ 2529141 w 3260168"/>
              <a:gd name="connsiteY121" fmla="*/ 30598 h 523722"/>
              <a:gd name="connsiteX122" fmla="*/ 2532189 w 3260168"/>
              <a:gd name="connsiteY122" fmla="*/ 47827 h 523722"/>
              <a:gd name="connsiteX123" fmla="*/ 2199364 w 3260168"/>
              <a:gd name="connsiteY123" fmla="*/ 523722 h 523722"/>
              <a:gd name="connsiteX124" fmla="*/ 2108777 w 3260168"/>
              <a:gd name="connsiteY124" fmla="*/ 523722 h 523722"/>
              <a:gd name="connsiteX125" fmla="*/ 2471355 w 3260168"/>
              <a:gd name="connsiteY125" fmla="*/ 5284 h 523722"/>
              <a:gd name="connsiteX126" fmla="*/ 2479339 w 3260168"/>
              <a:gd name="connsiteY126" fmla="*/ 191 h 523722"/>
              <a:gd name="connsiteX127" fmla="*/ 1329097 w 3260168"/>
              <a:gd name="connsiteY127" fmla="*/ 191 h 523722"/>
              <a:gd name="connsiteX128" fmla="*/ 1338343 w 3260168"/>
              <a:gd name="connsiteY128" fmla="*/ 2236 h 523722"/>
              <a:gd name="connsiteX129" fmla="*/ 1378898 w 3260168"/>
              <a:gd name="connsiteY129" fmla="*/ 30599 h 523722"/>
              <a:gd name="connsiteX130" fmla="*/ 1381946 w 3260168"/>
              <a:gd name="connsiteY130" fmla="*/ 47827 h 523722"/>
              <a:gd name="connsiteX131" fmla="*/ 1049121 w 3260168"/>
              <a:gd name="connsiteY131" fmla="*/ 523722 h 523722"/>
              <a:gd name="connsiteX132" fmla="*/ 958535 w 3260168"/>
              <a:gd name="connsiteY132" fmla="*/ 523722 h 523722"/>
              <a:gd name="connsiteX133" fmla="*/ 1321113 w 3260168"/>
              <a:gd name="connsiteY133" fmla="*/ 5283 h 523722"/>
              <a:gd name="connsiteX134" fmla="*/ 1329097 w 3260168"/>
              <a:gd name="connsiteY134" fmla="*/ 191 h 523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260168" h="523722">
                <a:moveTo>
                  <a:pt x="3260168" y="522079"/>
                </a:moveTo>
                <a:lnTo>
                  <a:pt x="3260168" y="523722"/>
                </a:lnTo>
                <a:lnTo>
                  <a:pt x="3259019" y="523722"/>
                </a:lnTo>
                <a:close/>
                <a:moveTo>
                  <a:pt x="3260168" y="247964"/>
                </a:moveTo>
                <a:lnTo>
                  <a:pt x="3260168" y="377490"/>
                </a:lnTo>
                <a:lnTo>
                  <a:pt x="3157898" y="523722"/>
                </a:lnTo>
                <a:lnTo>
                  <a:pt x="3067312" y="523722"/>
                </a:lnTo>
                <a:close/>
                <a:moveTo>
                  <a:pt x="2862753" y="192"/>
                </a:moveTo>
                <a:cubicBezTo>
                  <a:pt x="2865871" y="-360"/>
                  <a:pt x="2869199" y="278"/>
                  <a:pt x="2871999" y="2236"/>
                </a:cubicBezTo>
                <a:lnTo>
                  <a:pt x="2912554" y="30598"/>
                </a:lnTo>
                <a:cubicBezTo>
                  <a:pt x="2918153" y="34514"/>
                  <a:pt x="2919518" y="42228"/>
                  <a:pt x="2915602" y="47827"/>
                </a:cubicBezTo>
                <a:lnTo>
                  <a:pt x="2582777" y="523722"/>
                </a:lnTo>
                <a:lnTo>
                  <a:pt x="2492191" y="523722"/>
                </a:lnTo>
                <a:lnTo>
                  <a:pt x="2854769" y="5284"/>
                </a:lnTo>
                <a:cubicBezTo>
                  <a:pt x="2856727" y="2484"/>
                  <a:pt x="2859635" y="742"/>
                  <a:pt x="2862753" y="192"/>
                </a:cubicBezTo>
                <a:close/>
                <a:moveTo>
                  <a:pt x="2095925" y="192"/>
                </a:moveTo>
                <a:cubicBezTo>
                  <a:pt x="2099043" y="-360"/>
                  <a:pt x="2102371" y="278"/>
                  <a:pt x="2105171" y="2235"/>
                </a:cubicBezTo>
                <a:lnTo>
                  <a:pt x="2145726" y="30598"/>
                </a:lnTo>
                <a:cubicBezTo>
                  <a:pt x="2151326" y="34514"/>
                  <a:pt x="2152690" y="42228"/>
                  <a:pt x="2148774" y="47827"/>
                </a:cubicBezTo>
                <a:lnTo>
                  <a:pt x="1815949" y="523722"/>
                </a:lnTo>
                <a:lnTo>
                  <a:pt x="1725362" y="523722"/>
                </a:lnTo>
                <a:lnTo>
                  <a:pt x="2087940" y="5284"/>
                </a:lnTo>
                <a:cubicBezTo>
                  <a:pt x="2089899" y="2485"/>
                  <a:pt x="2092807" y="743"/>
                  <a:pt x="2095925" y="192"/>
                </a:cubicBezTo>
                <a:close/>
                <a:moveTo>
                  <a:pt x="1712511" y="192"/>
                </a:moveTo>
                <a:cubicBezTo>
                  <a:pt x="1715629" y="-360"/>
                  <a:pt x="1718957" y="278"/>
                  <a:pt x="1721757" y="2236"/>
                </a:cubicBezTo>
                <a:lnTo>
                  <a:pt x="1762312" y="30598"/>
                </a:lnTo>
                <a:cubicBezTo>
                  <a:pt x="1767911" y="34514"/>
                  <a:pt x="1769276" y="42228"/>
                  <a:pt x="1765360" y="47827"/>
                </a:cubicBezTo>
                <a:lnTo>
                  <a:pt x="1432535" y="523722"/>
                </a:lnTo>
                <a:lnTo>
                  <a:pt x="1341949" y="523722"/>
                </a:lnTo>
                <a:lnTo>
                  <a:pt x="1704527" y="5284"/>
                </a:lnTo>
                <a:cubicBezTo>
                  <a:pt x="1706485" y="2484"/>
                  <a:pt x="1709393" y="743"/>
                  <a:pt x="1712511" y="192"/>
                </a:cubicBezTo>
                <a:close/>
                <a:moveTo>
                  <a:pt x="370562" y="192"/>
                </a:moveTo>
                <a:cubicBezTo>
                  <a:pt x="373680" y="-360"/>
                  <a:pt x="377008" y="278"/>
                  <a:pt x="379808" y="2236"/>
                </a:cubicBezTo>
                <a:lnTo>
                  <a:pt x="420363" y="30598"/>
                </a:lnTo>
                <a:cubicBezTo>
                  <a:pt x="425962" y="34514"/>
                  <a:pt x="427327" y="42228"/>
                  <a:pt x="423411" y="47827"/>
                </a:cubicBezTo>
                <a:lnTo>
                  <a:pt x="90586" y="523722"/>
                </a:lnTo>
                <a:lnTo>
                  <a:pt x="0" y="523722"/>
                </a:lnTo>
                <a:lnTo>
                  <a:pt x="362578" y="5284"/>
                </a:lnTo>
                <a:cubicBezTo>
                  <a:pt x="364537" y="2485"/>
                  <a:pt x="367444" y="742"/>
                  <a:pt x="370562" y="192"/>
                </a:cubicBezTo>
                <a:close/>
                <a:moveTo>
                  <a:pt x="3246167" y="191"/>
                </a:moveTo>
                <a:cubicBezTo>
                  <a:pt x="3249285" y="-361"/>
                  <a:pt x="3252613" y="277"/>
                  <a:pt x="3255413" y="2235"/>
                </a:cubicBezTo>
                <a:lnTo>
                  <a:pt x="3260168" y="5561"/>
                </a:lnTo>
                <a:lnTo>
                  <a:pt x="3260168" y="103374"/>
                </a:lnTo>
                <a:lnTo>
                  <a:pt x="2966191" y="523722"/>
                </a:lnTo>
                <a:lnTo>
                  <a:pt x="2875605" y="523722"/>
                </a:lnTo>
                <a:lnTo>
                  <a:pt x="3238183" y="5284"/>
                </a:lnTo>
                <a:cubicBezTo>
                  <a:pt x="3240140" y="2484"/>
                  <a:pt x="3243049" y="743"/>
                  <a:pt x="3246167" y="191"/>
                </a:cubicBezTo>
                <a:close/>
                <a:moveTo>
                  <a:pt x="3054460" y="191"/>
                </a:moveTo>
                <a:cubicBezTo>
                  <a:pt x="3057578" y="-360"/>
                  <a:pt x="3060906" y="277"/>
                  <a:pt x="3063706" y="2236"/>
                </a:cubicBezTo>
                <a:lnTo>
                  <a:pt x="3104261" y="30599"/>
                </a:lnTo>
                <a:cubicBezTo>
                  <a:pt x="3109860" y="34514"/>
                  <a:pt x="3111225" y="42228"/>
                  <a:pt x="3107308" y="47827"/>
                </a:cubicBezTo>
                <a:lnTo>
                  <a:pt x="2774483" y="523722"/>
                </a:lnTo>
                <a:lnTo>
                  <a:pt x="2683898" y="523722"/>
                </a:lnTo>
                <a:lnTo>
                  <a:pt x="3046476" y="5284"/>
                </a:lnTo>
                <a:cubicBezTo>
                  <a:pt x="3048434" y="2484"/>
                  <a:pt x="3051342" y="743"/>
                  <a:pt x="3054460" y="191"/>
                </a:cubicBezTo>
                <a:close/>
                <a:moveTo>
                  <a:pt x="2671047" y="191"/>
                </a:moveTo>
                <a:cubicBezTo>
                  <a:pt x="2674164" y="-360"/>
                  <a:pt x="2677492" y="277"/>
                  <a:pt x="2680292" y="2236"/>
                </a:cubicBezTo>
                <a:lnTo>
                  <a:pt x="2720847" y="30599"/>
                </a:lnTo>
                <a:cubicBezTo>
                  <a:pt x="2726445" y="34514"/>
                  <a:pt x="2727811" y="42228"/>
                  <a:pt x="2723895" y="47828"/>
                </a:cubicBezTo>
                <a:lnTo>
                  <a:pt x="2391071" y="523722"/>
                </a:lnTo>
                <a:lnTo>
                  <a:pt x="2300484" y="523722"/>
                </a:lnTo>
                <a:lnTo>
                  <a:pt x="2663062" y="5283"/>
                </a:lnTo>
                <a:cubicBezTo>
                  <a:pt x="2665020" y="2484"/>
                  <a:pt x="2667928" y="742"/>
                  <a:pt x="2671047" y="191"/>
                </a:cubicBezTo>
                <a:close/>
                <a:moveTo>
                  <a:pt x="2287632" y="191"/>
                </a:moveTo>
                <a:cubicBezTo>
                  <a:pt x="2290750" y="-360"/>
                  <a:pt x="2294078" y="278"/>
                  <a:pt x="2296878" y="2236"/>
                </a:cubicBezTo>
                <a:lnTo>
                  <a:pt x="2337433" y="30598"/>
                </a:lnTo>
                <a:cubicBezTo>
                  <a:pt x="2343032" y="34515"/>
                  <a:pt x="2344397" y="42227"/>
                  <a:pt x="2340481" y="47827"/>
                </a:cubicBezTo>
                <a:lnTo>
                  <a:pt x="2007656" y="523722"/>
                </a:lnTo>
                <a:lnTo>
                  <a:pt x="1917070" y="523722"/>
                </a:lnTo>
                <a:lnTo>
                  <a:pt x="2279648" y="5284"/>
                </a:lnTo>
                <a:cubicBezTo>
                  <a:pt x="2281607" y="2484"/>
                  <a:pt x="2284514" y="743"/>
                  <a:pt x="2287632" y="191"/>
                </a:cubicBezTo>
                <a:close/>
                <a:moveTo>
                  <a:pt x="1904218" y="191"/>
                </a:moveTo>
                <a:cubicBezTo>
                  <a:pt x="1907336" y="-360"/>
                  <a:pt x="1910664" y="277"/>
                  <a:pt x="1913464" y="2236"/>
                </a:cubicBezTo>
                <a:lnTo>
                  <a:pt x="1954019" y="30598"/>
                </a:lnTo>
                <a:cubicBezTo>
                  <a:pt x="1959618" y="34514"/>
                  <a:pt x="1960983" y="42228"/>
                  <a:pt x="1957067" y="47828"/>
                </a:cubicBezTo>
                <a:lnTo>
                  <a:pt x="1624243" y="523722"/>
                </a:lnTo>
                <a:lnTo>
                  <a:pt x="1533656" y="523722"/>
                </a:lnTo>
                <a:lnTo>
                  <a:pt x="1896234" y="5284"/>
                </a:lnTo>
                <a:cubicBezTo>
                  <a:pt x="1898192" y="2484"/>
                  <a:pt x="1901100" y="743"/>
                  <a:pt x="1904218" y="191"/>
                </a:cubicBezTo>
                <a:close/>
                <a:moveTo>
                  <a:pt x="1520804" y="191"/>
                </a:moveTo>
                <a:cubicBezTo>
                  <a:pt x="1523922" y="-360"/>
                  <a:pt x="1527250" y="278"/>
                  <a:pt x="1530050" y="2236"/>
                </a:cubicBezTo>
                <a:lnTo>
                  <a:pt x="1570605" y="30598"/>
                </a:lnTo>
                <a:cubicBezTo>
                  <a:pt x="1576204" y="34515"/>
                  <a:pt x="1577569" y="42228"/>
                  <a:pt x="1573653" y="47828"/>
                </a:cubicBezTo>
                <a:lnTo>
                  <a:pt x="1240829" y="523722"/>
                </a:lnTo>
                <a:lnTo>
                  <a:pt x="1150243" y="523722"/>
                </a:lnTo>
                <a:lnTo>
                  <a:pt x="1512821" y="5284"/>
                </a:lnTo>
                <a:cubicBezTo>
                  <a:pt x="1514778" y="2484"/>
                  <a:pt x="1517686" y="743"/>
                  <a:pt x="1520804" y="191"/>
                </a:cubicBezTo>
                <a:close/>
                <a:moveTo>
                  <a:pt x="1137390" y="191"/>
                </a:moveTo>
                <a:cubicBezTo>
                  <a:pt x="1140508" y="-361"/>
                  <a:pt x="1143836" y="278"/>
                  <a:pt x="1146636" y="2236"/>
                </a:cubicBezTo>
                <a:lnTo>
                  <a:pt x="1187191" y="30598"/>
                </a:lnTo>
                <a:cubicBezTo>
                  <a:pt x="1192790" y="34515"/>
                  <a:pt x="1194155" y="42227"/>
                  <a:pt x="1190239" y="47827"/>
                </a:cubicBezTo>
                <a:lnTo>
                  <a:pt x="857414" y="523722"/>
                </a:lnTo>
                <a:lnTo>
                  <a:pt x="766828" y="523722"/>
                </a:lnTo>
                <a:lnTo>
                  <a:pt x="1129406" y="5284"/>
                </a:lnTo>
                <a:cubicBezTo>
                  <a:pt x="1131364" y="2484"/>
                  <a:pt x="1134272" y="743"/>
                  <a:pt x="1137390" y="191"/>
                </a:cubicBezTo>
                <a:close/>
                <a:moveTo>
                  <a:pt x="945683" y="191"/>
                </a:moveTo>
                <a:cubicBezTo>
                  <a:pt x="948801" y="-360"/>
                  <a:pt x="952129" y="278"/>
                  <a:pt x="954929" y="2235"/>
                </a:cubicBezTo>
                <a:lnTo>
                  <a:pt x="995484" y="30598"/>
                </a:lnTo>
                <a:cubicBezTo>
                  <a:pt x="1001083" y="34514"/>
                  <a:pt x="1002448" y="42228"/>
                  <a:pt x="998532" y="47827"/>
                </a:cubicBezTo>
                <a:lnTo>
                  <a:pt x="665707" y="523722"/>
                </a:lnTo>
                <a:lnTo>
                  <a:pt x="575121" y="523722"/>
                </a:lnTo>
                <a:lnTo>
                  <a:pt x="937699" y="5284"/>
                </a:lnTo>
                <a:cubicBezTo>
                  <a:pt x="939657" y="2485"/>
                  <a:pt x="942565" y="743"/>
                  <a:pt x="945683" y="191"/>
                </a:cubicBezTo>
                <a:close/>
                <a:moveTo>
                  <a:pt x="753975" y="191"/>
                </a:moveTo>
                <a:cubicBezTo>
                  <a:pt x="757094" y="-360"/>
                  <a:pt x="760422" y="277"/>
                  <a:pt x="763222" y="2235"/>
                </a:cubicBezTo>
                <a:lnTo>
                  <a:pt x="803777" y="30598"/>
                </a:lnTo>
                <a:cubicBezTo>
                  <a:pt x="809376" y="34514"/>
                  <a:pt x="810741" y="42228"/>
                  <a:pt x="806825" y="47827"/>
                </a:cubicBezTo>
                <a:lnTo>
                  <a:pt x="474001" y="523722"/>
                </a:lnTo>
                <a:lnTo>
                  <a:pt x="383414" y="523722"/>
                </a:lnTo>
                <a:lnTo>
                  <a:pt x="745992" y="5284"/>
                </a:lnTo>
                <a:cubicBezTo>
                  <a:pt x="747949" y="2484"/>
                  <a:pt x="750857" y="743"/>
                  <a:pt x="753975" y="191"/>
                </a:cubicBezTo>
                <a:close/>
                <a:moveTo>
                  <a:pt x="562269" y="191"/>
                </a:moveTo>
                <a:cubicBezTo>
                  <a:pt x="565387" y="-360"/>
                  <a:pt x="568715" y="277"/>
                  <a:pt x="571515" y="2236"/>
                </a:cubicBezTo>
                <a:lnTo>
                  <a:pt x="612070" y="30599"/>
                </a:lnTo>
                <a:cubicBezTo>
                  <a:pt x="617669" y="34514"/>
                  <a:pt x="619034" y="42228"/>
                  <a:pt x="615117" y="47827"/>
                </a:cubicBezTo>
                <a:lnTo>
                  <a:pt x="282292" y="523722"/>
                </a:lnTo>
                <a:lnTo>
                  <a:pt x="191707" y="523722"/>
                </a:lnTo>
                <a:lnTo>
                  <a:pt x="554285" y="5284"/>
                </a:lnTo>
                <a:cubicBezTo>
                  <a:pt x="556244" y="2484"/>
                  <a:pt x="559151" y="743"/>
                  <a:pt x="562269" y="191"/>
                </a:cubicBezTo>
                <a:close/>
                <a:moveTo>
                  <a:pt x="2479339" y="191"/>
                </a:moveTo>
                <a:cubicBezTo>
                  <a:pt x="2482457" y="-361"/>
                  <a:pt x="2485785" y="278"/>
                  <a:pt x="2488585" y="2236"/>
                </a:cubicBezTo>
                <a:lnTo>
                  <a:pt x="2529141" y="30598"/>
                </a:lnTo>
                <a:cubicBezTo>
                  <a:pt x="2534739" y="34514"/>
                  <a:pt x="2536104" y="42227"/>
                  <a:pt x="2532189" y="47827"/>
                </a:cubicBezTo>
                <a:lnTo>
                  <a:pt x="2199364" y="523722"/>
                </a:lnTo>
                <a:lnTo>
                  <a:pt x="2108777" y="523722"/>
                </a:lnTo>
                <a:lnTo>
                  <a:pt x="2471355" y="5284"/>
                </a:lnTo>
                <a:cubicBezTo>
                  <a:pt x="2473313" y="2484"/>
                  <a:pt x="2476221" y="743"/>
                  <a:pt x="2479339" y="191"/>
                </a:cubicBezTo>
                <a:close/>
                <a:moveTo>
                  <a:pt x="1329097" y="191"/>
                </a:moveTo>
                <a:cubicBezTo>
                  <a:pt x="1332215" y="-361"/>
                  <a:pt x="1335543" y="278"/>
                  <a:pt x="1338343" y="2236"/>
                </a:cubicBezTo>
                <a:lnTo>
                  <a:pt x="1378898" y="30599"/>
                </a:lnTo>
                <a:cubicBezTo>
                  <a:pt x="1384497" y="34514"/>
                  <a:pt x="1385863" y="42228"/>
                  <a:pt x="1381946" y="47827"/>
                </a:cubicBezTo>
                <a:lnTo>
                  <a:pt x="1049121" y="523722"/>
                </a:lnTo>
                <a:lnTo>
                  <a:pt x="958535" y="523722"/>
                </a:lnTo>
                <a:lnTo>
                  <a:pt x="1321113" y="5283"/>
                </a:lnTo>
                <a:cubicBezTo>
                  <a:pt x="1323072" y="2484"/>
                  <a:pt x="1325979" y="742"/>
                  <a:pt x="1329097" y="191"/>
                </a:cubicBezTo>
                <a:close/>
              </a:path>
            </a:pathLst>
          </a:cu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E41A8-0743-6AC8-70D1-A373055EB18D}"/>
              </a:ext>
            </a:extLst>
          </p:cNvPr>
          <p:cNvSpPr/>
          <p:nvPr/>
        </p:nvSpPr>
        <p:spPr>
          <a:xfrm>
            <a:off x="0" y="6730548"/>
            <a:ext cx="12192000" cy="127451"/>
          </a:xfrm>
          <a:prstGeom prst="rect">
            <a:avLst/>
          </a:prstGeom>
          <a:solidFill>
            <a:srgbClr val="05755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FB70B6-72D7-1218-6FA2-C18D28A4031B}"/>
              </a:ext>
            </a:extLst>
          </p:cNvPr>
          <p:cNvGrpSpPr/>
          <p:nvPr/>
        </p:nvGrpSpPr>
        <p:grpSpPr>
          <a:xfrm>
            <a:off x="906707" y="4336036"/>
            <a:ext cx="2676946" cy="2394511"/>
            <a:chOff x="385568" y="742835"/>
            <a:chExt cx="5311186" cy="475082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60ACCF-A8D0-C2D1-00E3-86B98446701B}"/>
                </a:ext>
              </a:extLst>
            </p:cNvPr>
            <p:cNvSpPr/>
            <p:nvPr/>
          </p:nvSpPr>
          <p:spPr>
            <a:xfrm>
              <a:off x="861975" y="1002267"/>
              <a:ext cx="2087940" cy="208794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图形 27">
              <a:extLst>
                <a:ext uri="{FF2B5EF4-FFF2-40B4-BE49-F238E27FC236}">
                  <a16:creationId xmlns:a16="http://schemas.microsoft.com/office/drawing/2014/main" id="{24DEA134-D28A-AAC2-C7D6-216EC1809596}"/>
                </a:ext>
              </a:extLst>
            </p:cNvPr>
            <p:cNvGrpSpPr/>
            <p:nvPr/>
          </p:nvGrpSpPr>
          <p:grpSpPr>
            <a:xfrm>
              <a:off x="617289" y="1137743"/>
              <a:ext cx="5079465" cy="4355914"/>
              <a:chOff x="5886767" y="1359535"/>
              <a:chExt cx="3644264" cy="3125152"/>
            </a:xfrm>
          </p:grpSpPr>
          <p:grpSp>
            <p:nvGrpSpPr>
              <p:cNvPr id="32" name="图形 27">
                <a:extLst>
                  <a:ext uri="{FF2B5EF4-FFF2-40B4-BE49-F238E27FC236}">
                    <a16:creationId xmlns:a16="http://schemas.microsoft.com/office/drawing/2014/main" id="{23DF4A4A-2B60-EE21-7FA3-BCA4A26835D9}"/>
                  </a:ext>
                </a:extLst>
              </p:cNvPr>
              <p:cNvGrpSpPr/>
              <p:nvPr/>
            </p:nvGrpSpPr>
            <p:grpSpPr>
              <a:xfrm>
                <a:off x="6644957" y="2460625"/>
                <a:ext cx="2459354" cy="1848802"/>
                <a:chOff x="6644957" y="2460625"/>
                <a:chExt cx="2459354" cy="1848802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A7881BAB-D954-5D4B-9D76-B7954503B13D}"/>
                    </a:ext>
                  </a:extLst>
                </p:cNvPr>
                <p:cNvSpPr/>
                <p:nvPr/>
              </p:nvSpPr>
              <p:spPr>
                <a:xfrm>
                  <a:off x="6644957" y="2460625"/>
                  <a:ext cx="2459354" cy="1699259"/>
                </a:xfrm>
                <a:custGeom>
                  <a:avLst/>
                  <a:gdLst>
                    <a:gd name="connsiteX0" fmla="*/ 121920 w 2459354"/>
                    <a:gd name="connsiteY0" fmla="*/ 0 h 1699259"/>
                    <a:gd name="connsiteX1" fmla="*/ 2337435 w 2459354"/>
                    <a:gd name="connsiteY1" fmla="*/ 0 h 1699259"/>
                    <a:gd name="connsiteX2" fmla="*/ 2459355 w 2459354"/>
                    <a:gd name="connsiteY2" fmla="*/ 121920 h 1699259"/>
                    <a:gd name="connsiteX3" fmla="*/ 2459355 w 2459354"/>
                    <a:gd name="connsiteY3" fmla="*/ 1577340 h 1699259"/>
                    <a:gd name="connsiteX4" fmla="*/ 2337435 w 2459354"/>
                    <a:gd name="connsiteY4" fmla="*/ 1699260 h 1699259"/>
                    <a:gd name="connsiteX5" fmla="*/ 121920 w 2459354"/>
                    <a:gd name="connsiteY5" fmla="*/ 1699260 h 1699259"/>
                    <a:gd name="connsiteX6" fmla="*/ 0 w 2459354"/>
                    <a:gd name="connsiteY6" fmla="*/ 1577340 h 1699259"/>
                    <a:gd name="connsiteX7" fmla="*/ 0 w 2459354"/>
                    <a:gd name="connsiteY7" fmla="*/ 121920 h 1699259"/>
                    <a:gd name="connsiteX8" fmla="*/ 121920 w 2459354"/>
                    <a:gd name="connsiteY8" fmla="*/ 0 h 1699259"/>
                    <a:gd name="connsiteX9" fmla="*/ 121920 w 2459354"/>
                    <a:gd name="connsiteY9" fmla="*/ 0 h 169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59354" h="1699259">
                      <a:moveTo>
                        <a:pt x="121920" y="0"/>
                      </a:moveTo>
                      <a:lnTo>
                        <a:pt x="2337435" y="0"/>
                      </a:lnTo>
                      <a:cubicBezTo>
                        <a:pt x="2404110" y="0"/>
                        <a:pt x="2459355" y="55245"/>
                        <a:pt x="2459355" y="121920"/>
                      </a:cubicBezTo>
                      <a:lnTo>
                        <a:pt x="2459355" y="1577340"/>
                      </a:lnTo>
                      <a:cubicBezTo>
                        <a:pt x="2459355" y="1644015"/>
                        <a:pt x="2404110" y="1699260"/>
                        <a:pt x="2337435" y="1699260"/>
                      </a:cubicBezTo>
                      <a:lnTo>
                        <a:pt x="121920" y="1699260"/>
                      </a:lnTo>
                      <a:cubicBezTo>
                        <a:pt x="55245" y="1699260"/>
                        <a:pt x="0" y="1644015"/>
                        <a:pt x="0" y="1577340"/>
                      </a:cubicBezTo>
                      <a:lnTo>
                        <a:pt x="0" y="121920"/>
                      </a:lnTo>
                      <a:cubicBezTo>
                        <a:pt x="0" y="55245"/>
                        <a:pt x="55245" y="0"/>
                        <a:pt x="121920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3A0A3D6-1C03-BC1A-C415-6C1F5B25844E}"/>
                    </a:ext>
                  </a:extLst>
                </p:cNvPr>
                <p:cNvSpPr/>
                <p:nvPr/>
              </p:nvSpPr>
              <p:spPr>
                <a:xfrm>
                  <a:off x="7548879" y="4239894"/>
                  <a:ext cx="650557" cy="69532"/>
                </a:xfrm>
                <a:custGeom>
                  <a:avLst/>
                  <a:gdLst>
                    <a:gd name="connsiteX0" fmla="*/ 35242 w 650557"/>
                    <a:gd name="connsiteY0" fmla="*/ 0 h 69532"/>
                    <a:gd name="connsiteX1" fmla="*/ 615315 w 650557"/>
                    <a:gd name="connsiteY1" fmla="*/ 0 h 69532"/>
                    <a:gd name="connsiteX2" fmla="*/ 650558 w 650557"/>
                    <a:gd name="connsiteY2" fmla="*/ 35243 h 69532"/>
                    <a:gd name="connsiteX3" fmla="*/ 650558 w 650557"/>
                    <a:gd name="connsiteY3" fmla="*/ 35243 h 69532"/>
                    <a:gd name="connsiteX4" fmla="*/ 615315 w 650557"/>
                    <a:gd name="connsiteY4" fmla="*/ 69533 h 69532"/>
                    <a:gd name="connsiteX5" fmla="*/ 35242 w 650557"/>
                    <a:gd name="connsiteY5" fmla="*/ 69533 h 69532"/>
                    <a:gd name="connsiteX6" fmla="*/ 0 w 650557"/>
                    <a:gd name="connsiteY6" fmla="*/ 35243 h 69532"/>
                    <a:gd name="connsiteX7" fmla="*/ 0 w 650557"/>
                    <a:gd name="connsiteY7" fmla="*/ 35243 h 69532"/>
                    <a:gd name="connsiteX8" fmla="*/ 35242 w 650557"/>
                    <a:gd name="connsiteY8" fmla="*/ 0 h 69532"/>
                    <a:gd name="connsiteX9" fmla="*/ 35242 w 650557"/>
                    <a:gd name="connsiteY9" fmla="*/ 0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0557" h="69532">
                      <a:moveTo>
                        <a:pt x="35242" y="0"/>
                      </a:moveTo>
                      <a:lnTo>
                        <a:pt x="615315" y="0"/>
                      </a:lnTo>
                      <a:cubicBezTo>
                        <a:pt x="634365" y="0"/>
                        <a:pt x="650558" y="16193"/>
                        <a:pt x="650558" y="35243"/>
                      </a:cubicBezTo>
                      <a:lnTo>
                        <a:pt x="650558" y="35243"/>
                      </a:lnTo>
                      <a:cubicBezTo>
                        <a:pt x="650558" y="54293"/>
                        <a:pt x="634365" y="69533"/>
                        <a:pt x="615315" y="69533"/>
                      </a:cubicBezTo>
                      <a:lnTo>
                        <a:pt x="35242" y="69533"/>
                      </a:lnTo>
                      <a:cubicBezTo>
                        <a:pt x="16192" y="69533"/>
                        <a:pt x="0" y="54293"/>
                        <a:pt x="0" y="35243"/>
                      </a:cubicBezTo>
                      <a:lnTo>
                        <a:pt x="0" y="35243"/>
                      </a:lnTo>
                      <a:cubicBezTo>
                        <a:pt x="953" y="16193"/>
                        <a:pt x="16192" y="0"/>
                        <a:pt x="35242" y="0"/>
                      </a:cubicBezTo>
                      <a:lnTo>
                        <a:pt x="35242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531E40C-E227-AF85-4FD1-891750A47E14}"/>
                    </a:ext>
                  </a:extLst>
                </p:cNvPr>
                <p:cNvSpPr/>
                <p:nvPr/>
              </p:nvSpPr>
              <p:spPr>
                <a:xfrm>
                  <a:off x="7832725" y="4137977"/>
                  <a:ext cx="82867" cy="138112"/>
                </a:xfrm>
                <a:custGeom>
                  <a:avLst/>
                  <a:gdLst>
                    <a:gd name="connsiteX0" fmla="*/ 41910 w 82867"/>
                    <a:gd name="connsiteY0" fmla="*/ 0 h 138112"/>
                    <a:gd name="connsiteX1" fmla="*/ 41910 w 82867"/>
                    <a:gd name="connsiteY1" fmla="*/ 0 h 138112"/>
                    <a:gd name="connsiteX2" fmla="*/ 82868 w 82867"/>
                    <a:gd name="connsiteY2" fmla="*/ 40957 h 138112"/>
                    <a:gd name="connsiteX3" fmla="*/ 82868 w 82867"/>
                    <a:gd name="connsiteY3" fmla="*/ 97155 h 138112"/>
                    <a:gd name="connsiteX4" fmla="*/ 41910 w 82867"/>
                    <a:gd name="connsiteY4" fmla="*/ 138113 h 138112"/>
                    <a:gd name="connsiteX5" fmla="*/ 41910 w 82867"/>
                    <a:gd name="connsiteY5" fmla="*/ 138113 h 138112"/>
                    <a:gd name="connsiteX6" fmla="*/ 0 w 82867"/>
                    <a:gd name="connsiteY6" fmla="*/ 97155 h 138112"/>
                    <a:gd name="connsiteX7" fmla="*/ 0 w 82867"/>
                    <a:gd name="connsiteY7" fmla="*/ 40957 h 138112"/>
                    <a:gd name="connsiteX8" fmla="*/ 41910 w 82867"/>
                    <a:gd name="connsiteY8" fmla="*/ 0 h 138112"/>
                    <a:gd name="connsiteX9" fmla="*/ 41910 w 82867"/>
                    <a:gd name="connsiteY9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867" h="138112">
                      <a:moveTo>
                        <a:pt x="41910" y="0"/>
                      </a:moveTo>
                      <a:lnTo>
                        <a:pt x="41910" y="0"/>
                      </a:lnTo>
                      <a:cubicBezTo>
                        <a:pt x="64770" y="0"/>
                        <a:pt x="82868" y="18097"/>
                        <a:pt x="82868" y="40957"/>
                      </a:cubicBezTo>
                      <a:lnTo>
                        <a:pt x="82868" y="97155"/>
                      </a:lnTo>
                      <a:cubicBezTo>
                        <a:pt x="82868" y="120015"/>
                        <a:pt x="64770" y="138113"/>
                        <a:pt x="41910" y="138113"/>
                      </a:cubicBezTo>
                      <a:lnTo>
                        <a:pt x="41910" y="138113"/>
                      </a:lnTo>
                      <a:cubicBezTo>
                        <a:pt x="19050" y="138113"/>
                        <a:pt x="0" y="120015"/>
                        <a:pt x="0" y="97155"/>
                      </a:cubicBezTo>
                      <a:lnTo>
                        <a:pt x="0" y="40957"/>
                      </a:lnTo>
                      <a:cubicBezTo>
                        <a:pt x="953" y="18097"/>
                        <a:pt x="19050" y="0"/>
                        <a:pt x="41910" y="0"/>
                      </a:cubicBezTo>
                      <a:lnTo>
                        <a:pt x="41910" y="0"/>
                      </a:lnTo>
                      <a:close/>
                    </a:path>
                  </a:pathLst>
                </a:custGeom>
                <a:solidFill>
                  <a:srgbClr val="0575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CA1C7AA2-C410-A240-6D86-C54C18048F0D}"/>
                    </a:ext>
                  </a:extLst>
                </p:cNvPr>
                <p:cNvSpPr/>
                <p:nvPr/>
              </p:nvSpPr>
              <p:spPr>
                <a:xfrm>
                  <a:off x="6728777" y="2544445"/>
                  <a:ext cx="2290762" cy="1532572"/>
                </a:xfrm>
                <a:custGeom>
                  <a:avLst/>
                  <a:gdLst>
                    <a:gd name="connsiteX0" fmla="*/ 72390 w 2290762"/>
                    <a:gd name="connsiteY0" fmla="*/ 0 h 1532572"/>
                    <a:gd name="connsiteX1" fmla="*/ 2218373 w 2290762"/>
                    <a:gd name="connsiteY1" fmla="*/ 0 h 1532572"/>
                    <a:gd name="connsiteX2" fmla="*/ 2290763 w 2290762"/>
                    <a:gd name="connsiteY2" fmla="*/ 71438 h 1532572"/>
                    <a:gd name="connsiteX3" fmla="*/ 2290763 w 2290762"/>
                    <a:gd name="connsiteY3" fmla="*/ 1460183 h 1532572"/>
                    <a:gd name="connsiteX4" fmla="*/ 2218373 w 2290762"/>
                    <a:gd name="connsiteY4" fmla="*/ 1532573 h 1532572"/>
                    <a:gd name="connsiteX5" fmla="*/ 72390 w 2290762"/>
                    <a:gd name="connsiteY5" fmla="*/ 1532573 h 1532572"/>
                    <a:gd name="connsiteX6" fmla="*/ 0 w 2290762"/>
                    <a:gd name="connsiteY6" fmla="*/ 1460183 h 1532572"/>
                    <a:gd name="connsiteX7" fmla="*/ 0 w 2290762"/>
                    <a:gd name="connsiteY7" fmla="*/ 71438 h 1532572"/>
                    <a:gd name="connsiteX8" fmla="*/ 72390 w 2290762"/>
                    <a:gd name="connsiteY8" fmla="*/ 0 h 1532572"/>
                    <a:gd name="connsiteX9" fmla="*/ 72390 w 2290762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0762" h="1532572">
                      <a:moveTo>
                        <a:pt x="72390" y="0"/>
                      </a:moveTo>
                      <a:lnTo>
                        <a:pt x="2218373" y="0"/>
                      </a:lnTo>
                      <a:cubicBezTo>
                        <a:pt x="2258378" y="0"/>
                        <a:pt x="2290763" y="32385"/>
                        <a:pt x="2290763" y="71438"/>
                      </a:cubicBezTo>
                      <a:lnTo>
                        <a:pt x="2290763" y="1460183"/>
                      </a:lnTo>
                      <a:cubicBezTo>
                        <a:pt x="2290763" y="1499235"/>
                        <a:pt x="2258378" y="1532573"/>
                        <a:pt x="2218373" y="1532573"/>
                      </a:cubicBezTo>
                      <a:lnTo>
                        <a:pt x="72390" y="1532573"/>
                      </a:lnTo>
                      <a:cubicBezTo>
                        <a:pt x="33338" y="1532573"/>
                        <a:pt x="0" y="1500187"/>
                        <a:pt x="0" y="1460183"/>
                      </a:cubicBezTo>
                      <a:lnTo>
                        <a:pt x="0" y="71438"/>
                      </a:lnTo>
                      <a:cubicBezTo>
                        <a:pt x="952" y="32385"/>
                        <a:pt x="33338" y="0"/>
                        <a:pt x="72390" y="0"/>
                      </a:cubicBezTo>
                      <a:lnTo>
                        <a:pt x="72390" y="0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FFDD12-FA10-1FA0-0142-16368C92275E}"/>
                    </a:ext>
                  </a:extLst>
                </p:cNvPr>
                <p:cNvSpPr/>
                <p:nvPr/>
              </p:nvSpPr>
              <p:spPr>
                <a:xfrm>
                  <a:off x="7874634" y="2544445"/>
                  <a:ext cx="1144905" cy="1532572"/>
                </a:xfrm>
                <a:custGeom>
                  <a:avLst/>
                  <a:gdLst>
                    <a:gd name="connsiteX0" fmla="*/ 60008 w 1144905"/>
                    <a:gd name="connsiteY0" fmla="*/ 0 h 1532572"/>
                    <a:gd name="connsiteX1" fmla="*/ 1072515 w 1144905"/>
                    <a:gd name="connsiteY1" fmla="*/ 0 h 1532572"/>
                    <a:gd name="connsiteX2" fmla="*/ 1144905 w 1144905"/>
                    <a:gd name="connsiteY2" fmla="*/ 71438 h 1532572"/>
                    <a:gd name="connsiteX3" fmla="*/ 1144905 w 1144905"/>
                    <a:gd name="connsiteY3" fmla="*/ 1460183 h 1532572"/>
                    <a:gd name="connsiteX4" fmla="*/ 1072515 w 1144905"/>
                    <a:gd name="connsiteY4" fmla="*/ 1532573 h 1532572"/>
                    <a:gd name="connsiteX5" fmla="*/ 60008 w 1144905"/>
                    <a:gd name="connsiteY5" fmla="*/ 1532573 h 1532572"/>
                    <a:gd name="connsiteX6" fmla="*/ 0 w 1144905"/>
                    <a:gd name="connsiteY6" fmla="*/ 1472565 h 1532572"/>
                    <a:gd name="connsiteX7" fmla="*/ 0 w 1144905"/>
                    <a:gd name="connsiteY7" fmla="*/ 60008 h 1532572"/>
                    <a:gd name="connsiteX8" fmla="*/ 60008 w 1144905"/>
                    <a:gd name="connsiteY8" fmla="*/ 0 h 1532572"/>
                    <a:gd name="connsiteX9" fmla="*/ 60008 w 1144905"/>
                    <a:gd name="connsiteY9" fmla="*/ 0 h 153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4905" h="1532572">
                      <a:moveTo>
                        <a:pt x="60008" y="0"/>
                      </a:moveTo>
                      <a:lnTo>
                        <a:pt x="1072515" y="0"/>
                      </a:lnTo>
                      <a:cubicBezTo>
                        <a:pt x="1112520" y="0"/>
                        <a:pt x="1144905" y="32385"/>
                        <a:pt x="1144905" y="71438"/>
                      </a:cubicBezTo>
                      <a:lnTo>
                        <a:pt x="1144905" y="1460183"/>
                      </a:lnTo>
                      <a:cubicBezTo>
                        <a:pt x="1144905" y="1499235"/>
                        <a:pt x="1112520" y="1532573"/>
                        <a:pt x="1072515" y="1532573"/>
                      </a:cubicBezTo>
                      <a:lnTo>
                        <a:pt x="60008" y="1532573"/>
                      </a:lnTo>
                      <a:cubicBezTo>
                        <a:pt x="26670" y="1532573"/>
                        <a:pt x="0" y="1504950"/>
                        <a:pt x="0" y="1472565"/>
                      </a:cubicBezTo>
                      <a:lnTo>
                        <a:pt x="0" y="60008"/>
                      </a:lnTo>
                      <a:cubicBezTo>
                        <a:pt x="0" y="26670"/>
                        <a:pt x="27622" y="0"/>
                        <a:pt x="60008" y="0"/>
                      </a:cubicBezTo>
                      <a:lnTo>
                        <a:pt x="60008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图形 27">
                <a:extLst>
                  <a:ext uri="{FF2B5EF4-FFF2-40B4-BE49-F238E27FC236}">
                    <a16:creationId xmlns:a16="http://schemas.microsoft.com/office/drawing/2014/main" id="{6B6CCC93-1FEF-BB27-FF3F-17E59062E241}"/>
                  </a:ext>
                </a:extLst>
              </p:cNvPr>
              <p:cNvGrpSpPr/>
              <p:nvPr/>
            </p:nvGrpSpPr>
            <p:grpSpPr>
              <a:xfrm>
                <a:off x="6755447" y="1359535"/>
                <a:ext cx="2327909" cy="1361122"/>
                <a:chOff x="6755447" y="1359535"/>
                <a:chExt cx="2327909" cy="1361122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C1B92EC-7E9D-C7F5-37F2-5550491CFAD1}"/>
                    </a:ext>
                  </a:extLst>
                </p:cNvPr>
                <p:cNvSpPr/>
                <p:nvPr/>
              </p:nvSpPr>
              <p:spPr>
                <a:xfrm>
                  <a:off x="7175489" y="1859512"/>
                  <a:ext cx="1398280" cy="828759"/>
                </a:xfrm>
                <a:custGeom>
                  <a:avLst/>
                  <a:gdLst>
                    <a:gd name="connsiteX0" fmla="*/ 144790 w 1398280"/>
                    <a:gd name="connsiteY0" fmla="*/ 1037 h 828759"/>
                    <a:gd name="connsiteX1" fmla="*/ 699145 w 1398280"/>
                    <a:gd name="connsiteY1" fmla="*/ 66760 h 828759"/>
                    <a:gd name="connsiteX2" fmla="*/ 1253500 w 1398280"/>
                    <a:gd name="connsiteY2" fmla="*/ 1037 h 828759"/>
                    <a:gd name="connsiteX3" fmla="*/ 1398280 w 1398280"/>
                    <a:gd name="connsiteY3" fmla="*/ 128672 h 828759"/>
                    <a:gd name="connsiteX4" fmla="*/ 1398280 w 1398280"/>
                    <a:gd name="connsiteY4" fmla="*/ 543010 h 828759"/>
                    <a:gd name="connsiteX5" fmla="*/ 1253500 w 1398280"/>
                    <a:gd name="connsiteY5" fmla="*/ 704935 h 828759"/>
                    <a:gd name="connsiteX6" fmla="*/ 699145 w 1398280"/>
                    <a:gd name="connsiteY6" fmla="*/ 828760 h 828759"/>
                    <a:gd name="connsiteX7" fmla="*/ 144790 w 1398280"/>
                    <a:gd name="connsiteY7" fmla="*/ 704935 h 828759"/>
                    <a:gd name="connsiteX8" fmla="*/ 10 w 1398280"/>
                    <a:gd name="connsiteY8" fmla="*/ 543010 h 828759"/>
                    <a:gd name="connsiteX9" fmla="*/ 10 w 1398280"/>
                    <a:gd name="connsiteY9" fmla="*/ 128672 h 828759"/>
                    <a:gd name="connsiteX10" fmla="*/ 144790 w 1398280"/>
                    <a:gd name="connsiteY10" fmla="*/ 1037 h 828759"/>
                    <a:gd name="connsiteX11" fmla="*/ 144790 w 1398280"/>
                    <a:gd name="connsiteY11" fmla="*/ 1037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8280" h="828759">
                      <a:moveTo>
                        <a:pt x="144790" y="1037"/>
                      </a:moveTo>
                      <a:lnTo>
                        <a:pt x="699145" y="66760"/>
                      </a:lnTo>
                      <a:lnTo>
                        <a:pt x="1253500" y="1037"/>
                      </a:lnTo>
                      <a:cubicBezTo>
                        <a:pt x="1333510" y="-8488"/>
                        <a:pt x="1398280" y="48662"/>
                        <a:pt x="1398280" y="128672"/>
                      </a:cubicBezTo>
                      <a:lnTo>
                        <a:pt x="1398280" y="543010"/>
                      </a:lnTo>
                      <a:cubicBezTo>
                        <a:pt x="1398280" y="623020"/>
                        <a:pt x="1331605" y="687790"/>
                        <a:pt x="1253500" y="704935"/>
                      </a:cubicBezTo>
                      <a:lnTo>
                        <a:pt x="699145" y="828760"/>
                      </a:lnTo>
                      <a:lnTo>
                        <a:pt x="144790" y="704935"/>
                      </a:lnTo>
                      <a:cubicBezTo>
                        <a:pt x="66685" y="687790"/>
                        <a:pt x="10" y="623020"/>
                        <a:pt x="10" y="543010"/>
                      </a:cubicBezTo>
                      <a:lnTo>
                        <a:pt x="10" y="128672"/>
                      </a:lnTo>
                      <a:cubicBezTo>
                        <a:pt x="-942" y="48662"/>
                        <a:pt x="64780" y="-8488"/>
                        <a:pt x="144790" y="1037"/>
                      </a:cubicBezTo>
                      <a:lnTo>
                        <a:pt x="144790" y="1037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74D2794-8775-5B39-D4C3-451049A233B4}"/>
                    </a:ext>
                  </a:extLst>
                </p:cNvPr>
                <p:cNvSpPr/>
                <p:nvPr/>
              </p:nvSpPr>
              <p:spPr>
                <a:xfrm>
                  <a:off x="7874634" y="1859512"/>
                  <a:ext cx="699134" cy="828759"/>
                </a:xfrm>
                <a:custGeom>
                  <a:avLst/>
                  <a:gdLst>
                    <a:gd name="connsiteX0" fmla="*/ 0 w 699134"/>
                    <a:gd name="connsiteY0" fmla="*/ 66760 h 828759"/>
                    <a:gd name="connsiteX1" fmla="*/ 554355 w 699134"/>
                    <a:gd name="connsiteY1" fmla="*/ 1037 h 828759"/>
                    <a:gd name="connsiteX2" fmla="*/ 699135 w 699134"/>
                    <a:gd name="connsiteY2" fmla="*/ 128672 h 828759"/>
                    <a:gd name="connsiteX3" fmla="*/ 699135 w 699134"/>
                    <a:gd name="connsiteY3" fmla="*/ 543010 h 828759"/>
                    <a:gd name="connsiteX4" fmla="*/ 554355 w 699134"/>
                    <a:gd name="connsiteY4" fmla="*/ 704935 h 828759"/>
                    <a:gd name="connsiteX5" fmla="*/ 0 w 699134"/>
                    <a:gd name="connsiteY5" fmla="*/ 828760 h 828759"/>
                    <a:gd name="connsiteX6" fmla="*/ 0 w 699134"/>
                    <a:gd name="connsiteY6" fmla="*/ 66760 h 828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34" h="828759">
                      <a:moveTo>
                        <a:pt x="0" y="66760"/>
                      </a:moveTo>
                      <a:lnTo>
                        <a:pt x="554355" y="1037"/>
                      </a:lnTo>
                      <a:cubicBezTo>
                        <a:pt x="634365" y="-8488"/>
                        <a:pt x="699135" y="48662"/>
                        <a:pt x="699135" y="128672"/>
                      </a:cubicBezTo>
                      <a:lnTo>
                        <a:pt x="699135" y="543010"/>
                      </a:lnTo>
                      <a:cubicBezTo>
                        <a:pt x="699135" y="623020"/>
                        <a:pt x="632460" y="687790"/>
                        <a:pt x="554355" y="704935"/>
                      </a:cubicBezTo>
                      <a:lnTo>
                        <a:pt x="0" y="828760"/>
                      </a:lnTo>
                      <a:lnTo>
                        <a:pt x="0" y="66760"/>
                      </a:lnTo>
                      <a:close/>
                    </a:path>
                  </a:pathLst>
                </a:custGeom>
                <a:solidFill>
                  <a:srgbClr val="2929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785CDB-39A9-F653-1333-C68F82F58557}"/>
                    </a:ext>
                  </a:extLst>
                </p:cNvPr>
                <p:cNvSpPr/>
                <p:nvPr/>
              </p:nvSpPr>
              <p:spPr>
                <a:xfrm>
                  <a:off x="6755447" y="1784350"/>
                  <a:ext cx="2238375" cy="498157"/>
                </a:xfrm>
                <a:custGeom>
                  <a:avLst/>
                  <a:gdLst>
                    <a:gd name="connsiteX0" fmla="*/ 2074545 w 2238375"/>
                    <a:gd name="connsiteY0" fmla="*/ 12383 h 498157"/>
                    <a:gd name="connsiteX1" fmla="*/ 2238375 w 2238375"/>
                    <a:gd name="connsiteY1" fmla="*/ 0 h 498157"/>
                    <a:gd name="connsiteX2" fmla="*/ 2238375 w 2238375"/>
                    <a:gd name="connsiteY2" fmla="*/ 74295 h 498157"/>
                    <a:gd name="connsiteX3" fmla="*/ 1119188 w 2238375"/>
                    <a:gd name="connsiteY3" fmla="*/ 498158 h 498157"/>
                    <a:gd name="connsiteX4" fmla="*/ 0 w 2238375"/>
                    <a:gd name="connsiteY4" fmla="*/ 74295 h 498157"/>
                    <a:gd name="connsiteX5" fmla="*/ 0 w 2238375"/>
                    <a:gd name="connsiteY5" fmla="*/ 0 h 498157"/>
                    <a:gd name="connsiteX6" fmla="*/ 129540 w 2238375"/>
                    <a:gd name="connsiteY6" fmla="*/ 24765 h 49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8375" h="498157">
                      <a:moveTo>
                        <a:pt x="2074545" y="12383"/>
                      </a:moveTo>
                      <a:lnTo>
                        <a:pt x="2238375" y="0"/>
                      </a:lnTo>
                      <a:lnTo>
                        <a:pt x="2238375" y="74295"/>
                      </a:lnTo>
                      <a:lnTo>
                        <a:pt x="1119188" y="498158"/>
                      </a:lnTo>
                      <a:lnTo>
                        <a:pt x="0" y="74295"/>
                      </a:lnTo>
                      <a:lnTo>
                        <a:pt x="0" y="0"/>
                      </a:lnTo>
                      <a:lnTo>
                        <a:pt x="129540" y="24765"/>
                      </a:lnTo>
                      <a:close/>
                    </a:path>
                  </a:pathLst>
                </a:custGeom>
                <a:solidFill>
                  <a:srgbClr val="01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0C0C3B70-9442-7582-D8A8-3939E43DAD8D}"/>
                    </a:ext>
                  </a:extLst>
                </p:cNvPr>
                <p:cNvSpPr/>
                <p:nvPr/>
              </p:nvSpPr>
              <p:spPr>
                <a:xfrm>
                  <a:off x="6755447" y="1359535"/>
                  <a:ext cx="2238375" cy="848677"/>
                </a:xfrm>
                <a:custGeom>
                  <a:avLst/>
                  <a:gdLst>
                    <a:gd name="connsiteX0" fmla="*/ 1119188 w 2238375"/>
                    <a:gd name="connsiteY0" fmla="*/ 0 h 848677"/>
                    <a:gd name="connsiteX1" fmla="*/ 2238375 w 2238375"/>
                    <a:gd name="connsiteY1" fmla="*/ 424815 h 848677"/>
                    <a:gd name="connsiteX2" fmla="*/ 1119188 w 2238375"/>
                    <a:gd name="connsiteY2" fmla="*/ 848678 h 848677"/>
                    <a:gd name="connsiteX3" fmla="*/ 0 w 2238375"/>
                    <a:gd name="connsiteY3" fmla="*/ 424815 h 848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8375" h="848677">
                      <a:moveTo>
                        <a:pt x="1119188" y="0"/>
                      </a:moveTo>
                      <a:lnTo>
                        <a:pt x="2238375" y="424815"/>
                      </a:lnTo>
                      <a:lnTo>
                        <a:pt x="1119188" y="848678"/>
                      </a:lnTo>
                      <a:lnTo>
                        <a:pt x="0" y="424815"/>
                      </a:ln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B9BCEDB-649B-E6AA-152E-AE9F66C88C6C}"/>
                    </a:ext>
                  </a:extLst>
                </p:cNvPr>
                <p:cNvSpPr/>
                <p:nvPr/>
              </p:nvSpPr>
              <p:spPr>
                <a:xfrm>
                  <a:off x="7827009" y="1751012"/>
                  <a:ext cx="1166812" cy="598170"/>
                </a:xfrm>
                <a:custGeom>
                  <a:avLst/>
                  <a:gdLst>
                    <a:gd name="connsiteX0" fmla="*/ 1166813 w 1166812"/>
                    <a:gd name="connsiteY0" fmla="*/ 0 h 598170"/>
                    <a:gd name="connsiteX1" fmla="*/ 1105853 w 1166812"/>
                    <a:gd name="connsiteY1" fmla="*/ 0 h 598170"/>
                    <a:gd name="connsiteX2" fmla="*/ 66675 w 1166812"/>
                    <a:gd name="connsiteY2" fmla="*/ 0 h 598170"/>
                    <a:gd name="connsiteX3" fmla="*/ 0 w 1166812"/>
                    <a:gd name="connsiteY3" fmla="*/ 39053 h 598170"/>
                    <a:gd name="connsiteX4" fmla="*/ 71438 w 1166812"/>
                    <a:gd name="connsiteY4" fmla="*/ 78105 h 598170"/>
                    <a:gd name="connsiteX5" fmla="*/ 1105853 w 1166812"/>
                    <a:gd name="connsiteY5" fmla="*/ 78105 h 598170"/>
                    <a:gd name="connsiteX6" fmla="*/ 1105853 w 1166812"/>
                    <a:gd name="connsiteY6" fmla="*/ 598170 h 598170"/>
                    <a:gd name="connsiteX7" fmla="*/ 1166813 w 1166812"/>
                    <a:gd name="connsiteY7" fmla="*/ 598170 h 598170"/>
                    <a:gd name="connsiteX8" fmla="*/ 1166813 w 1166812"/>
                    <a:gd name="connsiteY8" fmla="*/ 78105 h 598170"/>
                    <a:gd name="connsiteX9" fmla="*/ 1166813 w 1166812"/>
                    <a:gd name="connsiteY9" fmla="*/ 0 h 598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812" h="598170">
                      <a:moveTo>
                        <a:pt x="1166813" y="0"/>
                      </a:moveTo>
                      <a:lnTo>
                        <a:pt x="1105853" y="0"/>
                      </a:lnTo>
                      <a:lnTo>
                        <a:pt x="66675" y="0"/>
                      </a:lnTo>
                      <a:cubicBezTo>
                        <a:pt x="41910" y="0"/>
                        <a:pt x="0" y="0"/>
                        <a:pt x="0" y="39053"/>
                      </a:cubicBezTo>
                      <a:cubicBezTo>
                        <a:pt x="0" y="80010"/>
                        <a:pt x="45720" y="78105"/>
                        <a:pt x="71438" y="78105"/>
                      </a:cubicBezTo>
                      <a:lnTo>
                        <a:pt x="1105853" y="78105"/>
                      </a:lnTo>
                      <a:lnTo>
                        <a:pt x="1105853" y="598170"/>
                      </a:lnTo>
                      <a:lnTo>
                        <a:pt x="1166813" y="598170"/>
                      </a:lnTo>
                      <a:lnTo>
                        <a:pt x="1166813" y="78105"/>
                      </a:lnTo>
                      <a:lnTo>
                        <a:pt x="1166813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13592BA-9689-A613-FF52-8216207CF77F}"/>
                    </a:ext>
                  </a:extLst>
                </p:cNvPr>
                <p:cNvSpPr/>
                <p:nvPr/>
              </p:nvSpPr>
              <p:spPr>
                <a:xfrm>
                  <a:off x="8843327" y="2368232"/>
                  <a:ext cx="240029" cy="352425"/>
                </a:xfrm>
                <a:custGeom>
                  <a:avLst/>
                  <a:gdLst>
                    <a:gd name="connsiteX0" fmla="*/ 75247 w 240029"/>
                    <a:gd name="connsiteY0" fmla="*/ 0 h 352425"/>
                    <a:gd name="connsiteX1" fmla="*/ 120015 w 240029"/>
                    <a:gd name="connsiteY1" fmla="*/ 10477 h 352425"/>
                    <a:gd name="connsiteX2" fmla="*/ 164782 w 240029"/>
                    <a:gd name="connsiteY2" fmla="*/ 0 h 352425"/>
                    <a:gd name="connsiteX3" fmla="*/ 240030 w 240029"/>
                    <a:gd name="connsiteY3" fmla="*/ 334327 h 352425"/>
                    <a:gd name="connsiteX4" fmla="*/ 187642 w 240029"/>
                    <a:gd name="connsiteY4" fmla="*/ 286702 h 352425"/>
                    <a:gd name="connsiteX5" fmla="*/ 160020 w 240029"/>
                    <a:gd name="connsiteY5" fmla="*/ 352425 h 352425"/>
                    <a:gd name="connsiteX6" fmla="*/ 120015 w 240029"/>
                    <a:gd name="connsiteY6" fmla="*/ 175260 h 352425"/>
                    <a:gd name="connsiteX7" fmla="*/ 80010 w 240029"/>
                    <a:gd name="connsiteY7" fmla="*/ 352425 h 352425"/>
                    <a:gd name="connsiteX8" fmla="*/ 52388 w 240029"/>
                    <a:gd name="connsiteY8" fmla="*/ 286702 h 352425"/>
                    <a:gd name="connsiteX9" fmla="*/ 0 w 240029"/>
                    <a:gd name="connsiteY9" fmla="*/ 334327 h 352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029" h="352425">
                      <a:moveTo>
                        <a:pt x="75247" y="0"/>
                      </a:moveTo>
                      <a:lnTo>
                        <a:pt x="120015" y="10477"/>
                      </a:lnTo>
                      <a:lnTo>
                        <a:pt x="164782" y="0"/>
                      </a:lnTo>
                      <a:lnTo>
                        <a:pt x="240030" y="334327"/>
                      </a:lnTo>
                      <a:lnTo>
                        <a:pt x="187642" y="286702"/>
                      </a:lnTo>
                      <a:lnTo>
                        <a:pt x="160020" y="352425"/>
                      </a:lnTo>
                      <a:lnTo>
                        <a:pt x="120015" y="175260"/>
                      </a:lnTo>
                      <a:lnTo>
                        <a:pt x="80010" y="352425"/>
                      </a:lnTo>
                      <a:lnTo>
                        <a:pt x="52388" y="286702"/>
                      </a:lnTo>
                      <a:lnTo>
                        <a:pt x="0" y="334327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883276A-DAAE-586E-A6EB-F2A281A58691}"/>
                    </a:ext>
                  </a:extLst>
                </p:cNvPr>
                <p:cNvSpPr/>
                <p:nvPr/>
              </p:nvSpPr>
              <p:spPr>
                <a:xfrm>
                  <a:off x="8881427" y="2291079"/>
                  <a:ext cx="163829" cy="163829"/>
                </a:xfrm>
                <a:custGeom>
                  <a:avLst/>
                  <a:gdLst>
                    <a:gd name="connsiteX0" fmla="*/ 81915 w 163829"/>
                    <a:gd name="connsiteY0" fmla="*/ 163830 h 163829"/>
                    <a:gd name="connsiteX1" fmla="*/ 163830 w 163829"/>
                    <a:gd name="connsiteY1" fmla="*/ 81915 h 163829"/>
                    <a:gd name="connsiteX2" fmla="*/ 81915 w 163829"/>
                    <a:gd name="connsiteY2" fmla="*/ 0 h 163829"/>
                    <a:gd name="connsiteX3" fmla="*/ 0 w 163829"/>
                    <a:gd name="connsiteY3" fmla="*/ 81915 h 163829"/>
                    <a:gd name="connsiteX4" fmla="*/ 81915 w 163829"/>
                    <a:gd name="connsiteY4" fmla="*/ 163830 h 163829"/>
                    <a:gd name="connsiteX5" fmla="*/ 81915 w 163829"/>
                    <a:gd name="connsiteY5" fmla="*/ 16383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829" h="163829">
                      <a:moveTo>
                        <a:pt x="81915" y="163830"/>
                      </a:moveTo>
                      <a:cubicBezTo>
                        <a:pt x="126682" y="163830"/>
                        <a:pt x="163830" y="126683"/>
                        <a:pt x="163830" y="81915"/>
                      </a:cubicBezTo>
                      <a:cubicBezTo>
                        <a:pt x="163830" y="37148"/>
                        <a:pt x="126682" y="0"/>
                        <a:pt x="81915" y="0"/>
                      </a:cubicBezTo>
                      <a:cubicBezTo>
                        <a:pt x="37147" y="0"/>
                        <a:pt x="0" y="37148"/>
                        <a:pt x="0" y="81915"/>
                      </a:cubicBezTo>
                      <a:cubicBezTo>
                        <a:pt x="0" y="127635"/>
                        <a:pt x="37147" y="163830"/>
                        <a:pt x="81915" y="163830"/>
                      </a:cubicBezTo>
                      <a:lnTo>
                        <a:pt x="81915" y="163830"/>
                      </a:lnTo>
                      <a:close/>
                    </a:path>
                  </a:pathLst>
                </a:custGeom>
                <a:solidFill>
                  <a:srgbClr val="E17C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27">
                <a:extLst>
                  <a:ext uri="{FF2B5EF4-FFF2-40B4-BE49-F238E27FC236}">
                    <a16:creationId xmlns:a16="http://schemas.microsoft.com/office/drawing/2014/main" id="{A8149A23-AE91-4945-FF31-F8ED07B570D9}"/>
                  </a:ext>
                </a:extLst>
              </p:cNvPr>
              <p:cNvGrpSpPr/>
              <p:nvPr/>
            </p:nvGrpSpPr>
            <p:grpSpPr>
              <a:xfrm>
                <a:off x="5886767" y="4301807"/>
                <a:ext cx="3644264" cy="182880"/>
                <a:chOff x="5886767" y="4301807"/>
                <a:chExt cx="3644264" cy="182880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0512D35-FE38-B760-4B84-A49EF7EA69DC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3312" cy="182880"/>
                </a:xfrm>
                <a:custGeom>
                  <a:avLst/>
                  <a:gdLst>
                    <a:gd name="connsiteX0" fmla="*/ 91440 w 3643312"/>
                    <a:gd name="connsiteY0" fmla="*/ 182880 h 182880"/>
                    <a:gd name="connsiteX1" fmla="*/ 3551873 w 3643312"/>
                    <a:gd name="connsiteY1" fmla="*/ 182880 h 182880"/>
                    <a:gd name="connsiteX2" fmla="*/ 3643313 w 3643312"/>
                    <a:gd name="connsiteY2" fmla="*/ 91440 h 182880"/>
                    <a:gd name="connsiteX3" fmla="*/ 3643313 w 3643312"/>
                    <a:gd name="connsiteY3" fmla="*/ 91440 h 182880"/>
                    <a:gd name="connsiteX4" fmla="*/ 3551873 w 3643312"/>
                    <a:gd name="connsiteY4" fmla="*/ 0 h 182880"/>
                    <a:gd name="connsiteX5" fmla="*/ 91440 w 3643312"/>
                    <a:gd name="connsiteY5" fmla="*/ 0 h 182880"/>
                    <a:gd name="connsiteX6" fmla="*/ 0 w 3643312"/>
                    <a:gd name="connsiteY6" fmla="*/ 91440 h 182880"/>
                    <a:gd name="connsiteX7" fmla="*/ 0 w 3643312"/>
                    <a:gd name="connsiteY7" fmla="*/ 91440 h 182880"/>
                    <a:gd name="connsiteX8" fmla="*/ 91440 w 3643312"/>
                    <a:gd name="connsiteY8" fmla="*/ 182880 h 182880"/>
                    <a:gd name="connsiteX9" fmla="*/ 91440 w 3643312"/>
                    <a:gd name="connsiteY9" fmla="*/ 182880 h 182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43312" h="182880">
                      <a:moveTo>
                        <a:pt x="91440" y="182880"/>
                      </a:moveTo>
                      <a:lnTo>
                        <a:pt x="3551873" y="182880"/>
                      </a:lnTo>
                      <a:cubicBezTo>
                        <a:pt x="3602355" y="182880"/>
                        <a:pt x="3643313" y="141923"/>
                        <a:pt x="3643313" y="91440"/>
                      </a:cubicBezTo>
                      <a:lnTo>
                        <a:pt x="3643313" y="91440"/>
                      </a:lnTo>
                      <a:cubicBezTo>
                        <a:pt x="3643313" y="40958"/>
                        <a:pt x="3602355" y="0"/>
                        <a:pt x="3551873" y="0"/>
                      </a:cubicBezTo>
                      <a:lnTo>
                        <a:pt x="91440" y="0"/>
                      </a:lnTo>
                      <a:cubicBezTo>
                        <a:pt x="40957" y="0"/>
                        <a:pt x="0" y="40958"/>
                        <a:pt x="0" y="91440"/>
                      </a:cubicBezTo>
                      <a:lnTo>
                        <a:pt x="0" y="91440"/>
                      </a:lnTo>
                      <a:cubicBezTo>
                        <a:pt x="0" y="141923"/>
                        <a:pt x="40957" y="182880"/>
                        <a:pt x="91440" y="182880"/>
                      </a:cubicBezTo>
                      <a:lnTo>
                        <a:pt x="91440" y="182880"/>
                      </a:lnTo>
                      <a:close/>
                    </a:path>
                  </a:pathLst>
                </a:custGeom>
                <a:solidFill>
                  <a:srgbClr val="B85E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1D8AE6-FCD3-88EA-BF9C-75336ACD0B41}"/>
                    </a:ext>
                  </a:extLst>
                </p:cNvPr>
                <p:cNvSpPr/>
                <p:nvPr/>
              </p:nvSpPr>
              <p:spPr>
                <a:xfrm>
                  <a:off x="5886767" y="4301807"/>
                  <a:ext cx="3644264" cy="91440"/>
                </a:xfrm>
                <a:custGeom>
                  <a:avLst/>
                  <a:gdLst>
                    <a:gd name="connsiteX0" fmla="*/ 3644265 w 3644264"/>
                    <a:gd name="connsiteY0" fmla="*/ 91440 h 91440"/>
                    <a:gd name="connsiteX1" fmla="*/ 3538538 w 3644264"/>
                    <a:gd name="connsiteY1" fmla="*/ 0 h 91440"/>
                    <a:gd name="connsiteX2" fmla="*/ 105728 w 3644264"/>
                    <a:gd name="connsiteY2" fmla="*/ 0 h 91440"/>
                    <a:gd name="connsiteX3" fmla="*/ 0 w 3644264"/>
                    <a:gd name="connsiteY3" fmla="*/ 91440 h 91440"/>
                    <a:gd name="connsiteX4" fmla="*/ 3644265 w 3644264"/>
                    <a:gd name="connsiteY4" fmla="*/ 91440 h 9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4264" h="91440">
                      <a:moveTo>
                        <a:pt x="3644265" y="91440"/>
                      </a:moveTo>
                      <a:cubicBezTo>
                        <a:pt x="3644265" y="40958"/>
                        <a:pt x="3596640" y="0"/>
                        <a:pt x="3538538" y="0"/>
                      </a:cubicBezTo>
                      <a:lnTo>
                        <a:pt x="105728" y="0"/>
                      </a:lnTo>
                      <a:cubicBezTo>
                        <a:pt x="47625" y="0"/>
                        <a:pt x="0" y="40958"/>
                        <a:pt x="0" y="91440"/>
                      </a:cubicBezTo>
                      <a:lnTo>
                        <a:pt x="3644265" y="91440"/>
                      </a:lnTo>
                      <a:close/>
                    </a:path>
                  </a:pathLst>
                </a:custGeom>
                <a:solidFill>
                  <a:srgbClr val="954D2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7">
                <a:extLst>
                  <a:ext uri="{FF2B5EF4-FFF2-40B4-BE49-F238E27FC236}">
                    <a16:creationId xmlns:a16="http://schemas.microsoft.com/office/drawing/2014/main" id="{04FCFC7F-9B7C-CCC7-54C1-6C0228CAA790}"/>
                  </a:ext>
                </a:extLst>
              </p:cNvPr>
              <p:cNvGrpSpPr/>
              <p:nvPr/>
            </p:nvGrpSpPr>
            <p:grpSpPr>
              <a:xfrm>
                <a:off x="8470885" y="3424054"/>
                <a:ext cx="854406" cy="878705"/>
                <a:chOff x="8470885" y="3424054"/>
                <a:chExt cx="854406" cy="87870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C583A3B-87C1-D618-FA18-07B2A2C4BE67}"/>
                    </a:ext>
                  </a:extLst>
                </p:cNvPr>
                <p:cNvSpPr/>
                <p:nvPr/>
              </p:nvSpPr>
              <p:spPr>
                <a:xfrm>
                  <a:off x="8546147" y="3739832"/>
                  <a:ext cx="736282" cy="462915"/>
                </a:xfrm>
                <a:custGeom>
                  <a:avLst/>
                  <a:gdLst>
                    <a:gd name="connsiteX0" fmla="*/ 29528 w 736282"/>
                    <a:gd name="connsiteY0" fmla="*/ 0 h 462915"/>
                    <a:gd name="connsiteX1" fmla="*/ 706755 w 736282"/>
                    <a:gd name="connsiteY1" fmla="*/ 0 h 462915"/>
                    <a:gd name="connsiteX2" fmla="*/ 736283 w 736282"/>
                    <a:gd name="connsiteY2" fmla="*/ 29528 h 462915"/>
                    <a:gd name="connsiteX3" fmla="*/ 736283 w 736282"/>
                    <a:gd name="connsiteY3" fmla="*/ 433388 h 462915"/>
                    <a:gd name="connsiteX4" fmla="*/ 706755 w 736282"/>
                    <a:gd name="connsiteY4" fmla="*/ 462915 h 462915"/>
                    <a:gd name="connsiteX5" fmla="*/ 29528 w 736282"/>
                    <a:gd name="connsiteY5" fmla="*/ 462915 h 462915"/>
                    <a:gd name="connsiteX6" fmla="*/ 0 w 736282"/>
                    <a:gd name="connsiteY6" fmla="*/ 433388 h 462915"/>
                    <a:gd name="connsiteX7" fmla="*/ 0 w 736282"/>
                    <a:gd name="connsiteY7" fmla="*/ 29528 h 462915"/>
                    <a:gd name="connsiteX8" fmla="*/ 29528 w 736282"/>
                    <a:gd name="connsiteY8" fmla="*/ 0 h 462915"/>
                    <a:gd name="connsiteX9" fmla="*/ 29528 w 736282"/>
                    <a:gd name="connsiteY9" fmla="*/ 0 h 462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82" h="462915">
                      <a:moveTo>
                        <a:pt x="29528" y="0"/>
                      </a:moveTo>
                      <a:lnTo>
                        <a:pt x="706755" y="0"/>
                      </a:lnTo>
                      <a:cubicBezTo>
                        <a:pt x="722947" y="0"/>
                        <a:pt x="736283" y="13335"/>
                        <a:pt x="736283" y="29528"/>
                      </a:cubicBezTo>
                      <a:lnTo>
                        <a:pt x="736283" y="433388"/>
                      </a:lnTo>
                      <a:cubicBezTo>
                        <a:pt x="736283" y="449580"/>
                        <a:pt x="722947" y="462915"/>
                        <a:pt x="706755" y="462915"/>
                      </a:cubicBezTo>
                      <a:lnTo>
                        <a:pt x="29528" y="462915"/>
                      </a:lnTo>
                      <a:cubicBezTo>
                        <a:pt x="13335" y="462915"/>
                        <a:pt x="0" y="449580"/>
                        <a:pt x="0" y="433388"/>
                      </a:cubicBezTo>
                      <a:lnTo>
                        <a:pt x="0" y="29528"/>
                      </a:lnTo>
                      <a:cubicBezTo>
                        <a:pt x="0" y="13335"/>
                        <a:pt x="13335" y="0"/>
                        <a:pt x="29528" y="0"/>
                      </a:cubicBezTo>
                      <a:lnTo>
                        <a:pt x="29528" y="0"/>
                      </a:lnTo>
                      <a:close/>
                    </a:path>
                  </a:pathLst>
                </a:custGeom>
                <a:solidFill>
                  <a:srgbClr val="7E4B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00C489D-5E04-0B92-8ADF-0EAB204EF422}"/>
                    </a:ext>
                  </a:extLst>
                </p:cNvPr>
                <p:cNvSpPr/>
                <p:nvPr/>
              </p:nvSpPr>
              <p:spPr>
                <a:xfrm>
                  <a:off x="8592819" y="3776027"/>
                  <a:ext cx="653415" cy="36194"/>
                </a:xfrm>
                <a:custGeom>
                  <a:avLst/>
                  <a:gdLst>
                    <a:gd name="connsiteX0" fmla="*/ 18098 w 653415"/>
                    <a:gd name="connsiteY0" fmla="*/ 0 h 36194"/>
                    <a:gd name="connsiteX1" fmla="*/ 635318 w 653415"/>
                    <a:gd name="connsiteY1" fmla="*/ 0 h 36194"/>
                    <a:gd name="connsiteX2" fmla="*/ 653415 w 653415"/>
                    <a:gd name="connsiteY2" fmla="*/ 18097 h 36194"/>
                    <a:gd name="connsiteX3" fmla="*/ 653415 w 653415"/>
                    <a:gd name="connsiteY3" fmla="*/ 18097 h 36194"/>
                    <a:gd name="connsiteX4" fmla="*/ 635318 w 653415"/>
                    <a:gd name="connsiteY4" fmla="*/ 36195 h 36194"/>
                    <a:gd name="connsiteX5" fmla="*/ 18098 w 653415"/>
                    <a:gd name="connsiteY5" fmla="*/ 36195 h 36194"/>
                    <a:gd name="connsiteX6" fmla="*/ 0 w 653415"/>
                    <a:gd name="connsiteY6" fmla="*/ 18097 h 36194"/>
                    <a:gd name="connsiteX7" fmla="*/ 0 w 653415"/>
                    <a:gd name="connsiteY7" fmla="*/ 18097 h 36194"/>
                    <a:gd name="connsiteX8" fmla="*/ 18098 w 653415"/>
                    <a:gd name="connsiteY8" fmla="*/ 0 h 36194"/>
                    <a:gd name="connsiteX9" fmla="*/ 18098 w 653415"/>
                    <a:gd name="connsiteY9" fmla="*/ 0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415" h="36194">
                      <a:moveTo>
                        <a:pt x="18098" y="0"/>
                      </a:moveTo>
                      <a:lnTo>
                        <a:pt x="635318" y="0"/>
                      </a:lnTo>
                      <a:cubicBezTo>
                        <a:pt x="645795" y="0"/>
                        <a:pt x="653415" y="8572"/>
                        <a:pt x="653415" y="18097"/>
                      </a:cubicBezTo>
                      <a:lnTo>
                        <a:pt x="653415" y="18097"/>
                      </a:lnTo>
                      <a:cubicBezTo>
                        <a:pt x="653415" y="28575"/>
                        <a:pt x="644843" y="36195"/>
                        <a:pt x="635318" y="36195"/>
                      </a:cubicBezTo>
                      <a:lnTo>
                        <a:pt x="18098" y="36195"/>
                      </a:lnTo>
                      <a:cubicBezTo>
                        <a:pt x="7620" y="36195"/>
                        <a:pt x="0" y="27622"/>
                        <a:pt x="0" y="18097"/>
                      </a:cubicBezTo>
                      <a:lnTo>
                        <a:pt x="0" y="18097"/>
                      </a:lnTo>
                      <a:cubicBezTo>
                        <a:pt x="0" y="8572"/>
                        <a:pt x="8573" y="0"/>
                        <a:pt x="18098" y="0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2A571CD-8690-0817-7FED-134C7DB00F02}"/>
                    </a:ext>
                  </a:extLst>
                </p:cNvPr>
                <p:cNvSpPr/>
                <p:nvPr/>
              </p:nvSpPr>
              <p:spPr>
                <a:xfrm rot="-4799820">
                  <a:off x="8497631" y="3577210"/>
                  <a:ext cx="526733" cy="257175"/>
                </a:xfrm>
                <a:custGeom>
                  <a:avLst/>
                  <a:gdLst>
                    <a:gd name="connsiteX0" fmla="*/ 0 w 526733"/>
                    <a:gd name="connsiteY0" fmla="*/ 0 h 257175"/>
                    <a:gd name="connsiteX1" fmla="*/ 526733 w 526733"/>
                    <a:gd name="connsiteY1" fmla="*/ 0 h 257175"/>
                    <a:gd name="connsiteX2" fmla="*/ 526733 w 526733"/>
                    <a:gd name="connsiteY2" fmla="*/ 257175 h 257175"/>
                    <a:gd name="connsiteX3" fmla="*/ 0 w 526733"/>
                    <a:gd name="connsiteY3" fmla="*/ 257175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257175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257175"/>
                      </a:lnTo>
                      <a:lnTo>
                        <a:pt x="0" y="257175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4258AFC-038E-0B94-7107-FF57B6D74072}"/>
                    </a:ext>
                  </a:extLst>
                </p:cNvPr>
                <p:cNvSpPr/>
                <p:nvPr/>
              </p:nvSpPr>
              <p:spPr>
                <a:xfrm rot="-4799820">
                  <a:off x="8434435" y="3629898"/>
                  <a:ext cx="526733" cy="129540"/>
                </a:xfrm>
                <a:custGeom>
                  <a:avLst/>
                  <a:gdLst>
                    <a:gd name="connsiteX0" fmla="*/ 0 w 526733"/>
                    <a:gd name="connsiteY0" fmla="*/ 0 h 129540"/>
                    <a:gd name="connsiteX1" fmla="*/ 526733 w 526733"/>
                    <a:gd name="connsiteY1" fmla="*/ 0 h 129540"/>
                    <a:gd name="connsiteX2" fmla="*/ 526733 w 526733"/>
                    <a:gd name="connsiteY2" fmla="*/ 129540 h 129540"/>
                    <a:gd name="connsiteX3" fmla="*/ 0 w 526733"/>
                    <a:gd name="connsiteY3" fmla="*/ 129540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33" h="129540">
                      <a:moveTo>
                        <a:pt x="0" y="0"/>
                      </a:moveTo>
                      <a:lnTo>
                        <a:pt x="526733" y="0"/>
                      </a:lnTo>
                      <a:lnTo>
                        <a:pt x="526733" y="129540"/>
                      </a:lnTo>
                      <a:lnTo>
                        <a:pt x="0" y="129540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26CFEF0-9149-0E1E-8FD1-BA8CCA008E95}"/>
                    </a:ext>
                  </a:extLst>
                </p:cNvPr>
                <p:cNvSpPr/>
                <p:nvPr/>
              </p:nvSpPr>
              <p:spPr>
                <a:xfrm rot="-3886048">
                  <a:off x="8741618" y="3712553"/>
                  <a:ext cx="526741" cy="257179"/>
                </a:xfrm>
                <a:custGeom>
                  <a:avLst/>
                  <a:gdLst>
                    <a:gd name="connsiteX0" fmla="*/ 0 w 526741"/>
                    <a:gd name="connsiteY0" fmla="*/ 0 h 257179"/>
                    <a:gd name="connsiteX1" fmla="*/ 526741 w 526741"/>
                    <a:gd name="connsiteY1" fmla="*/ 0 h 257179"/>
                    <a:gd name="connsiteX2" fmla="*/ 526741 w 526741"/>
                    <a:gd name="connsiteY2" fmla="*/ 257179 h 257179"/>
                    <a:gd name="connsiteX3" fmla="*/ 0 w 526741"/>
                    <a:gd name="connsiteY3" fmla="*/ 257179 h 257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741" h="257179">
                      <a:moveTo>
                        <a:pt x="0" y="0"/>
                      </a:moveTo>
                      <a:lnTo>
                        <a:pt x="526741" y="0"/>
                      </a:lnTo>
                      <a:lnTo>
                        <a:pt x="526741" y="257179"/>
                      </a:lnTo>
                      <a:lnTo>
                        <a:pt x="0" y="257179"/>
                      </a:lnTo>
                      <a:close/>
                    </a:path>
                  </a:pathLst>
                </a:custGeom>
                <a:solidFill>
                  <a:srgbClr val="45B4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30B5DA9-E67D-1226-507F-71534DF210EB}"/>
                    </a:ext>
                  </a:extLst>
                </p:cNvPr>
                <p:cNvSpPr/>
                <p:nvPr/>
              </p:nvSpPr>
              <p:spPr>
                <a:xfrm>
                  <a:off x="8775700" y="3548380"/>
                  <a:ext cx="341947" cy="531494"/>
                </a:xfrm>
                <a:custGeom>
                  <a:avLst/>
                  <a:gdLst>
                    <a:gd name="connsiteX0" fmla="*/ 224790 w 341947"/>
                    <a:gd name="connsiteY0" fmla="*/ 0 h 531494"/>
                    <a:gd name="connsiteX1" fmla="*/ 0 w 341947"/>
                    <a:gd name="connsiteY1" fmla="*/ 476250 h 531494"/>
                    <a:gd name="connsiteX2" fmla="*/ 117157 w 341947"/>
                    <a:gd name="connsiteY2" fmla="*/ 531495 h 531494"/>
                    <a:gd name="connsiteX3" fmla="*/ 341947 w 341947"/>
                    <a:gd name="connsiteY3" fmla="*/ 55245 h 53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531494">
                      <a:moveTo>
                        <a:pt x="224790" y="0"/>
                      </a:moveTo>
                      <a:lnTo>
                        <a:pt x="0" y="476250"/>
                      </a:lnTo>
                      <a:lnTo>
                        <a:pt x="117157" y="531495"/>
                      </a:lnTo>
                      <a:lnTo>
                        <a:pt x="341947" y="55245"/>
                      </a:lnTo>
                      <a:close/>
                    </a:path>
                  </a:pathLst>
                </a:custGeom>
                <a:solidFill>
                  <a:srgbClr val="58B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F9635A5-6E6E-336C-A542-8CA5260D9C41}"/>
                    </a:ext>
                  </a:extLst>
                </p:cNvPr>
                <p:cNvSpPr/>
                <p:nvPr/>
              </p:nvSpPr>
              <p:spPr>
                <a:xfrm>
                  <a:off x="8497569" y="3812222"/>
                  <a:ext cx="814387" cy="490537"/>
                </a:xfrm>
                <a:custGeom>
                  <a:avLst/>
                  <a:gdLst>
                    <a:gd name="connsiteX0" fmla="*/ 35243 w 814387"/>
                    <a:gd name="connsiteY0" fmla="*/ 0 h 490537"/>
                    <a:gd name="connsiteX1" fmla="*/ 779145 w 814387"/>
                    <a:gd name="connsiteY1" fmla="*/ 0 h 490537"/>
                    <a:gd name="connsiteX2" fmla="*/ 814388 w 814387"/>
                    <a:gd name="connsiteY2" fmla="*/ 35243 h 490537"/>
                    <a:gd name="connsiteX3" fmla="*/ 814388 w 814387"/>
                    <a:gd name="connsiteY3" fmla="*/ 455295 h 490537"/>
                    <a:gd name="connsiteX4" fmla="*/ 779145 w 814387"/>
                    <a:gd name="connsiteY4" fmla="*/ 490538 h 490537"/>
                    <a:gd name="connsiteX5" fmla="*/ 35243 w 814387"/>
                    <a:gd name="connsiteY5" fmla="*/ 490538 h 490537"/>
                    <a:gd name="connsiteX6" fmla="*/ 0 w 814387"/>
                    <a:gd name="connsiteY6" fmla="*/ 455295 h 490537"/>
                    <a:gd name="connsiteX7" fmla="*/ 0 w 814387"/>
                    <a:gd name="connsiteY7" fmla="*/ 35243 h 490537"/>
                    <a:gd name="connsiteX8" fmla="*/ 35243 w 814387"/>
                    <a:gd name="connsiteY8" fmla="*/ 0 h 490537"/>
                    <a:gd name="connsiteX9" fmla="*/ 35243 w 814387"/>
                    <a:gd name="connsiteY9" fmla="*/ 0 h 490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4387" h="490537">
                      <a:moveTo>
                        <a:pt x="35243" y="0"/>
                      </a:moveTo>
                      <a:lnTo>
                        <a:pt x="779145" y="0"/>
                      </a:lnTo>
                      <a:cubicBezTo>
                        <a:pt x="798195" y="0"/>
                        <a:pt x="814388" y="16193"/>
                        <a:pt x="814388" y="35243"/>
                      </a:cubicBezTo>
                      <a:lnTo>
                        <a:pt x="814388" y="455295"/>
                      </a:lnTo>
                      <a:cubicBezTo>
                        <a:pt x="814388" y="474345"/>
                        <a:pt x="798195" y="490538"/>
                        <a:pt x="779145" y="490538"/>
                      </a:cubicBezTo>
                      <a:lnTo>
                        <a:pt x="35243" y="490538"/>
                      </a:lnTo>
                      <a:cubicBezTo>
                        <a:pt x="16193" y="490538"/>
                        <a:pt x="0" y="474345"/>
                        <a:pt x="0" y="455295"/>
                      </a:cubicBezTo>
                      <a:lnTo>
                        <a:pt x="0" y="35243"/>
                      </a:lnTo>
                      <a:cubicBezTo>
                        <a:pt x="0" y="16193"/>
                        <a:pt x="16193" y="0"/>
                        <a:pt x="35243" y="0"/>
                      </a:cubicBezTo>
                      <a:lnTo>
                        <a:pt x="35243" y="0"/>
                      </a:lnTo>
                      <a:close/>
                    </a:path>
                  </a:pathLst>
                </a:custGeom>
                <a:solidFill>
                  <a:srgbClr val="9C61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B89E9A1-9253-3482-9EAE-2F40A345D421}"/>
                    </a:ext>
                  </a:extLst>
                </p:cNvPr>
                <p:cNvSpPr/>
                <p:nvPr/>
              </p:nvSpPr>
              <p:spPr>
                <a:xfrm>
                  <a:off x="8574722" y="3876040"/>
                  <a:ext cx="663892" cy="22859"/>
                </a:xfrm>
                <a:custGeom>
                  <a:avLst/>
                  <a:gdLst>
                    <a:gd name="connsiteX0" fmla="*/ 10478 w 663892"/>
                    <a:gd name="connsiteY0" fmla="*/ 22860 h 22859"/>
                    <a:gd name="connsiteX1" fmla="*/ 0 w 663892"/>
                    <a:gd name="connsiteY1" fmla="*/ 11430 h 22859"/>
                    <a:gd name="connsiteX2" fmla="*/ 10478 w 663892"/>
                    <a:gd name="connsiteY2" fmla="*/ 953 h 22859"/>
                    <a:gd name="connsiteX3" fmla="*/ 32385 w 663892"/>
                    <a:gd name="connsiteY3" fmla="*/ 953 h 22859"/>
                    <a:gd name="connsiteX4" fmla="*/ 42863 w 663892"/>
                    <a:gd name="connsiteY4" fmla="*/ 11430 h 22859"/>
                    <a:gd name="connsiteX5" fmla="*/ 32385 w 663892"/>
                    <a:gd name="connsiteY5" fmla="*/ 22860 h 22859"/>
                    <a:gd name="connsiteX6" fmla="*/ 10478 w 663892"/>
                    <a:gd name="connsiteY6" fmla="*/ 22860 h 22859"/>
                    <a:gd name="connsiteX7" fmla="*/ 653415 w 663892"/>
                    <a:gd name="connsiteY7" fmla="*/ 0 h 22859"/>
                    <a:gd name="connsiteX8" fmla="*/ 663893 w 663892"/>
                    <a:gd name="connsiteY8" fmla="*/ 10478 h 22859"/>
                    <a:gd name="connsiteX9" fmla="*/ 653415 w 663892"/>
                    <a:gd name="connsiteY9" fmla="*/ 21907 h 22859"/>
                    <a:gd name="connsiteX10" fmla="*/ 631508 w 663892"/>
                    <a:gd name="connsiteY10" fmla="*/ 21907 h 22859"/>
                    <a:gd name="connsiteX11" fmla="*/ 620078 w 663892"/>
                    <a:gd name="connsiteY11" fmla="*/ 10478 h 22859"/>
                    <a:gd name="connsiteX12" fmla="*/ 631508 w 663892"/>
                    <a:gd name="connsiteY12" fmla="*/ 0 h 22859"/>
                    <a:gd name="connsiteX13" fmla="*/ 653415 w 663892"/>
                    <a:gd name="connsiteY13" fmla="*/ 0 h 22859"/>
                    <a:gd name="connsiteX14" fmla="*/ 564833 w 663892"/>
                    <a:gd name="connsiteY14" fmla="*/ 0 h 22859"/>
                    <a:gd name="connsiteX15" fmla="*/ 575310 w 663892"/>
                    <a:gd name="connsiteY15" fmla="*/ 10478 h 22859"/>
                    <a:gd name="connsiteX16" fmla="*/ 564833 w 663892"/>
                    <a:gd name="connsiteY16" fmla="*/ 21907 h 22859"/>
                    <a:gd name="connsiteX17" fmla="*/ 542925 w 663892"/>
                    <a:gd name="connsiteY17" fmla="*/ 21907 h 22859"/>
                    <a:gd name="connsiteX18" fmla="*/ 531495 w 663892"/>
                    <a:gd name="connsiteY18" fmla="*/ 10478 h 22859"/>
                    <a:gd name="connsiteX19" fmla="*/ 542925 w 663892"/>
                    <a:gd name="connsiteY19" fmla="*/ 0 h 22859"/>
                    <a:gd name="connsiteX20" fmla="*/ 564833 w 663892"/>
                    <a:gd name="connsiteY20" fmla="*/ 0 h 22859"/>
                    <a:gd name="connsiteX21" fmla="*/ 475297 w 663892"/>
                    <a:gd name="connsiteY21" fmla="*/ 0 h 22859"/>
                    <a:gd name="connsiteX22" fmla="*/ 486728 w 663892"/>
                    <a:gd name="connsiteY22" fmla="*/ 10478 h 22859"/>
                    <a:gd name="connsiteX23" fmla="*/ 475297 w 663892"/>
                    <a:gd name="connsiteY23" fmla="*/ 21907 h 22859"/>
                    <a:gd name="connsiteX24" fmla="*/ 453390 w 663892"/>
                    <a:gd name="connsiteY24" fmla="*/ 21907 h 22859"/>
                    <a:gd name="connsiteX25" fmla="*/ 442913 w 663892"/>
                    <a:gd name="connsiteY25" fmla="*/ 10478 h 22859"/>
                    <a:gd name="connsiteX26" fmla="*/ 453390 w 663892"/>
                    <a:gd name="connsiteY26" fmla="*/ 0 h 22859"/>
                    <a:gd name="connsiteX27" fmla="*/ 475297 w 663892"/>
                    <a:gd name="connsiteY27" fmla="*/ 0 h 22859"/>
                    <a:gd name="connsiteX28" fmla="*/ 387668 w 663892"/>
                    <a:gd name="connsiteY28" fmla="*/ 0 h 22859"/>
                    <a:gd name="connsiteX29" fmla="*/ 398145 w 663892"/>
                    <a:gd name="connsiteY29" fmla="*/ 10478 h 22859"/>
                    <a:gd name="connsiteX30" fmla="*/ 387668 w 663892"/>
                    <a:gd name="connsiteY30" fmla="*/ 21907 h 22859"/>
                    <a:gd name="connsiteX31" fmla="*/ 365760 w 663892"/>
                    <a:gd name="connsiteY31" fmla="*/ 21907 h 22859"/>
                    <a:gd name="connsiteX32" fmla="*/ 354330 w 663892"/>
                    <a:gd name="connsiteY32" fmla="*/ 10478 h 22859"/>
                    <a:gd name="connsiteX33" fmla="*/ 365760 w 663892"/>
                    <a:gd name="connsiteY33" fmla="*/ 0 h 22859"/>
                    <a:gd name="connsiteX34" fmla="*/ 387668 w 663892"/>
                    <a:gd name="connsiteY34" fmla="*/ 0 h 22859"/>
                    <a:gd name="connsiteX35" fmla="*/ 299085 w 663892"/>
                    <a:gd name="connsiteY35" fmla="*/ 0 h 22859"/>
                    <a:gd name="connsiteX36" fmla="*/ 309563 w 663892"/>
                    <a:gd name="connsiteY36" fmla="*/ 10478 h 22859"/>
                    <a:gd name="connsiteX37" fmla="*/ 299085 w 663892"/>
                    <a:gd name="connsiteY37" fmla="*/ 21907 h 22859"/>
                    <a:gd name="connsiteX38" fmla="*/ 277178 w 663892"/>
                    <a:gd name="connsiteY38" fmla="*/ 21907 h 22859"/>
                    <a:gd name="connsiteX39" fmla="*/ 265747 w 663892"/>
                    <a:gd name="connsiteY39" fmla="*/ 10478 h 22859"/>
                    <a:gd name="connsiteX40" fmla="*/ 277178 w 663892"/>
                    <a:gd name="connsiteY40" fmla="*/ 0 h 22859"/>
                    <a:gd name="connsiteX41" fmla="*/ 299085 w 663892"/>
                    <a:gd name="connsiteY41" fmla="*/ 0 h 22859"/>
                    <a:gd name="connsiteX42" fmla="*/ 210503 w 663892"/>
                    <a:gd name="connsiteY42" fmla="*/ 0 h 22859"/>
                    <a:gd name="connsiteX43" fmla="*/ 221933 w 663892"/>
                    <a:gd name="connsiteY43" fmla="*/ 10478 h 22859"/>
                    <a:gd name="connsiteX44" fmla="*/ 210503 w 663892"/>
                    <a:gd name="connsiteY44" fmla="*/ 21907 h 22859"/>
                    <a:gd name="connsiteX45" fmla="*/ 188595 w 663892"/>
                    <a:gd name="connsiteY45" fmla="*/ 21907 h 22859"/>
                    <a:gd name="connsiteX46" fmla="*/ 178118 w 663892"/>
                    <a:gd name="connsiteY46" fmla="*/ 10478 h 22859"/>
                    <a:gd name="connsiteX47" fmla="*/ 188595 w 663892"/>
                    <a:gd name="connsiteY47" fmla="*/ 0 h 22859"/>
                    <a:gd name="connsiteX48" fmla="*/ 210503 w 663892"/>
                    <a:gd name="connsiteY48" fmla="*/ 0 h 22859"/>
                    <a:gd name="connsiteX49" fmla="*/ 121920 w 663892"/>
                    <a:gd name="connsiteY49" fmla="*/ 0 h 22859"/>
                    <a:gd name="connsiteX50" fmla="*/ 132397 w 663892"/>
                    <a:gd name="connsiteY50" fmla="*/ 10478 h 22859"/>
                    <a:gd name="connsiteX51" fmla="*/ 121920 w 663892"/>
                    <a:gd name="connsiteY51" fmla="*/ 21907 h 22859"/>
                    <a:gd name="connsiteX52" fmla="*/ 100013 w 663892"/>
                    <a:gd name="connsiteY52" fmla="*/ 21907 h 22859"/>
                    <a:gd name="connsiteX53" fmla="*/ 88583 w 663892"/>
                    <a:gd name="connsiteY53" fmla="*/ 10478 h 22859"/>
                    <a:gd name="connsiteX54" fmla="*/ 100013 w 663892"/>
                    <a:gd name="connsiteY54" fmla="*/ 0 h 22859"/>
                    <a:gd name="connsiteX55" fmla="*/ 121920 w 663892"/>
                    <a:gd name="connsiteY55" fmla="*/ 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63892" h="22859">
                      <a:moveTo>
                        <a:pt x="10478" y="22860"/>
                      </a:moveTo>
                      <a:cubicBezTo>
                        <a:pt x="4763" y="22860"/>
                        <a:pt x="0" y="18097"/>
                        <a:pt x="0" y="11430"/>
                      </a:cubicBezTo>
                      <a:cubicBezTo>
                        <a:pt x="0" y="5715"/>
                        <a:pt x="4763" y="953"/>
                        <a:pt x="10478" y="953"/>
                      </a:cubicBezTo>
                      <a:lnTo>
                        <a:pt x="32385" y="953"/>
                      </a:lnTo>
                      <a:cubicBezTo>
                        <a:pt x="38100" y="953"/>
                        <a:pt x="42863" y="5715"/>
                        <a:pt x="42863" y="11430"/>
                      </a:cubicBezTo>
                      <a:cubicBezTo>
                        <a:pt x="42863" y="17145"/>
                        <a:pt x="38100" y="22860"/>
                        <a:pt x="32385" y="22860"/>
                      </a:cubicBezTo>
                      <a:lnTo>
                        <a:pt x="10478" y="22860"/>
                      </a:lnTo>
                      <a:close/>
                      <a:moveTo>
                        <a:pt x="653415" y="0"/>
                      </a:moveTo>
                      <a:cubicBezTo>
                        <a:pt x="659130" y="0"/>
                        <a:pt x="663893" y="4763"/>
                        <a:pt x="663893" y="10478"/>
                      </a:cubicBezTo>
                      <a:cubicBezTo>
                        <a:pt x="663893" y="16192"/>
                        <a:pt x="659130" y="21907"/>
                        <a:pt x="653415" y="21907"/>
                      </a:cubicBezTo>
                      <a:lnTo>
                        <a:pt x="631508" y="21907"/>
                      </a:lnTo>
                      <a:cubicBezTo>
                        <a:pt x="624840" y="21907"/>
                        <a:pt x="620078" y="17145"/>
                        <a:pt x="620078" y="10478"/>
                      </a:cubicBezTo>
                      <a:cubicBezTo>
                        <a:pt x="620078" y="4763"/>
                        <a:pt x="624840" y="0"/>
                        <a:pt x="631508" y="0"/>
                      </a:cubicBezTo>
                      <a:lnTo>
                        <a:pt x="653415" y="0"/>
                      </a:lnTo>
                      <a:close/>
                      <a:moveTo>
                        <a:pt x="564833" y="0"/>
                      </a:moveTo>
                      <a:cubicBezTo>
                        <a:pt x="570547" y="0"/>
                        <a:pt x="575310" y="4763"/>
                        <a:pt x="575310" y="10478"/>
                      </a:cubicBezTo>
                      <a:cubicBezTo>
                        <a:pt x="575310" y="16192"/>
                        <a:pt x="570547" y="21907"/>
                        <a:pt x="564833" y="21907"/>
                      </a:cubicBezTo>
                      <a:lnTo>
                        <a:pt x="542925" y="21907"/>
                      </a:lnTo>
                      <a:cubicBezTo>
                        <a:pt x="537210" y="21907"/>
                        <a:pt x="531495" y="17145"/>
                        <a:pt x="531495" y="10478"/>
                      </a:cubicBezTo>
                      <a:cubicBezTo>
                        <a:pt x="531495" y="4763"/>
                        <a:pt x="536258" y="0"/>
                        <a:pt x="542925" y="0"/>
                      </a:cubicBezTo>
                      <a:lnTo>
                        <a:pt x="564833" y="0"/>
                      </a:lnTo>
                      <a:close/>
                      <a:moveTo>
                        <a:pt x="475297" y="0"/>
                      </a:moveTo>
                      <a:cubicBezTo>
                        <a:pt x="481013" y="0"/>
                        <a:pt x="486728" y="4763"/>
                        <a:pt x="486728" y="10478"/>
                      </a:cubicBezTo>
                      <a:cubicBezTo>
                        <a:pt x="486728" y="16192"/>
                        <a:pt x="481965" y="21907"/>
                        <a:pt x="475297" y="21907"/>
                      </a:cubicBezTo>
                      <a:lnTo>
                        <a:pt x="453390" y="21907"/>
                      </a:lnTo>
                      <a:cubicBezTo>
                        <a:pt x="447675" y="21907"/>
                        <a:pt x="442913" y="17145"/>
                        <a:pt x="442913" y="10478"/>
                      </a:cubicBezTo>
                      <a:cubicBezTo>
                        <a:pt x="442913" y="4763"/>
                        <a:pt x="447675" y="0"/>
                        <a:pt x="453390" y="0"/>
                      </a:cubicBezTo>
                      <a:lnTo>
                        <a:pt x="475297" y="0"/>
                      </a:lnTo>
                      <a:close/>
                      <a:moveTo>
                        <a:pt x="387668" y="0"/>
                      </a:moveTo>
                      <a:cubicBezTo>
                        <a:pt x="393383" y="0"/>
                        <a:pt x="398145" y="4763"/>
                        <a:pt x="398145" y="10478"/>
                      </a:cubicBezTo>
                      <a:cubicBezTo>
                        <a:pt x="398145" y="16192"/>
                        <a:pt x="393383" y="21907"/>
                        <a:pt x="387668" y="21907"/>
                      </a:cubicBezTo>
                      <a:lnTo>
                        <a:pt x="365760" y="21907"/>
                      </a:lnTo>
                      <a:cubicBezTo>
                        <a:pt x="359093" y="21907"/>
                        <a:pt x="354330" y="17145"/>
                        <a:pt x="354330" y="10478"/>
                      </a:cubicBezTo>
                      <a:cubicBezTo>
                        <a:pt x="354330" y="4763"/>
                        <a:pt x="359093" y="0"/>
                        <a:pt x="365760" y="0"/>
                      </a:cubicBezTo>
                      <a:lnTo>
                        <a:pt x="387668" y="0"/>
                      </a:lnTo>
                      <a:close/>
                      <a:moveTo>
                        <a:pt x="299085" y="0"/>
                      </a:moveTo>
                      <a:cubicBezTo>
                        <a:pt x="304800" y="0"/>
                        <a:pt x="309563" y="4763"/>
                        <a:pt x="309563" y="10478"/>
                      </a:cubicBezTo>
                      <a:cubicBezTo>
                        <a:pt x="309563" y="16192"/>
                        <a:pt x="304800" y="21907"/>
                        <a:pt x="299085" y="21907"/>
                      </a:cubicBezTo>
                      <a:lnTo>
                        <a:pt x="277178" y="21907"/>
                      </a:lnTo>
                      <a:cubicBezTo>
                        <a:pt x="271463" y="21907"/>
                        <a:pt x="265747" y="17145"/>
                        <a:pt x="265747" y="10478"/>
                      </a:cubicBezTo>
                      <a:cubicBezTo>
                        <a:pt x="265747" y="4763"/>
                        <a:pt x="270510" y="0"/>
                        <a:pt x="277178" y="0"/>
                      </a:cubicBezTo>
                      <a:lnTo>
                        <a:pt x="299085" y="0"/>
                      </a:lnTo>
                      <a:close/>
                      <a:moveTo>
                        <a:pt x="210503" y="0"/>
                      </a:moveTo>
                      <a:cubicBezTo>
                        <a:pt x="216218" y="0"/>
                        <a:pt x="221933" y="4763"/>
                        <a:pt x="221933" y="10478"/>
                      </a:cubicBezTo>
                      <a:cubicBezTo>
                        <a:pt x="221933" y="16192"/>
                        <a:pt x="217170" y="21907"/>
                        <a:pt x="210503" y="21907"/>
                      </a:cubicBezTo>
                      <a:lnTo>
                        <a:pt x="188595" y="21907"/>
                      </a:lnTo>
                      <a:cubicBezTo>
                        <a:pt x="182880" y="21907"/>
                        <a:pt x="178118" y="17145"/>
                        <a:pt x="178118" y="10478"/>
                      </a:cubicBezTo>
                      <a:cubicBezTo>
                        <a:pt x="178118" y="4763"/>
                        <a:pt x="182880" y="0"/>
                        <a:pt x="188595" y="0"/>
                      </a:cubicBezTo>
                      <a:lnTo>
                        <a:pt x="210503" y="0"/>
                      </a:lnTo>
                      <a:close/>
                      <a:moveTo>
                        <a:pt x="121920" y="0"/>
                      </a:moveTo>
                      <a:cubicBezTo>
                        <a:pt x="127635" y="0"/>
                        <a:pt x="132397" y="4763"/>
                        <a:pt x="132397" y="10478"/>
                      </a:cubicBezTo>
                      <a:cubicBezTo>
                        <a:pt x="132397" y="16192"/>
                        <a:pt x="127635" y="21907"/>
                        <a:pt x="121920" y="21907"/>
                      </a:cubicBezTo>
                      <a:lnTo>
                        <a:pt x="100013" y="21907"/>
                      </a:lnTo>
                      <a:cubicBezTo>
                        <a:pt x="93345" y="21907"/>
                        <a:pt x="88583" y="17145"/>
                        <a:pt x="88583" y="10478"/>
                      </a:cubicBezTo>
                      <a:cubicBezTo>
                        <a:pt x="88583" y="4763"/>
                        <a:pt x="93345" y="0"/>
                        <a:pt x="100013" y="0"/>
                      </a:cubicBezTo>
                      <a:lnTo>
                        <a:pt x="12192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D8CCCFCF-9DAD-3336-6640-6FA0A6C73983}"/>
                    </a:ext>
                  </a:extLst>
                </p:cNvPr>
                <p:cNvSpPr/>
                <p:nvPr/>
              </p:nvSpPr>
              <p:spPr>
                <a:xfrm>
                  <a:off x="8470885" y="3990340"/>
                  <a:ext cx="854406" cy="212407"/>
                </a:xfrm>
                <a:custGeom>
                  <a:avLst/>
                  <a:gdLst>
                    <a:gd name="connsiteX0" fmla="*/ 105742 w 854406"/>
                    <a:gd name="connsiteY0" fmla="*/ 0 h 212407"/>
                    <a:gd name="connsiteX1" fmla="*/ 748679 w 854406"/>
                    <a:gd name="connsiteY1" fmla="*/ 0 h 212407"/>
                    <a:gd name="connsiteX2" fmla="*/ 854407 w 854406"/>
                    <a:gd name="connsiteY2" fmla="*/ 106680 h 212407"/>
                    <a:gd name="connsiteX3" fmla="*/ 854407 w 854406"/>
                    <a:gd name="connsiteY3" fmla="*/ 106680 h 212407"/>
                    <a:gd name="connsiteX4" fmla="*/ 748679 w 854406"/>
                    <a:gd name="connsiteY4" fmla="*/ 212407 h 212407"/>
                    <a:gd name="connsiteX5" fmla="*/ 105742 w 854406"/>
                    <a:gd name="connsiteY5" fmla="*/ 212407 h 212407"/>
                    <a:gd name="connsiteX6" fmla="*/ 14 w 854406"/>
                    <a:gd name="connsiteY6" fmla="*/ 106680 h 212407"/>
                    <a:gd name="connsiteX7" fmla="*/ 14 w 854406"/>
                    <a:gd name="connsiteY7" fmla="*/ 106680 h 212407"/>
                    <a:gd name="connsiteX8" fmla="*/ 105742 w 854406"/>
                    <a:gd name="connsiteY8" fmla="*/ 0 h 212407"/>
                    <a:gd name="connsiteX9" fmla="*/ 105742 w 854406"/>
                    <a:gd name="connsiteY9" fmla="*/ 0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4406" h="212407">
                      <a:moveTo>
                        <a:pt x="105742" y="0"/>
                      </a:moveTo>
                      <a:lnTo>
                        <a:pt x="748679" y="0"/>
                      </a:lnTo>
                      <a:cubicBezTo>
                        <a:pt x="806782" y="0"/>
                        <a:pt x="854407" y="47625"/>
                        <a:pt x="854407" y="106680"/>
                      </a:cubicBezTo>
                      <a:lnTo>
                        <a:pt x="854407" y="106680"/>
                      </a:lnTo>
                      <a:cubicBezTo>
                        <a:pt x="854407" y="164782"/>
                        <a:pt x="806782" y="212407"/>
                        <a:pt x="748679" y="212407"/>
                      </a:cubicBezTo>
                      <a:lnTo>
                        <a:pt x="105742" y="212407"/>
                      </a:lnTo>
                      <a:cubicBezTo>
                        <a:pt x="47639" y="212407"/>
                        <a:pt x="14" y="164782"/>
                        <a:pt x="14" y="106680"/>
                      </a:cubicBezTo>
                      <a:lnTo>
                        <a:pt x="14" y="106680"/>
                      </a:lnTo>
                      <a:cubicBezTo>
                        <a:pt x="-939" y="47625"/>
                        <a:pt x="46686" y="0"/>
                        <a:pt x="105742" y="0"/>
                      </a:cubicBezTo>
                      <a:lnTo>
                        <a:pt x="105742" y="0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A389C09-988B-DC15-D862-4A8084C7FC00}"/>
                    </a:ext>
                  </a:extLst>
                </p:cNvPr>
                <p:cNvSpPr/>
                <p:nvPr/>
              </p:nvSpPr>
              <p:spPr>
                <a:xfrm>
                  <a:off x="8669019" y="4229417"/>
                  <a:ext cx="500062" cy="17144"/>
                </a:xfrm>
                <a:custGeom>
                  <a:avLst/>
                  <a:gdLst>
                    <a:gd name="connsiteX0" fmla="*/ 8573 w 500062"/>
                    <a:gd name="connsiteY0" fmla="*/ 17145 h 17144"/>
                    <a:gd name="connsiteX1" fmla="*/ 0 w 500062"/>
                    <a:gd name="connsiteY1" fmla="*/ 8572 h 17144"/>
                    <a:gd name="connsiteX2" fmla="*/ 8573 w 500062"/>
                    <a:gd name="connsiteY2" fmla="*/ 0 h 17144"/>
                    <a:gd name="connsiteX3" fmla="*/ 25718 w 500062"/>
                    <a:gd name="connsiteY3" fmla="*/ 0 h 17144"/>
                    <a:gd name="connsiteX4" fmla="*/ 34290 w 500062"/>
                    <a:gd name="connsiteY4" fmla="*/ 8572 h 17144"/>
                    <a:gd name="connsiteX5" fmla="*/ 25718 w 500062"/>
                    <a:gd name="connsiteY5" fmla="*/ 17145 h 17144"/>
                    <a:gd name="connsiteX6" fmla="*/ 8573 w 500062"/>
                    <a:gd name="connsiteY6" fmla="*/ 17145 h 17144"/>
                    <a:gd name="connsiteX7" fmla="*/ 491490 w 500062"/>
                    <a:gd name="connsiteY7" fmla="*/ 0 h 17144"/>
                    <a:gd name="connsiteX8" fmla="*/ 500063 w 500062"/>
                    <a:gd name="connsiteY8" fmla="*/ 8572 h 17144"/>
                    <a:gd name="connsiteX9" fmla="*/ 491490 w 500062"/>
                    <a:gd name="connsiteY9" fmla="*/ 17145 h 17144"/>
                    <a:gd name="connsiteX10" fmla="*/ 474345 w 500062"/>
                    <a:gd name="connsiteY10" fmla="*/ 17145 h 17144"/>
                    <a:gd name="connsiteX11" fmla="*/ 465773 w 500062"/>
                    <a:gd name="connsiteY11" fmla="*/ 8572 h 17144"/>
                    <a:gd name="connsiteX12" fmla="*/ 474345 w 500062"/>
                    <a:gd name="connsiteY12" fmla="*/ 0 h 17144"/>
                    <a:gd name="connsiteX13" fmla="*/ 491490 w 500062"/>
                    <a:gd name="connsiteY13" fmla="*/ 0 h 17144"/>
                    <a:gd name="connsiteX14" fmla="*/ 424815 w 500062"/>
                    <a:gd name="connsiteY14" fmla="*/ 0 h 17144"/>
                    <a:gd name="connsiteX15" fmla="*/ 433388 w 500062"/>
                    <a:gd name="connsiteY15" fmla="*/ 8572 h 17144"/>
                    <a:gd name="connsiteX16" fmla="*/ 424815 w 500062"/>
                    <a:gd name="connsiteY16" fmla="*/ 17145 h 17144"/>
                    <a:gd name="connsiteX17" fmla="*/ 408623 w 500062"/>
                    <a:gd name="connsiteY17" fmla="*/ 17145 h 17144"/>
                    <a:gd name="connsiteX18" fmla="*/ 400050 w 500062"/>
                    <a:gd name="connsiteY18" fmla="*/ 8572 h 17144"/>
                    <a:gd name="connsiteX19" fmla="*/ 408623 w 500062"/>
                    <a:gd name="connsiteY19" fmla="*/ 0 h 17144"/>
                    <a:gd name="connsiteX20" fmla="*/ 424815 w 500062"/>
                    <a:gd name="connsiteY20" fmla="*/ 0 h 17144"/>
                    <a:gd name="connsiteX21" fmla="*/ 358140 w 500062"/>
                    <a:gd name="connsiteY21" fmla="*/ 0 h 17144"/>
                    <a:gd name="connsiteX22" fmla="*/ 366713 w 500062"/>
                    <a:gd name="connsiteY22" fmla="*/ 8572 h 17144"/>
                    <a:gd name="connsiteX23" fmla="*/ 358140 w 500062"/>
                    <a:gd name="connsiteY23" fmla="*/ 17145 h 17144"/>
                    <a:gd name="connsiteX24" fmla="*/ 340995 w 500062"/>
                    <a:gd name="connsiteY24" fmla="*/ 17145 h 17144"/>
                    <a:gd name="connsiteX25" fmla="*/ 332423 w 500062"/>
                    <a:gd name="connsiteY25" fmla="*/ 8572 h 17144"/>
                    <a:gd name="connsiteX26" fmla="*/ 340995 w 500062"/>
                    <a:gd name="connsiteY26" fmla="*/ 0 h 17144"/>
                    <a:gd name="connsiteX27" fmla="*/ 358140 w 500062"/>
                    <a:gd name="connsiteY27" fmla="*/ 0 h 17144"/>
                    <a:gd name="connsiteX28" fmla="*/ 291465 w 500062"/>
                    <a:gd name="connsiteY28" fmla="*/ 0 h 17144"/>
                    <a:gd name="connsiteX29" fmla="*/ 300038 w 500062"/>
                    <a:gd name="connsiteY29" fmla="*/ 8572 h 17144"/>
                    <a:gd name="connsiteX30" fmla="*/ 291465 w 500062"/>
                    <a:gd name="connsiteY30" fmla="*/ 17145 h 17144"/>
                    <a:gd name="connsiteX31" fmla="*/ 274320 w 500062"/>
                    <a:gd name="connsiteY31" fmla="*/ 17145 h 17144"/>
                    <a:gd name="connsiteX32" fmla="*/ 265748 w 500062"/>
                    <a:gd name="connsiteY32" fmla="*/ 8572 h 17144"/>
                    <a:gd name="connsiteX33" fmla="*/ 274320 w 500062"/>
                    <a:gd name="connsiteY33" fmla="*/ 0 h 17144"/>
                    <a:gd name="connsiteX34" fmla="*/ 291465 w 500062"/>
                    <a:gd name="connsiteY34" fmla="*/ 0 h 17144"/>
                    <a:gd name="connsiteX35" fmla="*/ 224790 w 500062"/>
                    <a:gd name="connsiteY35" fmla="*/ 0 h 17144"/>
                    <a:gd name="connsiteX36" fmla="*/ 233363 w 500062"/>
                    <a:gd name="connsiteY36" fmla="*/ 8572 h 17144"/>
                    <a:gd name="connsiteX37" fmla="*/ 224790 w 500062"/>
                    <a:gd name="connsiteY37" fmla="*/ 17145 h 17144"/>
                    <a:gd name="connsiteX38" fmla="*/ 207645 w 500062"/>
                    <a:gd name="connsiteY38" fmla="*/ 17145 h 17144"/>
                    <a:gd name="connsiteX39" fmla="*/ 199073 w 500062"/>
                    <a:gd name="connsiteY39" fmla="*/ 8572 h 17144"/>
                    <a:gd name="connsiteX40" fmla="*/ 207645 w 500062"/>
                    <a:gd name="connsiteY40" fmla="*/ 0 h 17144"/>
                    <a:gd name="connsiteX41" fmla="*/ 224790 w 500062"/>
                    <a:gd name="connsiteY41" fmla="*/ 0 h 17144"/>
                    <a:gd name="connsiteX42" fmla="*/ 159068 w 500062"/>
                    <a:gd name="connsiteY42" fmla="*/ 0 h 17144"/>
                    <a:gd name="connsiteX43" fmla="*/ 167640 w 500062"/>
                    <a:gd name="connsiteY43" fmla="*/ 8572 h 17144"/>
                    <a:gd name="connsiteX44" fmla="*/ 159068 w 500062"/>
                    <a:gd name="connsiteY44" fmla="*/ 17145 h 17144"/>
                    <a:gd name="connsiteX45" fmla="*/ 141923 w 500062"/>
                    <a:gd name="connsiteY45" fmla="*/ 17145 h 17144"/>
                    <a:gd name="connsiteX46" fmla="*/ 133350 w 500062"/>
                    <a:gd name="connsiteY46" fmla="*/ 8572 h 17144"/>
                    <a:gd name="connsiteX47" fmla="*/ 141923 w 500062"/>
                    <a:gd name="connsiteY47" fmla="*/ 0 h 17144"/>
                    <a:gd name="connsiteX48" fmla="*/ 159068 w 500062"/>
                    <a:gd name="connsiteY48" fmla="*/ 0 h 17144"/>
                    <a:gd name="connsiteX49" fmla="*/ 91440 w 500062"/>
                    <a:gd name="connsiteY49" fmla="*/ 0 h 17144"/>
                    <a:gd name="connsiteX50" fmla="*/ 100013 w 500062"/>
                    <a:gd name="connsiteY50" fmla="*/ 8572 h 17144"/>
                    <a:gd name="connsiteX51" fmla="*/ 91440 w 500062"/>
                    <a:gd name="connsiteY51" fmla="*/ 17145 h 17144"/>
                    <a:gd name="connsiteX52" fmla="*/ 74295 w 500062"/>
                    <a:gd name="connsiteY52" fmla="*/ 17145 h 17144"/>
                    <a:gd name="connsiteX53" fmla="*/ 65723 w 500062"/>
                    <a:gd name="connsiteY53" fmla="*/ 8572 h 17144"/>
                    <a:gd name="connsiteX54" fmla="*/ 74295 w 500062"/>
                    <a:gd name="connsiteY54" fmla="*/ 0 h 17144"/>
                    <a:gd name="connsiteX55" fmla="*/ 91440 w 500062"/>
                    <a:gd name="connsiteY55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00062" h="17144">
                      <a:moveTo>
                        <a:pt x="8573" y="17145"/>
                      </a:moveTo>
                      <a:cubicBezTo>
                        <a:pt x="3810" y="17145"/>
                        <a:pt x="0" y="13335"/>
                        <a:pt x="0" y="8572"/>
                      </a:cubicBezTo>
                      <a:cubicBezTo>
                        <a:pt x="0" y="3810"/>
                        <a:pt x="3810" y="0"/>
                        <a:pt x="8573" y="0"/>
                      </a:cubicBezTo>
                      <a:lnTo>
                        <a:pt x="25718" y="0"/>
                      </a:lnTo>
                      <a:cubicBezTo>
                        <a:pt x="30480" y="0"/>
                        <a:pt x="34290" y="3810"/>
                        <a:pt x="34290" y="8572"/>
                      </a:cubicBezTo>
                      <a:cubicBezTo>
                        <a:pt x="34290" y="13335"/>
                        <a:pt x="30480" y="17145"/>
                        <a:pt x="25718" y="17145"/>
                      </a:cubicBezTo>
                      <a:lnTo>
                        <a:pt x="8573" y="17145"/>
                      </a:lnTo>
                      <a:close/>
                      <a:moveTo>
                        <a:pt x="491490" y="0"/>
                      </a:moveTo>
                      <a:cubicBezTo>
                        <a:pt x="496253" y="0"/>
                        <a:pt x="500063" y="3810"/>
                        <a:pt x="500063" y="8572"/>
                      </a:cubicBezTo>
                      <a:cubicBezTo>
                        <a:pt x="500063" y="13335"/>
                        <a:pt x="496253" y="17145"/>
                        <a:pt x="491490" y="17145"/>
                      </a:cubicBezTo>
                      <a:lnTo>
                        <a:pt x="474345" y="17145"/>
                      </a:lnTo>
                      <a:cubicBezTo>
                        <a:pt x="469583" y="17145"/>
                        <a:pt x="465773" y="13335"/>
                        <a:pt x="465773" y="8572"/>
                      </a:cubicBezTo>
                      <a:cubicBezTo>
                        <a:pt x="465773" y="3810"/>
                        <a:pt x="469583" y="0"/>
                        <a:pt x="474345" y="0"/>
                      </a:cubicBezTo>
                      <a:lnTo>
                        <a:pt x="491490" y="0"/>
                      </a:lnTo>
                      <a:close/>
                      <a:moveTo>
                        <a:pt x="424815" y="0"/>
                      </a:moveTo>
                      <a:cubicBezTo>
                        <a:pt x="429578" y="0"/>
                        <a:pt x="433388" y="3810"/>
                        <a:pt x="433388" y="8572"/>
                      </a:cubicBezTo>
                      <a:cubicBezTo>
                        <a:pt x="433388" y="13335"/>
                        <a:pt x="429578" y="17145"/>
                        <a:pt x="424815" y="17145"/>
                      </a:cubicBezTo>
                      <a:lnTo>
                        <a:pt x="408623" y="17145"/>
                      </a:lnTo>
                      <a:cubicBezTo>
                        <a:pt x="403860" y="17145"/>
                        <a:pt x="400050" y="13335"/>
                        <a:pt x="400050" y="8572"/>
                      </a:cubicBezTo>
                      <a:cubicBezTo>
                        <a:pt x="400050" y="3810"/>
                        <a:pt x="403860" y="0"/>
                        <a:pt x="408623" y="0"/>
                      </a:cubicBezTo>
                      <a:lnTo>
                        <a:pt x="424815" y="0"/>
                      </a:lnTo>
                      <a:close/>
                      <a:moveTo>
                        <a:pt x="358140" y="0"/>
                      </a:moveTo>
                      <a:cubicBezTo>
                        <a:pt x="362903" y="0"/>
                        <a:pt x="366713" y="3810"/>
                        <a:pt x="366713" y="8572"/>
                      </a:cubicBezTo>
                      <a:cubicBezTo>
                        <a:pt x="366713" y="13335"/>
                        <a:pt x="362903" y="17145"/>
                        <a:pt x="358140" y="17145"/>
                      </a:cubicBezTo>
                      <a:lnTo>
                        <a:pt x="340995" y="17145"/>
                      </a:lnTo>
                      <a:cubicBezTo>
                        <a:pt x="336233" y="17145"/>
                        <a:pt x="332423" y="13335"/>
                        <a:pt x="332423" y="8572"/>
                      </a:cubicBezTo>
                      <a:cubicBezTo>
                        <a:pt x="332423" y="3810"/>
                        <a:pt x="336233" y="0"/>
                        <a:pt x="340995" y="0"/>
                      </a:cubicBezTo>
                      <a:lnTo>
                        <a:pt x="358140" y="0"/>
                      </a:lnTo>
                      <a:close/>
                      <a:moveTo>
                        <a:pt x="291465" y="0"/>
                      </a:moveTo>
                      <a:cubicBezTo>
                        <a:pt x="296228" y="0"/>
                        <a:pt x="300038" y="3810"/>
                        <a:pt x="300038" y="8572"/>
                      </a:cubicBezTo>
                      <a:cubicBezTo>
                        <a:pt x="300038" y="13335"/>
                        <a:pt x="296228" y="17145"/>
                        <a:pt x="291465" y="17145"/>
                      </a:cubicBezTo>
                      <a:lnTo>
                        <a:pt x="274320" y="17145"/>
                      </a:lnTo>
                      <a:cubicBezTo>
                        <a:pt x="269558" y="17145"/>
                        <a:pt x="265748" y="13335"/>
                        <a:pt x="265748" y="8572"/>
                      </a:cubicBezTo>
                      <a:cubicBezTo>
                        <a:pt x="265748" y="3810"/>
                        <a:pt x="269558" y="0"/>
                        <a:pt x="274320" y="0"/>
                      </a:cubicBezTo>
                      <a:lnTo>
                        <a:pt x="291465" y="0"/>
                      </a:lnTo>
                      <a:close/>
                      <a:moveTo>
                        <a:pt x="224790" y="0"/>
                      </a:moveTo>
                      <a:cubicBezTo>
                        <a:pt x="229553" y="0"/>
                        <a:pt x="233363" y="3810"/>
                        <a:pt x="233363" y="8572"/>
                      </a:cubicBezTo>
                      <a:cubicBezTo>
                        <a:pt x="233363" y="13335"/>
                        <a:pt x="229553" y="17145"/>
                        <a:pt x="224790" y="17145"/>
                      </a:cubicBezTo>
                      <a:lnTo>
                        <a:pt x="207645" y="17145"/>
                      </a:lnTo>
                      <a:cubicBezTo>
                        <a:pt x="202883" y="17145"/>
                        <a:pt x="199073" y="13335"/>
                        <a:pt x="199073" y="8572"/>
                      </a:cubicBezTo>
                      <a:cubicBezTo>
                        <a:pt x="199073" y="3810"/>
                        <a:pt x="202883" y="0"/>
                        <a:pt x="207645" y="0"/>
                      </a:cubicBezTo>
                      <a:lnTo>
                        <a:pt x="224790" y="0"/>
                      </a:lnTo>
                      <a:close/>
                      <a:moveTo>
                        <a:pt x="159068" y="0"/>
                      </a:moveTo>
                      <a:cubicBezTo>
                        <a:pt x="163830" y="0"/>
                        <a:pt x="167640" y="3810"/>
                        <a:pt x="167640" y="8572"/>
                      </a:cubicBezTo>
                      <a:cubicBezTo>
                        <a:pt x="167640" y="13335"/>
                        <a:pt x="163830" y="17145"/>
                        <a:pt x="159068" y="17145"/>
                      </a:cubicBezTo>
                      <a:lnTo>
                        <a:pt x="141923" y="17145"/>
                      </a:lnTo>
                      <a:cubicBezTo>
                        <a:pt x="137160" y="17145"/>
                        <a:pt x="133350" y="13335"/>
                        <a:pt x="133350" y="8572"/>
                      </a:cubicBezTo>
                      <a:cubicBezTo>
                        <a:pt x="133350" y="3810"/>
                        <a:pt x="137160" y="0"/>
                        <a:pt x="141923" y="0"/>
                      </a:cubicBezTo>
                      <a:lnTo>
                        <a:pt x="159068" y="0"/>
                      </a:lnTo>
                      <a:close/>
                      <a:moveTo>
                        <a:pt x="91440" y="0"/>
                      </a:moveTo>
                      <a:cubicBezTo>
                        <a:pt x="96203" y="0"/>
                        <a:pt x="100013" y="3810"/>
                        <a:pt x="100013" y="8572"/>
                      </a:cubicBezTo>
                      <a:cubicBezTo>
                        <a:pt x="100013" y="13335"/>
                        <a:pt x="96203" y="17145"/>
                        <a:pt x="91440" y="17145"/>
                      </a:cubicBezTo>
                      <a:lnTo>
                        <a:pt x="74295" y="17145"/>
                      </a:lnTo>
                      <a:cubicBezTo>
                        <a:pt x="69533" y="17145"/>
                        <a:pt x="65723" y="13335"/>
                        <a:pt x="65723" y="8572"/>
                      </a:cubicBezTo>
                      <a:cubicBezTo>
                        <a:pt x="65723" y="3810"/>
                        <a:pt x="69533" y="0"/>
                        <a:pt x="74295" y="0"/>
                      </a:cubicBezTo>
                      <a:lnTo>
                        <a:pt x="91440" y="0"/>
                      </a:lnTo>
                      <a:close/>
                    </a:path>
                  </a:pathLst>
                </a:custGeom>
                <a:solidFill>
                  <a:srgbClr val="DB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E4DB9D9-C278-0857-6982-104CE04F3537}"/>
                    </a:ext>
                  </a:extLst>
                </p:cNvPr>
                <p:cNvSpPr/>
                <p:nvPr/>
              </p:nvSpPr>
              <p:spPr>
                <a:xfrm>
                  <a:off x="8758555" y="4034155"/>
                  <a:ext cx="566737" cy="125729"/>
                </a:xfrm>
                <a:custGeom>
                  <a:avLst/>
                  <a:gdLst>
                    <a:gd name="connsiteX0" fmla="*/ 25717 w 566737"/>
                    <a:gd name="connsiteY0" fmla="*/ 0 h 125729"/>
                    <a:gd name="connsiteX1" fmla="*/ 540067 w 566737"/>
                    <a:gd name="connsiteY1" fmla="*/ 0 h 125729"/>
                    <a:gd name="connsiteX2" fmla="*/ 566738 w 566737"/>
                    <a:gd name="connsiteY2" fmla="*/ 26670 h 125729"/>
                    <a:gd name="connsiteX3" fmla="*/ 566738 w 566737"/>
                    <a:gd name="connsiteY3" fmla="*/ 99060 h 125729"/>
                    <a:gd name="connsiteX4" fmla="*/ 540067 w 566737"/>
                    <a:gd name="connsiteY4" fmla="*/ 125730 h 125729"/>
                    <a:gd name="connsiteX5" fmla="*/ 25717 w 566737"/>
                    <a:gd name="connsiteY5" fmla="*/ 125730 h 125729"/>
                    <a:gd name="connsiteX6" fmla="*/ 0 w 566737"/>
                    <a:gd name="connsiteY6" fmla="*/ 99060 h 125729"/>
                    <a:gd name="connsiteX7" fmla="*/ 0 w 566737"/>
                    <a:gd name="connsiteY7" fmla="*/ 26670 h 125729"/>
                    <a:gd name="connsiteX8" fmla="*/ 25717 w 566737"/>
                    <a:gd name="connsiteY8" fmla="*/ 0 h 125729"/>
                    <a:gd name="connsiteX9" fmla="*/ 25717 w 566737"/>
                    <a:gd name="connsiteY9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6737" h="125729">
                      <a:moveTo>
                        <a:pt x="25717" y="0"/>
                      </a:moveTo>
                      <a:lnTo>
                        <a:pt x="540067" y="0"/>
                      </a:lnTo>
                      <a:cubicBezTo>
                        <a:pt x="554355" y="0"/>
                        <a:pt x="566738" y="11430"/>
                        <a:pt x="566738" y="26670"/>
                      </a:cubicBezTo>
                      <a:lnTo>
                        <a:pt x="566738" y="99060"/>
                      </a:lnTo>
                      <a:cubicBezTo>
                        <a:pt x="566738" y="113347"/>
                        <a:pt x="555307" y="125730"/>
                        <a:pt x="540067" y="125730"/>
                      </a:cubicBezTo>
                      <a:lnTo>
                        <a:pt x="25717" y="125730"/>
                      </a:lnTo>
                      <a:cubicBezTo>
                        <a:pt x="11430" y="125730"/>
                        <a:pt x="0" y="114300"/>
                        <a:pt x="0" y="99060"/>
                      </a:cubicBezTo>
                      <a:lnTo>
                        <a:pt x="0" y="26670"/>
                      </a:lnTo>
                      <a:cubicBezTo>
                        <a:pt x="0" y="11430"/>
                        <a:pt x="11430" y="0"/>
                        <a:pt x="25717" y="0"/>
                      </a:cubicBezTo>
                      <a:lnTo>
                        <a:pt x="25717" y="0"/>
                      </a:lnTo>
                      <a:close/>
                    </a:path>
                  </a:pathLst>
                </a:custGeom>
                <a:solidFill>
                  <a:srgbClr val="8B5D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5404924-4DA8-B41B-9CC4-9770D98E13AE}"/>
                    </a:ext>
                  </a:extLst>
                </p:cNvPr>
                <p:cNvSpPr/>
                <p:nvPr/>
              </p:nvSpPr>
              <p:spPr>
                <a:xfrm>
                  <a:off x="8795702" y="4068444"/>
                  <a:ext cx="55244" cy="55245"/>
                </a:xfrm>
                <a:custGeom>
                  <a:avLst/>
                  <a:gdLst>
                    <a:gd name="connsiteX0" fmla="*/ 27622 w 55244"/>
                    <a:gd name="connsiteY0" fmla="*/ 55245 h 55245"/>
                    <a:gd name="connsiteX1" fmla="*/ 55245 w 55244"/>
                    <a:gd name="connsiteY1" fmla="*/ 27623 h 55245"/>
                    <a:gd name="connsiteX2" fmla="*/ 27622 w 55244"/>
                    <a:gd name="connsiteY2" fmla="*/ 0 h 55245"/>
                    <a:gd name="connsiteX3" fmla="*/ 0 w 55244"/>
                    <a:gd name="connsiteY3" fmla="*/ 27623 h 55245"/>
                    <a:gd name="connsiteX4" fmla="*/ 27622 w 55244"/>
                    <a:gd name="connsiteY4" fmla="*/ 55245 h 55245"/>
                    <a:gd name="connsiteX5" fmla="*/ 27622 w 55244"/>
                    <a:gd name="connsiteY5" fmla="*/ 55245 h 5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244" h="55245">
                      <a:moveTo>
                        <a:pt x="27622" y="55245"/>
                      </a:moveTo>
                      <a:cubicBezTo>
                        <a:pt x="42863" y="55245"/>
                        <a:pt x="55245" y="42863"/>
                        <a:pt x="55245" y="27623"/>
                      </a:cubicBezTo>
                      <a:cubicBezTo>
                        <a:pt x="55245" y="12383"/>
                        <a:pt x="42863" y="0"/>
                        <a:pt x="27622" y="0"/>
                      </a:cubicBezTo>
                      <a:cubicBezTo>
                        <a:pt x="12382" y="0"/>
                        <a:pt x="0" y="12383"/>
                        <a:pt x="0" y="27623"/>
                      </a:cubicBezTo>
                      <a:cubicBezTo>
                        <a:pt x="0" y="42863"/>
                        <a:pt x="12382" y="55245"/>
                        <a:pt x="27622" y="55245"/>
                      </a:cubicBezTo>
                      <a:lnTo>
                        <a:pt x="27622" y="55245"/>
                      </a:lnTo>
                      <a:close/>
                    </a:path>
                  </a:pathLst>
                </a:custGeom>
                <a:solidFill>
                  <a:srgbClr val="7144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7">
                <a:extLst>
                  <a:ext uri="{FF2B5EF4-FFF2-40B4-BE49-F238E27FC236}">
                    <a16:creationId xmlns:a16="http://schemas.microsoft.com/office/drawing/2014/main" id="{B938BB8D-F5A7-4159-2F55-0D2C1BBDA1D6}"/>
                  </a:ext>
                </a:extLst>
              </p:cNvPr>
              <p:cNvGrpSpPr/>
              <p:nvPr/>
            </p:nvGrpSpPr>
            <p:grpSpPr>
              <a:xfrm>
                <a:off x="6065837" y="3247390"/>
                <a:ext cx="1345882" cy="1060132"/>
                <a:chOff x="6065837" y="3247390"/>
                <a:chExt cx="1345882" cy="1060132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C4F9B-6842-66D2-3077-713825A48424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508634"/>
                </a:xfrm>
                <a:custGeom>
                  <a:avLst/>
                  <a:gdLst>
                    <a:gd name="connsiteX0" fmla="*/ 126683 w 1345882"/>
                    <a:gd name="connsiteY0" fmla="*/ 0 h 508634"/>
                    <a:gd name="connsiteX1" fmla="*/ 1345883 w 1345882"/>
                    <a:gd name="connsiteY1" fmla="*/ 0 h 508634"/>
                    <a:gd name="connsiteX2" fmla="*/ 1345883 w 1345882"/>
                    <a:gd name="connsiteY2" fmla="*/ 55245 h 508634"/>
                    <a:gd name="connsiteX3" fmla="*/ 1287780 w 1345882"/>
                    <a:gd name="connsiteY3" fmla="*/ 146685 h 508634"/>
                    <a:gd name="connsiteX4" fmla="*/ 1287780 w 1345882"/>
                    <a:gd name="connsiteY4" fmla="*/ 361950 h 508634"/>
                    <a:gd name="connsiteX5" fmla="*/ 1345883 w 1345882"/>
                    <a:gd name="connsiteY5" fmla="*/ 453390 h 508634"/>
                    <a:gd name="connsiteX6" fmla="*/ 1345883 w 1345882"/>
                    <a:gd name="connsiteY6" fmla="*/ 508635 h 508634"/>
                    <a:gd name="connsiteX7" fmla="*/ 126683 w 1345882"/>
                    <a:gd name="connsiteY7" fmla="*/ 508635 h 508634"/>
                    <a:gd name="connsiteX8" fmla="*/ 0 w 1345882"/>
                    <a:gd name="connsiteY8" fmla="*/ 381953 h 508634"/>
                    <a:gd name="connsiteX9" fmla="*/ 0 w 1345882"/>
                    <a:gd name="connsiteY9" fmla="*/ 128588 h 508634"/>
                    <a:gd name="connsiteX10" fmla="*/ 126683 w 1345882"/>
                    <a:gd name="connsiteY10" fmla="*/ 0 h 508634"/>
                    <a:gd name="connsiteX11" fmla="*/ 126683 w 1345882"/>
                    <a:gd name="connsiteY11" fmla="*/ 0 h 50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45882" h="508634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361950"/>
                      </a:lnTo>
                      <a:cubicBezTo>
                        <a:pt x="1287780" y="400050"/>
                        <a:pt x="1310640" y="434340"/>
                        <a:pt x="1345883" y="453390"/>
                      </a:cubicBezTo>
                      <a:lnTo>
                        <a:pt x="1345883" y="508635"/>
                      </a:lnTo>
                      <a:lnTo>
                        <a:pt x="126683" y="508635"/>
                      </a:lnTo>
                      <a:cubicBezTo>
                        <a:pt x="57150" y="508635"/>
                        <a:pt x="0" y="451485"/>
                        <a:pt x="0" y="381953"/>
                      </a:cubicBezTo>
                      <a:lnTo>
                        <a:pt x="0" y="128588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4B3ACA-B479-FB0F-FDC7-94962D742ED6}"/>
                    </a:ext>
                  </a:extLst>
                </p:cNvPr>
                <p:cNvSpPr/>
                <p:nvPr/>
              </p:nvSpPr>
              <p:spPr>
                <a:xfrm>
                  <a:off x="6065837" y="3798887"/>
                  <a:ext cx="1345882" cy="254317"/>
                </a:xfrm>
                <a:custGeom>
                  <a:avLst/>
                  <a:gdLst>
                    <a:gd name="connsiteX0" fmla="*/ 126683 w 1345882"/>
                    <a:gd name="connsiteY0" fmla="*/ 0 h 254317"/>
                    <a:gd name="connsiteX1" fmla="*/ 1345883 w 1345882"/>
                    <a:gd name="connsiteY1" fmla="*/ 0 h 254317"/>
                    <a:gd name="connsiteX2" fmla="*/ 1345883 w 1345882"/>
                    <a:gd name="connsiteY2" fmla="*/ 55245 h 254317"/>
                    <a:gd name="connsiteX3" fmla="*/ 1287780 w 1345882"/>
                    <a:gd name="connsiteY3" fmla="*/ 146685 h 254317"/>
                    <a:gd name="connsiteX4" fmla="*/ 1287780 w 1345882"/>
                    <a:gd name="connsiteY4" fmla="*/ 254318 h 254317"/>
                    <a:gd name="connsiteX5" fmla="*/ 0 w 1345882"/>
                    <a:gd name="connsiteY5" fmla="*/ 254318 h 254317"/>
                    <a:gd name="connsiteX6" fmla="*/ 0 w 1345882"/>
                    <a:gd name="connsiteY6" fmla="*/ 127635 h 254317"/>
                    <a:gd name="connsiteX7" fmla="*/ 126683 w 1345882"/>
                    <a:gd name="connsiteY7" fmla="*/ 0 h 254317"/>
                    <a:gd name="connsiteX8" fmla="*/ 126683 w 1345882"/>
                    <a:gd name="connsiteY8" fmla="*/ 0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5882" h="254317">
                      <a:moveTo>
                        <a:pt x="126683" y="0"/>
                      </a:moveTo>
                      <a:lnTo>
                        <a:pt x="1345883" y="0"/>
                      </a:lnTo>
                      <a:lnTo>
                        <a:pt x="1345883" y="55245"/>
                      </a:lnTo>
                      <a:cubicBezTo>
                        <a:pt x="1311593" y="74295"/>
                        <a:pt x="1287780" y="107632"/>
                        <a:pt x="1287780" y="146685"/>
                      </a:cubicBezTo>
                      <a:lnTo>
                        <a:pt x="1287780" y="254318"/>
                      </a:lnTo>
                      <a:lnTo>
                        <a:pt x="0" y="254318"/>
                      </a:lnTo>
                      <a:lnTo>
                        <a:pt x="0" y="127635"/>
                      </a:lnTo>
                      <a:cubicBezTo>
                        <a:pt x="0" y="57150"/>
                        <a:pt x="57150" y="0"/>
                        <a:pt x="126683" y="0"/>
                      </a:cubicBezTo>
                      <a:lnTo>
                        <a:pt x="126683" y="0"/>
                      </a:lnTo>
                      <a:close/>
                    </a:path>
                  </a:pathLst>
                </a:custGeom>
                <a:solidFill>
                  <a:srgbClr val="3355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1F2C0F-D97D-324F-C51D-7ADFA04F5163}"/>
                    </a:ext>
                  </a:extLst>
                </p:cNvPr>
                <p:cNvSpPr/>
                <p:nvPr/>
              </p:nvSpPr>
              <p:spPr>
                <a:xfrm>
                  <a:off x="6268720" y="3856037"/>
                  <a:ext cx="1143000" cy="392430"/>
                </a:xfrm>
                <a:custGeom>
                  <a:avLst/>
                  <a:gdLst>
                    <a:gd name="connsiteX0" fmla="*/ 1143000 w 1143000"/>
                    <a:gd name="connsiteY0" fmla="*/ 0 h 392430"/>
                    <a:gd name="connsiteX1" fmla="*/ 1088708 w 1143000"/>
                    <a:gd name="connsiteY1" fmla="*/ 88582 h 392430"/>
                    <a:gd name="connsiteX2" fmla="*/ 1088708 w 1143000"/>
                    <a:gd name="connsiteY2" fmla="*/ 303847 h 392430"/>
                    <a:gd name="connsiteX3" fmla="*/ 1143000 w 1143000"/>
                    <a:gd name="connsiteY3" fmla="*/ 392430 h 392430"/>
                    <a:gd name="connsiteX4" fmla="*/ 97155 w 1143000"/>
                    <a:gd name="connsiteY4" fmla="*/ 392430 h 392430"/>
                    <a:gd name="connsiteX5" fmla="*/ 0 w 1143000"/>
                    <a:gd name="connsiteY5" fmla="*/ 295275 h 392430"/>
                    <a:gd name="connsiteX6" fmla="*/ 0 w 1143000"/>
                    <a:gd name="connsiteY6" fmla="*/ 97155 h 392430"/>
                    <a:gd name="connsiteX7" fmla="*/ 97155 w 1143000"/>
                    <a:gd name="connsiteY7" fmla="*/ 0 h 392430"/>
                    <a:gd name="connsiteX8" fmla="*/ 1143000 w 1143000"/>
                    <a:gd name="connsiteY8" fmla="*/ 0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3000" h="392430">
                      <a:moveTo>
                        <a:pt x="1143000" y="0"/>
                      </a:moveTo>
                      <a:cubicBezTo>
                        <a:pt x="1110615" y="19050"/>
                        <a:pt x="1088708" y="52388"/>
                        <a:pt x="1088708" y="88582"/>
                      </a:cubicBezTo>
                      <a:lnTo>
                        <a:pt x="1088708" y="303847"/>
                      </a:lnTo>
                      <a:cubicBezTo>
                        <a:pt x="1088708" y="340995"/>
                        <a:pt x="1110615" y="373380"/>
                        <a:pt x="1143000" y="392430"/>
                      </a:cubicBezTo>
                      <a:lnTo>
                        <a:pt x="97155" y="392430"/>
                      </a:lnTo>
                      <a:cubicBezTo>
                        <a:pt x="43815" y="392430"/>
                        <a:pt x="0" y="348615"/>
                        <a:pt x="0" y="295275"/>
                      </a:cubicBezTo>
                      <a:lnTo>
                        <a:pt x="0" y="97155"/>
                      </a:lnTo>
                      <a:cubicBezTo>
                        <a:pt x="0" y="43815"/>
                        <a:pt x="43815" y="0"/>
                        <a:pt x="97155" y="0"/>
                      </a:cubicBezTo>
                      <a:lnTo>
                        <a:pt x="114300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9717812-E412-0B88-3A2C-8031830FEC52}"/>
                    </a:ext>
                  </a:extLst>
                </p:cNvPr>
                <p:cNvSpPr/>
                <p:nvPr/>
              </p:nvSpPr>
              <p:spPr>
                <a:xfrm>
                  <a:off x="6141085" y="3496944"/>
                  <a:ext cx="1200149" cy="301942"/>
                </a:xfrm>
                <a:custGeom>
                  <a:avLst/>
                  <a:gdLst>
                    <a:gd name="connsiteX0" fmla="*/ 95250 w 1200149"/>
                    <a:gd name="connsiteY0" fmla="*/ 301943 h 301942"/>
                    <a:gd name="connsiteX1" fmla="*/ 1200150 w 1200149"/>
                    <a:gd name="connsiteY1" fmla="*/ 301943 h 301942"/>
                    <a:gd name="connsiteX2" fmla="*/ 1200150 w 1200149"/>
                    <a:gd name="connsiteY2" fmla="*/ 260033 h 301942"/>
                    <a:gd name="connsiteX3" fmla="*/ 1156335 w 1200149"/>
                    <a:gd name="connsiteY3" fmla="*/ 191453 h 301942"/>
                    <a:gd name="connsiteX4" fmla="*/ 1156335 w 1200149"/>
                    <a:gd name="connsiteY4" fmla="*/ 110490 h 301942"/>
                    <a:gd name="connsiteX5" fmla="*/ 1200150 w 1200149"/>
                    <a:gd name="connsiteY5" fmla="*/ 41910 h 301942"/>
                    <a:gd name="connsiteX6" fmla="*/ 1200150 w 1200149"/>
                    <a:gd name="connsiteY6" fmla="*/ 0 h 301942"/>
                    <a:gd name="connsiteX7" fmla="*/ 95250 w 1200149"/>
                    <a:gd name="connsiteY7" fmla="*/ 0 h 301942"/>
                    <a:gd name="connsiteX8" fmla="*/ 0 w 1200149"/>
                    <a:gd name="connsiteY8" fmla="*/ 95250 h 301942"/>
                    <a:gd name="connsiteX9" fmla="*/ 0 w 1200149"/>
                    <a:gd name="connsiteY9" fmla="*/ 205740 h 301942"/>
                    <a:gd name="connsiteX10" fmla="*/ 95250 w 1200149"/>
                    <a:gd name="connsiteY10" fmla="*/ 301943 h 301942"/>
                    <a:gd name="connsiteX11" fmla="*/ 95250 w 1200149"/>
                    <a:gd name="connsiteY11" fmla="*/ 301943 h 301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49" h="301942">
                      <a:moveTo>
                        <a:pt x="95250" y="301943"/>
                      </a:moveTo>
                      <a:lnTo>
                        <a:pt x="1200150" y="301943"/>
                      </a:lnTo>
                      <a:lnTo>
                        <a:pt x="1200150" y="260033"/>
                      </a:lnTo>
                      <a:cubicBezTo>
                        <a:pt x="1174433" y="245745"/>
                        <a:pt x="1156335" y="220028"/>
                        <a:pt x="1156335" y="191453"/>
                      </a:cubicBezTo>
                      <a:lnTo>
                        <a:pt x="1156335" y="110490"/>
                      </a:lnTo>
                      <a:cubicBezTo>
                        <a:pt x="1156335" y="81915"/>
                        <a:pt x="1173480" y="56198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205740"/>
                      </a:lnTo>
                      <a:cubicBezTo>
                        <a:pt x="0" y="259080"/>
                        <a:pt x="42863" y="301943"/>
                        <a:pt x="95250" y="301943"/>
                      </a:cubicBezTo>
                      <a:lnTo>
                        <a:pt x="95250" y="301943"/>
                      </a:lnTo>
                      <a:close/>
                    </a:path>
                  </a:pathLst>
                </a:custGeom>
                <a:solidFill>
                  <a:srgbClr val="7D709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75A4D41F-F60A-BBC5-93A8-080FD6E3CF4A}"/>
                    </a:ext>
                  </a:extLst>
                </p:cNvPr>
                <p:cNvSpPr/>
                <p:nvPr/>
              </p:nvSpPr>
              <p:spPr>
                <a:xfrm>
                  <a:off x="6142037" y="3497897"/>
                  <a:ext cx="1200150" cy="150495"/>
                </a:xfrm>
                <a:custGeom>
                  <a:avLst/>
                  <a:gdLst>
                    <a:gd name="connsiteX0" fmla="*/ 1156335 w 1200150"/>
                    <a:gd name="connsiteY0" fmla="*/ 150495 h 150495"/>
                    <a:gd name="connsiteX1" fmla="*/ 1156335 w 1200150"/>
                    <a:gd name="connsiteY1" fmla="*/ 110490 h 150495"/>
                    <a:gd name="connsiteX2" fmla="*/ 1200150 w 1200150"/>
                    <a:gd name="connsiteY2" fmla="*/ 41910 h 150495"/>
                    <a:gd name="connsiteX3" fmla="*/ 1200150 w 1200150"/>
                    <a:gd name="connsiteY3" fmla="*/ 0 h 150495"/>
                    <a:gd name="connsiteX4" fmla="*/ 95250 w 1200150"/>
                    <a:gd name="connsiteY4" fmla="*/ 0 h 150495"/>
                    <a:gd name="connsiteX5" fmla="*/ 0 w 1200150"/>
                    <a:gd name="connsiteY5" fmla="*/ 95250 h 150495"/>
                    <a:gd name="connsiteX6" fmla="*/ 0 w 1200150"/>
                    <a:gd name="connsiteY6" fmla="*/ 150495 h 150495"/>
                    <a:gd name="connsiteX7" fmla="*/ 1156335 w 1200150"/>
                    <a:gd name="connsiteY7" fmla="*/ 150495 h 150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150" h="150495">
                      <a:moveTo>
                        <a:pt x="1156335" y="150495"/>
                      </a:moveTo>
                      <a:lnTo>
                        <a:pt x="1156335" y="110490"/>
                      </a:lnTo>
                      <a:cubicBezTo>
                        <a:pt x="1156335" y="81915"/>
                        <a:pt x="1173480" y="56197"/>
                        <a:pt x="1200150" y="41910"/>
                      </a:cubicBezTo>
                      <a:lnTo>
                        <a:pt x="1200150" y="0"/>
                      </a:lnTo>
                      <a:lnTo>
                        <a:pt x="95250" y="0"/>
                      </a:lnTo>
                      <a:cubicBezTo>
                        <a:pt x="42863" y="0"/>
                        <a:pt x="0" y="42863"/>
                        <a:pt x="0" y="95250"/>
                      </a:cubicBezTo>
                      <a:lnTo>
                        <a:pt x="0" y="150495"/>
                      </a:lnTo>
                      <a:lnTo>
                        <a:pt x="1156335" y="150495"/>
                      </a:lnTo>
                      <a:close/>
                    </a:path>
                  </a:pathLst>
                </a:custGeom>
                <a:solidFill>
                  <a:srgbClr val="9A8A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384916E-2466-D0B4-465E-2B9B1F1A082B}"/>
                    </a:ext>
                  </a:extLst>
                </p:cNvPr>
                <p:cNvSpPr/>
                <p:nvPr/>
              </p:nvSpPr>
              <p:spPr>
                <a:xfrm>
                  <a:off x="6244907" y="3541712"/>
                  <a:ext cx="1096327" cy="215265"/>
                </a:xfrm>
                <a:custGeom>
                  <a:avLst/>
                  <a:gdLst>
                    <a:gd name="connsiteX0" fmla="*/ 1096327 w 1096327"/>
                    <a:gd name="connsiteY0" fmla="*/ 214313 h 215265"/>
                    <a:gd name="connsiteX1" fmla="*/ 1055370 w 1096327"/>
                    <a:gd name="connsiteY1" fmla="*/ 147638 h 215265"/>
                    <a:gd name="connsiteX2" fmla="*/ 1055370 w 1096327"/>
                    <a:gd name="connsiteY2" fmla="*/ 66675 h 215265"/>
                    <a:gd name="connsiteX3" fmla="*/ 1096327 w 1096327"/>
                    <a:gd name="connsiteY3" fmla="*/ 0 h 215265"/>
                    <a:gd name="connsiteX4" fmla="*/ 73342 w 1096327"/>
                    <a:gd name="connsiteY4" fmla="*/ 0 h 215265"/>
                    <a:gd name="connsiteX5" fmla="*/ 0 w 1096327"/>
                    <a:gd name="connsiteY5" fmla="*/ 73343 h 215265"/>
                    <a:gd name="connsiteX6" fmla="*/ 0 w 1096327"/>
                    <a:gd name="connsiteY6" fmla="*/ 141922 h 215265"/>
                    <a:gd name="connsiteX7" fmla="*/ 73342 w 1096327"/>
                    <a:gd name="connsiteY7" fmla="*/ 215265 h 215265"/>
                    <a:gd name="connsiteX8" fmla="*/ 1096327 w 1096327"/>
                    <a:gd name="connsiteY8" fmla="*/ 215265 h 21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215265">
                      <a:moveTo>
                        <a:pt x="1096327" y="214313"/>
                      </a:moveTo>
                      <a:cubicBezTo>
                        <a:pt x="1072515" y="200025"/>
                        <a:pt x="1055370" y="175260"/>
                        <a:pt x="1055370" y="147638"/>
                      </a:cubicBezTo>
                      <a:lnTo>
                        <a:pt x="1055370" y="66675"/>
                      </a:lnTo>
                      <a:cubicBezTo>
                        <a:pt x="1055370" y="39053"/>
                        <a:pt x="1071563" y="14288"/>
                        <a:pt x="1096327" y="0"/>
                      </a:cubicBezTo>
                      <a:lnTo>
                        <a:pt x="73342" y="0"/>
                      </a:lnTo>
                      <a:cubicBezTo>
                        <a:pt x="33338" y="0"/>
                        <a:pt x="0" y="32385"/>
                        <a:pt x="0" y="73343"/>
                      </a:cubicBezTo>
                      <a:lnTo>
                        <a:pt x="0" y="141922"/>
                      </a:lnTo>
                      <a:cubicBezTo>
                        <a:pt x="0" y="181928"/>
                        <a:pt x="33338" y="215265"/>
                        <a:pt x="73342" y="215265"/>
                      </a:cubicBezTo>
                      <a:lnTo>
                        <a:pt x="1096327" y="215265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939EECF6-5409-1DE8-E0C2-30D966D31BCF}"/>
                    </a:ext>
                  </a:extLst>
                </p:cNvPr>
                <p:cNvSpPr/>
                <p:nvPr/>
              </p:nvSpPr>
              <p:spPr>
                <a:xfrm>
                  <a:off x="6345872" y="3583622"/>
                  <a:ext cx="959167" cy="129540"/>
                </a:xfrm>
                <a:custGeom>
                  <a:avLst/>
                  <a:gdLst>
                    <a:gd name="connsiteX0" fmla="*/ 959168 w 959167"/>
                    <a:gd name="connsiteY0" fmla="*/ 129540 h 129540"/>
                    <a:gd name="connsiteX1" fmla="*/ 956310 w 959167"/>
                    <a:gd name="connsiteY1" fmla="*/ 119063 h 129540"/>
                    <a:gd name="connsiteX2" fmla="*/ 0 w 959167"/>
                    <a:gd name="connsiteY2" fmla="*/ 119063 h 129540"/>
                    <a:gd name="connsiteX3" fmla="*/ 0 w 959167"/>
                    <a:gd name="connsiteY3" fmla="*/ 129540 h 129540"/>
                    <a:gd name="connsiteX4" fmla="*/ 959168 w 959167"/>
                    <a:gd name="connsiteY4" fmla="*/ 129540 h 129540"/>
                    <a:gd name="connsiteX5" fmla="*/ 954405 w 959167"/>
                    <a:gd name="connsiteY5" fmla="*/ 89535 h 129540"/>
                    <a:gd name="connsiteX6" fmla="*/ 954405 w 959167"/>
                    <a:gd name="connsiteY6" fmla="*/ 79058 h 129540"/>
                    <a:gd name="connsiteX7" fmla="*/ 0 w 959167"/>
                    <a:gd name="connsiteY7" fmla="*/ 79058 h 129540"/>
                    <a:gd name="connsiteX8" fmla="*/ 0 w 959167"/>
                    <a:gd name="connsiteY8" fmla="*/ 89535 h 129540"/>
                    <a:gd name="connsiteX9" fmla="*/ 954405 w 959167"/>
                    <a:gd name="connsiteY9" fmla="*/ 89535 h 129540"/>
                    <a:gd name="connsiteX10" fmla="*/ 954405 w 959167"/>
                    <a:gd name="connsiteY10" fmla="*/ 49530 h 129540"/>
                    <a:gd name="connsiteX11" fmla="*/ 954405 w 959167"/>
                    <a:gd name="connsiteY11" fmla="*/ 39053 h 129540"/>
                    <a:gd name="connsiteX12" fmla="*/ 0 w 959167"/>
                    <a:gd name="connsiteY12" fmla="*/ 39053 h 129540"/>
                    <a:gd name="connsiteX13" fmla="*/ 0 w 959167"/>
                    <a:gd name="connsiteY13" fmla="*/ 49530 h 129540"/>
                    <a:gd name="connsiteX14" fmla="*/ 954405 w 959167"/>
                    <a:gd name="connsiteY14" fmla="*/ 49530 h 129540"/>
                    <a:gd name="connsiteX15" fmla="*/ 956310 w 959167"/>
                    <a:gd name="connsiteY15" fmla="*/ 10478 h 129540"/>
                    <a:gd name="connsiteX16" fmla="*/ 959168 w 959167"/>
                    <a:gd name="connsiteY16" fmla="*/ 0 h 129540"/>
                    <a:gd name="connsiteX17" fmla="*/ 0 w 959167"/>
                    <a:gd name="connsiteY17" fmla="*/ 0 h 129540"/>
                    <a:gd name="connsiteX18" fmla="*/ 0 w 959167"/>
                    <a:gd name="connsiteY18" fmla="*/ 10478 h 129540"/>
                    <a:gd name="connsiteX19" fmla="*/ 956310 w 959167"/>
                    <a:gd name="connsiteY19" fmla="*/ 10478 h 12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9167" h="129540">
                      <a:moveTo>
                        <a:pt x="959168" y="129540"/>
                      </a:moveTo>
                      <a:cubicBezTo>
                        <a:pt x="958215" y="125730"/>
                        <a:pt x="956310" y="122872"/>
                        <a:pt x="956310" y="119063"/>
                      </a:cubicBezTo>
                      <a:lnTo>
                        <a:pt x="0" y="119063"/>
                      </a:lnTo>
                      <a:lnTo>
                        <a:pt x="0" y="129540"/>
                      </a:lnTo>
                      <a:lnTo>
                        <a:pt x="959168" y="129540"/>
                      </a:lnTo>
                      <a:close/>
                      <a:moveTo>
                        <a:pt x="954405" y="89535"/>
                      </a:moveTo>
                      <a:lnTo>
                        <a:pt x="954405" y="79058"/>
                      </a:lnTo>
                      <a:lnTo>
                        <a:pt x="0" y="79058"/>
                      </a:lnTo>
                      <a:lnTo>
                        <a:pt x="0" y="89535"/>
                      </a:lnTo>
                      <a:lnTo>
                        <a:pt x="954405" y="89535"/>
                      </a:lnTo>
                      <a:close/>
                      <a:moveTo>
                        <a:pt x="954405" y="49530"/>
                      </a:moveTo>
                      <a:lnTo>
                        <a:pt x="954405" y="39053"/>
                      </a:lnTo>
                      <a:lnTo>
                        <a:pt x="0" y="39053"/>
                      </a:lnTo>
                      <a:lnTo>
                        <a:pt x="0" y="49530"/>
                      </a:lnTo>
                      <a:lnTo>
                        <a:pt x="954405" y="49530"/>
                      </a:lnTo>
                      <a:close/>
                      <a:moveTo>
                        <a:pt x="956310" y="10478"/>
                      </a:moveTo>
                      <a:cubicBezTo>
                        <a:pt x="957262" y="6668"/>
                        <a:pt x="958215" y="2858"/>
                        <a:pt x="959168" y="0"/>
                      </a:cubicBezTo>
                      <a:lnTo>
                        <a:pt x="0" y="0"/>
                      </a:lnTo>
                      <a:lnTo>
                        <a:pt x="0" y="10478"/>
                      </a:lnTo>
                      <a:lnTo>
                        <a:pt x="956310" y="1047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2030E61-4318-642D-7BF6-9AD0CC710B5A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0150" cy="250507"/>
                </a:xfrm>
                <a:custGeom>
                  <a:avLst/>
                  <a:gdLst>
                    <a:gd name="connsiteX0" fmla="*/ 1104900 w 1200150"/>
                    <a:gd name="connsiteY0" fmla="*/ 0 h 250507"/>
                    <a:gd name="connsiteX1" fmla="*/ 0 w 1200150"/>
                    <a:gd name="connsiteY1" fmla="*/ 0 h 250507"/>
                    <a:gd name="connsiteX2" fmla="*/ 0 w 1200150"/>
                    <a:gd name="connsiteY2" fmla="*/ 41910 h 250507"/>
                    <a:gd name="connsiteX3" fmla="*/ 43815 w 1200150"/>
                    <a:gd name="connsiteY3" fmla="*/ 110490 h 250507"/>
                    <a:gd name="connsiteX4" fmla="*/ 43815 w 1200150"/>
                    <a:gd name="connsiteY4" fmla="*/ 140017 h 250507"/>
                    <a:gd name="connsiteX5" fmla="*/ 0 w 1200150"/>
                    <a:gd name="connsiteY5" fmla="*/ 208597 h 250507"/>
                    <a:gd name="connsiteX6" fmla="*/ 0 w 1200150"/>
                    <a:gd name="connsiteY6" fmla="*/ 250507 h 250507"/>
                    <a:gd name="connsiteX7" fmla="*/ 1104900 w 1200150"/>
                    <a:gd name="connsiteY7" fmla="*/ 250507 h 250507"/>
                    <a:gd name="connsiteX8" fmla="*/ 1200150 w 1200150"/>
                    <a:gd name="connsiteY8" fmla="*/ 155257 h 250507"/>
                    <a:gd name="connsiteX9" fmla="*/ 1200150 w 1200150"/>
                    <a:gd name="connsiteY9" fmla="*/ 96203 h 250507"/>
                    <a:gd name="connsiteX10" fmla="*/ 1104900 w 1200150"/>
                    <a:gd name="connsiteY10" fmla="*/ 0 h 250507"/>
                    <a:gd name="connsiteX11" fmla="*/ 1104900 w 1200150"/>
                    <a:gd name="connsiteY11" fmla="*/ 0 h 250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0" h="250507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40017"/>
                      </a:lnTo>
                      <a:cubicBezTo>
                        <a:pt x="43815" y="168592"/>
                        <a:pt x="26670" y="194310"/>
                        <a:pt x="0" y="208597"/>
                      </a:cubicBezTo>
                      <a:lnTo>
                        <a:pt x="0" y="250507"/>
                      </a:lnTo>
                      <a:lnTo>
                        <a:pt x="1104900" y="250507"/>
                      </a:lnTo>
                      <a:cubicBezTo>
                        <a:pt x="1157288" y="250507"/>
                        <a:pt x="1200150" y="207645"/>
                        <a:pt x="1200150" y="155257"/>
                      </a:cubicBezTo>
                      <a:lnTo>
                        <a:pt x="1200150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C86E2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17456C3-8FF3-6AD0-F62F-A7D41B77D111}"/>
                    </a:ext>
                  </a:extLst>
                </p:cNvPr>
                <p:cNvSpPr/>
                <p:nvPr/>
              </p:nvSpPr>
              <p:spPr>
                <a:xfrm>
                  <a:off x="6067742" y="3247390"/>
                  <a:ext cx="1201102" cy="125729"/>
                </a:xfrm>
                <a:custGeom>
                  <a:avLst/>
                  <a:gdLst>
                    <a:gd name="connsiteX0" fmla="*/ 1104900 w 1201102"/>
                    <a:gd name="connsiteY0" fmla="*/ 0 h 125729"/>
                    <a:gd name="connsiteX1" fmla="*/ 0 w 1201102"/>
                    <a:gd name="connsiteY1" fmla="*/ 0 h 125729"/>
                    <a:gd name="connsiteX2" fmla="*/ 0 w 1201102"/>
                    <a:gd name="connsiteY2" fmla="*/ 41910 h 125729"/>
                    <a:gd name="connsiteX3" fmla="*/ 43815 w 1201102"/>
                    <a:gd name="connsiteY3" fmla="*/ 110490 h 125729"/>
                    <a:gd name="connsiteX4" fmla="*/ 43815 w 1201102"/>
                    <a:gd name="connsiteY4" fmla="*/ 125730 h 125729"/>
                    <a:gd name="connsiteX5" fmla="*/ 1201103 w 1201102"/>
                    <a:gd name="connsiteY5" fmla="*/ 125730 h 125729"/>
                    <a:gd name="connsiteX6" fmla="*/ 1201103 w 1201102"/>
                    <a:gd name="connsiteY6" fmla="*/ 96203 h 125729"/>
                    <a:gd name="connsiteX7" fmla="*/ 1104900 w 1201102"/>
                    <a:gd name="connsiteY7" fmla="*/ 0 h 125729"/>
                    <a:gd name="connsiteX8" fmla="*/ 1104900 w 1201102"/>
                    <a:gd name="connsiteY8" fmla="*/ 0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1102" h="125729">
                      <a:moveTo>
                        <a:pt x="1104900" y="0"/>
                      </a:moveTo>
                      <a:lnTo>
                        <a:pt x="0" y="0"/>
                      </a:lnTo>
                      <a:lnTo>
                        <a:pt x="0" y="41910"/>
                      </a:lnTo>
                      <a:cubicBezTo>
                        <a:pt x="25718" y="56197"/>
                        <a:pt x="43815" y="81915"/>
                        <a:pt x="43815" y="110490"/>
                      </a:cubicBezTo>
                      <a:lnTo>
                        <a:pt x="43815" y="125730"/>
                      </a:lnTo>
                      <a:lnTo>
                        <a:pt x="1201103" y="125730"/>
                      </a:lnTo>
                      <a:lnTo>
                        <a:pt x="1201103" y="96203"/>
                      </a:lnTo>
                      <a:cubicBezTo>
                        <a:pt x="1200150" y="43815"/>
                        <a:pt x="1157288" y="0"/>
                        <a:pt x="1104900" y="0"/>
                      </a:cubicBezTo>
                      <a:lnTo>
                        <a:pt x="1104900" y="0"/>
                      </a:lnTo>
                      <a:close/>
                    </a:path>
                  </a:pathLst>
                </a:custGeom>
                <a:solidFill>
                  <a:srgbClr val="F787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160D0F6-87B6-E725-CF0D-1005FCBF64B9}"/>
                    </a:ext>
                  </a:extLst>
                </p:cNvPr>
                <p:cNvSpPr/>
                <p:nvPr/>
              </p:nvSpPr>
              <p:spPr>
                <a:xfrm>
                  <a:off x="6067742" y="3290252"/>
                  <a:ext cx="1096327" cy="163829"/>
                </a:xfrm>
                <a:custGeom>
                  <a:avLst/>
                  <a:gdLst>
                    <a:gd name="connsiteX0" fmla="*/ 0 w 1096327"/>
                    <a:gd name="connsiteY0" fmla="*/ 953 h 163829"/>
                    <a:gd name="connsiteX1" fmla="*/ 40958 w 1096327"/>
                    <a:gd name="connsiteY1" fmla="*/ 67628 h 163829"/>
                    <a:gd name="connsiteX2" fmla="*/ 40958 w 1096327"/>
                    <a:gd name="connsiteY2" fmla="*/ 97155 h 163829"/>
                    <a:gd name="connsiteX3" fmla="*/ 0 w 1096327"/>
                    <a:gd name="connsiteY3" fmla="*/ 163830 h 163829"/>
                    <a:gd name="connsiteX4" fmla="*/ 1022985 w 1096327"/>
                    <a:gd name="connsiteY4" fmla="*/ 163830 h 163829"/>
                    <a:gd name="connsiteX5" fmla="*/ 1096328 w 1096327"/>
                    <a:gd name="connsiteY5" fmla="*/ 90488 h 163829"/>
                    <a:gd name="connsiteX6" fmla="*/ 1096328 w 1096327"/>
                    <a:gd name="connsiteY6" fmla="*/ 73342 h 163829"/>
                    <a:gd name="connsiteX7" fmla="*/ 1022985 w 1096327"/>
                    <a:gd name="connsiteY7" fmla="*/ 0 h 163829"/>
                    <a:gd name="connsiteX8" fmla="*/ 0 w 1096327"/>
                    <a:gd name="connsiteY8" fmla="*/ 0 h 16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6327" h="163829">
                      <a:moveTo>
                        <a:pt x="0" y="953"/>
                      </a:moveTo>
                      <a:cubicBezTo>
                        <a:pt x="24765" y="15240"/>
                        <a:pt x="40958" y="40005"/>
                        <a:pt x="40958" y="67628"/>
                      </a:cubicBezTo>
                      <a:lnTo>
                        <a:pt x="40958" y="97155"/>
                      </a:lnTo>
                      <a:cubicBezTo>
                        <a:pt x="40958" y="124778"/>
                        <a:pt x="24765" y="149542"/>
                        <a:pt x="0" y="163830"/>
                      </a:cubicBezTo>
                      <a:lnTo>
                        <a:pt x="1022985" y="163830"/>
                      </a:lnTo>
                      <a:cubicBezTo>
                        <a:pt x="1062990" y="163830"/>
                        <a:pt x="1096328" y="130492"/>
                        <a:pt x="1096328" y="90488"/>
                      </a:cubicBezTo>
                      <a:lnTo>
                        <a:pt x="1096328" y="73342"/>
                      </a:lnTo>
                      <a:cubicBezTo>
                        <a:pt x="1096328" y="33338"/>
                        <a:pt x="1063943" y="0"/>
                        <a:pt x="10229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B0344C-8224-AFF8-7A4C-5D949C477A48}"/>
                    </a:ext>
                  </a:extLst>
                </p:cNvPr>
                <p:cNvSpPr/>
                <p:nvPr/>
              </p:nvSpPr>
              <p:spPr>
                <a:xfrm>
                  <a:off x="6100127" y="3324542"/>
                  <a:ext cx="973455" cy="90487"/>
                </a:xfrm>
                <a:custGeom>
                  <a:avLst/>
                  <a:gdLst>
                    <a:gd name="connsiteX0" fmla="*/ 0 w 973455"/>
                    <a:gd name="connsiteY0" fmla="*/ 0 h 90487"/>
                    <a:gd name="connsiteX1" fmla="*/ 4763 w 973455"/>
                    <a:gd name="connsiteY1" fmla="*/ 10477 h 90487"/>
                    <a:gd name="connsiteX2" fmla="*/ 973455 w 973455"/>
                    <a:gd name="connsiteY2" fmla="*/ 10477 h 90487"/>
                    <a:gd name="connsiteX3" fmla="*/ 973455 w 973455"/>
                    <a:gd name="connsiteY3" fmla="*/ 0 h 90487"/>
                    <a:gd name="connsiteX4" fmla="*/ 0 w 973455"/>
                    <a:gd name="connsiteY4" fmla="*/ 0 h 90487"/>
                    <a:gd name="connsiteX5" fmla="*/ 7620 w 973455"/>
                    <a:gd name="connsiteY5" fmla="*/ 40005 h 90487"/>
                    <a:gd name="connsiteX6" fmla="*/ 7620 w 973455"/>
                    <a:gd name="connsiteY6" fmla="*/ 50482 h 90487"/>
                    <a:gd name="connsiteX7" fmla="*/ 972503 w 973455"/>
                    <a:gd name="connsiteY7" fmla="*/ 50482 h 90487"/>
                    <a:gd name="connsiteX8" fmla="*/ 972503 w 973455"/>
                    <a:gd name="connsiteY8" fmla="*/ 40005 h 90487"/>
                    <a:gd name="connsiteX9" fmla="*/ 7620 w 973455"/>
                    <a:gd name="connsiteY9" fmla="*/ 40005 h 90487"/>
                    <a:gd name="connsiteX10" fmla="*/ 5715 w 973455"/>
                    <a:gd name="connsiteY10" fmla="*/ 80010 h 90487"/>
                    <a:gd name="connsiteX11" fmla="*/ 1905 w 973455"/>
                    <a:gd name="connsiteY11" fmla="*/ 90488 h 90487"/>
                    <a:gd name="connsiteX12" fmla="*/ 972503 w 973455"/>
                    <a:gd name="connsiteY12" fmla="*/ 90488 h 90487"/>
                    <a:gd name="connsiteX13" fmla="*/ 972503 w 973455"/>
                    <a:gd name="connsiteY13" fmla="*/ 80010 h 90487"/>
                    <a:gd name="connsiteX14" fmla="*/ 5715 w 973455"/>
                    <a:gd name="connsiteY14" fmla="*/ 8001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455" h="90487">
                      <a:moveTo>
                        <a:pt x="0" y="0"/>
                      </a:moveTo>
                      <a:cubicBezTo>
                        <a:pt x="1905" y="3810"/>
                        <a:pt x="3810" y="7620"/>
                        <a:pt x="4763" y="10477"/>
                      </a:cubicBezTo>
                      <a:lnTo>
                        <a:pt x="973455" y="10477"/>
                      </a:lnTo>
                      <a:lnTo>
                        <a:pt x="973455" y="0"/>
                      </a:lnTo>
                      <a:lnTo>
                        <a:pt x="0" y="0"/>
                      </a:lnTo>
                      <a:close/>
                      <a:moveTo>
                        <a:pt x="7620" y="40005"/>
                      </a:moveTo>
                      <a:lnTo>
                        <a:pt x="7620" y="50482"/>
                      </a:lnTo>
                      <a:lnTo>
                        <a:pt x="972503" y="50482"/>
                      </a:lnTo>
                      <a:lnTo>
                        <a:pt x="972503" y="40005"/>
                      </a:lnTo>
                      <a:lnTo>
                        <a:pt x="7620" y="40005"/>
                      </a:lnTo>
                      <a:close/>
                      <a:moveTo>
                        <a:pt x="5715" y="80010"/>
                      </a:moveTo>
                      <a:cubicBezTo>
                        <a:pt x="4763" y="83820"/>
                        <a:pt x="3810" y="87630"/>
                        <a:pt x="1905" y="90488"/>
                      </a:cubicBezTo>
                      <a:lnTo>
                        <a:pt x="972503" y="90488"/>
                      </a:lnTo>
                      <a:lnTo>
                        <a:pt x="972503" y="80010"/>
                      </a:lnTo>
                      <a:lnTo>
                        <a:pt x="5715" y="800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9156CCA-5AD5-64F4-0AF0-F2138C42EDED}"/>
                    </a:ext>
                  </a:extLst>
                </p:cNvPr>
                <p:cNvSpPr/>
                <p:nvPr/>
              </p:nvSpPr>
              <p:spPr>
                <a:xfrm>
                  <a:off x="6402070" y="3922712"/>
                  <a:ext cx="954404" cy="260032"/>
                </a:xfrm>
                <a:custGeom>
                  <a:avLst/>
                  <a:gdLst>
                    <a:gd name="connsiteX0" fmla="*/ 954405 w 954404"/>
                    <a:gd name="connsiteY0" fmla="*/ 21907 h 260032"/>
                    <a:gd name="connsiteX1" fmla="*/ 0 w 954404"/>
                    <a:gd name="connsiteY1" fmla="*/ 21907 h 260032"/>
                    <a:gd name="connsiteX2" fmla="*/ 0 w 954404"/>
                    <a:gd name="connsiteY2" fmla="*/ 0 h 260032"/>
                    <a:gd name="connsiteX3" fmla="*/ 954405 w 954404"/>
                    <a:gd name="connsiteY3" fmla="*/ 0 h 260032"/>
                    <a:gd name="connsiteX4" fmla="*/ 954405 w 954404"/>
                    <a:gd name="connsiteY4" fmla="*/ 21907 h 260032"/>
                    <a:gd name="connsiteX5" fmla="*/ 954405 w 954404"/>
                    <a:gd name="connsiteY5" fmla="*/ 180975 h 260032"/>
                    <a:gd name="connsiteX6" fmla="*/ 0 w 954404"/>
                    <a:gd name="connsiteY6" fmla="*/ 180975 h 260032"/>
                    <a:gd name="connsiteX7" fmla="*/ 0 w 954404"/>
                    <a:gd name="connsiteY7" fmla="*/ 159068 h 260032"/>
                    <a:gd name="connsiteX8" fmla="*/ 954405 w 954404"/>
                    <a:gd name="connsiteY8" fmla="*/ 159068 h 260032"/>
                    <a:gd name="connsiteX9" fmla="*/ 954405 w 954404"/>
                    <a:gd name="connsiteY9" fmla="*/ 180975 h 260032"/>
                    <a:gd name="connsiteX10" fmla="*/ 954405 w 954404"/>
                    <a:gd name="connsiteY10" fmla="*/ 260032 h 260032"/>
                    <a:gd name="connsiteX11" fmla="*/ 0 w 954404"/>
                    <a:gd name="connsiteY11" fmla="*/ 260032 h 260032"/>
                    <a:gd name="connsiteX12" fmla="*/ 0 w 954404"/>
                    <a:gd name="connsiteY12" fmla="*/ 238125 h 260032"/>
                    <a:gd name="connsiteX13" fmla="*/ 954405 w 954404"/>
                    <a:gd name="connsiteY13" fmla="*/ 238125 h 260032"/>
                    <a:gd name="connsiteX14" fmla="*/ 954405 w 954404"/>
                    <a:gd name="connsiteY14" fmla="*/ 260032 h 260032"/>
                    <a:gd name="connsiteX15" fmla="*/ 954405 w 954404"/>
                    <a:gd name="connsiteY15" fmla="*/ 100965 h 260032"/>
                    <a:gd name="connsiteX16" fmla="*/ 0 w 954404"/>
                    <a:gd name="connsiteY16" fmla="*/ 100965 h 260032"/>
                    <a:gd name="connsiteX17" fmla="*/ 0 w 954404"/>
                    <a:gd name="connsiteY17" fmla="*/ 80010 h 260032"/>
                    <a:gd name="connsiteX18" fmla="*/ 954405 w 954404"/>
                    <a:gd name="connsiteY18" fmla="*/ 80010 h 260032"/>
                    <a:gd name="connsiteX19" fmla="*/ 954405 w 954404"/>
                    <a:gd name="connsiteY19" fmla="*/ 100965 h 26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4404" h="260032">
                      <a:moveTo>
                        <a:pt x="954405" y="21907"/>
                      </a:moveTo>
                      <a:lnTo>
                        <a:pt x="0" y="21907"/>
                      </a:lnTo>
                      <a:lnTo>
                        <a:pt x="0" y="0"/>
                      </a:lnTo>
                      <a:lnTo>
                        <a:pt x="954405" y="0"/>
                      </a:lnTo>
                      <a:lnTo>
                        <a:pt x="954405" y="21907"/>
                      </a:lnTo>
                      <a:close/>
                      <a:moveTo>
                        <a:pt x="954405" y="180975"/>
                      </a:moveTo>
                      <a:lnTo>
                        <a:pt x="0" y="180975"/>
                      </a:lnTo>
                      <a:lnTo>
                        <a:pt x="0" y="159068"/>
                      </a:lnTo>
                      <a:lnTo>
                        <a:pt x="954405" y="159068"/>
                      </a:lnTo>
                      <a:lnTo>
                        <a:pt x="954405" y="180975"/>
                      </a:lnTo>
                      <a:close/>
                      <a:moveTo>
                        <a:pt x="954405" y="260032"/>
                      </a:moveTo>
                      <a:lnTo>
                        <a:pt x="0" y="260032"/>
                      </a:lnTo>
                      <a:lnTo>
                        <a:pt x="0" y="238125"/>
                      </a:lnTo>
                      <a:lnTo>
                        <a:pt x="954405" y="238125"/>
                      </a:lnTo>
                      <a:lnTo>
                        <a:pt x="954405" y="260032"/>
                      </a:lnTo>
                      <a:close/>
                      <a:moveTo>
                        <a:pt x="954405" y="100965"/>
                      </a:moveTo>
                      <a:lnTo>
                        <a:pt x="0" y="100965"/>
                      </a:lnTo>
                      <a:lnTo>
                        <a:pt x="0" y="80010"/>
                      </a:lnTo>
                      <a:lnTo>
                        <a:pt x="954405" y="80010"/>
                      </a:lnTo>
                      <a:lnTo>
                        <a:pt x="954405" y="10096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52A9702-3BA9-219F-B917-F24AACF644A3}"/>
                    </a:ext>
                  </a:extLst>
                </p:cNvPr>
                <p:cNvSpPr/>
                <p:nvPr/>
              </p:nvSpPr>
              <p:spPr>
                <a:xfrm>
                  <a:off x="6446837" y="4020819"/>
                  <a:ext cx="158115" cy="170497"/>
                </a:xfrm>
                <a:custGeom>
                  <a:avLst/>
                  <a:gdLst>
                    <a:gd name="connsiteX0" fmla="*/ 0 w 158115"/>
                    <a:gd name="connsiteY0" fmla="*/ 0 h 170497"/>
                    <a:gd name="connsiteX1" fmla="*/ 158115 w 158115"/>
                    <a:gd name="connsiteY1" fmla="*/ 0 h 170497"/>
                    <a:gd name="connsiteX2" fmla="*/ 158115 w 158115"/>
                    <a:gd name="connsiteY2" fmla="*/ 170498 h 170497"/>
                    <a:gd name="connsiteX3" fmla="*/ 79058 w 158115"/>
                    <a:gd name="connsiteY3" fmla="*/ 84773 h 170497"/>
                    <a:gd name="connsiteX4" fmla="*/ 0 w 158115"/>
                    <a:gd name="connsiteY4" fmla="*/ 170498 h 17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115" h="170497">
                      <a:moveTo>
                        <a:pt x="0" y="0"/>
                      </a:moveTo>
                      <a:lnTo>
                        <a:pt x="158115" y="0"/>
                      </a:lnTo>
                      <a:lnTo>
                        <a:pt x="158115" y="170498"/>
                      </a:lnTo>
                      <a:lnTo>
                        <a:pt x="79058" y="84773"/>
                      </a:lnTo>
                      <a:lnTo>
                        <a:pt x="0" y="170498"/>
                      </a:lnTo>
                      <a:close/>
                    </a:path>
                  </a:pathLst>
                </a:custGeom>
                <a:solidFill>
                  <a:srgbClr val="032D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图形 27">
                <a:extLst>
                  <a:ext uri="{FF2B5EF4-FFF2-40B4-BE49-F238E27FC236}">
                    <a16:creationId xmlns:a16="http://schemas.microsoft.com/office/drawing/2014/main" id="{976E9F9F-8CF4-E767-E775-717A4E43AC11}"/>
                  </a:ext>
                </a:extLst>
              </p:cNvPr>
              <p:cNvGrpSpPr/>
              <p:nvPr/>
            </p:nvGrpSpPr>
            <p:grpSpPr>
              <a:xfrm>
                <a:off x="6947852" y="2890202"/>
                <a:ext cx="1381125" cy="614362"/>
                <a:chOff x="6947852" y="2890202"/>
                <a:chExt cx="1381125" cy="614362"/>
              </a:xfrm>
              <a:solidFill>
                <a:srgbClr val="808080"/>
              </a:solidFill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5443196-3DC8-4E4C-EF38-1D748291B09C}"/>
                    </a:ext>
                  </a:extLst>
                </p:cNvPr>
                <p:cNvSpPr/>
                <p:nvPr/>
              </p:nvSpPr>
              <p:spPr>
                <a:xfrm>
                  <a:off x="6947852" y="2890202"/>
                  <a:ext cx="1195387" cy="32384"/>
                </a:xfrm>
                <a:custGeom>
                  <a:avLst/>
                  <a:gdLst>
                    <a:gd name="connsiteX0" fmla="*/ 16192 w 1195387"/>
                    <a:gd name="connsiteY0" fmla="*/ 32385 h 32384"/>
                    <a:gd name="connsiteX1" fmla="*/ 0 w 1195387"/>
                    <a:gd name="connsiteY1" fmla="*/ 16192 h 32384"/>
                    <a:gd name="connsiteX2" fmla="*/ 16192 w 1195387"/>
                    <a:gd name="connsiteY2" fmla="*/ 0 h 32384"/>
                    <a:gd name="connsiteX3" fmla="*/ 1179195 w 1195387"/>
                    <a:gd name="connsiteY3" fmla="*/ 0 h 32384"/>
                    <a:gd name="connsiteX4" fmla="*/ 1195388 w 1195387"/>
                    <a:gd name="connsiteY4" fmla="*/ 16192 h 32384"/>
                    <a:gd name="connsiteX5" fmla="*/ 1179195 w 1195387"/>
                    <a:gd name="connsiteY5" fmla="*/ 32385 h 32384"/>
                    <a:gd name="connsiteX6" fmla="*/ 16192 w 119538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95387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1179195" y="0"/>
                      </a:lnTo>
                      <a:cubicBezTo>
                        <a:pt x="1187767" y="0"/>
                        <a:pt x="1195388" y="7620"/>
                        <a:pt x="1195388" y="16192"/>
                      </a:cubicBezTo>
                      <a:cubicBezTo>
                        <a:pt x="1195388" y="24765"/>
                        <a:pt x="1187767" y="32385"/>
                        <a:pt x="117919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A7EEE4A-5971-B1AB-CC5C-87DA90F5EBD8}"/>
                    </a:ext>
                  </a:extLst>
                </p:cNvPr>
                <p:cNvSpPr/>
                <p:nvPr/>
              </p:nvSpPr>
              <p:spPr>
                <a:xfrm>
                  <a:off x="7409815" y="3071177"/>
                  <a:ext cx="919162" cy="32384"/>
                </a:xfrm>
                <a:custGeom>
                  <a:avLst/>
                  <a:gdLst>
                    <a:gd name="connsiteX0" fmla="*/ 16192 w 919162"/>
                    <a:gd name="connsiteY0" fmla="*/ 32385 h 32384"/>
                    <a:gd name="connsiteX1" fmla="*/ 0 w 919162"/>
                    <a:gd name="connsiteY1" fmla="*/ 16192 h 32384"/>
                    <a:gd name="connsiteX2" fmla="*/ 16192 w 919162"/>
                    <a:gd name="connsiteY2" fmla="*/ 0 h 32384"/>
                    <a:gd name="connsiteX3" fmla="*/ 902970 w 919162"/>
                    <a:gd name="connsiteY3" fmla="*/ 0 h 32384"/>
                    <a:gd name="connsiteX4" fmla="*/ 919163 w 919162"/>
                    <a:gd name="connsiteY4" fmla="*/ 16192 h 32384"/>
                    <a:gd name="connsiteX5" fmla="*/ 902970 w 919162"/>
                    <a:gd name="connsiteY5" fmla="*/ 32385 h 32384"/>
                    <a:gd name="connsiteX6" fmla="*/ 16192 w 91916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9162" h="32384">
                      <a:moveTo>
                        <a:pt x="16192" y="32385"/>
                      </a:moveTo>
                      <a:cubicBezTo>
                        <a:pt x="6667" y="32385"/>
                        <a:pt x="0" y="24765"/>
                        <a:pt x="0" y="16192"/>
                      </a:cubicBezTo>
                      <a:cubicBezTo>
                        <a:pt x="0" y="7620"/>
                        <a:pt x="6667" y="0"/>
                        <a:pt x="16192" y="0"/>
                      </a:cubicBezTo>
                      <a:lnTo>
                        <a:pt x="902970" y="0"/>
                      </a:lnTo>
                      <a:cubicBezTo>
                        <a:pt x="911542" y="0"/>
                        <a:pt x="919163" y="7620"/>
                        <a:pt x="919163" y="16192"/>
                      </a:cubicBezTo>
                      <a:cubicBezTo>
                        <a:pt x="919163" y="24765"/>
                        <a:pt x="911542" y="32385"/>
                        <a:pt x="902970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5A771AD-44FB-2F91-1822-7554F2AF73F5}"/>
                    </a:ext>
                  </a:extLst>
                </p:cNvPr>
                <p:cNvSpPr/>
                <p:nvPr/>
              </p:nvSpPr>
              <p:spPr>
                <a:xfrm>
                  <a:off x="7423150" y="3266440"/>
                  <a:ext cx="764857" cy="32384"/>
                </a:xfrm>
                <a:custGeom>
                  <a:avLst/>
                  <a:gdLst>
                    <a:gd name="connsiteX0" fmla="*/ 16192 w 764857"/>
                    <a:gd name="connsiteY0" fmla="*/ 32385 h 32384"/>
                    <a:gd name="connsiteX1" fmla="*/ 0 w 764857"/>
                    <a:gd name="connsiteY1" fmla="*/ 16192 h 32384"/>
                    <a:gd name="connsiteX2" fmla="*/ 16192 w 764857"/>
                    <a:gd name="connsiteY2" fmla="*/ 0 h 32384"/>
                    <a:gd name="connsiteX3" fmla="*/ 748665 w 764857"/>
                    <a:gd name="connsiteY3" fmla="*/ 0 h 32384"/>
                    <a:gd name="connsiteX4" fmla="*/ 764857 w 764857"/>
                    <a:gd name="connsiteY4" fmla="*/ 16192 h 32384"/>
                    <a:gd name="connsiteX5" fmla="*/ 748665 w 764857"/>
                    <a:gd name="connsiteY5" fmla="*/ 32385 h 32384"/>
                    <a:gd name="connsiteX6" fmla="*/ 16192 w 764857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4857" h="32384">
                      <a:moveTo>
                        <a:pt x="16192" y="32385"/>
                      </a:moveTo>
                      <a:cubicBezTo>
                        <a:pt x="7620" y="32385"/>
                        <a:pt x="0" y="25717"/>
                        <a:pt x="0" y="16192"/>
                      </a:cubicBezTo>
                      <a:cubicBezTo>
                        <a:pt x="0" y="7620"/>
                        <a:pt x="7620" y="0"/>
                        <a:pt x="16192" y="0"/>
                      </a:cubicBezTo>
                      <a:lnTo>
                        <a:pt x="748665" y="0"/>
                      </a:lnTo>
                      <a:cubicBezTo>
                        <a:pt x="757238" y="0"/>
                        <a:pt x="764857" y="7620"/>
                        <a:pt x="764857" y="16192"/>
                      </a:cubicBezTo>
                      <a:cubicBezTo>
                        <a:pt x="764857" y="25717"/>
                        <a:pt x="757238" y="32385"/>
                        <a:pt x="748665" y="32385"/>
                      </a:cubicBezTo>
                      <a:lnTo>
                        <a:pt x="16192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02D919CD-3E2E-8582-5BC1-87AD3D1C4C2F}"/>
                    </a:ext>
                  </a:extLst>
                </p:cNvPr>
                <p:cNvSpPr/>
                <p:nvPr/>
              </p:nvSpPr>
              <p:spPr>
                <a:xfrm>
                  <a:off x="7512684" y="3472180"/>
                  <a:ext cx="732472" cy="32384"/>
                </a:xfrm>
                <a:custGeom>
                  <a:avLst/>
                  <a:gdLst>
                    <a:gd name="connsiteX0" fmla="*/ 16193 w 732472"/>
                    <a:gd name="connsiteY0" fmla="*/ 32385 h 32384"/>
                    <a:gd name="connsiteX1" fmla="*/ 0 w 732472"/>
                    <a:gd name="connsiteY1" fmla="*/ 16192 h 32384"/>
                    <a:gd name="connsiteX2" fmla="*/ 16193 w 732472"/>
                    <a:gd name="connsiteY2" fmla="*/ 0 h 32384"/>
                    <a:gd name="connsiteX3" fmla="*/ 716280 w 732472"/>
                    <a:gd name="connsiteY3" fmla="*/ 0 h 32384"/>
                    <a:gd name="connsiteX4" fmla="*/ 732472 w 732472"/>
                    <a:gd name="connsiteY4" fmla="*/ 16192 h 32384"/>
                    <a:gd name="connsiteX5" fmla="*/ 716280 w 732472"/>
                    <a:gd name="connsiteY5" fmla="*/ 32385 h 32384"/>
                    <a:gd name="connsiteX6" fmla="*/ 16193 w 732472"/>
                    <a:gd name="connsiteY6" fmla="*/ 32385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2472" h="32384">
                      <a:moveTo>
                        <a:pt x="16193" y="32385"/>
                      </a:moveTo>
                      <a:cubicBezTo>
                        <a:pt x="7620" y="32385"/>
                        <a:pt x="0" y="24765"/>
                        <a:pt x="0" y="16192"/>
                      </a:cubicBezTo>
                      <a:cubicBezTo>
                        <a:pt x="0" y="6667"/>
                        <a:pt x="7620" y="0"/>
                        <a:pt x="16193" y="0"/>
                      </a:cubicBezTo>
                      <a:lnTo>
                        <a:pt x="716280" y="0"/>
                      </a:lnTo>
                      <a:cubicBezTo>
                        <a:pt x="725805" y="0"/>
                        <a:pt x="732472" y="6667"/>
                        <a:pt x="732472" y="16192"/>
                      </a:cubicBezTo>
                      <a:cubicBezTo>
                        <a:pt x="732472" y="24765"/>
                        <a:pt x="725805" y="32385"/>
                        <a:pt x="716280" y="32385"/>
                      </a:cubicBezTo>
                      <a:lnTo>
                        <a:pt x="16193" y="3238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339A489-2F12-128A-16F5-EA29CF182E6D}"/>
                  </a:ext>
                </a:extLst>
              </p:cNvPr>
              <p:cNvSpPr/>
              <p:nvPr/>
            </p:nvSpPr>
            <p:spPr>
              <a:xfrm>
                <a:off x="8450897" y="2841625"/>
                <a:ext cx="340042" cy="421005"/>
              </a:xfrm>
              <a:custGeom>
                <a:avLst/>
                <a:gdLst>
                  <a:gd name="connsiteX0" fmla="*/ 241935 w 340042"/>
                  <a:gd name="connsiteY0" fmla="*/ 256222 h 421005"/>
                  <a:gd name="connsiteX1" fmla="*/ 98108 w 340042"/>
                  <a:gd name="connsiteY1" fmla="*/ 256222 h 421005"/>
                  <a:gd name="connsiteX2" fmla="*/ 170497 w 340042"/>
                  <a:gd name="connsiteY2" fmla="*/ 70485 h 421005"/>
                  <a:gd name="connsiteX3" fmla="*/ 241935 w 340042"/>
                  <a:gd name="connsiteY3" fmla="*/ 256222 h 421005"/>
                  <a:gd name="connsiteX4" fmla="*/ 255270 w 340042"/>
                  <a:gd name="connsiteY4" fmla="*/ 294322 h 421005"/>
                  <a:gd name="connsiteX5" fmla="*/ 299085 w 340042"/>
                  <a:gd name="connsiteY5" fmla="*/ 405765 h 421005"/>
                  <a:gd name="connsiteX6" fmla="*/ 319088 w 340042"/>
                  <a:gd name="connsiteY6" fmla="*/ 420053 h 421005"/>
                  <a:gd name="connsiteX7" fmla="*/ 340043 w 340042"/>
                  <a:gd name="connsiteY7" fmla="*/ 399097 h 421005"/>
                  <a:gd name="connsiteX8" fmla="*/ 338138 w 340042"/>
                  <a:gd name="connsiteY8" fmla="*/ 389572 h 421005"/>
                  <a:gd name="connsiteX9" fmla="*/ 189547 w 340042"/>
                  <a:gd name="connsiteY9" fmla="*/ 14288 h 421005"/>
                  <a:gd name="connsiteX10" fmla="*/ 169545 w 340042"/>
                  <a:gd name="connsiteY10" fmla="*/ 0 h 421005"/>
                  <a:gd name="connsiteX11" fmla="*/ 150495 w 340042"/>
                  <a:gd name="connsiteY11" fmla="*/ 14288 h 421005"/>
                  <a:gd name="connsiteX12" fmla="*/ 1905 w 340042"/>
                  <a:gd name="connsiteY12" fmla="*/ 390525 h 421005"/>
                  <a:gd name="connsiteX13" fmla="*/ 0 w 340042"/>
                  <a:gd name="connsiteY13" fmla="*/ 400050 h 421005"/>
                  <a:gd name="connsiteX14" fmla="*/ 20955 w 340042"/>
                  <a:gd name="connsiteY14" fmla="*/ 421005 h 421005"/>
                  <a:gd name="connsiteX15" fmla="*/ 40958 w 340042"/>
                  <a:gd name="connsiteY15" fmla="*/ 405765 h 421005"/>
                  <a:gd name="connsiteX16" fmla="*/ 85725 w 340042"/>
                  <a:gd name="connsiteY16" fmla="*/ 294322 h 421005"/>
                  <a:gd name="connsiteX17" fmla="*/ 255270 w 340042"/>
                  <a:gd name="connsiteY17" fmla="*/ 294322 h 42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0042" h="421005">
                    <a:moveTo>
                      <a:pt x="241935" y="256222"/>
                    </a:moveTo>
                    <a:lnTo>
                      <a:pt x="98108" y="256222"/>
                    </a:lnTo>
                    <a:lnTo>
                      <a:pt x="170497" y="70485"/>
                    </a:lnTo>
                    <a:lnTo>
                      <a:pt x="241935" y="256222"/>
                    </a:lnTo>
                    <a:close/>
                    <a:moveTo>
                      <a:pt x="255270" y="294322"/>
                    </a:moveTo>
                    <a:lnTo>
                      <a:pt x="299085" y="405765"/>
                    </a:lnTo>
                    <a:cubicBezTo>
                      <a:pt x="301943" y="414338"/>
                      <a:pt x="308610" y="420053"/>
                      <a:pt x="319088" y="420053"/>
                    </a:cubicBezTo>
                    <a:cubicBezTo>
                      <a:pt x="331470" y="420053"/>
                      <a:pt x="340043" y="410528"/>
                      <a:pt x="340043" y="399097"/>
                    </a:cubicBezTo>
                    <a:cubicBezTo>
                      <a:pt x="340043" y="397193"/>
                      <a:pt x="339090" y="393382"/>
                      <a:pt x="338138" y="389572"/>
                    </a:cubicBezTo>
                    <a:lnTo>
                      <a:pt x="189547" y="14288"/>
                    </a:lnTo>
                    <a:cubicBezTo>
                      <a:pt x="186690" y="6667"/>
                      <a:pt x="180022" y="0"/>
                      <a:pt x="169545" y="0"/>
                    </a:cubicBezTo>
                    <a:cubicBezTo>
                      <a:pt x="159068" y="0"/>
                      <a:pt x="153353" y="6667"/>
                      <a:pt x="150495" y="14288"/>
                    </a:cubicBezTo>
                    <a:lnTo>
                      <a:pt x="1905" y="390525"/>
                    </a:lnTo>
                    <a:cubicBezTo>
                      <a:pt x="953" y="393382"/>
                      <a:pt x="0" y="397193"/>
                      <a:pt x="0" y="400050"/>
                    </a:cubicBezTo>
                    <a:cubicBezTo>
                      <a:pt x="0" y="411480"/>
                      <a:pt x="9525" y="421005"/>
                      <a:pt x="20955" y="421005"/>
                    </a:cubicBezTo>
                    <a:cubicBezTo>
                      <a:pt x="31433" y="421005"/>
                      <a:pt x="38100" y="414338"/>
                      <a:pt x="40958" y="405765"/>
                    </a:cubicBezTo>
                    <a:lnTo>
                      <a:pt x="85725" y="294322"/>
                    </a:lnTo>
                    <a:lnTo>
                      <a:pt x="255270" y="294322"/>
                    </a:lnTo>
                    <a:close/>
                  </a:path>
                </a:pathLst>
              </a:custGeom>
              <a:solidFill>
                <a:srgbClr val="45B4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680C7EC-5239-7173-585D-CC6A90EEE41F}"/>
                </a:ext>
              </a:extLst>
            </p:cNvPr>
            <p:cNvSpPr/>
            <p:nvPr/>
          </p:nvSpPr>
          <p:spPr>
            <a:xfrm>
              <a:off x="385568" y="2315740"/>
              <a:ext cx="843544" cy="843544"/>
            </a:xfrm>
            <a:prstGeom prst="ellipse">
              <a:avLst/>
            </a:prstGeom>
            <a:solidFill>
              <a:srgbClr val="0575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8C3B969-F60C-2C92-6109-D1A128CFEBCE}"/>
                </a:ext>
              </a:extLst>
            </p:cNvPr>
            <p:cNvSpPr/>
            <p:nvPr/>
          </p:nvSpPr>
          <p:spPr>
            <a:xfrm>
              <a:off x="4813083" y="989044"/>
              <a:ext cx="341480" cy="341480"/>
            </a:xfrm>
            <a:prstGeom prst="ellipse">
              <a:avLst/>
            </a:prstGeom>
            <a:solidFill>
              <a:srgbClr val="05755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0734E2-0020-78F3-0855-4F18714FBB56}"/>
                </a:ext>
              </a:extLst>
            </p:cNvPr>
            <p:cNvSpPr/>
            <p:nvPr/>
          </p:nvSpPr>
          <p:spPr>
            <a:xfrm>
              <a:off x="598604" y="742835"/>
              <a:ext cx="271060" cy="271060"/>
            </a:xfrm>
            <a:prstGeom prst="ellipse">
              <a:avLst/>
            </a:prstGeom>
            <a:noFill/>
            <a:ln w="76200">
              <a:solidFill>
                <a:srgbClr val="0575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1B1625-7751-6860-73C3-97F6CEDD0B26}"/>
              </a:ext>
            </a:extLst>
          </p:cNvPr>
          <p:cNvSpPr/>
          <p:nvPr/>
        </p:nvSpPr>
        <p:spPr>
          <a:xfrm>
            <a:off x="6096000" y="2121296"/>
            <a:ext cx="3257117" cy="666160"/>
          </a:xfrm>
          <a:prstGeom prst="roundRect">
            <a:avLst>
              <a:gd name="adj" fmla="val 9683"/>
            </a:avLst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7277731" y="222433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grpSp>
        <p:nvGrpSpPr>
          <p:cNvPr id="18" name="图形 16" descr="雇员徽章 纯色填充">
            <a:extLst>
              <a:ext uri="{FF2B5EF4-FFF2-40B4-BE49-F238E27FC236}">
                <a16:creationId xmlns:a16="http://schemas.microsoft.com/office/drawing/2014/main" id="{35D9BF97-E1BE-957C-6DB2-B2BFB7CCEE3F}"/>
              </a:ext>
            </a:extLst>
          </p:cNvPr>
          <p:cNvGrpSpPr/>
          <p:nvPr/>
        </p:nvGrpSpPr>
        <p:grpSpPr>
          <a:xfrm>
            <a:off x="6447776" y="2207051"/>
            <a:ext cx="478179" cy="406452"/>
            <a:chOff x="3316247" y="1742793"/>
            <a:chExt cx="762000" cy="6477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5E8F9FF-CCCB-538F-5DBD-BC3A2F2E7DA8}"/>
                </a:ext>
              </a:extLst>
            </p:cNvPr>
            <p:cNvSpPr/>
            <p:nvPr/>
          </p:nvSpPr>
          <p:spPr>
            <a:xfrm>
              <a:off x="3640097" y="1742793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5D3B3E-7DEF-C5E9-810D-E17E498C72ED}"/>
                </a:ext>
              </a:extLst>
            </p:cNvPr>
            <p:cNvSpPr/>
            <p:nvPr/>
          </p:nvSpPr>
          <p:spPr>
            <a:xfrm>
              <a:off x="3316247" y="1857093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948501" y="1194249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9844D-7A13-7071-8E3F-1A61C61E517B}"/>
              </a:ext>
            </a:extLst>
          </p:cNvPr>
          <p:cNvSpPr txBox="1"/>
          <p:nvPr/>
        </p:nvSpPr>
        <p:spPr>
          <a:xfrm>
            <a:off x="5965372" y="2944938"/>
            <a:ext cx="522514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5400E0-2E4A-9A6B-9293-390946DC3B85}"/>
              </a:ext>
            </a:extLst>
          </p:cNvPr>
          <p:cNvSpPr/>
          <p:nvPr/>
        </p:nvSpPr>
        <p:spPr>
          <a:xfrm>
            <a:off x="11055777" y="512040"/>
            <a:ext cx="440771" cy="440771"/>
          </a:xfrm>
          <a:prstGeom prst="ellipse">
            <a:avLst/>
          </a:prstGeom>
          <a:noFill/>
          <a:ln w="152400">
            <a:solidFill>
              <a:srgbClr val="057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343EA38-EF94-273B-3CBB-85747CFAA9F2}"/>
              </a:ext>
            </a:extLst>
          </p:cNvPr>
          <p:cNvSpPr/>
          <p:nvPr/>
        </p:nvSpPr>
        <p:spPr>
          <a:xfrm>
            <a:off x="10437668" y="263319"/>
            <a:ext cx="229059" cy="229059"/>
          </a:xfrm>
          <a:prstGeom prst="ellipse">
            <a:avLst/>
          </a:prstGeom>
          <a:solidFill>
            <a:srgbClr val="0575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97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: 圆角 66" descr="D:\51PPT模板网\51pptmoban.com\图片.jpg">
            <a:extLst>
              <a:ext uri="{FF2B5EF4-FFF2-40B4-BE49-F238E27FC236}">
                <a16:creationId xmlns:a16="http://schemas.microsoft.com/office/drawing/2014/main" id="{414FBC1F-71B9-BB2D-5746-342091546420}"/>
              </a:ext>
            </a:extLst>
          </p:cNvPr>
          <p:cNvSpPr/>
          <p:nvPr/>
        </p:nvSpPr>
        <p:spPr>
          <a:xfrm>
            <a:off x="947738" y="1187765"/>
            <a:ext cx="10296525" cy="2602928"/>
          </a:xfrm>
          <a:prstGeom prst="roundRect">
            <a:avLst>
              <a:gd name="adj" fmla="val 5000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54EF2BC-C790-1FF7-079B-BAEC57A6C3AD}"/>
              </a:ext>
            </a:extLst>
          </p:cNvPr>
          <p:cNvSpPr/>
          <p:nvPr/>
        </p:nvSpPr>
        <p:spPr>
          <a:xfrm>
            <a:off x="1146826" y="0"/>
            <a:ext cx="3257117" cy="768286"/>
          </a:xfrm>
          <a:custGeom>
            <a:avLst/>
            <a:gdLst>
              <a:gd name="connsiteX0" fmla="*/ 0 w 3257117"/>
              <a:gd name="connsiteY0" fmla="*/ 0 h 768286"/>
              <a:gd name="connsiteX1" fmla="*/ 3257117 w 3257117"/>
              <a:gd name="connsiteY1" fmla="*/ 0 h 768286"/>
              <a:gd name="connsiteX2" fmla="*/ 3257117 w 3257117"/>
              <a:gd name="connsiteY2" fmla="*/ 672606 h 768286"/>
              <a:gd name="connsiteX3" fmla="*/ 3161437 w 3257117"/>
              <a:gd name="connsiteY3" fmla="*/ 768286 h 768286"/>
              <a:gd name="connsiteX4" fmla="*/ 95680 w 3257117"/>
              <a:gd name="connsiteY4" fmla="*/ 768286 h 768286"/>
              <a:gd name="connsiteX5" fmla="*/ 0 w 3257117"/>
              <a:gd name="connsiteY5" fmla="*/ 672606 h 76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7117" h="768286">
                <a:moveTo>
                  <a:pt x="0" y="0"/>
                </a:moveTo>
                <a:lnTo>
                  <a:pt x="3257117" y="0"/>
                </a:lnTo>
                <a:lnTo>
                  <a:pt x="3257117" y="672606"/>
                </a:lnTo>
                <a:cubicBezTo>
                  <a:pt x="3257117" y="725449"/>
                  <a:pt x="3214281" y="768286"/>
                  <a:pt x="3161437" y="768286"/>
                </a:cubicBezTo>
                <a:lnTo>
                  <a:pt x="95680" y="768286"/>
                </a:lnTo>
                <a:cubicBezTo>
                  <a:pt x="42837" y="768286"/>
                  <a:pt x="0" y="725449"/>
                  <a:pt x="0" y="672606"/>
                </a:cubicBezTo>
                <a:close/>
              </a:path>
            </a:pathLst>
          </a:cu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3CA92F-14B4-E396-CA1B-924C44C814F1}"/>
              </a:ext>
            </a:extLst>
          </p:cNvPr>
          <p:cNvSpPr txBox="1"/>
          <p:nvPr/>
        </p:nvSpPr>
        <p:spPr>
          <a:xfrm>
            <a:off x="2390481" y="20516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具体内容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A2DC786-ACA3-D114-2B1C-446A98090F78}"/>
              </a:ext>
            </a:extLst>
          </p:cNvPr>
          <p:cNvSpPr txBox="1"/>
          <p:nvPr/>
        </p:nvSpPr>
        <p:spPr>
          <a:xfrm>
            <a:off x="154350" y="51279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0">
                      <a:srgbClr val="05755F">
                        <a:alpha val="58000"/>
                      </a:srgbClr>
                    </a:gs>
                    <a:gs pos="56000">
                      <a:srgbClr val="05755F">
                        <a:alpha val="19000"/>
                      </a:srgbClr>
                    </a:gs>
                    <a:gs pos="100000">
                      <a:srgbClr val="05755F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0">
                    <a:srgbClr val="05755F">
                      <a:alpha val="58000"/>
                    </a:srgbClr>
                  </a:gs>
                  <a:gs pos="56000">
                    <a:srgbClr val="05755F">
                      <a:alpha val="19000"/>
                    </a:srgbClr>
                  </a:gs>
                  <a:gs pos="100000">
                    <a:srgbClr val="05755F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E40259-626E-B5D9-C32A-493942B21C29}"/>
              </a:ext>
            </a:extLst>
          </p:cNvPr>
          <p:cNvGrpSpPr/>
          <p:nvPr/>
        </p:nvGrpSpPr>
        <p:grpSpPr>
          <a:xfrm>
            <a:off x="1595119" y="160226"/>
            <a:ext cx="347070" cy="447833"/>
            <a:chOff x="8421189" y="2030906"/>
            <a:chExt cx="347070" cy="447833"/>
          </a:xfrm>
          <a:solidFill>
            <a:schemeClr val="bg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D2B558B-25E2-FD86-B4A1-59AA428A6562}"/>
                </a:ext>
              </a:extLst>
            </p:cNvPr>
            <p:cNvSpPr/>
            <p:nvPr/>
          </p:nvSpPr>
          <p:spPr>
            <a:xfrm>
              <a:off x="8421189" y="2030906"/>
              <a:ext cx="347070" cy="447833"/>
            </a:xfrm>
            <a:custGeom>
              <a:avLst/>
              <a:gdLst>
                <a:gd name="connsiteX0" fmla="*/ 33588 w 347070"/>
                <a:gd name="connsiteY0" fmla="*/ 414246 h 447833"/>
                <a:gd name="connsiteX1" fmla="*/ 33588 w 347070"/>
                <a:gd name="connsiteY1" fmla="*/ 33588 h 447833"/>
                <a:gd name="connsiteX2" fmla="*/ 173535 w 347070"/>
                <a:gd name="connsiteY2" fmla="*/ 33588 h 447833"/>
                <a:gd name="connsiteX3" fmla="*/ 173535 w 347070"/>
                <a:gd name="connsiteY3" fmla="*/ 151144 h 447833"/>
                <a:gd name="connsiteX4" fmla="*/ 313483 w 347070"/>
                <a:gd name="connsiteY4" fmla="*/ 151144 h 447833"/>
                <a:gd name="connsiteX5" fmla="*/ 313483 w 347070"/>
                <a:gd name="connsiteY5" fmla="*/ 414246 h 447833"/>
                <a:gd name="connsiteX6" fmla="*/ 33588 w 347070"/>
                <a:gd name="connsiteY6" fmla="*/ 414246 h 447833"/>
                <a:gd name="connsiteX7" fmla="*/ 207123 w 347070"/>
                <a:gd name="connsiteY7" fmla="*/ 47582 h 447833"/>
                <a:gd name="connsiteX8" fmla="*/ 277097 w 347070"/>
                <a:gd name="connsiteY8" fmla="*/ 117556 h 447833"/>
                <a:gd name="connsiteX9" fmla="*/ 207123 w 347070"/>
                <a:gd name="connsiteY9" fmla="*/ 117556 h 447833"/>
                <a:gd name="connsiteX10" fmla="*/ 207123 w 347070"/>
                <a:gd name="connsiteY10" fmla="*/ 47582 h 447833"/>
                <a:gd name="connsiteX11" fmla="*/ 207123 w 347070"/>
                <a:gd name="connsiteY11" fmla="*/ 0 h 447833"/>
                <a:gd name="connsiteX12" fmla="*/ 0 w 347070"/>
                <a:gd name="connsiteY12" fmla="*/ 0 h 447833"/>
                <a:gd name="connsiteX13" fmla="*/ 0 w 347070"/>
                <a:gd name="connsiteY13" fmla="*/ 447833 h 447833"/>
                <a:gd name="connsiteX14" fmla="*/ 347071 w 347070"/>
                <a:gd name="connsiteY14" fmla="*/ 447833 h 447833"/>
                <a:gd name="connsiteX15" fmla="*/ 347071 w 347070"/>
                <a:gd name="connsiteY15" fmla="*/ 123154 h 447833"/>
                <a:gd name="connsiteX16" fmla="*/ 207123 w 347070"/>
                <a:gd name="connsiteY16" fmla="*/ 0 h 44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7070" h="447833">
                  <a:moveTo>
                    <a:pt x="33588" y="414246"/>
                  </a:moveTo>
                  <a:lnTo>
                    <a:pt x="33588" y="33588"/>
                  </a:lnTo>
                  <a:lnTo>
                    <a:pt x="173535" y="33588"/>
                  </a:lnTo>
                  <a:lnTo>
                    <a:pt x="173535" y="151144"/>
                  </a:lnTo>
                  <a:lnTo>
                    <a:pt x="313483" y="151144"/>
                  </a:lnTo>
                  <a:lnTo>
                    <a:pt x="313483" y="414246"/>
                  </a:lnTo>
                  <a:lnTo>
                    <a:pt x="33588" y="414246"/>
                  </a:lnTo>
                  <a:close/>
                  <a:moveTo>
                    <a:pt x="207123" y="47582"/>
                  </a:moveTo>
                  <a:lnTo>
                    <a:pt x="277097" y="117556"/>
                  </a:lnTo>
                  <a:lnTo>
                    <a:pt x="207123" y="117556"/>
                  </a:lnTo>
                  <a:lnTo>
                    <a:pt x="207123" y="47582"/>
                  </a:lnTo>
                  <a:close/>
                  <a:moveTo>
                    <a:pt x="207123" y="0"/>
                  </a:moveTo>
                  <a:lnTo>
                    <a:pt x="0" y="0"/>
                  </a:lnTo>
                  <a:lnTo>
                    <a:pt x="0" y="447833"/>
                  </a:lnTo>
                  <a:lnTo>
                    <a:pt x="347071" y="447833"/>
                  </a:lnTo>
                  <a:lnTo>
                    <a:pt x="347071" y="123154"/>
                  </a:lnTo>
                  <a:lnTo>
                    <a:pt x="207123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F0CCD05-1BAA-AC1C-DF9B-29912BD2C9F2}"/>
                </a:ext>
              </a:extLst>
            </p:cNvPr>
            <p:cNvSpPr/>
            <p:nvPr/>
          </p:nvSpPr>
          <p:spPr>
            <a:xfrm>
              <a:off x="8488364" y="223802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38B2567-D94D-9692-0008-4D84C73EC06B}"/>
                </a:ext>
              </a:extLst>
            </p:cNvPr>
            <p:cNvSpPr/>
            <p:nvPr/>
          </p:nvSpPr>
          <p:spPr>
            <a:xfrm>
              <a:off x="8488364" y="2193245"/>
              <a:ext cx="72772" cy="22391"/>
            </a:xfrm>
            <a:custGeom>
              <a:avLst/>
              <a:gdLst>
                <a:gd name="connsiteX0" fmla="*/ 0 w 72772"/>
                <a:gd name="connsiteY0" fmla="*/ 0 h 22391"/>
                <a:gd name="connsiteX1" fmla="*/ 72773 w 72772"/>
                <a:gd name="connsiteY1" fmla="*/ 0 h 22391"/>
                <a:gd name="connsiteX2" fmla="*/ 72773 w 72772"/>
                <a:gd name="connsiteY2" fmla="*/ 22392 h 22391"/>
                <a:gd name="connsiteX3" fmla="*/ 0 w 72772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72" h="22391">
                  <a:moveTo>
                    <a:pt x="0" y="0"/>
                  </a:moveTo>
                  <a:lnTo>
                    <a:pt x="72773" y="0"/>
                  </a:lnTo>
                  <a:lnTo>
                    <a:pt x="72773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EA2B4E6-35E2-2B53-9690-EBDCC87B76A8}"/>
                </a:ext>
              </a:extLst>
            </p:cNvPr>
            <p:cNvSpPr/>
            <p:nvPr/>
          </p:nvSpPr>
          <p:spPr>
            <a:xfrm>
              <a:off x="8488364" y="2282812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03491A5-8A4C-7B2D-1800-0E2169B2E95B}"/>
                </a:ext>
              </a:extLst>
            </p:cNvPr>
            <p:cNvSpPr/>
            <p:nvPr/>
          </p:nvSpPr>
          <p:spPr>
            <a:xfrm>
              <a:off x="8488364" y="2327595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78725E-C793-7A6E-5686-3D03B5F80E15}"/>
                </a:ext>
              </a:extLst>
            </p:cNvPr>
            <p:cNvSpPr/>
            <p:nvPr/>
          </p:nvSpPr>
          <p:spPr>
            <a:xfrm>
              <a:off x="8488364" y="2372379"/>
              <a:ext cx="212720" cy="22391"/>
            </a:xfrm>
            <a:custGeom>
              <a:avLst/>
              <a:gdLst>
                <a:gd name="connsiteX0" fmla="*/ 0 w 212720"/>
                <a:gd name="connsiteY0" fmla="*/ 0 h 22391"/>
                <a:gd name="connsiteX1" fmla="*/ 212721 w 212720"/>
                <a:gd name="connsiteY1" fmla="*/ 0 h 22391"/>
                <a:gd name="connsiteX2" fmla="*/ 212721 w 212720"/>
                <a:gd name="connsiteY2" fmla="*/ 22392 h 22391"/>
                <a:gd name="connsiteX3" fmla="*/ 0 w 212720"/>
                <a:gd name="connsiteY3" fmla="*/ 22392 h 22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20" h="22391">
                  <a:moveTo>
                    <a:pt x="0" y="0"/>
                  </a:moveTo>
                  <a:lnTo>
                    <a:pt x="212721" y="0"/>
                  </a:lnTo>
                  <a:lnTo>
                    <a:pt x="212721" y="22392"/>
                  </a:lnTo>
                  <a:lnTo>
                    <a:pt x="0" y="22392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Oval 4">
            <a:extLst>
              <a:ext uri="{FF2B5EF4-FFF2-40B4-BE49-F238E27FC236}">
                <a16:creationId xmlns:a16="http://schemas.microsoft.com/office/drawing/2014/main" id="{FF50EE79-D7DA-BF74-CD2D-3AABCE95D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576" y="3511550"/>
            <a:ext cx="955675" cy="960439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046A4FA-C7EF-1892-84DC-2976ED84D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9" y="3511550"/>
            <a:ext cx="957263" cy="960439"/>
          </a:xfrm>
          <a:prstGeom prst="ellipse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EFE12EF4-288B-7DE4-D89F-3096538E4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1" y="3511550"/>
            <a:ext cx="955675" cy="960439"/>
          </a:xfrm>
          <a:prstGeom prst="ellipse">
            <a:avLst/>
          </a:prstGeom>
          <a:solidFill>
            <a:srgbClr val="057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0F0FD590-DCCF-5AE5-EFC0-2CC8C6252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25" y="3511550"/>
            <a:ext cx="954088" cy="960439"/>
          </a:xfrm>
          <a:prstGeom prst="ellipse">
            <a:avLst/>
          </a:prstGeom>
          <a:solidFill>
            <a:srgbClr val="CDE3DF"/>
          </a:solidFill>
          <a:ln w="6350">
            <a:solidFill>
              <a:srgbClr val="05755F">
                <a:alpha val="5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ym typeface="+mn-lt"/>
            </a:endParaRPr>
          </a:p>
        </p:txBody>
      </p:sp>
      <p:grpSp>
        <p:nvGrpSpPr>
          <p:cNvPr id="17" name="Group 20">
            <a:extLst>
              <a:ext uri="{FF2B5EF4-FFF2-40B4-BE49-F238E27FC236}">
                <a16:creationId xmlns:a16="http://schemas.microsoft.com/office/drawing/2014/main" id="{5302A322-0A53-D6D8-A6BB-63CA7650C844}"/>
              </a:ext>
            </a:extLst>
          </p:cNvPr>
          <p:cNvGrpSpPr>
            <a:grpSpLocks/>
          </p:cNvGrpSpPr>
          <p:nvPr/>
        </p:nvGrpSpPr>
        <p:grpSpPr bwMode="auto">
          <a:xfrm>
            <a:off x="1903413" y="3719513"/>
            <a:ext cx="534987" cy="539751"/>
            <a:chOff x="0" y="0"/>
            <a:chExt cx="401822" cy="404317"/>
          </a:xfrm>
          <a:solidFill>
            <a:schemeClr val="bg1"/>
          </a:solidFill>
        </p:grpSpPr>
        <p:sp>
          <p:nvSpPr>
            <p:cNvPr id="21" name="Freeform 42">
              <a:extLst>
                <a:ext uri="{FF2B5EF4-FFF2-40B4-BE49-F238E27FC236}">
                  <a16:creationId xmlns:a16="http://schemas.microsoft.com/office/drawing/2014/main" id="{92A96245-82B4-863C-5086-4AADE281070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2" name="Freeform 43">
              <a:extLst>
                <a:ext uri="{FF2B5EF4-FFF2-40B4-BE49-F238E27FC236}">
                  <a16:creationId xmlns:a16="http://schemas.microsoft.com/office/drawing/2014/main" id="{4CF943DD-FDB0-AAD2-0EBA-DA3FD2ECC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F754B7F0-2F90-8851-E185-0598CE377AB8}"/>
              </a:ext>
            </a:extLst>
          </p:cNvPr>
          <p:cNvGrpSpPr>
            <a:grpSpLocks/>
          </p:cNvGrpSpPr>
          <p:nvPr/>
        </p:nvGrpSpPr>
        <p:grpSpPr bwMode="auto">
          <a:xfrm>
            <a:off x="4583113" y="3778250"/>
            <a:ext cx="519112" cy="452439"/>
            <a:chOff x="0" y="0"/>
            <a:chExt cx="389342" cy="339426"/>
          </a:xfrm>
          <a:solidFill>
            <a:schemeClr val="bg1"/>
          </a:solidFill>
        </p:grpSpPr>
        <p:sp>
          <p:nvSpPr>
            <p:cNvPr id="24" name="Freeform 110">
              <a:extLst>
                <a:ext uri="{FF2B5EF4-FFF2-40B4-BE49-F238E27FC236}">
                  <a16:creationId xmlns:a16="http://schemas.microsoft.com/office/drawing/2014/main" id="{C3878D5A-CEA9-1798-3D7C-59556F526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11">
              <a:extLst>
                <a:ext uri="{FF2B5EF4-FFF2-40B4-BE49-F238E27FC236}">
                  <a16:creationId xmlns:a16="http://schemas.microsoft.com/office/drawing/2014/main" id="{A4C6EE0F-0325-3959-60ED-C16D8032B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12">
              <a:extLst>
                <a:ext uri="{FF2B5EF4-FFF2-40B4-BE49-F238E27FC236}">
                  <a16:creationId xmlns:a16="http://schemas.microsoft.com/office/drawing/2014/main" id="{74266DE3-8714-356A-6B9E-A13B07F75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13">
              <a:extLst>
                <a:ext uri="{FF2B5EF4-FFF2-40B4-BE49-F238E27FC236}">
                  <a16:creationId xmlns:a16="http://schemas.microsoft.com/office/drawing/2014/main" id="{FCE97B4F-F3FE-3689-7F98-E53F9F0D5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4">
              <a:extLst>
                <a:ext uri="{FF2B5EF4-FFF2-40B4-BE49-F238E27FC236}">
                  <a16:creationId xmlns:a16="http://schemas.microsoft.com/office/drawing/2014/main" id="{3409EFD1-4F70-741F-42FE-4C3B01AE2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15">
              <a:extLst>
                <a:ext uri="{FF2B5EF4-FFF2-40B4-BE49-F238E27FC236}">
                  <a16:creationId xmlns:a16="http://schemas.microsoft.com/office/drawing/2014/main" id="{1C798893-0978-099D-DA72-4CC272011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6">
              <a:extLst>
                <a:ext uri="{FF2B5EF4-FFF2-40B4-BE49-F238E27FC236}">
                  <a16:creationId xmlns:a16="http://schemas.microsoft.com/office/drawing/2014/main" id="{8DC3A88B-58BF-A1A0-5882-586BD37CF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117">
              <a:extLst>
                <a:ext uri="{FF2B5EF4-FFF2-40B4-BE49-F238E27FC236}">
                  <a16:creationId xmlns:a16="http://schemas.microsoft.com/office/drawing/2014/main" id="{4F960DAB-675B-65DC-2023-84B751348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18">
              <a:extLst>
                <a:ext uri="{FF2B5EF4-FFF2-40B4-BE49-F238E27FC236}">
                  <a16:creationId xmlns:a16="http://schemas.microsoft.com/office/drawing/2014/main" id="{6C4A6C57-6FD5-882A-9D4E-A80239601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119">
              <a:extLst>
                <a:ext uri="{FF2B5EF4-FFF2-40B4-BE49-F238E27FC236}">
                  <a16:creationId xmlns:a16="http://schemas.microsoft.com/office/drawing/2014/main" id="{C3F9E573-A307-7BB2-A7C2-AFCB5CB94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120">
              <a:extLst>
                <a:ext uri="{FF2B5EF4-FFF2-40B4-BE49-F238E27FC236}">
                  <a16:creationId xmlns:a16="http://schemas.microsoft.com/office/drawing/2014/main" id="{1AECA10D-404B-4CD9-C2D2-1D396092B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id="{8A70A731-53F0-5381-D1B1-8A27465F79D7}"/>
              </a:ext>
            </a:extLst>
          </p:cNvPr>
          <p:cNvGrpSpPr>
            <a:grpSpLocks/>
          </p:cNvGrpSpPr>
          <p:nvPr/>
        </p:nvGrpSpPr>
        <p:grpSpPr bwMode="auto">
          <a:xfrm>
            <a:off x="9821863" y="3732212"/>
            <a:ext cx="506412" cy="501651"/>
            <a:chOff x="0" y="0"/>
            <a:chExt cx="379359" cy="376864"/>
          </a:xfrm>
          <a:solidFill>
            <a:schemeClr val="bg1"/>
          </a:solidFill>
        </p:grpSpPr>
        <p:sp>
          <p:nvSpPr>
            <p:cNvPr id="36" name="Freeform 150">
              <a:extLst>
                <a:ext uri="{FF2B5EF4-FFF2-40B4-BE49-F238E27FC236}">
                  <a16:creationId xmlns:a16="http://schemas.microsoft.com/office/drawing/2014/main" id="{B7EF37ED-3174-4AA4-1932-A4DAD7D4579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Rectangle 151">
              <a:extLst>
                <a:ext uri="{FF2B5EF4-FFF2-40B4-BE49-F238E27FC236}">
                  <a16:creationId xmlns:a16="http://schemas.microsoft.com/office/drawing/2014/main" id="{5002DA81-C321-5DE9-070A-6D56E8E79D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Rectangle 152">
              <a:extLst>
                <a:ext uri="{FF2B5EF4-FFF2-40B4-BE49-F238E27FC236}">
                  <a16:creationId xmlns:a16="http://schemas.microsoft.com/office/drawing/2014/main" id="{73032D85-504A-41A0-CCFB-C26A61C98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Rectangle 153">
              <a:extLst>
                <a:ext uri="{FF2B5EF4-FFF2-40B4-BE49-F238E27FC236}">
                  <a16:creationId xmlns:a16="http://schemas.microsoft.com/office/drawing/2014/main" id="{B8725DC6-9050-88E5-242B-22295497B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Freeform 154">
              <a:extLst>
                <a:ext uri="{FF2B5EF4-FFF2-40B4-BE49-F238E27FC236}">
                  <a16:creationId xmlns:a16="http://schemas.microsoft.com/office/drawing/2014/main" id="{7BB17868-B24C-7B87-80B6-6F4E1DA01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Freeform 155">
              <a:extLst>
                <a:ext uri="{FF2B5EF4-FFF2-40B4-BE49-F238E27FC236}">
                  <a16:creationId xmlns:a16="http://schemas.microsoft.com/office/drawing/2014/main" id="{B52B6AC9-8B30-17D6-DBF0-9F044F81F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Freeform 156">
              <a:extLst>
                <a:ext uri="{FF2B5EF4-FFF2-40B4-BE49-F238E27FC236}">
                  <a16:creationId xmlns:a16="http://schemas.microsoft.com/office/drawing/2014/main" id="{F380ECB1-138E-051D-4155-CBB1DEB07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Freeform 157">
              <a:extLst>
                <a:ext uri="{FF2B5EF4-FFF2-40B4-BE49-F238E27FC236}">
                  <a16:creationId xmlns:a16="http://schemas.microsoft.com/office/drawing/2014/main" id="{9A15720A-650A-BF28-E956-C2C476714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 158">
              <a:extLst>
                <a:ext uri="{FF2B5EF4-FFF2-40B4-BE49-F238E27FC236}">
                  <a16:creationId xmlns:a16="http://schemas.microsoft.com/office/drawing/2014/main" id="{229931FF-D0E1-A2AE-D99F-C609E8A37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Rectangle 159">
              <a:extLst>
                <a:ext uri="{FF2B5EF4-FFF2-40B4-BE49-F238E27FC236}">
                  <a16:creationId xmlns:a16="http://schemas.microsoft.com/office/drawing/2014/main" id="{4452DB66-D688-0C58-BCBA-D361B5F15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6" name="Freeform 160">
              <a:extLst>
                <a:ext uri="{FF2B5EF4-FFF2-40B4-BE49-F238E27FC236}">
                  <a16:creationId xmlns:a16="http://schemas.microsoft.com/office/drawing/2014/main" id="{83DECAC3-A3D1-DD6D-6EDB-7FE918581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7" name="Freeform 161">
              <a:extLst>
                <a:ext uri="{FF2B5EF4-FFF2-40B4-BE49-F238E27FC236}">
                  <a16:creationId xmlns:a16="http://schemas.microsoft.com/office/drawing/2014/main" id="{5F9B8688-453F-370C-5ED5-9DBB88D71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8" name="Freeform 162">
              <a:extLst>
                <a:ext uri="{FF2B5EF4-FFF2-40B4-BE49-F238E27FC236}">
                  <a16:creationId xmlns:a16="http://schemas.microsoft.com/office/drawing/2014/main" id="{242EAA84-99EF-ADEB-171E-BE4783943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Freeform 163">
              <a:extLst>
                <a:ext uri="{FF2B5EF4-FFF2-40B4-BE49-F238E27FC236}">
                  <a16:creationId xmlns:a16="http://schemas.microsoft.com/office/drawing/2014/main" id="{251DCC4C-5B2B-A837-A98B-39FF8A6B6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0" name="Freeform 164">
              <a:extLst>
                <a:ext uri="{FF2B5EF4-FFF2-40B4-BE49-F238E27FC236}">
                  <a16:creationId xmlns:a16="http://schemas.microsoft.com/office/drawing/2014/main" id="{FB491613-2DB6-6D06-F2E4-F5C5D07E2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1" name="Freeform 165">
              <a:extLst>
                <a:ext uri="{FF2B5EF4-FFF2-40B4-BE49-F238E27FC236}">
                  <a16:creationId xmlns:a16="http://schemas.microsoft.com/office/drawing/2014/main" id="{A64A98E9-1FE7-1054-6AC5-C1D808651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2" name="Rectangle 166">
              <a:extLst>
                <a:ext uri="{FF2B5EF4-FFF2-40B4-BE49-F238E27FC236}">
                  <a16:creationId xmlns:a16="http://schemas.microsoft.com/office/drawing/2014/main" id="{31D31C47-6734-7E99-52C5-C560217A1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3" name="Rectangle 167">
              <a:extLst>
                <a:ext uri="{FF2B5EF4-FFF2-40B4-BE49-F238E27FC236}">
                  <a16:creationId xmlns:a16="http://schemas.microsoft.com/office/drawing/2014/main" id="{383240B7-9FCE-BD55-4B01-41DC22A9C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4" name="Group 54">
            <a:extLst>
              <a:ext uri="{FF2B5EF4-FFF2-40B4-BE49-F238E27FC236}">
                <a16:creationId xmlns:a16="http://schemas.microsoft.com/office/drawing/2014/main" id="{BEBEB114-1F8B-5CB1-3FF6-D10F0D7A81FC}"/>
              </a:ext>
            </a:extLst>
          </p:cNvPr>
          <p:cNvGrpSpPr>
            <a:grpSpLocks/>
          </p:cNvGrpSpPr>
          <p:nvPr/>
        </p:nvGrpSpPr>
        <p:grpSpPr bwMode="auto">
          <a:xfrm>
            <a:off x="7242175" y="3779838"/>
            <a:ext cx="400051" cy="519112"/>
            <a:chOff x="0" y="0"/>
            <a:chExt cx="299494" cy="389342"/>
          </a:xfrm>
          <a:solidFill>
            <a:schemeClr val="bg1"/>
          </a:solidFill>
        </p:grpSpPr>
        <p:sp>
          <p:nvSpPr>
            <p:cNvPr id="55" name="Freeform 170">
              <a:extLst>
                <a:ext uri="{FF2B5EF4-FFF2-40B4-BE49-F238E27FC236}">
                  <a16:creationId xmlns:a16="http://schemas.microsoft.com/office/drawing/2014/main" id="{1AC07977-681B-8F20-B31B-C8E164EBB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Freeform 171">
              <a:extLst>
                <a:ext uri="{FF2B5EF4-FFF2-40B4-BE49-F238E27FC236}">
                  <a16:creationId xmlns:a16="http://schemas.microsoft.com/office/drawing/2014/main" id="{BDBC25DB-FEAB-B020-8F88-DA13FB713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CDCFCAD-4CC3-F19C-ED08-905508C96B43}"/>
              </a:ext>
            </a:extLst>
          </p:cNvPr>
          <p:cNvGrpSpPr/>
          <p:nvPr/>
        </p:nvGrpSpPr>
        <p:grpSpPr>
          <a:xfrm>
            <a:off x="1160149" y="4595539"/>
            <a:ext cx="1994528" cy="1029213"/>
            <a:chOff x="241708" y="1924676"/>
            <a:chExt cx="1994528" cy="102921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ED8F72E-3B23-7C71-8A92-556F97624548}"/>
                </a:ext>
              </a:extLst>
            </p:cNvPr>
            <p:cNvSpPr txBox="1"/>
            <p:nvPr/>
          </p:nvSpPr>
          <p:spPr>
            <a:xfrm>
              <a:off x="241708" y="2190603"/>
              <a:ext cx="19945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AF1A925-6FA2-DEAF-DF7F-4A0E960519DD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67D13DA-BEB4-3055-F4F6-B6FFB08217D5}"/>
              </a:ext>
            </a:extLst>
          </p:cNvPr>
          <p:cNvGrpSpPr/>
          <p:nvPr/>
        </p:nvGrpSpPr>
        <p:grpSpPr>
          <a:xfrm>
            <a:off x="3838748" y="4595539"/>
            <a:ext cx="1994528" cy="1029213"/>
            <a:chOff x="241708" y="1924676"/>
            <a:chExt cx="1994528" cy="102921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4197749-42A8-F084-01DD-D206792367E6}"/>
                </a:ext>
              </a:extLst>
            </p:cNvPr>
            <p:cNvSpPr txBox="1"/>
            <p:nvPr/>
          </p:nvSpPr>
          <p:spPr>
            <a:xfrm>
              <a:off x="241708" y="2190603"/>
              <a:ext cx="19945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9A0BE8B-EE64-F0BF-A4AE-D8EBD58DAA24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CEA9E86-5E74-0CAA-BF40-170251F5B8D3}"/>
              </a:ext>
            </a:extLst>
          </p:cNvPr>
          <p:cNvGrpSpPr/>
          <p:nvPr/>
        </p:nvGrpSpPr>
        <p:grpSpPr>
          <a:xfrm>
            <a:off x="6517347" y="4595539"/>
            <a:ext cx="1994528" cy="1029213"/>
            <a:chOff x="241708" y="1924676"/>
            <a:chExt cx="1994528" cy="102921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27801A5-0088-AC32-9AAA-EA1FE0B83777}"/>
                </a:ext>
              </a:extLst>
            </p:cNvPr>
            <p:cNvSpPr txBox="1"/>
            <p:nvPr/>
          </p:nvSpPr>
          <p:spPr>
            <a:xfrm>
              <a:off x="241708" y="2190603"/>
              <a:ext cx="19945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73FA23D-6E49-1774-0F23-0EA95BF6F1C3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0402221-2952-A1B2-32C1-F20BF3889E93}"/>
              </a:ext>
            </a:extLst>
          </p:cNvPr>
          <p:cNvGrpSpPr/>
          <p:nvPr/>
        </p:nvGrpSpPr>
        <p:grpSpPr>
          <a:xfrm>
            <a:off x="9195946" y="4595539"/>
            <a:ext cx="1994528" cy="1029213"/>
            <a:chOff x="241708" y="1924676"/>
            <a:chExt cx="1994528" cy="1029213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57BEC8A-B6DC-0EFF-5E57-F29EEE258FD7}"/>
                </a:ext>
              </a:extLst>
            </p:cNvPr>
            <p:cNvSpPr txBox="1"/>
            <p:nvPr/>
          </p:nvSpPr>
          <p:spPr>
            <a:xfrm>
              <a:off x="241708" y="2190603"/>
              <a:ext cx="19945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D750D04-6199-9953-5DB0-F2C7C5E37223}"/>
                </a:ext>
              </a:extLst>
            </p:cNvPr>
            <p:cNvSpPr txBox="1"/>
            <p:nvPr/>
          </p:nvSpPr>
          <p:spPr>
            <a:xfrm>
              <a:off x="472700" y="1924676"/>
              <a:ext cx="1473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5755F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2230</Words>
  <Application>Microsoft Office PowerPoint</Application>
  <PresentationFormat>宽屏</PresentationFormat>
  <Paragraphs>258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思源宋体 CN Heavy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简约插画风大学生实习报告ppt模板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106</cp:revision>
  <dcterms:created xsi:type="dcterms:W3CDTF">2023-06-12T01:12:23Z</dcterms:created>
  <dcterms:modified xsi:type="dcterms:W3CDTF">2023-06-12T13:39:13Z</dcterms:modified>
</cp:coreProperties>
</file>