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560" r:id="rId3"/>
    <p:sldId id="562" r:id="rId4"/>
    <p:sldId id="563" r:id="rId5"/>
    <p:sldId id="564" r:id="rId6"/>
    <p:sldId id="565" r:id="rId7"/>
    <p:sldId id="566" r:id="rId8"/>
    <p:sldId id="567" r:id="rId9"/>
    <p:sldId id="569" r:id="rId10"/>
    <p:sldId id="570" r:id="rId11"/>
    <p:sldId id="568" r:id="rId12"/>
    <p:sldId id="571" r:id="rId13"/>
    <p:sldId id="572" r:id="rId14"/>
    <p:sldId id="576" r:id="rId15"/>
    <p:sldId id="574" r:id="rId16"/>
    <p:sldId id="575" r:id="rId17"/>
    <p:sldId id="577" r:id="rId18"/>
    <p:sldId id="578" r:id="rId19"/>
    <p:sldId id="581" r:id="rId20"/>
    <p:sldId id="579" r:id="rId21"/>
    <p:sldId id="582" r:id="rId22"/>
    <p:sldId id="583" r:id="rId23"/>
    <p:sldId id="584" r:id="rId24"/>
    <p:sldId id="585" r:id="rId25"/>
    <p:sldId id="3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64C"/>
    <a:srgbClr val="5388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68" autoAdjust="0"/>
  </p:normalViewPr>
  <p:slideViewPr>
    <p:cSldViewPr snapToGrid="0" showGuides="1">
      <p:cViewPr>
        <p:scale>
          <a:sx n="50" d="100"/>
          <a:sy n="50" d="100"/>
        </p:scale>
        <p:origin x="1128" y="76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EF3B3-879E-45B4-9A18-38A76F8B2BD8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3E841-5FF5-420C-A6B2-2C45DB0ED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3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159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662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880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62666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5649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3345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46456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75240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922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29113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0650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80235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54222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47471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43761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45170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1023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862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8881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72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161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682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750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05B503-CC83-2677-7C16-CC0CE72CDD5C}"/>
              </a:ext>
            </a:extLst>
          </p:cNvPr>
          <p:cNvSpPr txBox="1"/>
          <p:nvPr userDrawn="1"/>
        </p:nvSpPr>
        <p:spPr>
          <a:xfrm>
            <a:off x="11412900" y="6679679"/>
            <a:ext cx="633412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C6A4002-D27D-655C-52EC-F2497F5654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5029" y="-2665030"/>
            <a:ext cx="6861941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8A4E2D3-9A58-3027-8701-C5104BD16C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92377"/>
            <a:ext cx="12192000" cy="38036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08D20EB-1E62-9F74-949A-A16B806E30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5540" y="-1713595"/>
            <a:ext cx="4762500" cy="4762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58E1D86-4208-AD69-962A-68DDB6F259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77361">
            <a:off x="-760201" y="-1712300"/>
            <a:ext cx="13712400" cy="10282603"/>
          </a:xfrm>
          <a:custGeom>
            <a:avLst/>
            <a:gdLst>
              <a:gd name="connsiteX0" fmla="*/ 0 w 13712400"/>
              <a:gd name="connsiteY0" fmla="*/ 3758633 h 10282603"/>
              <a:gd name="connsiteX1" fmla="*/ 11598169 w 13712400"/>
              <a:gd name="connsiteY1" fmla="*/ 0 h 10282603"/>
              <a:gd name="connsiteX2" fmla="*/ 13712400 w 13712400"/>
              <a:gd name="connsiteY2" fmla="*/ 6523970 h 10282603"/>
              <a:gd name="connsiteX3" fmla="*/ 2114231 w 13712400"/>
              <a:gd name="connsiteY3" fmla="*/ 10282603 h 1028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2400" h="10282603">
                <a:moveTo>
                  <a:pt x="0" y="3758633"/>
                </a:moveTo>
                <a:lnTo>
                  <a:pt x="11598169" y="0"/>
                </a:lnTo>
                <a:lnTo>
                  <a:pt x="13712400" y="6523970"/>
                </a:lnTo>
                <a:lnTo>
                  <a:pt x="2114231" y="10282603"/>
                </a:lnTo>
                <a:close/>
              </a:path>
            </a:pathLst>
          </a:custGeom>
        </p:spPr>
      </p:pic>
      <p:pic>
        <p:nvPicPr>
          <p:cNvPr id="6" name="图片 5" descr="D:\51PPT模板网\51pptmoban.com\图片.jpg">
            <a:extLst>
              <a:ext uri="{FF2B5EF4-FFF2-40B4-BE49-F238E27FC236}">
                <a16:creationId xmlns:a16="http://schemas.microsoft.com/office/drawing/2014/main" id="{2B60AFB1-A884-3434-7E30-3D0CA73F162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1536" y="4071645"/>
            <a:ext cx="4762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0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553111-77D3-CD27-9A5F-FF267C2AB8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5029" y="-2665030"/>
            <a:ext cx="6861941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73D6F07-B5BE-ED20-5898-3BBAF3A410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05540" y="1"/>
            <a:ext cx="3186460" cy="3048905"/>
          </a:xfrm>
          <a:custGeom>
            <a:avLst/>
            <a:gdLst>
              <a:gd name="connsiteX0" fmla="*/ 0 w 3186460"/>
              <a:gd name="connsiteY0" fmla="*/ 0 h 3048905"/>
              <a:gd name="connsiteX1" fmla="*/ 3186460 w 3186460"/>
              <a:gd name="connsiteY1" fmla="*/ 0 h 3048905"/>
              <a:gd name="connsiteX2" fmla="*/ 3186460 w 3186460"/>
              <a:gd name="connsiteY2" fmla="*/ 3048905 h 3048905"/>
              <a:gd name="connsiteX3" fmla="*/ 0 w 3186460"/>
              <a:gd name="connsiteY3" fmla="*/ 3048905 h 304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6460" h="3048905">
                <a:moveTo>
                  <a:pt x="0" y="0"/>
                </a:moveTo>
                <a:lnTo>
                  <a:pt x="3186460" y="0"/>
                </a:lnTo>
                <a:lnTo>
                  <a:pt x="3186460" y="3048905"/>
                </a:lnTo>
                <a:lnTo>
                  <a:pt x="0" y="3048905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D45754D-227D-EEA1-8288-BD1BCC3452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77361">
            <a:off x="-688606" y="-1259154"/>
            <a:ext cx="13569213" cy="9840767"/>
          </a:xfrm>
          <a:custGeom>
            <a:avLst/>
            <a:gdLst>
              <a:gd name="connsiteX0" fmla="*/ 11598168 w 13569213"/>
              <a:gd name="connsiteY0" fmla="*/ 0 h 9840767"/>
              <a:gd name="connsiteX1" fmla="*/ 13569213 w 13569213"/>
              <a:gd name="connsiteY1" fmla="*/ 6082134 h 9840767"/>
              <a:gd name="connsiteX2" fmla="*/ 1971044 w 13569213"/>
              <a:gd name="connsiteY2" fmla="*/ 9840767 h 9840767"/>
              <a:gd name="connsiteX3" fmla="*/ 0 w 13569213"/>
              <a:gd name="connsiteY3" fmla="*/ 3758633 h 984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213" h="9840767">
                <a:moveTo>
                  <a:pt x="11598168" y="0"/>
                </a:moveTo>
                <a:lnTo>
                  <a:pt x="13569213" y="6082134"/>
                </a:lnTo>
                <a:lnTo>
                  <a:pt x="1971044" y="9840767"/>
                </a:lnTo>
                <a:lnTo>
                  <a:pt x="0" y="3758633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5360DA1-F2E1-6DC4-0A2B-924EC04451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926" y="4523660"/>
            <a:ext cx="4762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7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0188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A1FD66D-FD23-F388-C9FC-33DD0A21F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522E31-CE87-72F3-B492-0AB4C0DBD1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20653D-BAA2-68DA-5E7A-B07E2B32F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68C01-909B-46D1-88AB-B47DE0D3D4B0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154161-9E79-005E-391B-2E0CCB550F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3D3492-59E2-EE29-4F25-31A0AAD96E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6169E-7719-4D05-8920-A143EAB4D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50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9777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DB34E4B-20ED-E3AF-F155-194F943C815A}"/>
              </a:ext>
            </a:extLst>
          </p:cNvPr>
          <p:cNvSpPr/>
          <p:nvPr/>
        </p:nvSpPr>
        <p:spPr>
          <a:xfrm>
            <a:off x="3251739" y="2984577"/>
            <a:ext cx="5688521" cy="345497"/>
          </a:xfrm>
          <a:prstGeom prst="roundRect">
            <a:avLst/>
          </a:prstGeom>
          <a:solidFill>
            <a:srgbClr val="76A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3AB4F08-C89B-CB19-509C-5AFE3AFFB91D}"/>
              </a:ext>
            </a:extLst>
          </p:cNvPr>
          <p:cNvSpPr/>
          <p:nvPr/>
        </p:nvSpPr>
        <p:spPr>
          <a:xfrm>
            <a:off x="2811933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78E0951-B8B1-141E-3242-40866442DA9D}"/>
              </a:ext>
            </a:extLst>
          </p:cNvPr>
          <p:cNvSpPr/>
          <p:nvPr/>
        </p:nvSpPr>
        <p:spPr>
          <a:xfrm>
            <a:off x="4481558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8E7EAC5-BAE8-21FF-D040-A31F2277AA16}"/>
              </a:ext>
            </a:extLst>
          </p:cNvPr>
          <p:cNvSpPr/>
          <p:nvPr/>
        </p:nvSpPr>
        <p:spPr>
          <a:xfrm>
            <a:off x="6151183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26FFBCB-5614-DB42-C452-40C1C7030549}"/>
              </a:ext>
            </a:extLst>
          </p:cNvPr>
          <p:cNvSpPr/>
          <p:nvPr/>
        </p:nvSpPr>
        <p:spPr>
          <a:xfrm>
            <a:off x="7820808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954DE8D-F2DF-796F-D8BF-4F514FF787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0240" y="1047415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F20CBCD-FB84-6303-51E1-507BD77253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10615" y="1068626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8BF113B-E504-43BC-2B25-2D25A228D2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8548" y="1045687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6B85F6B-875B-1E08-258F-F5F7F0B48E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20807" y="1045687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sp>
        <p:nvSpPr>
          <p:cNvPr id="16" name="图形 13" descr="D:\51PPT模板网\51pptmoban.com\图片.jpg">
            <a:extLst>
              <a:ext uri="{FF2B5EF4-FFF2-40B4-BE49-F238E27FC236}">
                <a16:creationId xmlns:a16="http://schemas.microsoft.com/office/drawing/2014/main" id="{EDC9164C-9BE6-37AF-81F8-030195FBF0E0}"/>
              </a:ext>
            </a:extLst>
          </p:cNvPr>
          <p:cNvSpPr/>
          <p:nvPr/>
        </p:nvSpPr>
        <p:spPr>
          <a:xfrm>
            <a:off x="690583" y="4209404"/>
            <a:ext cx="5122311" cy="1074750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2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形 13">
            <a:extLst>
              <a:ext uri="{FF2B5EF4-FFF2-40B4-BE49-F238E27FC236}">
                <a16:creationId xmlns:a16="http://schemas.microsoft.com/office/drawing/2014/main" id="{B9A19094-5ED9-DEBE-9E9F-C6056BCB4586}"/>
              </a:ext>
            </a:extLst>
          </p:cNvPr>
          <p:cNvSpPr/>
          <p:nvPr/>
        </p:nvSpPr>
        <p:spPr>
          <a:xfrm>
            <a:off x="8044079" y="3979451"/>
            <a:ext cx="4649348" cy="97551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38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3">
            <a:extLst>
              <a:ext uri="{FF2B5EF4-FFF2-40B4-BE49-F238E27FC236}">
                <a16:creationId xmlns:a16="http://schemas.microsoft.com/office/drawing/2014/main" id="{4911CEE5-9061-1632-45D2-84978BBF9586}"/>
              </a:ext>
            </a:extLst>
          </p:cNvPr>
          <p:cNvSpPr/>
          <p:nvPr/>
        </p:nvSpPr>
        <p:spPr>
          <a:xfrm>
            <a:off x="9649798" y="2810105"/>
            <a:ext cx="4185800" cy="87825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24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24E359-334A-06BA-5E38-FB76555ED604}"/>
              </a:ext>
            </a:extLst>
          </p:cNvPr>
          <p:cNvSpPr txBox="1"/>
          <p:nvPr/>
        </p:nvSpPr>
        <p:spPr>
          <a:xfrm>
            <a:off x="2857233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B4913C-972F-996D-822D-AA6DFC8AFA6B}"/>
              </a:ext>
            </a:extLst>
          </p:cNvPr>
          <p:cNvSpPr txBox="1"/>
          <p:nvPr/>
        </p:nvSpPr>
        <p:spPr>
          <a:xfrm>
            <a:off x="4526858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午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477669-5DA4-4FFF-91D0-A777A1E2C46D}"/>
              </a:ext>
            </a:extLst>
          </p:cNvPr>
          <p:cNvSpPr txBox="1"/>
          <p:nvPr/>
        </p:nvSpPr>
        <p:spPr>
          <a:xfrm>
            <a:off x="6196483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25C818-AE76-5BD4-F8E2-FBE27A31C1AD}"/>
              </a:ext>
            </a:extLst>
          </p:cNvPr>
          <p:cNvSpPr txBox="1"/>
          <p:nvPr/>
        </p:nvSpPr>
        <p:spPr>
          <a:xfrm>
            <a:off x="7866108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6B0C71A-38B4-C137-ABDC-9B9123630E49}"/>
              </a:ext>
            </a:extLst>
          </p:cNvPr>
          <p:cNvSpPr txBox="1"/>
          <p:nvPr/>
        </p:nvSpPr>
        <p:spPr>
          <a:xfrm>
            <a:off x="3816348" y="2984577"/>
            <a:ext cx="4559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</a:rPr>
              <a:t>端午节主题班会</a:t>
            </a:r>
            <a:r>
              <a:rPr lang="en-US" altLang="zh-CN" sz="1600" b="1" dirty="0">
                <a:solidFill>
                  <a:schemeClr val="bg1"/>
                </a:solidFill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</a:rPr>
              <a:t>模板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6462CBF-4DA0-9C03-19BC-D3D22307B827}"/>
              </a:ext>
            </a:extLst>
          </p:cNvPr>
          <p:cNvGrpSpPr/>
          <p:nvPr/>
        </p:nvGrpSpPr>
        <p:grpSpPr>
          <a:xfrm>
            <a:off x="3921358" y="3870850"/>
            <a:ext cx="4155844" cy="342544"/>
            <a:chOff x="4289813" y="5868701"/>
            <a:chExt cx="2243456" cy="34254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9E43B06-39AB-4049-C14E-5A27832B6679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F8317BF-BD65-1988-9AE0-79F8EB6F1A86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2023.06.13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2" name="图形 4">
            <a:extLst>
              <a:ext uri="{FF2B5EF4-FFF2-40B4-BE49-F238E27FC236}">
                <a16:creationId xmlns:a16="http://schemas.microsoft.com/office/drawing/2014/main" id="{8268F839-2B7D-CC5D-2570-3AAE581C1B3B}"/>
              </a:ext>
            </a:extLst>
          </p:cNvPr>
          <p:cNvSpPr/>
          <p:nvPr/>
        </p:nvSpPr>
        <p:spPr>
          <a:xfrm>
            <a:off x="7771536" y="-720387"/>
            <a:ext cx="4108502" cy="1965542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">
            <a:extLst>
              <a:ext uri="{FF2B5EF4-FFF2-40B4-BE49-F238E27FC236}">
                <a16:creationId xmlns:a16="http://schemas.microsoft.com/office/drawing/2014/main" id="{11FC2FFE-AF49-C844-85DD-2E950767D58B}"/>
              </a:ext>
            </a:extLst>
          </p:cNvPr>
          <p:cNvSpPr/>
          <p:nvPr/>
        </p:nvSpPr>
        <p:spPr>
          <a:xfrm flipH="1">
            <a:off x="11306763" y="1108489"/>
            <a:ext cx="1335418" cy="643368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72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2B9610-698E-8DCF-4332-79D33A31AB5E}"/>
              </a:ext>
            </a:extLst>
          </p:cNvPr>
          <p:cNvGrpSpPr/>
          <p:nvPr/>
        </p:nvGrpSpPr>
        <p:grpSpPr>
          <a:xfrm>
            <a:off x="5381033" y="3200629"/>
            <a:ext cx="1451600" cy="699156"/>
            <a:chOff x="4035775" y="2667171"/>
            <a:chExt cx="1088700" cy="524367"/>
          </a:xfrm>
        </p:grpSpPr>
        <p:sp>
          <p:nvSpPr>
            <p:cNvPr id="3" name="Oval 34">
              <a:extLst>
                <a:ext uri="{FF2B5EF4-FFF2-40B4-BE49-F238E27FC236}">
                  <a16:creationId xmlns:a16="http://schemas.microsoft.com/office/drawing/2014/main" id="{40EFD186-DF59-0BF0-535C-9B178942A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667171"/>
              <a:ext cx="1088700" cy="365299"/>
            </a:xfrm>
            <a:prstGeom prst="ellipse">
              <a:avLst/>
            </a:prstGeom>
            <a:solidFill>
              <a:srgbClr val="53883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4" name="Freeform: Shape 35">
              <a:extLst>
                <a:ext uri="{FF2B5EF4-FFF2-40B4-BE49-F238E27FC236}">
                  <a16:creationId xmlns:a16="http://schemas.microsoft.com/office/drawing/2014/main" id="{B6A321D8-9F77-1C12-E1D8-98067EEB7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cxnSp>
        <p:nvCxnSpPr>
          <p:cNvPr id="5" name="Straight Connector 38">
            <a:extLst>
              <a:ext uri="{FF2B5EF4-FFF2-40B4-BE49-F238E27FC236}">
                <a16:creationId xmlns:a16="http://schemas.microsoft.com/office/drawing/2014/main" id="{1C258246-6EFE-A65C-B4E6-CEE524B8C87B}"/>
              </a:ext>
            </a:extLst>
          </p:cNvPr>
          <p:cNvCxnSpPr/>
          <p:nvPr/>
        </p:nvCxnSpPr>
        <p:spPr>
          <a:xfrm>
            <a:off x="6106393" y="3022849"/>
            <a:ext cx="0" cy="343903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1">
            <a:extLst>
              <a:ext uri="{FF2B5EF4-FFF2-40B4-BE49-F238E27FC236}">
                <a16:creationId xmlns:a16="http://schemas.microsoft.com/office/drawing/2014/main" id="{8D3243CF-DFD0-E3E9-9CE0-319C05E2184A}"/>
              </a:ext>
            </a:extLst>
          </p:cNvPr>
          <p:cNvGrpSpPr/>
          <p:nvPr/>
        </p:nvGrpSpPr>
        <p:grpSpPr>
          <a:xfrm>
            <a:off x="5618999" y="1931128"/>
            <a:ext cx="974789" cy="1098889"/>
            <a:chOff x="5618999" y="2286726"/>
            <a:chExt cx="974789" cy="1098889"/>
          </a:xfrm>
        </p:grpSpPr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id="{002CE23C-9FF1-FA2B-E117-D566C1AEA3DE}"/>
                </a:ext>
              </a:extLst>
            </p:cNvPr>
            <p:cNvGrpSpPr/>
            <p:nvPr/>
          </p:nvGrpSpPr>
          <p:grpSpPr>
            <a:xfrm>
              <a:off x="5618999" y="2286726"/>
              <a:ext cx="974789" cy="1098889"/>
              <a:chOff x="2865318" y="1820082"/>
              <a:chExt cx="773113" cy="871538"/>
            </a:xfrm>
          </p:grpSpPr>
          <p:sp>
            <p:nvSpPr>
              <p:cNvPr id="14" name="Freeform: Shape 39">
                <a:extLst>
                  <a:ext uri="{FF2B5EF4-FFF2-40B4-BE49-F238E27FC236}">
                    <a16:creationId xmlns:a16="http://schemas.microsoft.com/office/drawing/2014/main" id="{B585EC98-6D8F-B808-807B-4CD879062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rgbClr val="538830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15" name="Oval 40">
                <a:extLst>
                  <a:ext uri="{FF2B5EF4-FFF2-40B4-BE49-F238E27FC236}">
                    <a16:creationId xmlns:a16="http://schemas.microsoft.com/office/drawing/2014/main" id="{AD5745AC-F6E2-41DE-8AE5-FBEF2DBEEAAD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2B742A1-DBF1-DF5B-8593-2E103051D22A}"/>
                </a:ext>
              </a:extLst>
            </p:cNvPr>
            <p:cNvGrpSpPr/>
            <p:nvPr/>
          </p:nvGrpSpPr>
          <p:grpSpPr>
            <a:xfrm>
              <a:off x="5935298" y="2547025"/>
              <a:ext cx="342188" cy="342188"/>
              <a:chOff x="5935298" y="2547025"/>
              <a:chExt cx="342188" cy="342188"/>
            </a:xfrm>
            <a:solidFill>
              <a:srgbClr val="5EA3E7"/>
            </a:solidFill>
          </p:grpSpPr>
          <p:sp>
            <p:nvSpPr>
              <p:cNvPr id="9" name="Freeform: Shape 76">
                <a:extLst>
                  <a:ext uri="{FF2B5EF4-FFF2-40B4-BE49-F238E27FC236}">
                    <a16:creationId xmlns:a16="http://schemas.microsoft.com/office/drawing/2014/main" id="{D21BCFCF-933B-6141-B68E-6DBDA2C8E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298" y="2632721"/>
                <a:ext cx="256492" cy="2564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6" y="8371"/>
                    </a:moveTo>
                    <a:cubicBezTo>
                      <a:pt x="21485" y="8371"/>
                      <a:pt x="20374" y="8371"/>
                      <a:pt x="19057" y="8371"/>
                    </a:cubicBezTo>
                    <a:cubicBezTo>
                      <a:pt x="17740" y="8371"/>
                      <a:pt x="17425" y="7609"/>
                      <a:pt x="18356" y="6678"/>
                    </a:cubicBezTo>
                    <a:cubicBezTo>
                      <a:pt x="19287" y="5747"/>
                      <a:pt x="20073" y="4962"/>
                      <a:pt x="20101" y="4934"/>
                    </a:cubicBezTo>
                    <a:cubicBezTo>
                      <a:pt x="20130" y="4904"/>
                      <a:pt x="20130" y="4858"/>
                      <a:pt x="20101" y="4829"/>
                    </a:cubicBezTo>
                    <a:cubicBezTo>
                      <a:pt x="20073" y="4799"/>
                      <a:pt x="19323" y="4050"/>
                      <a:pt x="18436" y="3163"/>
                    </a:cubicBezTo>
                    <a:cubicBezTo>
                      <a:pt x="17549" y="2276"/>
                      <a:pt x="16800" y="1527"/>
                      <a:pt x="16771" y="1498"/>
                    </a:cubicBezTo>
                    <a:cubicBezTo>
                      <a:pt x="16743" y="1470"/>
                      <a:pt x="16696" y="1470"/>
                      <a:pt x="16667" y="1498"/>
                    </a:cubicBezTo>
                    <a:cubicBezTo>
                      <a:pt x="16638" y="1527"/>
                      <a:pt x="15853" y="2312"/>
                      <a:pt x="14922" y="3243"/>
                    </a:cubicBezTo>
                    <a:cubicBezTo>
                      <a:pt x="13991" y="4174"/>
                      <a:pt x="13229" y="3859"/>
                      <a:pt x="13229" y="2542"/>
                    </a:cubicBezTo>
                    <a:cubicBezTo>
                      <a:pt x="13229" y="1226"/>
                      <a:pt x="13229" y="115"/>
                      <a:pt x="13229" y="74"/>
                    </a:cubicBezTo>
                    <a:cubicBezTo>
                      <a:pt x="13229" y="34"/>
                      <a:pt x="13195" y="0"/>
                      <a:pt x="13155" y="0"/>
                    </a:cubicBezTo>
                    <a:cubicBezTo>
                      <a:pt x="13114" y="0"/>
                      <a:pt x="12054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5" y="0"/>
                      <a:pt x="8371" y="34"/>
                      <a:pt x="8371" y="74"/>
                    </a:cubicBezTo>
                    <a:cubicBezTo>
                      <a:pt x="8371" y="115"/>
                      <a:pt x="8371" y="1226"/>
                      <a:pt x="8371" y="2542"/>
                    </a:cubicBezTo>
                    <a:cubicBezTo>
                      <a:pt x="8371" y="3859"/>
                      <a:pt x="7609" y="4174"/>
                      <a:pt x="6678" y="3243"/>
                    </a:cubicBezTo>
                    <a:cubicBezTo>
                      <a:pt x="5747" y="2312"/>
                      <a:pt x="4962" y="1527"/>
                      <a:pt x="4934" y="1498"/>
                    </a:cubicBezTo>
                    <a:cubicBezTo>
                      <a:pt x="4905" y="1470"/>
                      <a:pt x="4858" y="1470"/>
                      <a:pt x="4829" y="1498"/>
                    </a:cubicBezTo>
                    <a:cubicBezTo>
                      <a:pt x="4801" y="1527"/>
                      <a:pt x="4051" y="2276"/>
                      <a:pt x="3164" y="3163"/>
                    </a:cubicBezTo>
                    <a:cubicBezTo>
                      <a:pt x="2277" y="4050"/>
                      <a:pt x="1528" y="4800"/>
                      <a:pt x="1499" y="4829"/>
                    </a:cubicBezTo>
                    <a:cubicBezTo>
                      <a:pt x="1470" y="4857"/>
                      <a:pt x="1470" y="4904"/>
                      <a:pt x="1499" y="4934"/>
                    </a:cubicBezTo>
                    <a:cubicBezTo>
                      <a:pt x="1528" y="4962"/>
                      <a:pt x="2313" y="5747"/>
                      <a:pt x="3244" y="6678"/>
                    </a:cubicBezTo>
                    <a:cubicBezTo>
                      <a:pt x="4175" y="7609"/>
                      <a:pt x="3860" y="8371"/>
                      <a:pt x="2543" y="8371"/>
                    </a:cubicBezTo>
                    <a:cubicBezTo>
                      <a:pt x="1226" y="8371"/>
                      <a:pt x="115" y="8371"/>
                      <a:pt x="74" y="8371"/>
                    </a:cubicBezTo>
                    <a:cubicBezTo>
                      <a:pt x="33" y="8371"/>
                      <a:pt x="0" y="8405"/>
                      <a:pt x="0" y="8445"/>
                    </a:cubicBezTo>
                    <a:cubicBezTo>
                      <a:pt x="0" y="8486"/>
                      <a:pt x="0" y="9546"/>
                      <a:pt x="0" y="10800"/>
                    </a:cubicBezTo>
                    <a:cubicBezTo>
                      <a:pt x="0" y="12055"/>
                      <a:pt x="0" y="13114"/>
                      <a:pt x="0" y="13155"/>
                    </a:cubicBezTo>
                    <a:cubicBezTo>
                      <a:pt x="0" y="13196"/>
                      <a:pt x="33" y="13229"/>
                      <a:pt x="74" y="13229"/>
                    </a:cubicBezTo>
                    <a:cubicBezTo>
                      <a:pt x="115" y="13229"/>
                      <a:pt x="1226" y="13229"/>
                      <a:pt x="2542" y="13229"/>
                    </a:cubicBezTo>
                    <a:cubicBezTo>
                      <a:pt x="3859" y="13229"/>
                      <a:pt x="4175" y="13991"/>
                      <a:pt x="3243" y="14922"/>
                    </a:cubicBezTo>
                    <a:cubicBezTo>
                      <a:pt x="2312" y="15853"/>
                      <a:pt x="1528" y="16638"/>
                      <a:pt x="1499" y="16666"/>
                    </a:cubicBezTo>
                    <a:cubicBezTo>
                      <a:pt x="1470" y="16696"/>
                      <a:pt x="1470" y="16742"/>
                      <a:pt x="1499" y="16771"/>
                    </a:cubicBezTo>
                    <a:cubicBezTo>
                      <a:pt x="1528" y="16800"/>
                      <a:pt x="2277" y="17550"/>
                      <a:pt x="3164" y="18436"/>
                    </a:cubicBezTo>
                    <a:cubicBezTo>
                      <a:pt x="4051" y="19324"/>
                      <a:pt x="4800" y="20072"/>
                      <a:pt x="4829" y="20102"/>
                    </a:cubicBezTo>
                    <a:cubicBezTo>
                      <a:pt x="4857" y="20130"/>
                      <a:pt x="4904" y="20130"/>
                      <a:pt x="4933" y="20102"/>
                    </a:cubicBezTo>
                    <a:cubicBezTo>
                      <a:pt x="4962" y="20072"/>
                      <a:pt x="5747" y="19288"/>
                      <a:pt x="6678" y="18357"/>
                    </a:cubicBezTo>
                    <a:cubicBezTo>
                      <a:pt x="7609" y="17426"/>
                      <a:pt x="8371" y="17741"/>
                      <a:pt x="8371" y="19058"/>
                    </a:cubicBezTo>
                    <a:cubicBezTo>
                      <a:pt x="8371" y="20375"/>
                      <a:pt x="8371" y="21486"/>
                      <a:pt x="8371" y="21526"/>
                    </a:cubicBezTo>
                    <a:cubicBezTo>
                      <a:pt x="8371" y="21567"/>
                      <a:pt x="8405" y="21600"/>
                      <a:pt x="8445" y="21600"/>
                    </a:cubicBezTo>
                    <a:cubicBezTo>
                      <a:pt x="8486" y="21600"/>
                      <a:pt x="9546" y="21600"/>
                      <a:pt x="10800" y="21600"/>
                    </a:cubicBezTo>
                    <a:cubicBezTo>
                      <a:pt x="12054" y="21600"/>
                      <a:pt x="13114" y="21600"/>
                      <a:pt x="13155" y="21600"/>
                    </a:cubicBezTo>
                    <a:cubicBezTo>
                      <a:pt x="13195" y="21600"/>
                      <a:pt x="13229" y="21567"/>
                      <a:pt x="13229" y="21526"/>
                    </a:cubicBezTo>
                    <a:cubicBezTo>
                      <a:pt x="13229" y="21486"/>
                      <a:pt x="13229" y="20375"/>
                      <a:pt x="13229" y="19058"/>
                    </a:cubicBezTo>
                    <a:cubicBezTo>
                      <a:pt x="13229" y="17741"/>
                      <a:pt x="13991" y="17426"/>
                      <a:pt x="14922" y="18356"/>
                    </a:cubicBezTo>
                    <a:cubicBezTo>
                      <a:pt x="15853" y="19288"/>
                      <a:pt x="16639" y="20072"/>
                      <a:pt x="16667" y="20101"/>
                    </a:cubicBezTo>
                    <a:cubicBezTo>
                      <a:pt x="16696" y="20130"/>
                      <a:pt x="16743" y="20130"/>
                      <a:pt x="16771" y="20101"/>
                    </a:cubicBezTo>
                    <a:cubicBezTo>
                      <a:pt x="16800" y="20072"/>
                      <a:pt x="17549" y="19324"/>
                      <a:pt x="18437" y="18436"/>
                    </a:cubicBezTo>
                    <a:cubicBezTo>
                      <a:pt x="19324" y="17550"/>
                      <a:pt x="20073" y="16800"/>
                      <a:pt x="20102" y="16771"/>
                    </a:cubicBezTo>
                    <a:cubicBezTo>
                      <a:pt x="20130" y="16743"/>
                      <a:pt x="20130" y="16696"/>
                      <a:pt x="20102" y="16666"/>
                    </a:cubicBezTo>
                    <a:cubicBezTo>
                      <a:pt x="20073" y="16638"/>
                      <a:pt x="19288" y="15853"/>
                      <a:pt x="18357" y="14922"/>
                    </a:cubicBezTo>
                    <a:cubicBezTo>
                      <a:pt x="17426" y="13991"/>
                      <a:pt x="17741" y="13229"/>
                      <a:pt x="19058" y="13229"/>
                    </a:cubicBezTo>
                    <a:cubicBezTo>
                      <a:pt x="20374" y="13229"/>
                      <a:pt x="21485" y="13229"/>
                      <a:pt x="21526" y="13229"/>
                    </a:cubicBezTo>
                    <a:cubicBezTo>
                      <a:pt x="21567" y="13229"/>
                      <a:pt x="21600" y="13196"/>
                      <a:pt x="21600" y="13155"/>
                    </a:cubicBezTo>
                    <a:cubicBezTo>
                      <a:pt x="21600" y="13114"/>
                      <a:pt x="21600" y="12055"/>
                      <a:pt x="21600" y="10800"/>
                    </a:cubicBezTo>
                    <a:cubicBezTo>
                      <a:pt x="21600" y="9546"/>
                      <a:pt x="21600" y="8486"/>
                      <a:pt x="21600" y="8445"/>
                    </a:cubicBezTo>
                    <a:cubicBezTo>
                      <a:pt x="21600" y="8405"/>
                      <a:pt x="21567" y="8371"/>
                      <a:pt x="21526" y="8371"/>
                    </a:cubicBezTo>
                    <a:close/>
                    <a:moveTo>
                      <a:pt x="10962" y="14352"/>
                    </a:moveTo>
                    <a:cubicBezTo>
                      <a:pt x="8960" y="14352"/>
                      <a:pt x="7336" y="12728"/>
                      <a:pt x="7336" y="10725"/>
                    </a:cubicBezTo>
                    <a:cubicBezTo>
                      <a:pt x="7336" y="8722"/>
                      <a:pt x="8960" y="7098"/>
                      <a:pt x="10962" y="7098"/>
                    </a:cubicBezTo>
                    <a:cubicBezTo>
                      <a:pt x="12965" y="7098"/>
                      <a:pt x="14589" y="8722"/>
                      <a:pt x="14589" y="10725"/>
                    </a:cubicBezTo>
                    <a:cubicBezTo>
                      <a:pt x="14589" y="12728"/>
                      <a:pt x="12965" y="14352"/>
                      <a:pt x="10962" y="14352"/>
                    </a:cubicBezTo>
                    <a:close/>
                    <a:moveTo>
                      <a:pt x="10962" y="14352"/>
                    </a:moveTo>
                  </a:path>
                </a:pathLst>
              </a:custGeom>
              <a:solidFill>
                <a:srgbClr val="538830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13" name="Freeform: Shape 77">
                <a:extLst>
                  <a:ext uri="{FF2B5EF4-FFF2-40B4-BE49-F238E27FC236}">
                    <a16:creationId xmlns:a16="http://schemas.microsoft.com/office/drawing/2014/main" id="{6F055850-61D2-73D4-9172-CA49A0DBA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537" y="2547025"/>
                <a:ext cx="127949" cy="1279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5" y="8370"/>
                    </a:moveTo>
                    <a:cubicBezTo>
                      <a:pt x="21484" y="8370"/>
                      <a:pt x="20373" y="8370"/>
                      <a:pt x="19056" y="8370"/>
                    </a:cubicBezTo>
                    <a:cubicBezTo>
                      <a:pt x="17740" y="8370"/>
                      <a:pt x="17424" y="7610"/>
                      <a:pt x="18356" y="6677"/>
                    </a:cubicBezTo>
                    <a:cubicBezTo>
                      <a:pt x="19287" y="5746"/>
                      <a:pt x="20073" y="4962"/>
                      <a:pt x="20101" y="4932"/>
                    </a:cubicBezTo>
                    <a:cubicBezTo>
                      <a:pt x="20129" y="4904"/>
                      <a:pt x="20129" y="4857"/>
                      <a:pt x="20101" y="4827"/>
                    </a:cubicBezTo>
                    <a:cubicBezTo>
                      <a:pt x="20073" y="4799"/>
                      <a:pt x="19323" y="4049"/>
                      <a:pt x="18436" y="3164"/>
                    </a:cubicBezTo>
                    <a:cubicBezTo>
                      <a:pt x="17549" y="2275"/>
                      <a:pt x="16799" y="1527"/>
                      <a:pt x="16771" y="1497"/>
                    </a:cubicBezTo>
                    <a:cubicBezTo>
                      <a:pt x="16742" y="1469"/>
                      <a:pt x="16694" y="1469"/>
                      <a:pt x="16666" y="1497"/>
                    </a:cubicBezTo>
                    <a:cubicBezTo>
                      <a:pt x="16637" y="1526"/>
                      <a:pt x="15851" y="2312"/>
                      <a:pt x="14921" y="3243"/>
                    </a:cubicBezTo>
                    <a:cubicBezTo>
                      <a:pt x="13990" y="4174"/>
                      <a:pt x="13228" y="3859"/>
                      <a:pt x="13228" y="2543"/>
                    </a:cubicBezTo>
                    <a:cubicBezTo>
                      <a:pt x="13228" y="1225"/>
                      <a:pt x="13228" y="115"/>
                      <a:pt x="13229" y="74"/>
                    </a:cubicBezTo>
                    <a:cubicBezTo>
                      <a:pt x="13228" y="33"/>
                      <a:pt x="13195" y="0"/>
                      <a:pt x="13155" y="0"/>
                    </a:cubicBezTo>
                    <a:cubicBezTo>
                      <a:pt x="13113" y="0"/>
                      <a:pt x="12053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4" y="0"/>
                      <a:pt x="8372" y="33"/>
                      <a:pt x="8372" y="74"/>
                    </a:cubicBezTo>
                    <a:cubicBezTo>
                      <a:pt x="8372" y="115"/>
                      <a:pt x="8372" y="1226"/>
                      <a:pt x="8372" y="2543"/>
                    </a:cubicBezTo>
                    <a:cubicBezTo>
                      <a:pt x="8372" y="3859"/>
                      <a:pt x="7610" y="4175"/>
                      <a:pt x="6679" y="3244"/>
                    </a:cubicBezTo>
                    <a:cubicBezTo>
                      <a:pt x="5747" y="2312"/>
                      <a:pt x="4962" y="1527"/>
                      <a:pt x="4933" y="1497"/>
                    </a:cubicBezTo>
                    <a:cubicBezTo>
                      <a:pt x="4903" y="1469"/>
                      <a:pt x="4856" y="1469"/>
                      <a:pt x="4828" y="1497"/>
                    </a:cubicBezTo>
                    <a:cubicBezTo>
                      <a:pt x="4799" y="1526"/>
                      <a:pt x="4049" y="2275"/>
                      <a:pt x="3162" y="3162"/>
                    </a:cubicBezTo>
                    <a:cubicBezTo>
                      <a:pt x="2276" y="4049"/>
                      <a:pt x="1526" y="4799"/>
                      <a:pt x="1498" y="4827"/>
                    </a:cubicBezTo>
                    <a:cubicBezTo>
                      <a:pt x="1469" y="4855"/>
                      <a:pt x="1469" y="4904"/>
                      <a:pt x="1498" y="4932"/>
                    </a:cubicBezTo>
                    <a:cubicBezTo>
                      <a:pt x="1527" y="4962"/>
                      <a:pt x="2312" y="5746"/>
                      <a:pt x="3244" y="6677"/>
                    </a:cubicBezTo>
                    <a:cubicBezTo>
                      <a:pt x="4174" y="7608"/>
                      <a:pt x="3859" y="8370"/>
                      <a:pt x="2542" y="8370"/>
                    </a:cubicBezTo>
                    <a:cubicBezTo>
                      <a:pt x="1225" y="8370"/>
                      <a:pt x="116" y="8370"/>
                      <a:pt x="75" y="8370"/>
                    </a:cubicBezTo>
                    <a:cubicBezTo>
                      <a:pt x="34" y="8372"/>
                      <a:pt x="1" y="8405"/>
                      <a:pt x="0" y="8446"/>
                    </a:cubicBezTo>
                    <a:cubicBezTo>
                      <a:pt x="1" y="8486"/>
                      <a:pt x="0" y="9546"/>
                      <a:pt x="0" y="10800"/>
                    </a:cubicBezTo>
                    <a:cubicBezTo>
                      <a:pt x="0" y="12054"/>
                      <a:pt x="0" y="13114"/>
                      <a:pt x="0" y="13154"/>
                    </a:cubicBezTo>
                    <a:cubicBezTo>
                      <a:pt x="0" y="13195"/>
                      <a:pt x="34" y="13228"/>
                      <a:pt x="75" y="13228"/>
                    </a:cubicBezTo>
                    <a:cubicBezTo>
                      <a:pt x="115" y="13228"/>
                      <a:pt x="1227" y="13230"/>
                      <a:pt x="2542" y="13230"/>
                    </a:cubicBezTo>
                    <a:cubicBezTo>
                      <a:pt x="3860" y="13228"/>
                      <a:pt x="4174" y="13990"/>
                      <a:pt x="3244" y="14921"/>
                    </a:cubicBezTo>
                    <a:cubicBezTo>
                      <a:pt x="2312" y="15852"/>
                      <a:pt x="1526" y="16638"/>
                      <a:pt x="1498" y="16666"/>
                    </a:cubicBezTo>
                    <a:cubicBezTo>
                      <a:pt x="1469" y="16696"/>
                      <a:pt x="1469" y="16743"/>
                      <a:pt x="1498" y="16771"/>
                    </a:cubicBezTo>
                    <a:cubicBezTo>
                      <a:pt x="1527" y="16801"/>
                      <a:pt x="2277" y="17551"/>
                      <a:pt x="3163" y="18438"/>
                    </a:cubicBezTo>
                    <a:cubicBezTo>
                      <a:pt x="4050" y="19323"/>
                      <a:pt x="4799" y="20073"/>
                      <a:pt x="4828" y="20103"/>
                    </a:cubicBezTo>
                    <a:cubicBezTo>
                      <a:pt x="4857" y="20131"/>
                      <a:pt x="4904" y="20131"/>
                      <a:pt x="4934" y="20103"/>
                    </a:cubicBezTo>
                    <a:cubicBezTo>
                      <a:pt x="4962" y="20073"/>
                      <a:pt x="5747" y="19288"/>
                      <a:pt x="6679" y="18356"/>
                    </a:cubicBezTo>
                    <a:cubicBezTo>
                      <a:pt x="7610" y="17426"/>
                      <a:pt x="8372" y="17741"/>
                      <a:pt x="8372" y="19057"/>
                    </a:cubicBezTo>
                    <a:cubicBezTo>
                      <a:pt x="8372" y="20375"/>
                      <a:pt x="8372" y="21485"/>
                      <a:pt x="8372" y="21526"/>
                    </a:cubicBezTo>
                    <a:cubicBezTo>
                      <a:pt x="8372" y="21567"/>
                      <a:pt x="8404" y="21600"/>
                      <a:pt x="8445" y="21600"/>
                    </a:cubicBezTo>
                    <a:cubicBezTo>
                      <a:pt x="8487" y="21600"/>
                      <a:pt x="9546" y="21600"/>
                      <a:pt x="10799" y="21600"/>
                    </a:cubicBezTo>
                    <a:cubicBezTo>
                      <a:pt x="12054" y="21600"/>
                      <a:pt x="13114" y="21600"/>
                      <a:pt x="13154" y="21600"/>
                    </a:cubicBezTo>
                    <a:cubicBezTo>
                      <a:pt x="13194" y="21600"/>
                      <a:pt x="13228" y="21567"/>
                      <a:pt x="13228" y="21525"/>
                    </a:cubicBezTo>
                    <a:cubicBezTo>
                      <a:pt x="13229" y="21485"/>
                      <a:pt x="13228" y="20374"/>
                      <a:pt x="13228" y="19059"/>
                    </a:cubicBezTo>
                    <a:cubicBezTo>
                      <a:pt x="13228" y="17741"/>
                      <a:pt x="13990" y="17425"/>
                      <a:pt x="14921" y="18356"/>
                    </a:cubicBezTo>
                    <a:cubicBezTo>
                      <a:pt x="15851" y="19287"/>
                      <a:pt x="16637" y="20073"/>
                      <a:pt x="16666" y="20103"/>
                    </a:cubicBezTo>
                    <a:cubicBezTo>
                      <a:pt x="16695" y="20131"/>
                      <a:pt x="16742" y="20131"/>
                      <a:pt x="16771" y="20103"/>
                    </a:cubicBezTo>
                    <a:cubicBezTo>
                      <a:pt x="16799" y="20073"/>
                      <a:pt x="17549" y="19323"/>
                      <a:pt x="18436" y="18438"/>
                    </a:cubicBezTo>
                    <a:cubicBezTo>
                      <a:pt x="19323" y="17551"/>
                      <a:pt x="20073" y="16801"/>
                      <a:pt x="20101" y="16773"/>
                    </a:cubicBezTo>
                    <a:cubicBezTo>
                      <a:pt x="20129" y="16743"/>
                      <a:pt x="20129" y="16696"/>
                      <a:pt x="20101" y="16666"/>
                    </a:cubicBezTo>
                    <a:cubicBezTo>
                      <a:pt x="20073" y="16638"/>
                      <a:pt x="19287" y="15852"/>
                      <a:pt x="18355" y="14921"/>
                    </a:cubicBezTo>
                    <a:cubicBezTo>
                      <a:pt x="17423" y="13990"/>
                      <a:pt x="17739" y="13228"/>
                      <a:pt x="19056" y="13228"/>
                    </a:cubicBezTo>
                    <a:cubicBezTo>
                      <a:pt x="20374" y="13228"/>
                      <a:pt x="21485" y="13228"/>
                      <a:pt x="21525" y="13228"/>
                    </a:cubicBezTo>
                    <a:cubicBezTo>
                      <a:pt x="21566" y="13228"/>
                      <a:pt x="21599" y="13195"/>
                      <a:pt x="21599" y="13154"/>
                    </a:cubicBezTo>
                    <a:cubicBezTo>
                      <a:pt x="21599" y="13114"/>
                      <a:pt x="21599" y="12054"/>
                      <a:pt x="21599" y="10800"/>
                    </a:cubicBezTo>
                    <a:cubicBezTo>
                      <a:pt x="21599" y="9546"/>
                      <a:pt x="21599" y="8486"/>
                      <a:pt x="21600" y="8445"/>
                    </a:cubicBezTo>
                    <a:cubicBezTo>
                      <a:pt x="21598" y="8405"/>
                      <a:pt x="21565" y="8370"/>
                      <a:pt x="21525" y="8370"/>
                    </a:cubicBezTo>
                    <a:close/>
                    <a:moveTo>
                      <a:pt x="13530" y="13426"/>
                    </a:moveTo>
                    <a:cubicBezTo>
                      <a:pt x="12114" y="14843"/>
                      <a:pt x="9818" y="14843"/>
                      <a:pt x="8402" y="13426"/>
                    </a:cubicBezTo>
                    <a:cubicBezTo>
                      <a:pt x="6986" y="12009"/>
                      <a:pt x="6986" y="9712"/>
                      <a:pt x="8402" y="8297"/>
                    </a:cubicBezTo>
                    <a:cubicBezTo>
                      <a:pt x="9819" y="6881"/>
                      <a:pt x="12115" y="6880"/>
                      <a:pt x="13530" y="8297"/>
                    </a:cubicBezTo>
                    <a:cubicBezTo>
                      <a:pt x="14948" y="9712"/>
                      <a:pt x="14947" y="12010"/>
                      <a:pt x="13530" y="13426"/>
                    </a:cubicBezTo>
                    <a:close/>
                    <a:moveTo>
                      <a:pt x="13530" y="13426"/>
                    </a:moveTo>
                  </a:path>
                </a:pathLst>
              </a:custGeom>
              <a:solidFill>
                <a:srgbClr val="538830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96BB187-9B64-6059-4CF2-FA3360A43CA5}"/>
              </a:ext>
            </a:extLst>
          </p:cNvPr>
          <p:cNvGrpSpPr/>
          <p:nvPr/>
        </p:nvGrpSpPr>
        <p:grpSpPr>
          <a:xfrm>
            <a:off x="3280776" y="3200629"/>
            <a:ext cx="1451600" cy="699156"/>
            <a:chOff x="2460582" y="2667171"/>
            <a:chExt cx="1088700" cy="524367"/>
          </a:xfrm>
        </p:grpSpPr>
        <p:sp>
          <p:nvSpPr>
            <p:cNvPr id="19" name="Oval 26">
              <a:extLst>
                <a:ext uri="{FF2B5EF4-FFF2-40B4-BE49-F238E27FC236}">
                  <a16:creationId xmlns:a16="http://schemas.microsoft.com/office/drawing/2014/main" id="{73D07A42-D968-EA99-4790-51BFCC205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667171"/>
              <a:ext cx="1088700" cy="365299"/>
            </a:xfrm>
            <a:prstGeom prst="ellipse">
              <a:avLst/>
            </a:prstGeom>
            <a:solidFill>
              <a:srgbClr val="76A64C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0" name="Freeform: Shape 27">
              <a:extLst>
                <a:ext uri="{FF2B5EF4-FFF2-40B4-BE49-F238E27FC236}">
                  <a16:creationId xmlns:a16="http://schemas.microsoft.com/office/drawing/2014/main" id="{178C923A-8D83-1CC7-1D99-2032DFD72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cxnSp>
        <p:nvCxnSpPr>
          <p:cNvPr id="21" name="Straight Connector 30">
            <a:extLst>
              <a:ext uri="{FF2B5EF4-FFF2-40B4-BE49-F238E27FC236}">
                <a16:creationId xmlns:a16="http://schemas.microsoft.com/office/drawing/2014/main" id="{AD9B43A3-DACD-455F-C6D3-108515D9C0FB}"/>
              </a:ext>
            </a:extLst>
          </p:cNvPr>
          <p:cNvCxnSpPr/>
          <p:nvPr/>
        </p:nvCxnSpPr>
        <p:spPr>
          <a:xfrm>
            <a:off x="4006133" y="3022849"/>
            <a:ext cx="0" cy="343903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10">
            <a:extLst>
              <a:ext uri="{FF2B5EF4-FFF2-40B4-BE49-F238E27FC236}">
                <a16:creationId xmlns:a16="http://schemas.microsoft.com/office/drawing/2014/main" id="{9CD16207-9B09-33FD-627A-8E260C9D1304}"/>
              </a:ext>
            </a:extLst>
          </p:cNvPr>
          <p:cNvGrpSpPr/>
          <p:nvPr/>
        </p:nvGrpSpPr>
        <p:grpSpPr>
          <a:xfrm>
            <a:off x="3518740" y="1931128"/>
            <a:ext cx="974789" cy="1098889"/>
            <a:chOff x="3518740" y="2286726"/>
            <a:chExt cx="974789" cy="1098889"/>
          </a:xfrm>
        </p:grpSpPr>
        <p:grpSp>
          <p:nvGrpSpPr>
            <p:cNvPr id="23" name="Group 29">
              <a:extLst>
                <a:ext uri="{FF2B5EF4-FFF2-40B4-BE49-F238E27FC236}">
                  <a16:creationId xmlns:a16="http://schemas.microsoft.com/office/drawing/2014/main" id="{4BE3DA9A-7BBA-6CE6-2994-6CD3081ADE95}"/>
                </a:ext>
              </a:extLst>
            </p:cNvPr>
            <p:cNvGrpSpPr/>
            <p:nvPr/>
          </p:nvGrpSpPr>
          <p:grpSpPr>
            <a:xfrm>
              <a:off x="3518740" y="2286726"/>
              <a:ext cx="974789" cy="1098889"/>
              <a:chOff x="2865318" y="1820082"/>
              <a:chExt cx="773113" cy="871538"/>
            </a:xfrm>
          </p:grpSpPr>
          <p:sp>
            <p:nvSpPr>
              <p:cNvPr id="28" name="Freeform: Shape 31">
                <a:extLst>
                  <a:ext uri="{FF2B5EF4-FFF2-40B4-BE49-F238E27FC236}">
                    <a16:creationId xmlns:a16="http://schemas.microsoft.com/office/drawing/2014/main" id="{8E49099A-9497-3A38-1EF5-2DF562EA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29" name="Oval 32">
                <a:extLst>
                  <a:ext uri="{FF2B5EF4-FFF2-40B4-BE49-F238E27FC236}">
                    <a16:creationId xmlns:a16="http://schemas.microsoft.com/office/drawing/2014/main" id="{2FE64856-DEB8-80A5-ACDB-BBF9BC5CB1F4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6">
              <a:extLst>
                <a:ext uri="{FF2B5EF4-FFF2-40B4-BE49-F238E27FC236}">
                  <a16:creationId xmlns:a16="http://schemas.microsoft.com/office/drawing/2014/main" id="{8D7B946B-A754-9FA6-8C54-276BFB80605E}"/>
                </a:ext>
              </a:extLst>
            </p:cNvPr>
            <p:cNvGrpSpPr/>
            <p:nvPr/>
          </p:nvGrpSpPr>
          <p:grpSpPr>
            <a:xfrm>
              <a:off x="3833865" y="2579776"/>
              <a:ext cx="344532" cy="342188"/>
              <a:chOff x="3833865" y="2579776"/>
              <a:chExt cx="344532" cy="342188"/>
            </a:xfrm>
            <a:solidFill>
              <a:srgbClr val="ABCE5A"/>
            </a:solidFill>
          </p:grpSpPr>
          <p:sp>
            <p:nvSpPr>
              <p:cNvPr id="26" name="Freeform: Shape 79">
                <a:extLst>
                  <a:ext uri="{FF2B5EF4-FFF2-40B4-BE49-F238E27FC236}">
                    <a16:creationId xmlns:a16="http://schemas.microsoft.com/office/drawing/2014/main" id="{573254E4-05BE-5AA3-C9E5-3FEB592D0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3865" y="2579776"/>
                <a:ext cx="258697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00" h="21600">
                    <a:moveTo>
                      <a:pt x="2691" y="15798"/>
                    </a:move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4655"/>
                    </a:lnTo>
                    <a:lnTo>
                      <a:pt x="21600" y="4655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4638" y="21600"/>
                    </a:lnTo>
                    <a:lnTo>
                      <a:pt x="4638" y="15798"/>
                    </a:lnTo>
                    <a:lnTo>
                      <a:pt x="2691" y="15798"/>
                    </a:lnTo>
                    <a:close/>
                    <a:moveTo>
                      <a:pt x="2691" y="15798"/>
                    </a:moveTo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27" name="Freeform: Shape 80">
                <a:extLst>
                  <a:ext uri="{FF2B5EF4-FFF2-40B4-BE49-F238E27FC236}">
                    <a16:creationId xmlns:a16="http://schemas.microsoft.com/office/drawing/2014/main" id="{AE4E3DA5-5EB2-27D5-5D63-E992E3BF7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104" y="2665323"/>
                <a:ext cx="259293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  <a:moveTo>
                      <a:pt x="18909" y="15798"/>
                    </a:moveTo>
                    <a:lnTo>
                      <a:pt x="2691" y="15798"/>
                    </a:ln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15798"/>
                    </a:lnTo>
                    <a:close/>
                    <a:moveTo>
                      <a:pt x="18909" y="15798"/>
                    </a:moveTo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5BF96F4-E01E-4076-4B8D-DA5B0CD95A17}"/>
              </a:ext>
            </a:extLst>
          </p:cNvPr>
          <p:cNvGrpSpPr/>
          <p:nvPr/>
        </p:nvGrpSpPr>
        <p:grpSpPr>
          <a:xfrm>
            <a:off x="9581549" y="3200629"/>
            <a:ext cx="1451600" cy="699156"/>
            <a:chOff x="7186162" y="2667171"/>
            <a:chExt cx="1088700" cy="524367"/>
          </a:xfrm>
        </p:grpSpPr>
        <p:sp>
          <p:nvSpPr>
            <p:cNvPr id="31" name="Oval 62">
              <a:extLst>
                <a:ext uri="{FF2B5EF4-FFF2-40B4-BE49-F238E27FC236}">
                  <a16:creationId xmlns:a16="http://schemas.microsoft.com/office/drawing/2014/main" id="{A7CD8326-5CAB-7771-3007-52995A0EF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667171"/>
              <a:ext cx="1088700" cy="365299"/>
            </a:xfrm>
            <a:prstGeom prst="ellipse">
              <a:avLst/>
            </a:prstGeom>
            <a:solidFill>
              <a:srgbClr val="53883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2" name="Freeform: Shape 64">
              <a:extLst>
                <a:ext uri="{FF2B5EF4-FFF2-40B4-BE49-F238E27FC236}">
                  <a16:creationId xmlns:a16="http://schemas.microsoft.com/office/drawing/2014/main" id="{A03562F2-7BF7-DC18-E1BC-DD6487A58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cxnSp>
        <p:nvCxnSpPr>
          <p:cNvPr id="33" name="Straight Connector 67">
            <a:extLst>
              <a:ext uri="{FF2B5EF4-FFF2-40B4-BE49-F238E27FC236}">
                <a16:creationId xmlns:a16="http://schemas.microsoft.com/office/drawing/2014/main" id="{F161F922-98EE-EF24-3663-4085F4441EE6}"/>
              </a:ext>
            </a:extLst>
          </p:cNvPr>
          <p:cNvCxnSpPr/>
          <p:nvPr/>
        </p:nvCxnSpPr>
        <p:spPr>
          <a:xfrm>
            <a:off x="10306908" y="3022848"/>
            <a:ext cx="0" cy="343901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435879F-B4A2-6F1A-9E3E-70FFDA29A848}"/>
              </a:ext>
            </a:extLst>
          </p:cNvPr>
          <p:cNvGrpSpPr/>
          <p:nvPr/>
        </p:nvGrpSpPr>
        <p:grpSpPr>
          <a:xfrm>
            <a:off x="9819514" y="1931128"/>
            <a:ext cx="974789" cy="1098889"/>
            <a:chOff x="7364635" y="1715045"/>
            <a:chExt cx="731092" cy="824167"/>
          </a:xfrm>
        </p:grpSpPr>
        <p:grpSp>
          <p:nvGrpSpPr>
            <p:cNvPr id="35" name="Group 66">
              <a:extLst>
                <a:ext uri="{FF2B5EF4-FFF2-40B4-BE49-F238E27FC236}">
                  <a16:creationId xmlns:a16="http://schemas.microsoft.com/office/drawing/2014/main" id="{79C22B5F-92C2-B168-FB7A-6DE32F05F79D}"/>
                </a:ext>
              </a:extLst>
            </p:cNvPr>
            <p:cNvGrpSpPr/>
            <p:nvPr/>
          </p:nvGrpSpPr>
          <p:grpSpPr>
            <a:xfrm>
              <a:off x="7364635" y="1715045"/>
              <a:ext cx="731092" cy="824167"/>
              <a:chOff x="2865318" y="1820082"/>
              <a:chExt cx="773113" cy="871538"/>
            </a:xfrm>
          </p:grpSpPr>
          <p:sp>
            <p:nvSpPr>
              <p:cNvPr id="37" name="Freeform: Shape 68">
                <a:extLst>
                  <a:ext uri="{FF2B5EF4-FFF2-40B4-BE49-F238E27FC236}">
                    <a16:creationId xmlns:a16="http://schemas.microsoft.com/office/drawing/2014/main" id="{0C65D4C4-0B17-41A1-8981-70273360A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rgbClr val="538830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38" name="Oval 69">
                <a:extLst>
                  <a:ext uri="{FF2B5EF4-FFF2-40B4-BE49-F238E27FC236}">
                    <a16:creationId xmlns:a16="http://schemas.microsoft.com/office/drawing/2014/main" id="{739A70D4-642F-A605-7393-2A12F449B72B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: Shape 81">
              <a:extLst>
                <a:ext uri="{FF2B5EF4-FFF2-40B4-BE49-F238E27FC236}">
                  <a16:creationId xmlns:a16="http://schemas.microsoft.com/office/drawing/2014/main" id="{CCD4542C-9B19-896D-1E55-F325C18D8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859" y="1910051"/>
              <a:ext cx="256641" cy="258398"/>
            </a:xfrm>
            <a:custGeom>
              <a:avLst/>
              <a:gdLst>
                <a:gd name="T0" fmla="*/ 84371008 w 21582"/>
                <a:gd name="T1" fmla="*/ 294811013 h 21587"/>
                <a:gd name="T2" fmla="*/ 84371008 w 21582"/>
                <a:gd name="T3" fmla="*/ 294811013 h 21587"/>
                <a:gd name="T4" fmla="*/ 84305262 w 21582"/>
                <a:gd name="T5" fmla="*/ 294811013 h 21587"/>
                <a:gd name="T6" fmla="*/ 38787421 w 21582"/>
                <a:gd name="T7" fmla="*/ 279624603 h 21587"/>
                <a:gd name="T8" fmla="*/ 25285619 w 21582"/>
                <a:gd name="T9" fmla="*/ 267879555 h 21587"/>
                <a:gd name="T10" fmla="*/ 0 w 21582"/>
                <a:gd name="T11" fmla="*/ 207884495 h 21587"/>
                <a:gd name="T12" fmla="*/ 25658487 w 21582"/>
                <a:gd name="T13" fmla="*/ 147630356 h 21587"/>
                <a:gd name="T14" fmla="*/ 96169700 w 21582"/>
                <a:gd name="T15" fmla="*/ 120167052 h 21587"/>
                <a:gd name="T16" fmla="*/ 118995510 w 21582"/>
                <a:gd name="T17" fmla="*/ 121955865 h 21587"/>
                <a:gd name="T18" fmla="*/ 162304981 w 21582"/>
                <a:gd name="T19" fmla="*/ 127895997 h 21587"/>
                <a:gd name="T20" fmla="*/ 185462732 w 21582"/>
                <a:gd name="T21" fmla="*/ 130464395 h 21587"/>
                <a:gd name="T22" fmla="*/ 228798267 w 21582"/>
                <a:gd name="T23" fmla="*/ 115605202 h 21587"/>
                <a:gd name="T24" fmla="*/ 239945450 w 21582"/>
                <a:gd name="T25" fmla="*/ 88386957 h 21587"/>
                <a:gd name="T26" fmla="*/ 230661101 w 21582"/>
                <a:gd name="T27" fmla="*/ 63558903 h 21587"/>
                <a:gd name="T28" fmla="*/ 227947340 w 21582"/>
                <a:gd name="T29" fmla="*/ 60540807 h 21587"/>
                <a:gd name="T30" fmla="*/ 218888366 w 21582"/>
                <a:gd name="T31" fmla="*/ 53466297 h 21587"/>
                <a:gd name="T32" fmla="*/ 201065188 w 21582"/>
                <a:gd name="T33" fmla="*/ 48713612 h 21587"/>
                <a:gd name="T34" fmla="*/ 200958623 w 21582"/>
                <a:gd name="T35" fmla="*/ 48700986 h 21587"/>
                <a:gd name="T36" fmla="*/ 174275867 w 21582"/>
                <a:gd name="T37" fmla="*/ 59981147 h 21587"/>
                <a:gd name="T38" fmla="*/ 159990045 w 21582"/>
                <a:gd name="T39" fmla="*/ 104338943 h 21587"/>
                <a:gd name="T40" fmla="*/ 121628780 w 21582"/>
                <a:gd name="T41" fmla="*/ 99080941 h 21587"/>
                <a:gd name="T42" fmla="*/ 121681939 w 21582"/>
                <a:gd name="T43" fmla="*/ 99094843 h 21587"/>
                <a:gd name="T44" fmla="*/ 121601438 w 21582"/>
                <a:gd name="T45" fmla="*/ 99080941 h 21587"/>
                <a:gd name="T46" fmla="*/ 121455319 w 21582"/>
                <a:gd name="T47" fmla="*/ 99053126 h 21587"/>
                <a:gd name="T48" fmla="*/ 121535821 w 21582"/>
                <a:gd name="T49" fmla="*/ 99067028 h 21587"/>
                <a:gd name="T50" fmla="*/ 117079388 w 21582"/>
                <a:gd name="T51" fmla="*/ 98561722 h 21587"/>
                <a:gd name="T52" fmla="*/ 143829028 w 21582"/>
                <a:gd name="T53" fmla="*/ 26343994 h 21587"/>
                <a:gd name="T54" fmla="*/ 202235694 w 21582"/>
                <a:gd name="T55" fmla="*/ 13902 h 21587"/>
                <a:gd name="T56" fmla="*/ 202541549 w 21582"/>
                <a:gd name="T57" fmla="*/ 0 h 21587"/>
                <a:gd name="T58" fmla="*/ 202687678 w 21582"/>
                <a:gd name="T59" fmla="*/ 0 h 21587"/>
                <a:gd name="T60" fmla="*/ 261307358 w 21582"/>
                <a:gd name="T61" fmla="*/ 26616867 h 21587"/>
                <a:gd name="T62" fmla="*/ 272533883 w 21582"/>
                <a:gd name="T63" fmla="*/ 40246908 h 21587"/>
                <a:gd name="T64" fmla="*/ 287072292 w 21582"/>
                <a:gd name="T65" fmla="*/ 86762331 h 21587"/>
                <a:gd name="T66" fmla="*/ 273052761 w 21582"/>
                <a:gd name="T67" fmla="*/ 132935457 h 21587"/>
                <a:gd name="T68" fmla="*/ 261893121 w 21582"/>
                <a:gd name="T69" fmla="*/ 146524948 h 21587"/>
                <a:gd name="T70" fmla="*/ 191780732 w 21582"/>
                <a:gd name="T71" fmla="*/ 174603530 h 21587"/>
                <a:gd name="T72" fmla="*/ 167638287 w 21582"/>
                <a:gd name="T73" fmla="*/ 172458410 h 21587"/>
                <a:gd name="T74" fmla="*/ 124488659 w 21582"/>
                <a:gd name="T75" fmla="*/ 166696378 h 21587"/>
                <a:gd name="T76" fmla="*/ 101623167 w 21582"/>
                <a:gd name="T77" fmla="*/ 164114175 h 21587"/>
                <a:gd name="T78" fmla="*/ 57940829 w 21582"/>
                <a:gd name="T79" fmla="*/ 179370009 h 21587"/>
                <a:gd name="T80" fmla="*/ 51131174 w 21582"/>
                <a:gd name="T81" fmla="*/ 188628925 h 21587"/>
                <a:gd name="T82" fmla="*/ 47126842 w 21582"/>
                <a:gd name="T83" fmla="*/ 206600880 h 21587"/>
                <a:gd name="T84" fmla="*/ 53857274 w 21582"/>
                <a:gd name="T85" fmla="*/ 228083621 h 21587"/>
                <a:gd name="T86" fmla="*/ 58805362 w 21582"/>
                <a:gd name="T87" fmla="*/ 234133715 h 21587"/>
                <a:gd name="T88" fmla="*/ 85022398 w 21582"/>
                <a:gd name="T89" fmla="*/ 246260312 h 21587"/>
                <a:gd name="T90" fmla="*/ 85768026 w 21582"/>
                <a:gd name="T91" fmla="*/ 246288127 h 21587"/>
                <a:gd name="T92" fmla="*/ 112622965 w 21582"/>
                <a:gd name="T93" fmla="*/ 234857562 h 21587"/>
                <a:gd name="T94" fmla="*/ 126922393 w 21582"/>
                <a:gd name="T95" fmla="*/ 190267453 h 21587"/>
                <a:gd name="T96" fmla="*/ 164924634 w 21582"/>
                <a:gd name="T97" fmla="*/ 195334621 h 21587"/>
                <a:gd name="T98" fmla="*/ 169195267 w 21582"/>
                <a:gd name="T99" fmla="*/ 195976428 h 21587"/>
                <a:gd name="T100" fmla="*/ 143071071 w 21582"/>
                <a:gd name="T101" fmla="*/ 268152429 h 21587"/>
                <a:gd name="T102" fmla="*/ 84371008 w 21582"/>
                <a:gd name="T103" fmla="*/ 294811013 h 215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582" h="21587">
                  <a:moveTo>
                    <a:pt x="6343" y="21587"/>
                  </a:moveTo>
                  <a:lnTo>
                    <a:pt x="6343" y="21587"/>
                  </a:lnTo>
                  <a:cubicBezTo>
                    <a:pt x="6342" y="21587"/>
                    <a:pt x="6340" y="21587"/>
                    <a:pt x="6338" y="21587"/>
                  </a:cubicBezTo>
                  <a:cubicBezTo>
                    <a:pt x="5102" y="21582"/>
                    <a:pt x="3960" y="21211"/>
                    <a:pt x="2916" y="20475"/>
                  </a:cubicBezTo>
                  <a:cubicBezTo>
                    <a:pt x="2567" y="20229"/>
                    <a:pt x="2229" y="19943"/>
                    <a:pt x="1901" y="19615"/>
                  </a:cubicBezTo>
                  <a:cubicBezTo>
                    <a:pt x="631" y="18345"/>
                    <a:pt x="-3" y="16881"/>
                    <a:pt x="0" y="15222"/>
                  </a:cubicBezTo>
                  <a:cubicBezTo>
                    <a:pt x="3" y="13563"/>
                    <a:pt x="646" y="12092"/>
                    <a:pt x="1929" y="10810"/>
                  </a:cubicBezTo>
                  <a:cubicBezTo>
                    <a:pt x="3246" y="9493"/>
                    <a:pt x="5036" y="8799"/>
                    <a:pt x="7230" y="8799"/>
                  </a:cubicBezTo>
                  <a:cubicBezTo>
                    <a:pt x="7777" y="8799"/>
                    <a:pt x="8350" y="8843"/>
                    <a:pt x="8946" y="8930"/>
                  </a:cubicBezTo>
                  <a:lnTo>
                    <a:pt x="12202" y="9365"/>
                  </a:lnTo>
                  <a:cubicBezTo>
                    <a:pt x="12818" y="9494"/>
                    <a:pt x="13401" y="9553"/>
                    <a:pt x="13943" y="9553"/>
                  </a:cubicBezTo>
                  <a:cubicBezTo>
                    <a:pt x="15390" y="9553"/>
                    <a:pt x="16538" y="9129"/>
                    <a:pt x="17201" y="8465"/>
                  </a:cubicBezTo>
                  <a:cubicBezTo>
                    <a:pt x="17766" y="7901"/>
                    <a:pt x="18045" y="7236"/>
                    <a:pt x="18039" y="6472"/>
                  </a:cubicBezTo>
                  <a:cubicBezTo>
                    <a:pt x="18019" y="5789"/>
                    <a:pt x="17787" y="5182"/>
                    <a:pt x="17341" y="4654"/>
                  </a:cubicBezTo>
                  <a:cubicBezTo>
                    <a:pt x="17277" y="4579"/>
                    <a:pt x="17210" y="4505"/>
                    <a:pt x="17137" y="4433"/>
                  </a:cubicBezTo>
                  <a:cubicBezTo>
                    <a:pt x="16926" y="4221"/>
                    <a:pt x="16699" y="4049"/>
                    <a:pt x="16456" y="3915"/>
                  </a:cubicBezTo>
                  <a:cubicBezTo>
                    <a:pt x="16053" y="3693"/>
                    <a:pt x="15607" y="3577"/>
                    <a:pt x="15116" y="3567"/>
                  </a:cubicBezTo>
                  <a:cubicBezTo>
                    <a:pt x="15113" y="3567"/>
                    <a:pt x="15111" y="3566"/>
                    <a:pt x="15108" y="3566"/>
                  </a:cubicBezTo>
                  <a:cubicBezTo>
                    <a:pt x="14343" y="3544"/>
                    <a:pt x="13675" y="3819"/>
                    <a:pt x="13102" y="4392"/>
                  </a:cubicBezTo>
                  <a:cubicBezTo>
                    <a:pt x="12398" y="5096"/>
                    <a:pt x="11967" y="6055"/>
                    <a:pt x="12028" y="7640"/>
                  </a:cubicBezTo>
                  <a:lnTo>
                    <a:pt x="9144" y="7255"/>
                  </a:lnTo>
                  <a:cubicBezTo>
                    <a:pt x="9145" y="7256"/>
                    <a:pt x="9147" y="7256"/>
                    <a:pt x="9148" y="7256"/>
                  </a:cubicBezTo>
                  <a:cubicBezTo>
                    <a:pt x="9146" y="7256"/>
                    <a:pt x="9144" y="7255"/>
                    <a:pt x="9142" y="7255"/>
                  </a:cubicBezTo>
                  <a:lnTo>
                    <a:pt x="9131" y="7253"/>
                  </a:lnTo>
                  <a:cubicBezTo>
                    <a:pt x="9133" y="7254"/>
                    <a:pt x="9135" y="7254"/>
                    <a:pt x="9137" y="7254"/>
                  </a:cubicBezTo>
                  <a:cubicBezTo>
                    <a:pt x="9024" y="7238"/>
                    <a:pt x="8915" y="7231"/>
                    <a:pt x="8802" y="7217"/>
                  </a:cubicBezTo>
                  <a:cubicBezTo>
                    <a:pt x="8704" y="4934"/>
                    <a:pt x="9346" y="3396"/>
                    <a:pt x="10813" y="1929"/>
                  </a:cubicBezTo>
                  <a:cubicBezTo>
                    <a:pt x="12115" y="628"/>
                    <a:pt x="13578" y="-13"/>
                    <a:pt x="15204" y="1"/>
                  </a:cubicBezTo>
                  <a:lnTo>
                    <a:pt x="15227" y="0"/>
                  </a:lnTo>
                  <a:cubicBezTo>
                    <a:pt x="15231" y="0"/>
                    <a:pt x="15234" y="0"/>
                    <a:pt x="15238" y="0"/>
                  </a:cubicBezTo>
                  <a:cubicBezTo>
                    <a:pt x="16877" y="0"/>
                    <a:pt x="18346" y="650"/>
                    <a:pt x="19645" y="1949"/>
                  </a:cubicBezTo>
                  <a:cubicBezTo>
                    <a:pt x="19966" y="2270"/>
                    <a:pt x="20248" y="2603"/>
                    <a:pt x="20489" y="2947"/>
                  </a:cubicBezTo>
                  <a:cubicBezTo>
                    <a:pt x="21214" y="3980"/>
                    <a:pt x="21578" y="5116"/>
                    <a:pt x="21582" y="6353"/>
                  </a:cubicBezTo>
                  <a:cubicBezTo>
                    <a:pt x="21597" y="7580"/>
                    <a:pt x="21246" y="8706"/>
                    <a:pt x="20528" y="9734"/>
                  </a:cubicBezTo>
                  <a:cubicBezTo>
                    <a:pt x="20289" y="10077"/>
                    <a:pt x="20010" y="10409"/>
                    <a:pt x="19689" y="10729"/>
                  </a:cubicBezTo>
                  <a:cubicBezTo>
                    <a:pt x="18342" y="12076"/>
                    <a:pt x="16560" y="12785"/>
                    <a:pt x="14418" y="12785"/>
                  </a:cubicBezTo>
                  <a:cubicBezTo>
                    <a:pt x="13838" y="12785"/>
                    <a:pt x="13234" y="12734"/>
                    <a:pt x="12603" y="12628"/>
                  </a:cubicBezTo>
                  <a:lnTo>
                    <a:pt x="9359" y="12206"/>
                  </a:lnTo>
                  <a:cubicBezTo>
                    <a:pt x="8753" y="12077"/>
                    <a:pt x="8177" y="12017"/>
                    <a:pt x="7640" y="12017"/>
                  </a:cubicBezTo>
                  <a:cubicBezTo>
                    <a:pt x="6196" y="12017"/>
                    <a:pt x="5038" y="12452"/>
                    <a:pt x="4356" y="13134"/>
                  </a:cubicBezTo>
                  <a:cubicBezTo>
                    <a:pt x="4144" y="13346"/>
                    <a:pt x="3973" y="13572"/>
                    <a:pt x="3844" y="13812"/>
                  </a:cubicBezTo>
                  <a:cubicBezTo>
                    <a:pt x="3629" y="14211"/>
                    <a:pt x="3528" y="14650"/>
                    <a:pt x="3543" y="15128"/>
                  </a:cubicBezTo>
                  <a:cubicBezTo>
                    <a:pt x="3560" y="15714"/>
                    <a:pt x="3728" y="16238"/>
                    <a:pt x="4049" y="16701"/>
                  </a:cubicBezTo>
                  <a:cubicBezTo>
                    <a:pt x="4156" y="16856"/>
                    <a:pt x="4280" y="17003"/>
                    <a:pt x="4421" y="17144"/>
                  </a:cubicBezTo>
                  <a:cubicBezTo>
                    <a:pt x="4978" y="17701"/>
                    <a:pt x="5635" y="17997"/>
                    <a:pt x="6392" y="18032"/>
                  </a:cubicBezTo>
                  <a:lnTo>
                    <a:pt x="6448" y="18034"/>
                  </a:lnTo>
                  <a:cubicBezTo>
                    <a:pt x="7230" y="18040"/>
                    <a:pt x="7902" y="17761"/>
                    <a:pt x="8467" y="17197"/>
                  </a:cubicBezTo>
                  <a:cubicBezTo>
                    <a:pt x="9177" y="16486"/>
                    <a:pt x="9610" y="15521"/>
                    <a:pt x="9542" y="13932"/>
                  </a:cubicBezTo>
                  <a:lnTo>
                    <a:pt x="12399" y="14303"/>
                  </a:lnTo>
                  <a:cubicBezTo>
                    <a:pt x="12506" y="14321"/>
                    <a:pt x="12613" y="14335"/>
                    <a:pt x="12720" y="14350"/>
                  </a:cubicBezTo>
                  <a:cubicBezTo>
                    <a:pt x="12790" y="16689"/>
                    <a:pt x="12167" y="18224"/>
                    <a:pt x="10756" y="19635"/>
                  </a:cubicBezTo>
                  <a:cubicBezTo>
                    <a:pt x="9457" y="20934"/>
                    <a:pt x="7986" y="21584"/>
                    <a:pt x="6343" y="21587"/>
                  </a:cubicBezTo>
                </a:path>
              </a:pathLst>
            </a:custGeom>
            <a:solidFill>
              <a:srgbClr val="53883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C4EF94B-7B94-3C72-D0F3-6C00A2EAAE01}"/>
              </a:ext>
            </a:extLst>
          </p:cNvPr>
          <p:cNvGrpSpPr/>
          <p:nvPr/>
        </p:nvGrpSpPr>
        <p:grpSpPr>
          <a:xfrm>
            <a:off x="7481293" y="3200629"/>
            <a:ext cx="1451600" cy="699156"/>
            <a:chOff x="5610970" y="2667171"/>
            <a:chExt cx="1088700" cy="524367"/>
          </a:xfrm>
        </p:grpSpPr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BE77B940-FEAF-11BB-00B3-76BD8F7B1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667171"/>
              <a:ext cx="1088700" cy="365299"/>
            </a:xfrm>
            <a:prstGeom prst="ellipse">
              <a:avLst/>
            </a:prstGeom>
            <a:solidFill>
              <a:srgbClr val="76A64C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41" name="Freeform: Shape 43">
              <a:extLst>
                <a:ext uri="{FF2B5EF4-FFF2-40B4-BE49-F238E27FC236}">
                  <a16:creationId xmlns:a16="http://schemas.microsoft.com/office/drawing/2014/main" id="{1C602C36-540F-90F3-DCD1-864A12014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cxnSp>
        <p:nvCxnSpPr>
          <p:cNvPr id="42" name="Straight Connector 46">
            <a:extLst>
              <a:ext uri="{FF2B5EF4-FFF2-40B4-BE49-F238E27FC236}">
                <a16:creationId xmlns:a16="http://schemas.microsoft.com/office/drawing/2014/main" id="{EC655F6E-A6E1-408A-D06D-837C7F152B1A}"/>
              </a:ext>
            </a:extLst>
          </p:cNvPr>
          <p:cNvCxnSpPr/>
          <p:nvPr/>
        </p:nvCxnSpPr>
        <p:spPr>
          <a:xfrm>
            <a:off x="8206651" y="3022849"/>
            <a:ext cx="0" cy="343903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12">
            <a:extLst>
              <a:ext uri="{FF2B5EF4-FFF2-40B4-BE49-F238E27FC236}">
                <a16:creationId xmlns:a16="http://schemas.microsoft.com/office/drawing/2014/main" id="{6D2D6114-ABA2-6D39-8DD1-74A5EC7A7F8E}"/>
              </a:ext>
            </a:extLst>
          </p:cNvPr>
          <p:cNvGrpSpPr/>
          <p:nvPr/>
        </p:nvGrpSpPr>
        <p:grpSpPr>
          <a:xfrm>
            <a:off x="7719258" y="1931128"/>
            <a:ext cx="974789" cy="1098889"/>
            <a:chOff x="7719257" y="2286726"/>
            <a:chExt cx="974789" cy="1098889"/>
          </a:xfrm>
        </p:grpSpPr>
        <p:grpSp>
          <p:nvGrpSpPr>
            <p:cNvPr id="44" name="Group 45">
              <a:extLst>
                <a:ext uri="{FF2B5EF4-FFF2-40B4-BE49-F238E27FC236}">
                  <a16:creationId xmlns:a16="http://schemas.microsoft.com/office/drawing/2014/main" id="{AD6B6A9A-E56F-D52E-5E45-599FAAC4D855}"/>
                </a:ext>
              </a:extLst>
            </p:cNvPr>
            <p:cNvGrpSpPr/>
            <p:nvPr/>
          </p:nvGrpSpPr>
          <p:grpSpPr>
            <a:xfrm>
              <a:off x="7719257" y="2286726"/>
              <a:ext cx="974789" cy="1098889"/>
              <a:chOff x="2865318" y="1820082"/>
              <a:chExt cx="773113" cy="871538"/>
            </a:xfrm>
          </p:grpSpPr>
          <p:sp>
            <p:nvSpPr>
              <p:cNvPr id="49" name="Freeform: Shape 54">
                <a:extLst>
                  <a:ext uri="{FF2B5EF4-FFF2-40B4-BE49-F238E27FC236}">
                    <a16:creationId xmlns:a16="http://schemas.microsoft.com/office/drawing/2014/main" id="{50A9E05C-FCE0-7F75-7220-86216A800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50" name="Oval 57">
                <a:extLst>
                  <a:ext uri="{FF2B5EF4-FFF2-40B4-BE49-F238E27FC236}">
                    <a16:creationId xmlns:a16="http://schemas.microsoft.com/office/drawing/2014/main" id="{3B2471D9-65F0-B3AE-F113-F5E16D392851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8">
              <a:extLst>
                <a:ext uri="{FF2B5EF4-FFF2-40B4-BE49-F238E27FC236}">
                  <a16:creationId xmlns:a16="http://schemas.microsoft.com/office/drawing/2014/main" id="{95E517FC-7DAE-6445-50FE-E1A10580FF6E}"/>
                </a:ext>
              </a:extLst>
            </p:cNvPr>
            <p:cNvGrpSpPr/>
            <p:nvPr/>
          </p:nvGrpSpPr>
          <p:grpSpPr>
            <a:xfrm>
              <a:off x="8035555" y="2590267"/>
              <a:ext cx="342188" cy="257813"/>
              <a:chOff x="8035555" y="2590267"/>
              <a:chExt cx="342188" cy="257813"/>
            </a:xfrm>
            <a:solidFill>
              <a:srgbClr val="886EBA"/>
            </a:solidFill>
          </p:grpSpPr>
          <p:sp>
            <p:nvSpPr>
              <p:cNvPr id="46" name="Freeform: Shape 83">
                <a:extLst>
                  <a:ext uri="{FF2B5EF4-FFF2-40B4-BE49-F238E27FC236}">
                    <a16:creationId xmlns:a16="http://schemas.microsoft.com/office/drawing/2014/main" id="{B2BFD96A-2B5C-6F9B-000D-46C5DE242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5555" y="2590267"/>
                <a:ext cx="342188" cy="2578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47" name="Freeform: Shape 84">
                <a:extLst>
                  <a:ext uri="{FF2B5EF4-FFF2-40B4-BE49-F238E27FC236}">
                    <a16:creationId xmlns:a16="http://schemas.microsoft.com/office/drawing/2014/main" id="{DA741A52-4D50-1C48-0487-842E5C641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7446" y="2666833"/>
                <a:ext cx="224951" cy="12920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18676" y="4992"/>
                    </a:lnTo>
                    <a:lnTo>
                      <a:pt x="16483" y="6269"/>
                    </a:lnTo>
                    <a:lnTo>
                      <a:pt x="14583" y="0"/>
                    </a:lnTo>
                    <a:lnTo>
                      <a:pt x="8443" y="15509"/>
                    </a:lnTo>
                    <a:lnTo>
                      <a:pt x="5154" y="11801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48" name="Freeform: Shape 85">
                <a:extLst>
                  <a:ext uri="{FF2B5EF4-FFF2-40B4-BE49-F238E27FC236}">
                    <a16:creationId xmlns:a16="http://schemas.microsoft.com/office/drawing/2014/main" id="{2FF70B6F-B7D7-0B32-4D7D-19F95EDC0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2207" y="2652477"/>
                <a:ext cx="53560" cy="53836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D06F5D8-7662-5920-F9A6-E7A6B84ADA5F}"/>
              </a:ext>
            </a:extLst>
          </p:cNvPr>
          <p:cNvGrpSpPr/>
          <p:nvPr/>
        </p:nvGrpSpPr>
        <p:grpSpPr>
          <a:xfrm>
            <a:off x="1180517" y="3200629"/>
            <a:ext cx="1451600" cy="699156"/>
            <a:chOff x="885388" y="2667171"/>
            <a:chExt cx="1088700" cy="524367"/>
          </a:xfrm>
        </p:grpSpPr>
        <p:sp>
          <p:nvSpPr>
            <p:cNvPr id="52" name="Oval 18">
              <a:extLst>
                <a:ext uri="{FF2B5EF4-FFF2-40B4-BE49-F238E27FC236}">
                  <a16:creationId xmlns:a16="http://schemas.microsoft.com/office/drawing/2014/main" id="{026FAC1B-7565-658D-AABC-D3858B4A1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667171"/>
              <a:ext cx="1088700" cy="365299"/>
            </a:xfrm>
            <a:prstGeom prst="ellipse">
              <a:avLst/>
            </a:prstGeom>
            <a:solidFill>
              <a:srgbClr val="53883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53" name="Freeform: Shape 19">
              <a:extLst>
                <a:ext uri="{FF2B5EF4-FFF2-40B4-BE49-F238E27FC236}">
                  <a16:creationId xmlns:a16="http://schemas.microsoft.com/office/drawing/2014/main" id="{5C8A2C13-AEC1-038B-00FF-DED7F6F0A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cxnSp>
        <p:nvCxnSpPr>
          <p:cNvPr id="54" name="Straight Connector 22">
            <a:extLst>
              <a:ext uri="{FF2B5EF4-FFF2-40B4-BE49-F238E27FC236}">
                <a16:creationId xmlns:a16="http://schemas.microsoft.com/office/drawing/2014/main" id="{2C6EB8D1-4A95-619E-20C5-218D1313DADD}"/>
              </a:ext>
            </a:extLst>
          </p:cNvPr>
          <p:cNvCxnSpPr/>
          <p:nvPr/>
        </p:nvCxnSpPr>
        <p:spPr>
          <a:xfrm>
            <a:off x="1905875" y="3022849"/>
            <a:ext cx="0" cy="343903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9">
            <a:extLst>
              <a:ext uri="{FF2B5EF4-FFF2-40B4-BE49-F238E27FC236}">
                <a16:creationId xmlns:a16="http://schemas.microsoft.com/office/drawing/2014/main" id="{A3E1B962-873C-C28E-5694-63E898A2D041}"/>
              </a:ext>
            </a:extLst>
          </p:cNvPr>
          <p:cNvGrpSpPr/>
          <p:nvPr/>
        </p:nvGrpSpPr>
        <p:grpSpPr>
          <a:xfrm>
            <a:off x="1418482" y="1931128"/>
            <a:ext cx="974789" cy="1098889"/>
            <a:chOff x="1418481" y="2286726"/>
            <a:chExt cx="974789" cy="1098889"/>
          </a:xfrm>
        </p:grpSpPr>
        <p:grpSp>
          <p:nvGrpSpPr>
            <p:cNvPr id="56" name="Group 21">
              <a:extLst>
                <a:ext uri="{FF2B5EF4-FFF2-40B4-BE49-F238E27FC236}">
                  <a16:creationId xmlns:a16="http://schemas.microsoft.com/office/drawing/2014/main" id="{3C83C878-193B-B8F0-86D2-83196C061D56}"/>
                </a:ext>
              </a:extLst>
            </p:cNvPr>
            <p:cNvGrpSpPr/>
            <p:nvPr/>
          </p:nvGrpSpPr>
          <p:grpSpPr>
            <a:xfrm>
              <a:off x="1418481" y="2286726"/>
              <a:ext cx="974789" cy="1098889"/>
              <a:chOff x="2865318" y="1820082"/>
              <a:chExt cx="773113" cy="871538"/>
            </a:xfrm>
          </p:grpSpPr>
          <p:sp>
            <p:nvSpPr>
              <p:cNvPr id="60" name="Freeform: Shape 23">
                <a:extLst>
                  <a:ext uri="{FF2B5EF4-FFF2-40B4-BE49-F238E27FC236}">
                    <a16:creationId xmlns:a16="http://schemas.microsoft.com/office/drawing/2014/main" id="{8506AFF5-8070-E48B-EAE9-8E9250747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rgbClr val="538830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61" name="Oval 24">
                <a:extLst>
                  <a:ext uri="{FF2B5EF4-FFF2-40B4-BE49-F238E27FC236}">
                    <a16:creationId xmlns:a16="http://schemas.microsoft.com/office/drawing/2014/main" id="{5BAA6725-51D9-3A9E-693E-735CA4D0C271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Group 4">
              <a:extLst>
                <a:ext uri="{FF2B5EF4-FFF2-40B4-BE49-F238E27FC236}">
                  <a16:creationId xmlns:a16="http://schemas.microsoft.com/office/drawing/2014/main" id="{A8C15B78-5D02-3D61-C5CD-C9EC188EE238}"/>
                </a:ext>
              </a:extLst>
            </p:cNvPr>
            <p:cNvGrpSpPr/>
            <p:nvPr/>
          </p:nvGrpSpPr>
          <p:grpSpPr>
            <a:xfrm>
              <a:off x="1718092" y="2567302"/>
              <a:ext cx="344532" cy="344532"/>
              <a:chOff x="1718092" y="2567302"/>
              <a:chExt cx="344532" cy="344532"/>
            </a:xfrm>
          </p:grpSpPr>
          <p:sp>
            <p:nvSpPr>
              <p:cNvPr id="58" name="Freeform: Shape 87">
                <a:extLst>
                  <a:ext uri="{FF2B5EF4-FFF2-40B4-BE49-F238E27FC236}">
                    <a16:creationId xmlns:a16="http://schemas.microsoft.com/office/drawing/2014/main" id="{94462509-046B-8824-1154-1C14A438D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8092" y="2567302"/>
                <a:ext cx="344532" cy="3445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200"/>
                    </a:moveTo>
                    <a:cubicBezTo>
                      <a:pt x="6168" y="19200"/>
                      <a:pt x="2400" y="15432"/>
                      <a:pt x="2400" y="10800"/>
                    </a:cubicBezTo>
                    <a:cubicBezTo>
                      <a:pt x="2400" y="6168"/>
                      <a:pt x="6168" y="2400"/>
                      <a:pt x="10800" y="2400"/>
                    </a:cubicBezTo>
                    <a:cubicBezTo>
                      <a:pt x="15432" y="2400"/>
                      <a:pt x="19200" y="6168"/>
                      <a:pt x="19200" y="10800"/>
                    </a:cubicBezTo>
                    <a:cubicBezTo>
                      <a:pt x="19200" y="15432"/>
                      <a:pt x="15432" y="19200"/>
                      <a:pt x="10800" y="19200"/>
                    </a:cubicBezTo>
                    <a:close/>
                    <a:moveTo>
                      <a:pt x="10800" y="19200"/>
                    </a:moveTo>
                  </a:path>
                </a:pathLst>
              </a:custGeom>
              <a:solidFill>
                <a:srgbClr val="538830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59" name="Freeform: Shape 88">
                <a:extLst>
                  <a:ext uri="{FF2B5EF4-FFF2-40B4-BE49-F238E27FC236}">
                    <a16:creationId xmlns:a16="http://schemas.microsoft.com/office/drawing/2014/main" id="{2A143CFE-65D4-19E3-FD90-834404EE2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569" y="2658220"/>
                <a:ext cx="167772" cy="1668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7323" y="7316"/>
                    </a:moveTo>
                    <a:lnTo>
                      <a:pt x="7322" y="7318"/>
                    </a:lnTo>
                    <a:lnTo>
                      <a:pt x="7319" y="7319"/>
                    </a:lnTo>
                    <a:lnTo>
                      <a:pt x="7320" y="7321"/>
                    </a:lnTo>
                    <a:lnTo>
                      <a:pt x="0" y="21600"/>
                    </a:lnTo>
                    <a:lnTo>
                      <a:pt x="14275" y="14284"/>
                    </a:lnTo>
                    <a:lnTo>
                      <a:pt x="14277" y="14285"/>
                    </a:lnTo>
                    <a:lnTo>
                      <a:pt x="14278" y="14281"/>
                    </a:lnTo>
                    <a:lnTo>
                      <a:pt x="14281" y="14281"/>
                    </a:lnTo>
                    <a:lnTo>
                      <a:pt x="14402" y="14068"/>
                    </a:lnTo>
                    <a:lnTo>
                      <a:pt x="21600" y="0"/>
                    </a:lnTo>
                    <a:lnTo>
                      <a:pt x="7537" y="7194"/>
                    </a:lnTo>
                    <a:lnTo>
                      <a:pt x="7323" y="7316"/>
                    </a:lnTo>
                    <a:close/>
                    <a:moveTo>
                      <a:pt x="8634" y="8635"/>
                    </a:moveTo>
                    <a:lnTo>
                      <a:pt x="12961" y="12967"/>
                    </a:lnTo>
                    <a:lnTo>
                      <a:pt x="4342" y="17259"/>
                    </a:lnTo>
                    <a:lnTo>
                      <a:pt x="8632" y="8636"/>
                    </a:lnTo>
                    <a:lnTo>
                      <a:pt x="8634" y="8635"/>
                    </a:lnTo>
                    <a:close/>
                    <a:moveTo>
                      <a:pt x="8634" y="8635"/>
                    </a:moveTo>
                  </a:path>
                </a:pathLst>
              </a:custGeom>
              <a:solidFill>
                <a:srgbClr val="538830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ym typeface="+mn-lt"/>
                </a:endParaRP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A2EB3F7-7172-8D55-2C49-2512B5F6A9E0}"/>
              </a:ext>
            </a:extLst>
          </p:cNvPr>
          <p:cNvGrpSpPr/>
          <p:nvPr/>
        </p:nvGrpSpPr>
        <p:grpSpPr>
          <a:xfrm>
            <a:off x="817247" y="4142784"/>
            <a:ext cx="2235567" cy="1083993"/>
            <a:chOff x="-129994" y="1869896"/>
            <a:chExt cx="2235567" cy="1083993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5F61FDC-FEB9-6FE6-31E6-1F55730644F4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BC16BF9-4893-15C6-6BAB-A39405E063FF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29DBA6C7-F97F-B34E-1637-C970DFFB947D}"/>
              </a:ext>
            </a:extLst>
          </p:cNvPr>
          <p:cNvGrpSpPr/>
          <p:nvPr/>
        </p:nvGrpSpPr>
        <p:grpSpPr>
          <a:xfrm>
            <a:off x="2888349" y="4142784"/>
            <a:ext cx="2235567" cy="1083993"/>
            <a:chOff x="-129994" y="1869896"/>
            <a:chExt cx="2235567" cy="1083993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E091D40-07BE-684A-6FB0-E37AE45B41FE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B771F3C-354C-D02C-6AFC-202D1A50D985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69DC78E-C0C9-8B69-A8EA-04E749681C4E}"/>
              </a:ext>
            </a:extLst>
          </p:cNvPr>
          <p:cNvGrpSpPr/>
          <p:nvPr/>
        </p:nvGrpSpPr>
        <p:grpSpPr>
          <a:xfrm>
            <a:off x="5034239" y="4142784"/>
            <a:ext cx="2235567" cy="1083993"/>
            <a:chOff x="-129994" y="1869896"/>
            <a:chExt cx="2235567" cy="1083993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8E6EF9CB-8FC6-F258-15C0-C2453080E844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D10BEA3-D30A-D1C2-CD3D-1427F14819D8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C12CACB-3F63-D94B-9638-5CA8B3E65FE5}"/>
              </a:ext>
            </a:extLst>
          </p:cNvPr>
          <p:cNvGrpSpPr/>
          <p:nvPr/>
        </p:nvGrpSpPr>
        <p:grpSpPr>
          <a:xfrm>
            <a:off x="7178266" y="4142784"/>
            <a:ext cx="2235567" cy="1083993"/>
            <a:chOff x="-129994" y="1869896"/>
            <a:chExt cx="2235567" cy="1083993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0CB85BC4-7641-F0B1-2295-9BD08A5E4591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35695D70-CD2E-ABA1-1906-7A9062040562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B118CE79-3CFD-8EB8-BFBB-D0BDEEE92F76}"/>
              </a:ext>
            </a:extLst>
          </p:cNvPr>
          <p:cNvGrpSpPr/>
          <p:nvPr/>
        </p:nvGrpSpPr>
        <p:grpSpPr>
          <a:xfrm>
            <a:off x="9266120" y="4142784"/>
            <a:ext cx="2235567" cy="1083993"/>
            <a:chOff x="-129994" y="1869896"/>
            <a:chExt cx="2235567" cy="1083993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B5EBE624-E7A0-D203-8826-AF6F65910D84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F4D9747-4E5A-0DD3-CD74-D18844186FBD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627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75B65663-252A-80CE-1E76-E1EFE8399954}"/>
              </a:ext>
            </a:extLst>
          </p:cNvPr>
          <p:cNvSpPr/>
          <p:nvPr/>
        </p:nvSpPr>
        <p:spPr>
          <a:xfrm>
            <a:off x="947738" y="1668310"/>
            <a:ext cx="2388632" cy="3771458"/>
          </a:xfrm>
          <a:prstGeom prst="round2DiagRect">
            <a:avLst>
              <a:gd name="adj1" fmla="val 33079"/>
              <a:gd name="adj2" fmla="val 0"/>
            </a:avLst>
          </a:prstGeom>
          <a:blipFill dpi="0" rotWithShape="1">
            <a:blip r:embed="rId3"/>
            <a:srcRect/>
            <a:tile tx="-1079500" ty="0" sx="100000" sy="100000" flip="none" algn="tl"/>
          </a:blip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F1C20FD-03F1-FD3F-CC97-4B9B20079CB3}"/>
              </a:ext>
            </a:extLst>
          </p:cNvPr>
          <p:cNvSpPr/>
          <p:nvPr/>
        </p:nvSpPr>
        <p:spPr>
          <a:xfrm>
            <a:off x="947738" y="1418231"/>
            <a:ext cx="2388632" cy="513675"/>
          </a:xfrm>
          <a:prstGeom prst="roundRect">
            <a:avLst>
              <a:gd name="adj" fmla="val 50000"/>
            </a:avLst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425CF4-8AEA-50CA-C8C9-D0C67A733EA2}"/>
              </a:ext>
            </a:extLst>
          </p:cNvPr>
          <p:cNvSpPr txBox="1"/>
          <p:nvPr/>
        </p:nvSpPr>
        <p:spPr>
          <a:xfrm>
            <a:off x="1442655" y="1510655"/>
            <a:ext cx="1398797" cy="31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767D4D41-BB82-AA40-607F-ADB2F0271013}"/>
              </a:ext>
            </a:extLst>
          </p:cNvPr>
          <p:cNvSpPr/>
          <p:nvPr/>
        </p:nvSpPr>
        <p:spPr>
          <a:xfrm>
            <a:off x="3583702" y="1668310"/>
            <a:ext cx="2388632" cy="3771458"/>
          </a:xfrm>
          <a:prstGeom prst="round2DiagRect">
            <a:avLst>
              <a:gd name="adj1" fmla="val 33079"/>
              <a:gd name="adj2" fmla="val 0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46A4B07-87F8-45AD-E0CE-F0B3B93C0B88}"/>
              </a:ext>
            </a:extLst>
          </p:cNvPr>
          <p:cNvSpPr/>
          <p:nvPr/>
        </p:nvSpPr>
        <p:spPr>
          <a:xfrm>
            <a:off x="3583702" y="1418231"/>
            <a:ext cx="2388632" cy="513675"/>
          </a:xfrm>
          <a:prstGeom prst="roundRect">
            <a:avLst>
              <a:gd name="adj" fmla="val 50000"/>
            </a:avLst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671FDB-443C-9246-CF31-1AE1D7A55CBC}"/>
              </a:ext>
            </a:extLst>
          </p:cNvPr>
          <p:cNvSpPr txBox="1"/>
          <p:nvPr/>
        </p:nvSpPr>
        <p:spPr>
          <a:xfrm>
            <a:off x="4078619" y="1504930"/>
            <a:ext cx="1398797" cy="31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3" name="矩形: 对角圆角 12" descr="D:\51PPT模板网\51pptmoban.com\图片.jpg">
            <a:extLst>
              <a:ext uri="{FF2B5EF4-FFF2-40B4-BE49-F238E27FC236}">
                <a16:creationId xmlns:a16="http://schemas.microsoft.com/office/drawing/2014/main" id="{DCF97E3C-BF6A-F43B-8AB0-DBE90764DA25}"/>
              </a:ext>
            </a:extLst>
          </p:cNvPr>
          <p:cNvSpPr/>
          <p:nvPr/>
        </p:nvSpPr>
        <p:spPr>
          <a:xfrm>
            <a:off x="6219667" y="1668310"/>
            <a:ext cx="2388632" cy="3771458"/>
          </a:xfrm>
          <a:prstGeom prst="round2DiagRect">
            <a:avLst>
              <a:gd name="adj1" fmla="val 33079"/>
              <a:gd name="adj2" fmla="val 0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6E64C29-7059-9CC6-9896-6B9E7B983B13}"/>
              </a:ext>
            </a:extLst>
          </p:cNvPr>
          <p:cNvSpPr/>
          <p:nvPr/>
        </p:nvSpPr>
        <p:spPr>
          <a:xfrm>
            <a:off x="6219667" y="1418231"/>
            <a:ext cx="2388632" cy="513675"/>
          </a:xfrm>
          <a:prstGeom prst="roundRect">
            <a:avLst>
              <a:gd name="adj" fmla="val 50000"/>
            </a:avLst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068A55-ED87-09DB-6C29-5E7D49514A84}"/>
              </a:ext>
            </a:extLst>
          </p:cNvPr>
          <p:cNvSpPr txBox="1"/>
          <p:nvPr/>
        </p:nvSpPr>
        <p:spPr>
          <a:xfrm>
            <a:off x="6714584" y="1504092"/>
            <a:ext cx="1398797" cy="31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82841FFE-AA3B-75D7-83DD-B5A9F5EED441}"/>
              </a:ext>
            </a:extLst>
          </p:cNvPr>
          <p:cNvSpPr/>
          <p:nvPr/>
        </p:nvSpPr>
        <p:spPr>
          <a:xfrm>
            <a:off x="8855631" y="1668310"/>
            <a:ext cx="2388632" cy="3771458"/>
          </a:xfrm>
          <a:prstGeom prst="round2DiagRect">
            <a:avLst>
              <a:gd name="adj1" fmla="val 33079"/>
              <a:gd name="adj2" fmla="val 0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E6AB4A3-ED75-533C-F137-5D281019CC33}"/>
              </a:ext>
            </a:extLst>
          </p:cNvPr>
          <p:cNvSpPr/>
          <p:nvPr/>
        </p:nvSpPr>
        <p:spPr>
          <a:xfrm>
            <a:off x="8855631" y="1418231"/>
            <a:ext cx="2388632" cy="513675"/>
          </a:xfrm>
          <a:prstGeom prst="roundRect">
            <a:avLst>
              <a:gd name="adj" fmla="val 50000"/>
            </a:avLst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2245CCB-4D08-3BEF-BF92-21830312C526}"/>
              </a:ext>
            </a:extLst>
          </p:cNvPr>
          <p:cNvSpPr txBox="1"/>
          <p:nvPr/>
        </p:nvSpPr>
        <p:spPr>
          <a:xfrm>
            <a:off x="9350548" y="1503234"/>
            <a:ext cx="1398797" cy="31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05038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Freeform: Shape 17">
            <a:extLst>
              <a:ext uri="{FF2B5EF4-FFF2-40B4-BE49-F238E27FC236}">
                <a16:creationId xmlns:a16="http://schemas.microsoft.com/office/drawing/2014/main" id="{CB86124D-A43F-4C7A-6D65-389DDD805342}"/>
              </a:ext>
            </a:extLst>
          </p:cNvPr>
          <p:cNvSpPr/>
          <p:nvPr/>
        </p:nvSpPr>
        <p:spPr>
          <a:xfrm>
            <a:off x="6350050" y="2301370"/>
            <a:ext cx="2149509" cy="1732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538" extrusionOk="0">
                <a:moveTo>
                  <a:pt x="0" y="0"/>
                </a:moveTo>
                <a:cubicBezTo>
                  <a:pt x="1343" y="384"/>
                  <a:pt x="2635" y="1028"/>
                  <a:pt x="3797" y="1931"/>
                </a:cubicBezTo>
                <a:cubicBezTo>
                  <a:pt x="4964" y="2825"/>
                  <a:pt x="6009" y="3956"/>
                  <a:pt x="6873" y="5272"/>
                </a:cubicBezTo>
                <a:cubicBezTo>
                  <a:pt x="7736" y="6589"/>
                  <a:pt x="8427" y="8077"/>
                  <a:pt x="8902" y="9665"/>
                </a:cubicBezTo>
                <a:cubicBezTo>
                  <a:pt x="9374" y="11254"/>
                  <a:pt x="9639" y="12939"/>
                  <a:pt x="9667" y="14633"/>
                </a:cubicBezTo>
                <a:lnTo>
                  <a:pt x="9667" y="14638"/>
                </a:lnTo>
                <a:lnTo>
                  <a:pt x="9667" y="14648"/>
                </a:lnTo>
                <a:cubicBezTo>
                  <a:pt x="9697" y="15129"/>
                  <a:pt x="9759" y="15623"/>
                  <a:pt x="9865" y="16097"/>
                </a:cubicBezTo>
                <a:cubicBezTo>
                  <a:pt x="9970" y="16572"/>
                  <a:pt x="10113" y="17033"/>
                  <a:pt x="10292" y="17472"/>
                </a:cubicBezTo>
                <a:cubicBezTo>
                  <a:pt x="10648" y="18351"/>
                  <a:pt x="11146" y="19140"/>
                  <a:pt x="11746" y="19778"/>
                </a:cubicBezTo>
                <a:cubicBezTo>
                  <a:pt x="12346" y="20419"/>
                  <a:pt x="13052" y="20901"/>
                  <a:pt x="13804" y="21196"/>
                </a:cubicBezTo>
                <a:cubicBezTo>
                  <a:pt x="14556" y="21489"/>
                  <a:pt x="15354" y="21600"/>
                  <a:pt x="16136" y="21504"/>
                </a:cubicBezTo>
                <a:cubicBezTo>
                  <a:pt x="16919" y="21411"/>
                  <a:pt x="17684" y="21121"/>
                  <a:pt x="18373" y="20657"/>
                </a:cubicBezTo>
                <a:cubicBezTo>
                  <a:pt x="19062" y="20194"/>
                  <a:pt x="19675" y="19561"/>
                  <a:pt x="20165" y="18806"/>
                </a:cubicBezTo>
                <a:cubicBezTo>
                  <a:pt x="21147" y="17294"/>
                  <a:pt x="21600" y="15287"/>
                  <a:pt x="21399" y="13386"/>
                </a:cubicBezTo>
                <a:cubicBezTo>
                  <a:pt x="21429" y="13863"/>
                  <a:pt x="21420" y="14342"/>
                  <a:pt x="21374" y="14815"/>
                </a:cubicBezTo>
                <a:cubicBezTo>
                  <a:pt x="21332" y="15289"/>
                  <a:pt x="21252" y="15756"/>
                  <a:pt x="21135" y="16208"/>
                </a:cubicBezTo>
                <a:cubicBezTo>
                  <a:pt x="20904" y="17112"/>
                  <a:pt x="20523" y="17952"/>
                  <a:pt x="20032" y="18668"/>
                </a:cubicBezTo>
                <a:cubicBezTo>
                  <a:pt x="19543" y="19388"/>
                  <a:pt x="18940" y="19983"/>
                  <a:pt x="18269" y="20411"/>
                </a:cubicBezTo>
                <a:cubicBezTo>
                  <a:pt x="17599" y="20840"/>
                  <a:pt x="16861" y="21097"/>
                  <a:pt x="16113" y="21166"/>
                </a:cubicBezTo>
                <a:cubicBezTo>
                  <a:pt x="15366" y="21233"/>
                  <a:pt x="14608" y="21123"/>
                  <a:pt x="13897" y="20834"/>
                </a:cubicBezTo>
                <a:cubicBezTo>
                  <a:pt x="13186" y="20545"/>
                  <a:pt x="12524" y="20076"/>
                  <a:pt x="11960" y="19468"/>
                </a:cubicBezTo>
                <a:cubicBezTo>
                  <a:pt x="11394" y="18862"/>
                  <a:pt x="10926" y="18115"/>
                  <a:pt x="10592" y="17284"/>
                </a:cubicBezTo>
                <a:cubicBezTo>
                  <a:pt x="10256" y="16451"/>
                  <a:pt x="10060" y="15546"/>
                  <a:pt x="10003" y="14608"/>
                </a:cubicBezTo>
                <a:lnTo>
                  <a:pt x="10004" y="14623"/>
                </a:lnTo>
                <a:cubicBezTo>
                  <a:pt x="9968" y="12884"/>
                  <a:pt x="9700" y="11149"/>
                  <a:pt x="9195" y="9527"/>
                </a:cubicBezTo>
                <a:cubicBezTo>
                  <a:pt x="8696" y="7903"/>
                  <a:pt x="7974" y="6387"/>
                  <a:pt x="7066" y="5072"/>
                </a:cubicBezTo>
                <a:cubicBezTo>
                  <a:pt x="6160" y="3754"/>
                  <a:pt x="5080" y="2626"/>
                  <a:pt x="3879" y="1762"/>
                </a:cubicBezTo>
                <a:cubicBezTo>
                  <a:pt x="2675" y="904"/>
                  <a:pt x="1358" y="295"/>
                  <a:pt x="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331E2D3-7DA9-185E-773A-6EA4545AE1E9}"/>
              </a:ext>
            </a:extLst>
          </p:cNvPr>
          <p:cNvGrpSpPr/>
          <p:nvPr/>
        </p:nvGrpSpPr>
        <p:grpSpPr>
          <a:xfrm>
            <a:off x="7602517" y="2997186"/>
            <a:ext cx="905396" cy="905401"/>
            <a:chOff x="7602516" y="3113304"/>
            <a:chExt cx="905396" cy="905402"/>
          </a:xfrm>
        </p:grpSpPr>
        <p:sp>
          <p:nvSpPr>
            <p:cNvPr id="4" name="Freeform: Shape 18">
              <a:extLst>
                <a:ext uri="{FF2B5EF4-FFF2-40B4-BE49-F238E27FC236}">
                  <a16:creationId xmlns:a16="http://schemas.microsoft.com/office/drawing/2014/main" id="{109F62A1-8D5F-8368-76CA-AB88BF6F3340}"/>
                </a:ext>
              </a:extLst>
            </p:cNvPr>
            <p:cNvSpPr/>
            <p:nvPr/>
          </p:nvSpPr>
          <p:spPr>
            <a:xfrm>
              <a:off x="7602516" y="3113304"/>
              <a:ext cx="905396" cy="905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2" h="19023" extrusionOk="0">
                  <a:moveTo>
                    <a:pt x="14987" y="1735"/>
                  </a:moveTo>
                  <a:cubicBezTo>
                    <a:pt x="19282" y="4759"/>
                    <a:pt x="20311" y="10693"/>
                    <a:pt x="17287" y="14988"/>
                  </a:cubicBezTo>
                  <a:cubicBezTo>
                    <a:pt x="14263" y="19282"/>
                    <a:pt x="8330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9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227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" name="Freeform: Shape 19">
              <a:extLst>
                <a:ext uri="{FF2B5EF4-FFF2-40B4-BE49-F238E27FC236}">
                  <a16:creationId xmlns:a16="http://schemas.microsoft.com/office/drawing/2014/main" id="{07918C33-B9B8-8657-F579-B86EABB1A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5582" y="3384458"/>
              <a:ext cx="239263" cy="363093"/>
            </a:xfrm>
            <a:custGeom>
              <a:avLst/>
              <a:gdLst>
                <a:gd name="T0" fmla="*/ 13 w 48"/>
                <a:gd name="T1" fmla="*/ 59 h 73"/>
                <a:gd name="T2" fmla="*/ 36 w 48"/>
                <a:gd name="T3" fmla="*/ 59 h 73"/>
                <a:gd name="T4" fmla="*/ 36 w 48"/>
                <a:gd name="T5" fmla="*/ 59 h 73"/>
                <a:gd name="T6" fmla="*/ 37 w 48"/>
                <a:gd name="T7" fmla="*/ 59 h 73"/>
                <a:gd name="T8" fmla="*/ 38 w 48"/>
                <a:gd name="T9" fmla="*/ 57 h 73"/>
                <a:gd name="T10" fmla="*/ 24 w 48"/>
                <a:gd name="T11" fmla="*/ 41 h 73"/>
                <a:gd name="T12" fmla="*/ 11 w 48"/>
                <a:gd name="T13" fmla="*/ 57 h 73"/>
                <a:gd name="T14" fmla="*/ 11 w 48"/>
                <a:gd name="T15" fmla="*/ 59 h 73"/>
                <a:gd name="T16" fmla="*/ 13 w 48"/>
                <a:gd name="T17" fmla="*/ 59 h 73"/>
                <a:gd name="T18" fmla="*/ 13 w 48"/>
                <a:gd name="T19" fmla="*/ 59 h 73"/>
                <a:gd name="T20" fmla="*/ 44 w 48"/>
                <a:gd name="T21" fmla="*/ 11 h 73"/>
                <a:gd name="T22" fmla="*/ 48 w 48"/>
                <a:gd name="T23" fmla="*/ 7 h 73"/>
                <a:gd name="T24" fmla="*/ 48 w 48"/>
                <a:gd name="T25" fmla="*/ 5 h 73"/>
                <a:gd name="T26" fmla="*/ 44 w 48"/>
                <a:gd name="T27" fmla="*/ 0 h 73"/>
                <a:gd name="T28" fmla="*/ 5 w 48"/>
                <a:gd name="T29" fmla="*/ 0 h 73"/>
                <a:gd name="T30" fmla="*/ 0 w 48"/>
                <a:gd name="T31" fmla="*/ 5 h 73"/>
                <a:gd name="T32" fmla="*/ 0 w 48"/>
                <a:gd name="T33" fmla="*/ 7 h 73"/>
                <a:gd name="T34" fmla="*/ 4 w 48"/>
                <a:gd name="T35" fmla="*/ 11 h 73"/>
                <a:gd name="T36" fmla="*/ 44 w 48"/>
                <a:gd name="T37" fmla="*/ 11 h 73"/>
                <a:gd name="T38" fmla="*/ 40 w 48"/>
                <a:gd name="T39" fmla="*/ 13 h 73"/>
                <a:gd name="T40" fmla="*/ 44 w 48"/>
                <a:gd name="T41" fmla="*/ 13 h 73"/>
                <a:gd name="T42" fmla="*/ 31 w 48"/>
                <a:gd name="T43" fmla="*/ 36 h 73"/>
                <a:gd name="T44" fmla="*/ 44 w 48"/>
                <a:gd name="T45" fmla="*/ 59 h 73"/>
                <a:gd name="T46" fmla="*/ 40 w 48"/>
                <a:gd name="T47" fmla="*/ 59 h 73"/>
                <a:gd name="T48" fmla="*/ 26 w 48"/>
                <a:gd name="T49" fmla="*/ 38 h 73"/>
                <a:gd name="T50" fmla="*/ 25 w 48"/>
                <a:gd name="T51" fmla="*/ 36 h 73"/>
                <a:gd name="T52" fmla="*/ 26 w 48"/>
                <a:gd name="T53" fmla="*/ 35 h 73"/>
                <a:gd name="T54" fmla="*/ 26 w 48"/>
                <a:gd name="T55" fmla="*/ 35 h 73"/>
                <a:gd name="T56" fmla="*/ 40 w 48"/>
                <a:gd name="T57" fmla="*/ 13 h 73"/>
                <a:gd name="T58" fmla="*/ 4 w 48"/>
                <a:gd name="T59" fmla="*/ 61 h 73"/>
                <a:gd name="T60" fmla="*/ 0 w 48"/>
                <a:gd name="T61" fmla="*/ 66 h 73"/>
                <a:gd name="T62" fmla="*/ 0 w 48"/>
                <a:gd name="T63" fmla="*/ 68 h 73"/>
                <a:gd name="T64" fmla="*/ 5 w 48"/>
                <a:gd name="T65" fmla="*/ 73 h 73"/>
                <a:gd name="T66" fmla="*/ 44 w 48"/>
                <a:gd name="T67" fmla="*/ 73 h 73"/>
                <a:gd name="T68" fmla="*/ 48 w 48"/>
                <a:gd name="T69" fmla="*/ 68 h 73"/>
                <a:gd name="T70" fmla="*/ 48 w 48"/>
                <a:gd name="T71" fmla="*/ 66 h 73"/>
                <a:gd name="T72" fmla="*/ 44 w 48"/>
                <a:gd name="T73" fmla="*/ 61 h 73"/>
                <a:gd name="T74" fmla="*/ 4 w 48"/>
                <a:gd name="T75" fmla="*/ 61 h 73"/>
                <a:gd name="T76" fmla="*/ 8 w 48"/>
                <a:gd name="T77" fmla="*/ 59 h 73"/>
                <a:gd name="T78" fmla="*/ 4 w 48"/>
                <a:gd name="T79" fmla="*/ 59 h 73"/>
                <a:gd name="T80" fmla="*/ 18 w 48"/>
                <a:gd name="T81" fmla="*/ 36 h 73"/>
                <a:gd name="T82" fmla="*/ 4 w 48"/>
                <a:gd name="T83" fmla="*/ 13 h 73"/>
                <a:gd name="T84" fmla="*/ 8 w 48"/>
                <a:gd name="T85" fmla="*/ 13 h 73"/>
                <a:gd name="T86" fmla="*/ 22 w 48"/>
                <a:gd name="T87" fmla="*/ 35 h 73"/>
                <a:gd name="T88" fmla="*/ 24 w 48"/>
                <a:gd name="T89" fmla="*/ 37 h 73"/>
                <a:gd name="T90" fmla="*/ 22 w 48"/>
                <a:gd name="T91" fmla="*/ 38 h 73"/>
                <a:gd name="T92" fmla="*/ 8 w 48"/>
                <a:gd name="T93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6" name="Freeform: Shape 21">
            <a:extLst>
              <a:ext uri="{FF2B5EF4-FFF2-40B4-BE49-F238E27FC236}">
                <a16:creationId xmlns:a16="http://schemas.microsoft.com/office/drawing/2014/main" id="{FC473243-BFD7-31B8-1D9E-2CE1DD553979}"/>
              </a:ext>
            </a:extLst>
          </p:cNvPr>
          <p:cNvSpPr/>
          <p:nvPr/>
        </p:nvSpPr>
        <p:spPr>
          <a:xfrm>
            <a:off x="3705955" y="2981723"/>
            <a:ext cx="2149519" cy="1732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38" extrusionOk="0">
                <a:moveTo>
                  <a:pt x="21445" y="21538"/>
                </a:moveTo>
                <a:cubicBezTo>
                  <a:pt x="20102" y="21155"/>
                  <a:pt x="18810" y="20510"/>
                  <a:pt x="17648" y="19607"/>
                </a:cubicBezTo>
                <a:cubicBezTo>
                  <a:pt x="16482" y="18713"/>
                  <a:pt x="15436" y="17582"/>
                  <a:pt x="14572" y="16266"/>
                </a:cubicBezTo>
                <a:cubicBezTo>
                  <a:pt x="13709" y="14949"/>
                  <a:pt x="13019" y="13462"/>
                  <a:pt x="12544" y="11873"/>
                </a:cubicBezTo>
                <a:cubicBezTo>
                  <a:pt x="12071" y="10283"/>
                  <a:pt x="11806" y="8599"/>
                  <a:pt x="11779" y="6905"/>
                </a:cubicBezTo>
                <a:lnTo>
                  <a:pt x="11779" y="6900"/>
                </a:lnTo>
                <a:lnTo>
                  <a:pt x="11778" y="6890"/>
                </a:lnTo>
                <a:cubicBezTo>
                  <a:pt x="11748" y="6409"/>
                  <a:pt x="11686" y="5915"/>
                  <a:pt x="11580" y="5441"/>
                </a:cubicBezTo>
                <a:cubicBezTo>
                  <a:pt x="11475" y="4966"/>
                  <a:pt x="11332" y="4505"/>
                  <a:pt x="11154" y="4066"/>
                </a:cubicBezTo>
                <a:cubicBezTo>
                  <a:pt x="10797" y="3187"/>
                  <a:pt x="10300" y="2399"/>
                  <a:pt x="9699" y="1760"/>
                </a:cubicBezTo>
                <a:cubicBezTo>
                  <a:pt x="9099" y="1120"/>
                  <a:pt x="8393" y="638"/>
                  <a:pt x="7642" y="342"/>
                </a:cubicBezTo>
                <a:cubicBezTo>
                  <a:pt x="6890" y="49"/>
                  <a:pt x="6092" y="-62"/>
                  <a:pt x="5309" y="34"/>
                </a:cubicBezTo>
                <a:cubicBezTo>
                  <a:pt x="4527" y="127"/>
                  <a:pt x="3761" y="417"/>
                  <a:pt x="3072" y="881"/>
                </a:cubicBezTo>
                <a:cubicBezTo>
                  <a:pt x="2383" y="1344"/>
                  <a:pt x="1771" y="1977"/>
                  <a:pt x="1280" y="2732"/>
                </a:cubicBezTo>
                <a:cubicBezTo>
                  <a:pt x="299" y="4244"/>
                  <a:pt x="-155" y="6251"/>
                  <a:pt x="47" y="8152"/>
                </a:cubicBezTo>
                <a:cubicBezTo>
                  <a:pt x="17" y="7675"/>
                  <a:pt x="25" y="7196"/>
                  <a:pt x="71" y="6722"/>
                </a:cubicBezTo>
                <a:cubicBezTo>
                  <a:pt x="113" y="6249"/>
                  <a:pt x="194" y="5782"/>
                  <a:pt x="310" y="5331"/>
                </a:cubicBezTo>
                <a:cubicBezTo>
                  <a:pt x="542" y="4426"/>
                  <a:pt x="922" y="3586"/>
                  <a:pt x="1414" y="2870"/>
                </a:cubicBezTo>
                <a:cubicBezTo>
                  <a:pt x="1903" y="2150"/>
                  <a:pt x="2506" y="1555"/>
                  <a:pt x="3177" y="1127"/>
                </a:cubicBezTo>
                <a:cubicBezTo>
                  <a:pt x="3846" y="699"/>
                  <a:pt x="4584" y="441"/>
                  <a:pt x="5332" y="372"/>
                </a:cubicBezTo>
                <a:cubicBezTo>
                  <a:pt x="6080" y="305"/>
                  <a:pt x="6838" y="415"/>
                  <a:pt x="7548" y="704"/>
                </a:cubicBezTo>
                <a:cubicBezTo>
                  <a:pt x="8259" y="993"/>
                  <a:pt x="8921" y="1462"/>
                  <a:pt x="9486" y="2070"/>
                </a:cubicBezTo>
                <a:cubicBezTo>
                  <a:pt x="10051" y="2676"/>
                  <a:pt x="10520" y="3423"/>
                  <a:pt x="10853" y="4254"/>
                </a:cubicBezTo>
                <a:cubicBezTo>
                  <a:pt x="11189" y="5088"/>
                  <a:pt x="11385" y="5992"/>
                  <a:pt x="11442" y="6930"/>
                </a:cubicBezTo>
                <a:lnTo>
                  <a:pt x="11441" y="6915"/>
                </a:lnTo>
                <a:cubicBezTo>
                  <a:pt x="11478" y="8654"/>
                  <a:pt x="11746" y="10389"/>
                  <a:pt x="12250" y="12011"/>
                </a:cubicBezTo>
                <a:cubicBezTo>
                  <a:pt x="12750" y="13635"/>
                  <a:pt x="13472" y="15151"/>
                  <a:pt x="14380" y="16466"/>
                </a:cubicBezTo>
                <a:cubicBezTo>
                  <a:pt x="15285" y="17784"/>
                  <a:pt x="16365" y="18912"/>
                  <a:pt x="17567" y="19777"/>
                </a:cubicBezTo>
                <a:cubicBezTo>
                  <a:pt x="18770" y="20634"/>
                  <a:pt x="20087" y="21243"/>
                  <a:pt x="21445" y="215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7" name="Group 10">
            <a:extLst>
              <a:ext uri="{FF2B5EF4-FFF2-40B4-BE49-F238E27FC236}">
                <a16:creationId xmlns:a16="http://schemas.microsoft.com/office/drawing/2014/main" id="{466C1F03-F818-2087-8686-89FBDF81EF3B}"/>
              </a:ext>
            </a:extLst>
          </p:cNvPr>
          <p:cNvGrpSpPr/>
          <p:nvPr/>
        </p:nvGrpSpPr>
        <p:grpSpPr>
          <a:xfrm>
            <a:off x="3705955" y="3136348"/>
            <a:ext cx="905400" cy="905396"/>
            <a:chOff x="3705955" y="3252466"/>
            <a:chExt cx="905400" cy="905396"/>
          </a:xfrm>
        </p:grpSpPr>
        <p:sp>
          <p:nvSpPr>
            <p:cNvPr id="8" name="Freeform: Shape 22">
              <a:extLst>
                <a:ext uri="{FF2B5EF4-FFF2-40B4-BE49-F238E27FC236}">
                  <a16:creationId xmlns:a16="http://schemas.microsoft.com/office/drawing/2014/main" id="{E9BCB543-E58D-F45C-B320-89F921CD676E}"/>
                </a:ext>
              </a:extLst>
            </p:cNvPr>
            <p:cNvSpPr/>
            <p:nvPr/>
          </p:nvSpPr>
          <p:spPr>
            <a:xfrm>
              <a:off x="3705955" y="3252466"/>
              <a:ext cx="905400" cy="905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3" h="19022" extrusionOk="0">
                  <a:moveTo>
                    <a:pt x="14987" y="1735"/>
                  </a:moveTo>
                  <a:cubicBezTo>
                    <a:pt x="19282" y="4760"/>
                    <a:pt x="20311" y="10694"/>
                    <a:pt x="17286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9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227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Freeform: Shape 23">
              <a:extLst>
                <a:ext uri="{FF2B5EF4-FFF2-40B4-BE49-F238E27FC236}">
                  <a16:creationId xmlns:a16="http://schemas.microsoft.com/office/drawing/2014/main" id="{167BB027-D24F-4A72-6331-64F5DFACB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954" y="3538611"/>
              <a:ext cx="339979" cy="339977"/>
            </a:xfrm>
            <a:custGeom>
              <a:avLst/>
              <a:gdLst>
                <a:gd name="T0" fmla="*/ 197644 w 21600"/>
                <a:gd name="T1" fmla="*/ 197644 h 21592"/>
                <a:gd name="T2" fmla="*/ 197644 w 21600"/>
                <a:gd name="T3" fmla="*/ 197644 h 21592"/>
                <a:gd name="T4" fmla="*/ 197644 w 21600"/>
                <a:gd name="T5" fmla="*/ 197644 h 21592"/>
                <a:gd name="T6" fmla="*/ 197644 w 21600"/>
                <a:gd name="T7" fmla="*/ 197644 h 215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3" name="Freeform: Shape 25">
            <a:extLst>
              <a:ext uri="{FF2B5EF4-FFF2-40B4-BE49-F238E27FC236}">
                <a16:creationId xmlns:a16="http://schemas.microsoft.com/office/drawing/2014/main" id="{7E76944A-52F5-FC06-FC8D-30321FDD864C}"/>
              </a:ext>
            </a:extLst>
          </p:cNvPr>
          <p:cNvSpPr/>
          <p:nvPr/>
        </p:nvSpPr>
        <p:spPr>
          <a:xfrm>
            <a:off x="5576923" y="3754849"/>
            <a:ext cx="1732391" cy="2149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445" extrusionOk="0">
                <a:moveTo>
                  <a:pt x="21538" y="0"/>
                </a:moveTo>
                <a:cubicBezTo>
                  <a:pt x="21154" y="1343"/>
                  <a:pt x="20510" y="2635"/>
                  <a:pt x="19608" y="3798"/>
                </a:cubicBezTo>
                <a:cubicBezTo>
                  <a:pt x="18714" y="4963"/>
                  <a:pt x="17582" y="6009"/>
                  <a:pt x="16266" y="6873"/>
                </a:cubicBezTo>
                <a:cubicBezTo>
                  <a:pt x="14949" y="7736"/>
                  <a:pt x="13462" y="8427"/>
                  <a:pt x="11873" y="8902"/>
                </a:cubicBezTo>
                <a:cubicBezTo>
                  <a:pt x="10283" y="9374"/>
                  <a:pt x="8599" y="9639"/>
                  <a:pt x="6905" y="9666"/>
                </a:cubicBezTo>
                <a:lnTo>
                  <a:pt x="6900" y="9667"/>
                </a:lnTo>
                <a:lnTo>
                  <a:pt x="6889" y="9667"/>
                </a:lnTo>
                <a:cubicBezTo>
                  <a:pt x="6409" y="9697"/>
                  <a:pt x="5914" y="9759"/>
                  <a:pt x="5441" y="9865"/>
                </a:cubicBezTo>
                <a:cubicBezTo>
                  <a:pt x="4966" y="9970"/>
                  <a:pt x="4505" y="10113"/>
                  <a:pt x="4066" y="10292"/>
                </a:cubicBezTo>
                <a:cubicBezTo>
                  <a:pt x="3187" y="10647"/>
                  <a:pt x="2398" y="11146"/>
                  <a:pt x="1759" y="11746"/>
                </a:cubicBezTo>
                <a:cubicBezTo>
                  <a:pt x="1119" y="12346"/>
                  <a:pt x="637" y="13052"/>
                  <a:pt x="342" y="13804"/>
                </a:cubicBezTo>
                <a:cubicBezTo>
                  <a:pt x="48" y="14556"/>
                  <a:pt x="-62" y="15353"/>
                  <a:pt x="34" y="16136"/>
                </a:cubicBezTo>
                <a:cubicBezTo>
                  <a:pt x="126" y="16918"/>
                  <a:pt x="417" y="17684"/>
                  <a:pt x="881" y="18373"/>
                </a:cubicBezTo>
                <a:cubicBezTo>
                  <a:pt x="1343" y="19062"/>
                  <a:pt x="1977" y="19674"/>
                  <a:pt x="2732" y="20165"/>
                </a:cubicBezTo>
                <a:cubicBezTo>
                  <a:pt x="4244" y="21146"/>
                  <a:pt x="6252" y="21600"/>
                  <a:pt x="8152" y="21398"/>
                </a:cubicBezTo>
                <a:cubicBezTo>
                  <a:pt x="7675" y="21428"/>
                  <a:pt x="7196" y="21420"/>
                  <a:pt x="6722" y="21375"/>
                </a:cubicBezTo>
                <a:cubicBezTo>
                  <a:pt x="6249" y="21331"/>
                  <a:pt x="5782" y="21252"/>
                  <a:pt x="5330" y="21135"/>
                </a:cubicBezTo>
                <a:cubicBezTo>
                  <a:pt x="4426" y="20903"/>
                  <a:pt x="3586" y="20523"/>
                  <a:pt x="2869" y="20031"/>
                </a:cubicBezTo>
                <a:cubicBezTo>
                  <a:pt x="2150" y="19543"/>
                  <a:pt x="1554" y="18939"/>
                  <a:pt x="1127" y="18269"/>
                </a:cubicBezTo>
                <a:cubicBezTo>
                  <a:pt x="698" y="17599"/>
                  <a:pt x="441" y="16861"/>
                  <a:pt x="372" y="16113"/>
                </a:cubicBezTo>
                <a:cubicBezTo>
                  <a:pt x="305" y="15365"/>
                  <a:pt x="414" y="14607"/>
                  <a:pt x="704" y="13897"/>
                </a:cubicBezTo>
                <a:cubicBezTo>
                  <a:pt x="993" y="13185"/>
                  <a:pt x="1462" y="12525"/>
                  <a:pt x="2070" y="11960"/>
                </a:cubicBezTo>
                <a:cubicBezTo>
                  <a:pt x="2676" y="11394"/>
                  <a:pt x="3423" y="10926"/>
                  <a:pt x="4254" y="10592"/>
                </a:cubicBezTo>
                <a:cubicBezTo>
                  <a:pt x="5087" y="10256"/>
                  <a:pt x="5992" y="10060"/>
                  <a:pt x="6930" y="10003"/>
                </a:cubicBezTo>
                <a:lnTo>
                  <a:pt x="6915" y="10004"/>
                </a:lnTo>
                <a:cubicBezTo>
                  <a:pt x="8654" y="9968"/>
                  <a:pt x="10389" y="9699"/>
                  <a:pt x="12011" y="9195"/>
                </a:cubicBezTo>
                <a:cubicBezTo>
                  <a:pt x="13635" y="8696"/>
                  <a:pt x="15151" y="7973"/>
                  <a:pt x="16467" y="7066"/>
                </a:cubicBezTo>
                <a:cubicBezTo>
                  <a:pt x="17783" y="6160"/>
                  <a:pt x="18913" y="5080"/>
                  <a:pt x="19777" y="3878"/>
                </a:cubicBezTo>
                <a:cubicBezTo>
                  <a:pt x="20634" y="2675"/>
                  <a:pt x="21243" y="1359"/>
                  <a:pt x="2153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14" name="Group 7">
            <a:extLst>
              <a:ext uri="{FF2B5EF4-FFF2-40B4-BE49-F238E27FC236}">
                <a16:creationId xmlns:a16="http://schemas.microsoft.com/office/drawing/2014/main" id="{5C35B2AC-C6A8-948E-8506-04B42EC9CBFF}"/>
              </a:ext>
            </a:extLst>
          </p:cNvPr>
          <p:cNvGrpSpPr/>
          <p:nvPr/>
        </p:nvGrpSpPr>
        <p:grpSpPr>
          <a:xfrm>
            <a:off x="5731550" y="5007316"/>
            <a:ext cx="905399" cy="905401"/>
            <a:chOff x="5731549" y="5123434"/>
            <a:chExt cx="905399" cy="905402"/>
          </a:xfrm>
        </p:grpSpPr>
        <p:sp>
          <p:nvSpPr>
            <p:cNvPr id="15" name="Freeform: Shape 26">
              <a:extLst>
                <a:ext uri="{FF2B5EF4-FFF2-40B4-BE49-F238E27FC236}">
                  <a16:creationId xmlns:a16="http://schemas.microsoft.com/office/drawing/2014/main" id="{3B895E82-8067-6FE7-409C-704853F7C58C}"/>
                </a:ext>
              </a:extLst>
            </p:cNvPr>
            <p:cNvSpPr/>
            <p:nvPr/>
          </p:nvSpPr>
          <p:spPr>
            <a:xfrm>
              <a:off x="5731549" y="5123434"/>
              <a:ext cx="905399" cy="905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2" h="19023" extrusionOk="0">
                  <a:moveTo>
                    <a:pt x="14987" y="1735"/>
                  </a:moveTo>
                  <a:cubicBezTo>
                    <a:pt x="19282" y="4759"/>
                    <a:pt x="20311" y="10693"/>
                    <a:pt x="17287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2"/>
                    <a:pt x="-1289" y="8330"/>
                    <a:pt x="1735" y="4035"/>
                  </a:cubicBezTo>
                  <a:cubicBezTo>
                    <a:pt x="4759" y="-259"/>
                    <a:pt x="10692" y="-1289"/>
                    <a:pt x="14987" y="1735"/>
                  </a:cubicBezTo>
                  <a:close/>
                </a:path>
              </a:pathLst>
            </a:custGeom>
            <a:solidFill>
              <a:srgbClr val="76A64C"/>
            </a:solidFill>
            <a:ln>
              <a:noFill/>
            </a:ln>
          </p:spPr>
          <p:txBody>
            <a:bodyPr/>
            <a:lstStyle/>
            <a:p>
              <a:endParaRPr sz="227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8" name="Freeform: Shape 27">
              <a:extLst>
                <a:ext uri="{FF2B5EF4-FFF2-40B4-BE49-F238E27FC236}">
                  <a16:creationId xmlns:a16="http://schemas.microsoft.com/office/drawing/2014/main" id="{FD909A04-9682-CB9F-03EA-7EEF14B02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8176" y="5441807"/>
              <a:ext cx="384871" cy="302070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9" name="Freeform: Shape 31">
            <a:extLst>
              <a:ext uri="{FF2B5EF4-FFF2-40B4-BE49-F238E27FC236}">
                <a16:creationId xmlns:a16="http://schemas.microsoft.com/office/drawing/2014/main" id="{899A1DA3-4910-4C08-1CC6-1FF5E9A27FA9}"/>
              </a:ext>
            </a:extLst>
          </p:cNvPr>
          <p:cNvSpPr/>
          <p:nvPr/>
        </p:nvSpPr>
        <p:spPr>
          <a:xfrm>
            <a:off x="4896571" y="1110754"/>
            <a:ext cx="1732396" cy="2149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445" extrusionOk="0">
                <a:moveTo>
                  <a:pt x="0" y="21445"/>
                </a:moveTo>
                <a:cubicBezTo>
                  <a:pt x="383" y="20102"/>
                  <a:pt x="1027" y="18810"/>
                  <a:pt x="1930" y="17647"/>
                </a:cubicBezTo>
                <a:cubicBezTo>
                  <a:pt x="2825" y="16481"/>
                  <a:pt x="3956" y="15436"/>
                  <a:pt x="5272" y="14572"/>
                </a:cubicBezTo>
                <a:cubicBezTo>
                  <a:pt x="6589" y="13709"/>
                  <a:pt x="8076" y="13018"/>
                  <a:pt x="9665" y="12543"/>
                </a:cubicBezTo>
                <a:cubicBezTo>
                  <a:pt x="11255" y="12071"/>
                  <a:pt x="12939" y="11806"/>
                  <a:pt x="14633" y="11779"/>
                </a:cubicBezTo>
                <a:lnTo>
                  <a:pt x="14637" y="11778"/>
                </a:lnTo>
                <a:lnTo>
                  <a:pt x="14648" y="11778"/>
                </a:lnTo>
                <a:cubicBezTo>
                  <a:pt x="15129" y="11748"/>
                  <a:pt x="15623" y="11687"/>
                  <a:pt x="16097" y="11580"/>
                </a:cubicBezTo>
                <a:cubicBezTo>
                  <a:pt x="16571" y="11475"/>
                  <a:pt x="17033" y="11332"/>
                  <a:pt x="17472" y="11154"/>
                </a:cubicBezTo>
                <a:cubicBezTo>
                  <a:pt x="18351" y="10797"/>
                  <a:pt x="19139" y="10299"/>
                  <a:pt x="19778" y="9699"/>
                </a:cubicBezTo>
                <a:cubicBezTo>
                  <a:pt x="20418" y="9099"/>
                  <a:pt x="20901" y="8393"/>
                  <a:pt x="21196" y="7641"/>
                </a:cubicBezTo>
                <a:cubicBezTo>
                  <a:pt x="21489" y="6889"/>
                  <a:pt x="21600" y="6092"/>
                  <a:pt x="21504" y="5309"/>
                </a:cubicBezTo>
                <a:cubicBezTo>
                  <a:pt x="21411" y="4526"/>
                  <a:pt x="21120" y="3761"/>
                  <a:pt x="20657" y="3072"/>
                </a:cubicBezTo>
                <a:cubicBezTo>
                  <a:pt x="20194" y="2383"/>
                  <a:pt x="19561" y="1770"/>
                  <a:pt x="18806" y="1280"/>
                </a:cubicBezTo>
                <a:cubicBezTo>
                  <a:pt x="17294" y="299"/>
                  <a:pt x="15287" y="-155"/>
                  <a:pt x="13386" y="47"/>
                </a:cubicBezTo>
                <a:cubicBezTo>
                  <a:pt x="13863" y="16"/>
                  <a:pt x="14342" y="25"/>
                  <a:pt x="14815" y="70"/>
                </a:cubicBezTo>
                <a:cubicBezTo>
                  <a:pt x="15289" y="113"/>
                  <a:pt x="15756" y="193"/>
                  <a:pt x="16208" y="310"/>
                </a:cubicBezTo>
                <a:cubicBezTo>
                  <a:pt x="17112" y="542"/>
                  <a:pt x="17952" y="922"/>
                  <a:pt x="18668" y="1414"/>
                </a:cubicBezTo>
                <a:cubicBezTo>
                  <a:pt x="19388" y="1902"/>
                  <a:pt x="19983" y="2506"/>
                  <a:pt x="20411" y="3176"/>
                </a:cubicBezTo>
                <a:cubicBezTo>
                  <a:pt x="20840" y="3846"/>
                  <a:pt x="21097" y="4584"/>
                  <a:pt x="21166" y="5332"/>
                </a:cubicBezTo>
                <a:cubicBezTo>
                  <a:pt x="21233" y="6080"/>
                  <a:pt x="21123" y="6838"/>
                  <a:pt x="20834" y="7548"/>
                </a:cubicBezTo>
                <a:cubicBezTo>
                  <a:pt x="20545" y="8259"/>
                  <a:pt x="20076" y="8921"/>
                  <a:pt x="19468" y="9485"/>
                </a:cubicBezTo>
                <a:cubicBezTo>
                  <a:pt x="18862" y="10051"/>
                  <a:pt x="18115" y="10519"/>
                  <a:pt x="17284" y="10853"/>
                </a:cubicBezTo>
                <a:cubicBezTo>
                  <a:pt x="16450" y="11189"/>
                  <a:pt x="15546" y="11385"/>
                  <a:pt x="14608" y="11442"/>
                </a:cubicBezTo>
                <a:lnTo>
                  <a:pt x="14623" y="11441"/>
                </a:lnTo>
                <a:cubicBezTo>
                  <a:pt x="12884" y="11477"/>
                  <a:pt x="11149" y="11746"/>
                  <a:pt x="9527" y="12250"/>
                </a:cubicBezTo>
                <a:cubicBezTo>
                  <a:pt x="7903" y="12749"/>
                  <a:pt x="6387" y="13472"/>
                  <a:pt x="5071" y="14379"/>
                </a:cubicBezTo>
                <a:cubicBezTo>
                  <a:pt x="3755" y="15285"/>
                  <a:pt x="2626" y="16365"/>
                  <a:pt x="1761" y="17566"/>
                </a:cubicBezTo>
                <a:cubicBezTo>
                  <a:pt x="904" y="18770"/>
                  <a:pt x="295" y="20086"/>
                  <a:pt x="0" y="2144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20" name="Group 13">
            <a:extLst>
              <a:ext uri="{FF2B5EF4-FFF2-40B4-BE49-F238E27FC236}">
                <a16:creationId xmlns:a16="http://schemas.microsoft.com/office/drawing/2014/main" id="{A6B4D0BE-930A-6D6E-5B8D-6D350618ECB7}"/>
              </a:ext>
            </a:extLst>
          </p:cNvPr>
          <p:cNvGrpSpPr/>
          <p:nvPr/>
        </p:nvGrpSpPr>
        <p:grpSpPr>
          <a:xfrm>
            <a:off x="5576923" y="1110755"/>
            <a:ext cx="905415" cy="905391"/>
            <a:chOff x="5576923" y="1226873"/>
            <a:chExt cx="905415" cy="905391"/>
          </a:xfrm>
        </p:grpSpPr>
        <p:sp>
          <p:nvSpPr>
            <p:cNvPr id="21" name="Freeform: Shape 32">
              <a:extLst>
                <a:ext uri="{FF2B5EF4-FFF2-40B4-BE49-F238E27FC236}">
                  <a16:creationId xmlns:a16="http://schemas.microsoft.com/office/drawing/2014/main" id="{F47CB35B-E2DE-35EF-D718-350A13525214}"/>
                </a:ext>
              </a:extLst>
            </p:cNvPr>
            <p:cNvSpPr/>
            <p:nvPr/>
          </p:nvSpPr>
          <p:spPr>
            <a:xfrm>
              <a:off x="5576923" y="1226873"/>
              <a:ext cx="905415" cy="905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3" h="19022" extrusionOk="0">
                  <a:moveTo>
                    <a:pt x="14987" y="1735"/>
                  </a:moveTo>
                  <a:cubicBezTo>
                    <a:pt x="19282" y="4760"/>
                    <a:pt x="20311" y="10693"/>
                    <a:pt x="17287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8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rgbClr val="76A64C"/>
            </a:solidFill>
            <a:ln>
              <a:noFill/>
            </a:ln>
          </p:spPr>
          <p:txBody>
            <a:bodyPr/>
            <a:lstStyle/>
            <a:p>
              <a:endParaRPr sz="2275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2" name="Freeform: Shape 30">
              <a:extLst>
                <a:ext uri="{FF2B5EF4-FFF2-40B4-BE49-F238E27FC236}">
                  <a16:creationId xmlns:a16="http://schemas.microsoft.com/office/drawing/2014/main" id="{ED509D98-4712-9E40-CC58-CF9E1206192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55474" y="1477880"/>
              <a:ext cx="331828" cy="365106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25" name="Freeform: Shape 34">
            <a:extLst>
              <a:ext uri="{FF2B5EF4-FFF2-40B4-BE49-F238E27FC236}">
                <a16:creationId xmlns:a16="http://schemas.microsoft.com/office/drawing/2014/main" id="{1A60EC03-6FE9-DACB-2862-9FE4C6DAE7F7}"/>
              </a:ext>
            </a:extLst>
          </p:cNvPr>
          <p:cNvSpPr/>
          <p:nvPr/>
        </p:nvSpPr>
        <p:spPr>
          <a:xfrm>
            <a:off x="5247342" y="2652148"/>
            <a:ext cx="1724959" cy="1724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60" h="20660" extrusionOk="0">
                <a:moveTo>
                  <a:pt x="43" y="9402"/>
                </a:moveTo>
                <a:cubicBezTo>
                  <a:pt x="-470" y="15083"/>
                  <a:pt x="3720" y="20105"/>
                  <a:pt x="9402" y="20618"/>
                </a:cubicBezTo>
                <a:cubicBezTo>
                  <a:pt x="15083" y="21130"/>
                  <a:pt x="20105" y="16940"/>
                  <a:pt x="20617" y="11258"/>
                </a:cubicBezTo>
                <a:cubicBezTo>
                  <a:pt x="21130" y="5576"/>
                  <a:pt x="16939" y="555"/>
                  <a:pt x="11258" y="42"/>
                </a:cubicBezTo>
                <a:cubicBezTo>
                  <a:pt x="5576" y="-470"/>
                  <a:pt x="555" y="3720"/>
                  <a:pt x="43" y="940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8C113C8-5A97-4D9E-3F9B-2CFDAF613BC4}"/>
              </a:ext>
            </a:extLst>
          </p:cNvPr>
          <p:cNvGrpSpPr/>
          <p:nvPr/>
        </p:nvGrpSpPr>
        <p:grpSpPr>
          <a:xfrm>
            <a:off x="8673074" y="3104207"/>
            <a:ext cx="2750003" cy="798380"/>
            <a:chOff x="-142065" y="1924676"/>
            <a:chExt cx="2750003" cy="7983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00306A-A037-2109-D178-8F67E02A93FC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556F643-6D0A-D05C-A88C-4CBC876F73C3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44718AE-40D2-EAFB-DF59-D60C95BB5FEE}"/>
              </a:ext>
            </a:extLst>
          </p:cNvPr>
          <p:cNvGrpSpPr/>
          <p:nvPr/>
        </p:nvGrpSpPr>
        <p:grpSpPr>
          <a:xfrm>
            <a:off x="2696383" y="1161827"/>
            <a:ext cx="2737932" cy="798380"/>
            <a:chOff x="-129994" y="1924676"/>
            <a:chExt cx="2737932" cy="7983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85C6356-7E74-C1B0-0CFA-FEE7D85E9E0A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745E996-73D6-9DF3-2A9C-0AF9BC92E099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A9750EE-F470-437B-2684-9799AD6F21F1}"/>
              </a:ext>
            </a:extLst>
          </p:cNvPr>
          <p:cNvGrpSpPr/>
          <p:nvPr/>
        </p:nvGrpSpPr>
        <p:grpSpPr>
          <a:xfrm>
            <a:off x="768923" y="3104207"/>
            <a:ext cx="2737932" cy="798380"/>
            <a:chOff x="-129994" y="1924676"/>
            <a:chExt cx="2737932" cy="79838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CEEF0BC-E469-7133-95BA-FD14DBAE566F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513D31B-96F5-58D3-543B-68EA02735320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F35ADF-5146-8E8E-1B0A-DDC5B2909F3A}"/>
              </a:ext>
            </a:extLst>
          </p:cNvPr>
          <p:cNvGrpSpPr/>
          <p:nvPr/>
        </p:nvGrpSpPr>
        <p:grpSpPr>
          <a:xfrm>
            <a:off x="6799844" y="5088046"/>
            <a:ext cx="2750003" cy="798380"/>
            <a:chOff x="-142065" y="1924676"/>
            <a:chExt cx="2750003" cy="79838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51BF261-2013-881C-C193-2540A61091F4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9E5431C-5E86-094F-1B81-D52C1CCE78D5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1026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A1A893C-01B9-290C-53F3-4B72520C79FA}"/>
              </a:ext>
            </a:extLst>
          </p:cNvPr>
          <p:cNvGrpSpPr/>
          <p:nvPr/>
        </p:nvGrpSpPr>
        <p:grpSpPr>
          <a:xfrm>
            <a:off x="4906593" y="1335222"/>
            <a:ext cx="2241684" cy="2269971"/>
            <a:chOff x="2810615" y="1047416"/>
            <a:chExt cx="1576509" cy="159640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3AB4F08-C89B-CB19-509C-5AFE3AFFB91D}"/>
                </a:ext>
              </a:extLst>
            </p:cNvPr>
            <p:cNvSpPr/>
            <p:nvPr/>
          </p:nvSpPr>
          <p:spPr>
            <a:xfrm>
              <a:off x="2811933" y="1047416"/>
              <a:ext cx="1575191" cy="1575191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3F20CBCD-FB84-6303-51E1-507BD7725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10615" y="1068626"/>
              <a:ext cx="1575192" cy="1575192"/>
            </a:xfrm>
            <a:custGeom>
              <a:avLst/>
              <a:gdLst>
                <a:gd name="connsiteX0" fmla="*/ 787596 w 1575192"/>
                <a:gd name="connsiteY0" fmla="*/ 0 h 1575192"/>
                <a:gd name="connsiteX1" fmla="*/ 1575192 w 1575192"/>
                <a:gd name="connsiteY1" fmla="*/ 787596 h 1575192"/>
                <a:gd name="connsiteX2" fmla="*/ 787596 w 1575192"/>
                <a:gd name="connsiteY2" fmla="*/ 1575192 h 1575192"/>
                <a:gd name="connsiteX3" fmla="*/ 0 w 1575192"/>
                <a:gd name="connsiteY3" fmla="*/ 787596 h 1575192"/>
                <a:gd name="connsiteX4" fmla="*/ 787596 w 1575192"/>
                <a:gd name="connsiteY4" fmla="*/ 0 h 157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192" h="1575192">
                  <a:moveTo>
                    <a:pt x="787596" y="0"/>
                  </a:moveTo>
                  <a:cubicBezTo>
                    <a:pt x="1222573" y="0"/>
                    <a:pt x="1575192" y="352619"/>
                    <a:pt x="1575192" y="787596"/>
                  </a:cubicBezTo>
                  <a:cubicBezTo>
                    <a:pt x="1575192" y="1222573"/>
                    <a:pt x="1222573" y="1575192"/>
                    <a:pt x="787596" y="1575192"/>
                  </a:cubicBezTo>
                  <a:cubicBezTo>
                    <a:pt x="352619" y="1575192"/>
                    <a:pt x="0" y="1222573"/>
                    <a:pt x="0" y="787596"/>
                  </a:cubicBezTo>
                  <a:cubicBezTo>
                    <a:pt x="0" y="352619"/>
                    <a:pt x="352619" y="0"/>
                    <a:pt x="787596" y="0"/>
                  </a:cubicBezTo>
                  <a:close/>
                </a:path>
              </a:pathLst>
            </a:custGeom>
          </p:spPr>
        </p:pic>
      </p:grpSp>
      <p:sp>
        <p:nvSpPr>
          <p:cNvPr id="16" name="图形 13">
            <a:extLst>
              <a:ext uri="{FF2B5EF4-FFF2-40B4-BE49-F238E27FC236}">
                <a16:creationId xmlns:a16="http://schemas.microsoft.com/office/drawing/2014/main" id="{EDC9164C-9BE6-37AF-81F8-030195FBF0E0}"/>
              </a:ext>
            </a:extLst>
          </p:cNvPr>
          <p:cNvSpPr/>
          <p:nvPr/>
        </p:nvSpPr>
        <p:spPr>
          <a:xfrm>
            <a:off x="2595369" y="3898815"/>
            <a:ext cx="5122311" cy="1074750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2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形 13">
            <a:extLst>
              <a:ext uri="{FF2B5EF4-FFF2-40B4-BE49-F238E27FC236}">
                <a16:creationId xmlns:a16="http://schemas.microsoft.com/office/drawing/2014/main" id="{B9A19094-5ED9-DEBE-9E9F-C6056BCB4586}"/>
              </a:ext>
            </a:extLst>
          </p:cNvPr>
          <p:cNvSpPr/>
          <p:nvPr/>
        </p:nvSpPr>
        <p:spPr>
          <a:xfrm>
            <a:off x="-843229" y="1365381"/>
            <a:ext cx="4649348" cy="97551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38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3">
            <a:extLst>
              <a:ext uri="{FF2B5EF4-FFF2-40B4-BE49-F238E27FC236}">
                <a16:creationId xmlns:a16="http://schemas.microsoft.com/office/drawing/2014/main" id="{4911CEE5-9061-1632-45D2-84978BBF9586}"/>
              </a:ext>
            </a:extLst>
          </p:cNvPr>
          <p:cNvSpPr/>
          <p:nvPr/>
        </p:nvSpPr>
        <p:spPr>
          <a:xfrm>
            <a:off x="9038032" y="2650220"/>
            <a:ext cx="4185800" cy="87825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24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">
            <a:extLst>
              <a:ext uri="{FF2B5EF4-FFF2-40B4-BE49-F238E27FC236}">
                <a16:creationId xmlns:a16="http://schemas.microsoft.com/office/drawing/2014/main" id="{11FC2FFE-AF49-C844-85DD-2E950767D58B}"/>
              </a:ext>
            </a:extLst>
          </p:cNvPr>
          <p:cNvSpPr/>
          <p:nvPr/>
        </p:nvSpPr>
        <p:spPr>
          <a:xfrm flipH="1">
            <a:off x="7146404" y="2878549"/>
            <a:ext cx="1142553" cy="5504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>
            <a:off x="3896049" y="812485"/>
            <a:ext cx="1612900" cy="7770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00E65F-E358-FD09-EB4E-D7CF75226AEB}"/>
              </a:ext>
            </a:extLst>
          </p:cNvPr>
          <p:cNvGrpSpPr/>
          <p:nvPr/>
        </p:nvGrpSpPr>
        <p:grpSpPr>
          <a:xfrm>
            <a:off x="5220048" y="1499752"/>
            <a:ext cx="1612900" cy="1611699"/>
            <a:chOff x="1734788" y="2025994"/>
            <a:chExt cx="1612900" cy="161169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26B42A2-17F1-E431-596E-E7D227F8AB59}"/>
                </a:ext>
              </a:extLst>
            </p:cNvPr>
            <p:cNvSpPr txBox="1"/>
            <p:nvPr/>
          </p:nvSpPr>
          <p:spPr>
            <a:xfrm>
              <a:off x="2046666" y="2025994"/>
              <a:ext cx="1002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38C8E05-6AFF-208A-75A2-CAB929F97464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052F0A-F600-4E51-4371-CD44998F5BED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2300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" name="Freeform: Shape 7">
            <a:extLst>
              <a:ext uri="{FF2B5EF4-FFF2-40B4-BE49-F238E27FC236}">
                <a16:creationId xmlns:a16="http://schemas.microsoft.com/office/drawing/2014/main" id="{0CCAFAA8-B2B1-D345-B53E-2B91D8671390}"/>
              </a:ext>
            </a:extLst>
          </p:cNvPr>
          <p:cNvSpPr>
            <a:spLocks/>
          </p:cNvSpPr>
          <p:nvPr/>
        </p:nvSpPr>
        <p:spPr bwMode="auto">
          <a:xfrm rot="21126231">
            <a:off x="4258319" y="1775258"/>
            <a:ext cx="2169545" cy="2624139"/>
          </a:xfrm>
          <a:custGeom>
            <a:avLst/>
            <a:gdLst>
              <a:gd name="connsiteX0" fmla="*/ 1944688 w 2410476"/>
              <a:gd name="connsiteY0" fmla="*/ 0 h 2915554"/>
              <a:gd name="connsiteX1" fmla="*/ 1944688 w 2410476"/>
              <a:gd name="connsiteY1" fmla="*/ 1 h 2915554"/>
              <a:gd name="connsiteX2" fmla="*/ 2410476 w 2410476"/>
              <a:gd name="connsiteY2" fmla="*/ 487365 h 2915554"/>
              <a:gd name="connsiteX3" fmla="*/ 1944688 w 2410476"/>
              <a:gd name="connsiteY3" fmla="*/ 974728 h 2915554"/>
              <a:gd name="connsiteX4" fmla="*/ 1944688 w 2410476"/>
              <a:gd name="connsiteY4" fmla="*/ 971550 h 2915554"/>
              <a:gd name="connsiteX5" fmla="*/ 1880394 w 2410476"/>
              <a:gd name="connsiteY5" fmla="*/ 973138 h 2915554"/>
              <a:gd name="connsiteX6" fmla="*/ 1816894 w 2410476"/>
              <a:gd name="connsiteY6" fmla="*/ 979488 h 2915554"/>
              <a:gd name="connsiteX7" fmla="*/ 1754188 w 2410476"/>
              <a:gd name="connsiteY7" fmla="*/ 989807 h 2915554"/>
              <a:gd name="connsiteX8" fmla="*/ 1693069 w 2410476"/>
              <a:gd name="connsiteY8" fmla="*/ 1005682 h 2915554"/>
              <a:gd name="connsiteX9" fmla="*/ 1631951 w 2410476"/>
              <a:gd name="connsiteY9" fmla="*/ 1023938 h 2915554"/>
              <a:gd name="connsiteX10" fmla="*/ 1573213 w 2410476"/>
              <a:gd name="connsiteY10" fmla="*/ 1044575 h 2915554"/>
              <a:gd name="connsiteX11" fmla="*/ 1515269 w 2410476"/>
              <a:gd name="connsiteY11" fmla="*/ 1070769 h 2915554"/>
              <a:gd name="connsiteX12" fmla="*/ 1458913 w 2410476"/>
              <a:gd name="connsiteY12" fmla="*/ 1100932 h 2915554"/>
              <a:gd name="connsiteX13" fmla="*/ 1416051 w 2410476"/>
              <a:gd name="connsiteY13" fmla="*/ 1127125 h 2915554"/>
              <a:gd name="connsiteX14" fmla="*/ 1374776 w 2410476"/>
              <a:gd name="connsiteY14" fmla="*/ 1156494 h 2915554"/>
              <a:gd name="connsiteX15" fmla="*/ 1336676 w 2410476"/>
              <a:gd name="connsiteY15" fmla="*/ 1185069 h 2915554"/>
              <a:gd name="connsiteX16" fmla="*/ 1298576 w 2410476"/>
              <a:gd name="connsiteY16" fmla="*/ 1216819 h 2915554"/>
              <a:gd name="connsiteX17" fmla="*/ 1263651 w 2410476"/>
              <a:gd name="connsiteY17" fmla="*/ 1249363 h 2915554"/>
              <a:gd name="connsiteX18" fmla="*/ 1230313 w 2410476"/>
              <a:gd name="connsiteY18" fmla="*/ 1284288 h 2915554"/>
              <a:gd name="connsiteX19" fmla="*/ 1197769 w 2410476"/>
              <a:gd name="connsiteY19" fmla="*/ 1319213 h 2915554"/>
              <a:gd name="connsiteX20" fmla="*/ 1169194 w 2410476"/>
              <a:gd name="connsiteY20" fmla="*/ 1357313 h 2915554"/>
              <a:gd name="connsiteX21" fmla="*/ 1141413 w 2410476"/>
              <a:gd name="connsiteY21" fmla="*/ 1395413 h 2915554"/>
              <a:gd name="connsiteX22" fmla="*/ 1115219 w 2410476"/>
              <a:gd name="connsiteY22" fmla="*/ 1435100 h 2915554"/>
              <a:gd name="connsiteX23" fmla="*/ 1092994 w 2410476"/>
              <a:gd name="connsiteY23" fmla="*/ 1476375 h 2915554"/>
              <a:gd name="connsiteX24" fmla="*/ 1071563 w 2410476"/>
              <a:gd name="connsiteY24" fmla="*/ 1516857 h 2915554"/>
              <a:gd name="connsiteX25" fmla="*/ 1051719 w 2410476"/>
              <a:gd name="connsiteY25" fmla="*/ 1559719 h 2915554"/>
              <a:gd name="connsiteX26" fmla="*/ 1033463 w 2410476"/>
              <a:gd name="connsiteY26" fmla="*/ 1602582 h 2915554"/>
              <a:gd name="connsiteX27" fmla="*/ 1018382 w 2410476"/>
              <a:gd name="connsiteY27" fmla="*/ 1647032 h 2915554"/>
              <a:gd name="connsiteX28" fmla="*/ 1005682 w 2410476"/>
              <a:gd name="connsiteY28" fmla="*/ 1692275 h 2915554"/>
              <a:gd name="connsiteX29" fmla="*/ 995363 w 2410476"/>
              <a:gd name="connsiteY29" fmla="*/ 1736725 h 2915554"/>
              <a:gd name="connsiteX30" fmla="*/ 985838 w 2410476"/>
              <a:gd name="connsiteY30" fmla="*/ 1781969 h 2915554"/>
              <a:gd name="connsiteX31" fmla="*/ 978694 w 2410476"/>
              <a:gd name="connsiteY31" fmla="*/ 1829594 h 2915554"/>
              <a:gd name="connsiteX32" fmla="*/ 973932 w 2410476"/>
              <a:gd name="connsiteY32" fmla="*/ 1875632 h 2915554"/>
              <a:gd name="connsiteX33" fmla="*/ 972344 w 2410476"/>
              <a:gd name="connsiteY33" fmla="*/ 1922463 h 2915554"/>
              <a:gd name="connsiteX34" fmla="*/ 972344 w 2410476"/>
              <a:gd name="connsiteY34" fmla="*/ 1970088 h 2915554"/>
              <a:gd name="connsiteX35" fmla="*/ 975519 w 2410476"/>
              <a:gd name="connsiteY35" fmla="*/ 2016919 h 2915554"/>
              <a:gd name="connsiteX36" fmla="*/ 980282 w 2410476"/>
              <a:gd name="connsiteY36" fmla="*/ 2064544 h 2915554"/>
              <a:gd name="connsiteX37" fmla="*/ 985838 w 2410476"/>
              <a:gd name="connsiteY37" fmla="*/ 2109788 h 2915554"/>
              <a:gd name="connsiteX38" fmla="*/ 995363 w 2410476"/>
              <a:gd name="connsiteY38" fmla="*/ 2157413 h 2915554"/>
              <a:gd name="connsiteX39" fmla="*/ 1007269 w 2410476"/>
              <a:gd name="connsiteY39" fmla="*/ 2204244 h 2915554"/>
              <a:gd name="connsiteX40" fmla="*/ 1020763 w 2410476"/>
              <a:gd name="connsiteY40" fmla="*/ 2250282 h 2915554"/>
              <a:gd name="connsiteX41" fmla="*/ 1038225 w 2410476"/>
              <a:gd name="connsiteY41" fmla="*/ 2295526 h 2915554"/>
              <a:gd name="connsiteX42" fmla="*/ 1058069 w 2410476"/>
              <a:gd name="connsiteY42" fmla="*/ 2339976 h 2915554"/>
              <a:gd name="connsiteX43" fmla="*/ 1078707 w 2410476"/>
              <a:gd name="connsiteY43" fmla="*/ 2386013 h 2915554"/>
              <a:gd name="connsiteX44" fmla="*/ 1101725 w 2410476"/>
              <a:gd name="connsiteY44" fmla="*/ 2429669 h 2915554"/>
              <a:gd name="connsiteX45" fmla="*/ 1100240 w 2410476"/>
              <a:gd name="connsiteY45" fmla="*/ 2430528 h 2915554"/>
              <a:gd name="connsiteX46" fmla="*/ 448263 w 2410476"/>
              <a:gd name="connsiteY46" fmla="*/ 2271553 h 2915554"/>
              <a:gd name="connsiteX47" fmla="*/ 259984 w 2410476"/>
              <a:gd name="connsiteY47" fmla="*/ 2915554 h 2915554"/>
              <a:gd name="connsiteX48" fmla="*/ 230188 w 2410476"/>
              <a:gd name="connsiteY48" fmla="*/ 2859882 h 2915554"/>
              <a:gd name="connsiteX49" fmla="*/ 200819 w 2410476"/>
              <a:gd name="connsiteY49" fmla="*/ 2803526 h 2915554"/>
              <a:gd name="connsiteX50" fmla="*/ 173832 w 2410476"/>
              <a:gd name="connsiteY50" fmla="*/ 2745582 h 2915554"/>
              <a:gd name="connsiteX51" fmla="*/ 147638 w 2410476"/>
              <a:gd name="connsiteY51" fmla="*/ 2687638 h 2915554"/>
              <a:gd name="connsiteX52" fmla="*/ 124619 w 2410476"/>
              <a:gd name="connsiteY52" fmla="*/ 2628107 h 2915554"/>
              <a:gd name="connsiteX53" fmla="*/ 103981 w 2410476"/>
              <a:gd name="connsiteY53" fmla="*/ 2568576 h 2915554"/>
              <a:gd name="connsiteX54" fmla="*/ 84138 w 2410476"/>
              <a:gd name="connsiteY54" fmla="*/ 2507457 h 2915554"/>
              <a:gd name="connsiteX55" fmla="*/ 67469 w 2410476"/>
              <a:gd name="connsiteY55" fmla="*/ 2446338 h 2915554"/>
              <a:gd name="connsiteX56" fmla="*/ 50006 w 2410476"/>
              <a:gd name="connsiteY56" fmla="*/ 2384426 h 2915554"/>
              <a:gd name="connsiteX57" fmla="*/ 38100 w 2410476"/>
              <a:gd name="connsiteY57" fmla="*/ 2323307 h 2915554"/>
              <a:gd name="connsiteX58" fmla="*/ 26194 w 2410476"/>
              <a:gd name="connsiteY58" fmla="*/ 2260601 h 2915554"/>
              <a:gd name="connsiteX59" fmla="*/ 16669 w 2410476"/>
              <a:gd name="connsiteY59" fmla="*/ 2198688 h 2915554"/>
              <a:gd name="connsiteX60" fmla="*/ 9525 w 2410476"/>
              <a:gd name="connsiteY60" fmla="*/ 2134394 h 2915554"/>
              <a:gd name="connsiteX61" fmla="*/ 4763 w 2410476"/>
              <a:gd name="connsiteY61" fmla="*/ 2070101 h 2915554"/>
              <a:gd name="connsiteX62" fmla="*/ 1588 w 2410476"/>
              <a:gd name="connsiteY62" fmla="*/ 2008188 h 2915554"/>
              <a:gd name="connsiteX63" fmla="*/ 0 w 2410476"/>
              <a:gd name="connsiteY63" fmla="*/ 1943894 h 2915554"/>
              <a:gd name="connsiteX64" fmla="*/ 3175 w 2410476"/>
              <a:gd name="connsiteY64" fmla="*/ 1843088 h 2915554"/>
              <a:gd name="connsiteX65" fmla="*/ 10319 w 2410476"/>
              <a:gd name="connsiteY65" fmla="*/ 1743869 h 2915554"/>
              <a:gd name="connsiteX66" fmla="*/ 23019 w 2410476"/>
              <a:gd name="connsiteY66" fmla="*/ 1647032 h 2915554"/>
              <a:gd name="connsiteX67" fmla="*/ 39688 w 2410476"/>
              <a:gd name="connsiteY67" fmla="*/ 1552575 h 2915554"/>
              <a:gd name="connsiteX68" fmla="*/ 61119 w 2410476"/>
              <a:gd name="connsiteY68" fmla="*/ 1458119 h 2915554"/>
              <a:gd name="connsiteX69" fmla="*/ 86519 w 2410476"/>
              <a:gd name="connsiteY69" fmla="*/ 1365250 h 2915554"/>
              <a:gd name="connsiteX70" fmla="*/ 119063 w 2410476"/>
              <a:gd name="connsiteY70" fmla="*/ 1274763 h 2915554"/>
              <a:gd name="connsiteX71" fmla="*/ 152400 w 2410476"/>
              <a:gd name="connsiteY71" fmla="*/ 1186657 h 2915554"/>
              <a:gd name="connsiteX72" fmla="*/ 192088 w 2410476"/>
              <a:gd name="connsiteY72" fmla="*/ 1100932 h 2915554"/>
              <a:gd name="connsiteX73" fmla="*/ 234950 w 2410476"/>
              <a:gd name="connsiteY73" fmla="*/ 1017588 h 2915554"/>
              <a:gd name="connsiteX74" fmla="*/ 281782 w 2410476"/>
              <a:gd name="connsiteY74" fmla="*/ 935038 h 2915554"/>
              <a:gd name="connsiteX75" fmla="*/ 332582 w 2410476"/>
              <a:gd name="connsiteY75" fmla="*/ 855663 h 2915554"/>
              <a:gd name="connsiteX76" fmla="*/ 387350 w 2410476"/>
              <a:gd name="connsiteY76" fmla="*/ 779463 h 2915554"/>
              <a:gd name="connsiteX77" fmla="*/ 443707 w 2410476"/>
              <a:gd name="connsiteY77" fmla="*/ 706438 h 2915554"/>
              <a:gd name="connsiteX78" fmla="*/ 504825 w 2410476"/>
              <a:gd name="connsiteY78" fmla="*/ 636588 h 2915554"/>
              <a:gd name="connsiteX79" fmla="*/ 569913 w 2410476"/>
              <a:gd name="connsiteY79" fmla="*/ 569913 h 2915554"/>
              <a:gd name="connsiteX80" fmla="*/ 637382 w 2410476"/>
              <a:gd name="connsiteY80" fmla="*/ 504031 h 2915554"/>
              <a:gd name="connsiteX81" fmla="*/ 707232 w 2410476"/>
              <a:gd name="connsiteY81" fmla="*/ 442913 h 2915554"/>
              <a:gd name="connsiteX82" fmla="*/ 781844 w 2410476"/>
              <a:gd name="connsiteY82" fmla="*/ 384969 h 2915554"/>
              <a:gd name="connsiteX83" fmla="*/ 858044 w 2410476"/>
              <a:gd name="connsiteY83" fmla="*/ 331788 h 2915554"/>
              <a:gd name="connsiteX84" fmla="*/ 935832 w 2410476"/>
              <a:gd name="connsiteY84" fmla="*/ 281781 h 2915554"/>
              <a:gd name="connsiteX85" fmla="*/ 1018382 w 2410476"/>
              <a:gd name="connsiteY85" fmla="*/ 234156 h 2915554"/>
              <a:gd name="connsiteX86" fmla="*/ 1101725 w 2410476"/>
              <a:gd name="connsiteY86" fmla="*/ 191294 h 2915554"/>
              <a:gd name="connsiteX87" fmla="*/ 1187450 w 2410476"/>
              <a:gd name="connsiteY87" fmla="*/ 152400 h 2915554"/>
              <a:gd name="connsiteX88" fmla="*/ 1275557 w 2410476"/>
              <a:gd name="connsiteY88" fmla="*/ 116681 h 2915554"/>
              <a:gd name="connsiteX89" fmla="*/ 1365251 w 2410476"/>
              <a:gd name="connsiteY89" fmla="*/ 86519 h 2915554"/>
              <a:gd name="connsiteX90" fmla="*/ 1458913 w 2410476"/>
              <a:gd name="connsiteY90" fmla="*/ 60325 h 2915554"/>
              <a:gd name="connsiteX91" fmla="*/ 1553369 w 2410476"/>
              <a:gd name="connsiteY91" fmla="*/ 39688 h 2915554"/>
              <a:gd name="connsiteX92" fmla="*/ 1649413 w 2410476"/>
              <a:gd name="connsiteY92" fmla="*/ 22225 h 2915554"/>
              <a:gd name="connsiteX93" fmla="*/ 1744663 w 2410476"/>
              <a:gd name="connsiteY93" fmla="*/ 10319 h 2915554"/>
              <a:gd name="connsiteX94" fmla="*/ 1843882 w 2410476"/>
              <a:gd name="connsiteY94" fmla="*/ 2381 h 2915554"/>
              <a:gd name="connsiteX95" fmla="*/ 1944688 w 2410476"/>
              <a:gd name="connsiteY95" fmla="*/ 0 h 291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2410476" h="2915554">
                <a:moveTo>
                  <a:pt x="1944688" y="0"/>
                </a:moveTo>
                <a:lnTo>
                  <a:pt x="1944688" y="1"/>
                </a:lnTo>
                <a:lnTo>
                  <a:pt x="2410476" y="487365"/>
                </a:lnTo>
                <a:lnTo>
                  <a:pt x="1944688" y="974728"/>
                </a:lnTo>
                <a:lnTo>
                  <a:pt x="1944688" y="971550"/>
                </a:lnTo>
                <a:lnTo>
                  <a:pt x="1880394" y="973138"/>
                </a:lnTo>
                <a:lnTo>
                  <a:pt x="1816894" y="979488"/>
                </a:lnTo>
                <a:lnTo>
                  <a:pt x="1754188" y="989807"/>
                </a:lnTo>
                <a:lnTo>
                  <a:pt x="1693069" y="1005682"/>
                </a:lnTo>
                <a:lnTo>
                  <a:pt x="1631951" y="1023938"/>
                </a:lnTo>
                <a:lnTo>
                  <a:pt x="1573213" y="1044575"/>
                </a:lnTo>
                <a:lnTo>
                  <a:pt x="1515269" y="1070769"/>
                </a:lnTo>
                <a:lnTo>
                  <a:pt x="1458913" y="1100932"/>
                </a:lnTo>
                <a:lnTo>
                  <a:pt x="1416051" y="1127125"/>
                </a:lnTo>
                <a:lnTo>
                  <a:pt x="1374776" y="1156494"/>
                </a:lnTo>
                <a:lnTo>
                  <a:pt x="1336676" y="1185069"/>
                </a:lnTo>
                <a:lnTo>
                  <a:pt x="1298576" y="1216819"/>
                </a:lnTo>
                <a:lnTo>
                  <a:pt x="1263651" y="1249363"/>
                </a:lnTo>
                <a:lnTo>
                  <a:pt x="1230313" y="1284288"/>
                </a:lnTo>
                <a:lnTo>
                  <a:pt x="1197769" y="1319213"/>
                </a:lnTo>
                <a:lnTo>
                  <a:pt x="1169194" y="1357313"/>
                </a:lnTo>
                <a:lnTo>
                  <a:pt x="1141413" y="1395413"/>
                </a:lnTo>
                <a:lnTo>
                  <a:pt x="1115219" y="1435100"/>
                </a:lnTo>
                <a:lnTo>
                  <a:pt x="1092994" y="1476375"/>
                </a:lnTo>
                <a:lnTo>
                  <a:pt x="1071563" y="1516857"/>
                </a:lnTo>
                <a:lnTo>
                  <a:pt x="1051719" y="1559719"/>
                </a:lnTo>
                <a:lnTo>
                  <a:pt x="1033463" y="1602582"/>
                </a:lnTo>
                <a:lnTo>
                  <a:pt x="1018382" y="1647032"/>
                </a:lnTo>
                <a:lnTo>
                  <a:pt x="1005682" y="1692275"/>
                </a:lnTo>
                <a:lnTo>
                  <a:pt x="995363" y="1736725"/>
                </a:lnTo>
                <a:lnTo>
                  <a:pt x="985838" y="1781969"/>
                </a:lnTo>
                <a:lnTo>
                  <a:pt x="978694" y="1829594"/>
                </a:lnTo>
                <a:lnTo>
                  <a:pt x="973932" y="1875632"/>
                </a:lnTo>
                <a:lnTo>
                  <a:pt x="972344" y="1922463"/>
                </a:lnTo>
                <a:lnTo>
                  <a:pt x="972344" y="1970088"/>
                </a:lnTo>
                <a:lnTo>
                  <a:pt x="975519" y="2016919"/>
                </a:lnTo>
                <a:lnTo>
                  <a:pt x="980282" y="2064544"/>
                </a:lnTo>
                <a:lnTo>
                  <a:pt x="985838" y="2109788"/>
                </a:lnTo>
                <a:lnTo>
                  <a:pt x="995363" y="2157413"/>
                </a:lnTo>
                <a:lnTo>
                  <a:pt x="1007269" y="2204244"/>
                </a:lnTo>
                <a:lnTo>
                  <a:pt x="1020763" y="2250282"/>
                </a:lnTo>
                <a:lnTo>
                  <a:pt x="1038225" y="2295526"/>
                </a:lnTo>
                <a:lnTo>
                  <a:pt x="1058069" y="2339976"/>
                </a:lnTo>
                <a:lnTo>
                  <a:pt x="1078707" y="2386013"/>
                </a:lnTo>
                <a:lnTo>
                  <a:pt x="1101725" y="2429669"/>
                </a:lnTo>
                <a:lnTo>
                  <a:pt x="1100240" y="2430528"/>
                </a:lnTo>
                <a:lnTo>
                  <a:pt x="448263" y="2271553"/>
                </a:lnTo>
                <a:lnTo>
                  <a:pt x="259984" y="2915554"/>
                </a:lnTo>
                <a:lnTo>
                  <a:pt x="230188" y="2859882"/>
                </a:lnTo>
                <a:lnTo>
                  <a:pt x="200819" y="2803526"/>
                </a:lnTo>
                <a:lnTo>
                  <a:pt x="173832" y="2745582"/>
                </a:lnTo>
                <a:lnTo>
                  <a:pt x="147638" y="2687638"/>
                </a:lnTo>
                <a:lnTo>
                  <a:pt x="124619" y="2628107"/>
                </a:lnTo>
                <a:lnTo>
                  <a:pt x="103981" y="2568576"/>
                </a:lnTo>
                <a:lnTo>
                  <a:pt x="84138" y="2507457"/>
                </a:lnTo>
                <a:lnTo>
                  <a:pt x="67469" y="2446338"/>
                </a:lnTo>
                <a:lnTo>
                  <a:pt x="50006" y="2384426"/>
                </a:lnTo>
                <a:lnTo>
                  <a:pt x="38100" y="2323307"/>
                </a:lnTo>
                <a:lnTo>
                  <a:pt x="26194" y="2260601"/>
                </a:lnTo>
                <a:lnTo>
                  <a:pt x="16669" y="2198688"/>
                </a:lnTo>
                <a:lnTo>
                  <a:pt x="9525" y="2134394"/>
                </a:lnTo>
                <a:lnTo>
                  <a:pt x="4763" y="2070101"/>
                </a:lnTo>
                <a:lnTo>
                  <a:pt x="1588" y="2008188"/>
                </a:lnTo>
                <a:lnTo>
                  <a:pt x="0" y="1943894"/>
                </a:lnTo>
                <a:lnTo>
                  <a:pt x="3175" y="1843088"/>
                </a:lnTo>
                <a:lnTo>
                  <a:pt x="10319" y="1743869"/>
                </a:lnTo>
                <a:lnTo>
                  <a:pt x="23019" y="1647032"/>
                </a:lnTo>
                <a:lnTo>
                  <a:pt x="39688" y="1552575"/>
                </a:lnTo>
                <a:lnTo>
                  <a:pt x="61119" y="1458119"/>
                </a:lnTo>
                <a:lnTo>
                  <a:pt x="86519" y="1365250"/>
                </a:lnTo>
                <a:lnTo>
                  <a:pt x="119063" y="1274763"/>
                </a:lnTo>
                <a:lnTo>
                  <a:pt x="152400" y="1186657"/>
                </a:lnTo>
                <a:lnTo>
                  <a:pt x="192088" y="1100932"/>
                </a:lnTo>
                <a:lnTo>
                  <a:pt x="234950" y="1017588"/>
                </a:lnTo>
                <a:lnTo>
                  <a:pt x="281782" y="935038"/>
                </a:lnTo>
                <a:lnTo>
                  <a:pt x="332582" y="855663"/>
                </a:lnTo>
                <a:lnTo>
                  <a:pt x="387350" y="779463"/>
                </a:lnTo>
                <a:lnTo>
                  <a:pt x="443707" y="706438"/>
                </a:lnTo>
                <a:lnTo>
                  <a:pt x="504825" y="636588"/>
                </a:lnTo>
                <a:lnTo>
                  <a:pt x="569913" y="569913"/>
                </a:lnTo>
                <a:lnTo>
                  <a:pt x="637382" y="504031"/>
                </a:lnTo>
                <a:lnTo>
                  <a:pt x="707232" y="442913"/>
                </a:lnTo>
                <a:lnTo>
                  <a:pt x="781844" y="384969"/>
                </a:lnTo>
                <a:lnTo>
                  <a:pt x="858044" y="331788"/>
                </a:lnTo>
                <a:lnTo>
                  <a:pt x="935832" y="281781"/>
                </a:lnTo>
                <a:lnTo>
                  <a:pt x="1018382" y="234156"/>
                </a:lnTo>
                <a:lnTo>
                  <a:pt x="1101725" y="191294"/>
                </a:lnTo>
                <a:lnTo>
                  <a:pt x="1187450" y="152400"/>
                </a:lnTo>
                <a:lnTo>
                  <a:pt x="1275557" y="116681"/>
                </a:lnTo>
                <a:lnTo>
                  <a:pt x="1365251" y="86519"/>
                </a:lnTo>
                <a:lnTo>
                  <a:pt x="1458913" y="60325"/>
                </a:lnTo>
                <a:lnTo>
                  <a:pt x="1553369" y="39688"/>
                </a:lnTo>
                <a:lnTo>
                  <a:pt x="1649413" y="22225"/>
                </a:lnTo>
                <a:lnTo>
                  <a:pt x="1744663" y="10319"/>
                </a:lnTo>
                <a:lnTo>
                  <a:pt x="1843882" y="2381"/>
                </a:lnTo>
                <a:lnTo>
                  <a:pt x="1944688" y="0"/>
                </a:lnTo>
                <a:close/>
              </a:path>
            </a:pathLst>
          </a:cu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9" name="Freeform: Shape 6">
            <a:extLst>
              <a:ext uri="{FF2B5EF4-FFF2-40B4-BE49-F238E27FC236}">
                <a16:creationId xmlns:a16="http://schemas.microsoft.com/office/drawing/2014/main" id="{AD6E6F2F-3B5C-3E7E-5463-9611E1B210C0}"/>
              </a:ext>
            </a:extLst>
          </p:cNvPr>
          <p:cNvSpPr>
            <a:spLocks/>
          </p:cNvSpPr>
          <p:nvPr/>
        </p:nvSpPr>
        <p:spPr bwMode="auto">
          <a:xfrm rot="21126231">
            <a:off x="4710209" y="3745832"/>
            <a:ext cx="3032600" cy="1454692"/>
          </a:xfrm>
          <a:custGeom>
            <a:avLst/>
            <a:gdLst>
              <a:gd name="connsiteX0" fmla="*/ 189176 w 3369375"/>
              <a:gd name="connsiteY0" fmla="*/ 0 h 1616238"/>
              <a:gd name="connsiteX1" fmla="*/ 841726 w 3369375"/>
              <a:gd name="connsiteY1" fmla="*/ 159115 h 1616238"/>
              <a:gd name="connsiteX2" fmla="*/ 842075 w 3369375"/>
              <a:gd name="connsiteY2" fmla="*/ 158913 h 1616238"/>
              <a:gd name="connsiteX3" fmla="*/ 842300 w 3369375"/>
              <a:gd name="connsiteY3" fmla="*/ 159255 h 1616238"/>
              <a:gd name="connsiteX4" fmla="*/ 844139 w 3369375"/>
              <a:gd name="connsiteY4" fmla="*/ 159704 h 1616238"/>
              <a:gd name="connsiteX5" fmla="*/ 843019 w 3369375"/>
              <a:gd name="connsiteY5" fmla="*/ 160350 h 1616238"/>
              <a:gd name="connsiteX6" fmla="*/ 877000 w 3369375"/>
              <a:gd name="connsiteY6" fmla="*/ 212123 h 1616238"/>
              <a:gd name="connsiteX7" fmla="*/ 913513 w 3369375"/>
              <a:gd name="connsiteY7" fmla="*/ 264540 h 1616238"/>
              <a:gd name="connsiteX8" fmla="*/ 953200 w 3369375"/>
              <a:gd name="connsiteY8" fmla="*/ 312985 h 1616238"/>
              <a:gd name="connsiteX9" fmla="*/ 997650 w 3369375"/>
              <a:gd name="connsiteY9" fmla="*/ 360636 h 1616238"/>
              <a:gd name="connsiteX10" fmla="*/ 1043688 w 3369375"/>
              <a:gd name="connsiteY10" fmla="*/ 402727 h 1616238"/>
              <a:gd name="connsiteX11" fmla="*/ 1092106 w 3369375"/>
              <a:gd name="connsiteY11" fmla="*/ 444025 h 1616238"/>
              <a:gd name="connsiteX12" fmla="*/ 1143700 w 3369375"/>
              <a:gd name="connsiteY12" fmla="*/ 480557 h 1616238"/>
              <a:gd name="connsiteX13" fmla="*/ 1199263 w 3369375"/>
              <a:gd name="connsiteY13" fmla="*/ 514707 h 1616238"/>
              <a:gd name="connsiteX14" fmla="*/ 1242919 w 3369375"/>
              <a:gd name="connsiteY14" fmla="*/ 538532 h 1616238"/>
              <a:gd name="connsiteX15" fmla="*/ 1287369 w 3369375"/>
              <a:gd name="connsiteY15" fmla="*/ 559975 h 1616238"/>
              <a:gd name="connsiteX16" fmla="*/ 1332613 w 3369375"/>
              <a:gd name="connsiteY16" fmla="*/ 578242 h 1616238"/>
              <a:gd name="connsiteX17" fmla="*/ 1378650 w 3369375"/>
              <a:gd name="connsiteY17" fmla="*/ 594919 h 1616238"/>
              <a:gd name="connsiteX18" fmla="*/ 1424688 w 3369375"/>
              <a:gd name="connsiteY18" fmla="*/ 609215 h 1616238"/>
              <a:gd name="connsiteX19" fmla="*/ 1471519 w 3369375"/>
              <a:gd name="connsiteY19" fmla="*/ 621127 h 1616238"/>
              <a:gd name="connsiteX20" fmla="*/ 1517556 w 3369375"/>
              <a:gd name="connsiteY20" fmla="*/ 629863 h 1616238"/>
              <a:gd name="connsiteX21" fmla="*/ 1564388 w 3369375"/>
              <a:gd name="connsiteY21" fmla="*/ 637805 h 1616238"/>
              <a:gd name="connsiteX22" fmla="*/ 1612013 w 3369375"/>
              <a:gd name="connsiteY22" fmla="*/ 642570 h 1616238"/>
              <a:gd name="connsiteX23" fmla="*/ 1658844 w 3369375"/>
              <a:gd name="connsiteY23" fmla="*/ 644159 h 1616238"/>
              <a:gd name="connsiteX24" fmla="*/ 1706469 w 3369375"/>
              <a:gd name="connsiteY24" fmla="*/ 644159 h 1616238"/>
              <a:gd name="connsiteX25" fmla="*/ 1751713 w 3369375"/>
              <a:gd name="connsiteY25" fmla="*/ 642570 h 1616238"/>
              <a:gd name="connsiteX26" fmla="*/ 1799338 w 3369375"/>
              <a:gd name="connsiteY26" fmla="*/ 637805 h 1616238"/>
              <a:gd name="connsiteX27" fmla="*/ 1845375 w 3369375"/>
              <a:gd name="connsiteY27" fmla="*/ 631452 h 1616238"/>
              <a:gd name="connsiteX28" fmla="*/ 1890619 w 3369375"/>
              <a:gd name="connsiteY28" fmla="*/ 622716 h 1616238"/>
              <a:gd name="connsiteX29" fmla="*/ 1936656 w 3369375"/>
              <a:gd name="connsiteY29" fmla="*/ 611597 h 1616238"/>
              <a:gd name="connsiteX30" fmla="*/ 1980313 w 3369375"/>
              <a:gd name="connsiteY30" fmla="*/ 598096 h 1616238"/>
              <a:gd name="connsiteX31" fmla="*/ 2024763 w 3369375"/>
              <a:gd name="connsiteY31" fmla="*/ 583007 h 1616238"/>
              <a:gd name="connsiteX32" fmla="*/ 2069213 w 3369375"/>
              <a:gd name="connsiteY32" fmla="*/ 566329 h 1616238"/>
              <a:gd name="connsiteX33" fmla="*/ 2112075 w 3369375"/>
              <a:gd name="connsiteY33" fmla="*/ 546474 h 1616238"/>
              <a:gd name="connsiteX34" fmla="*/ 2152556 w 3369375"/>
              <a:gd name="connsiteY34" fmla="*/ 525031 h 1616238"/>
              <a:gd name="connsiteX35" fmla="*/ 2193831 w 3369375"/>
              <a:gd name="connsiteY35" fmla="*/ 500412 h 1616238"/>
              <a:gd name="connsiteX36" fmla="*/ 2231931 w 3369375"/>
              <a:gd name="connsiteY36" fmla="*/ 476586 h 1616238"/>
              <a:gd name="connsiteX37" fmla="*/ 2271619 w 3369375"/>
              <a:gd name="connsiteY37" fmla="*/ 448790 h 1616238"/>
              <a:gd name="connsiteX38" fmla="*/ 2308131 w 3369375"/>
              <a:gd name="connsiteY38" fmla="*/ 418611 h 1616238"/>
              <a:gd name="connsiteX39" fmla="*/ 2344644 w 3369375"/>
              <a:gd name="connsiteY39" fmla="*/ 387638 h 1616238"/>
              <a:gd name="connsiteX40" fmla="*/ 2378775 w 3369375"/>
              <a:gd name="connsiteY40" fmla="*/ 354282 h 1616238"/>
              <a:gd name="connsiteX41" fmla="*/ 2412113 w 3369375"/>
              <a:gd name="connsiteY41" fmla="*/ 317750 h 1616238"/>
              <a:gd name="connsiteX42" fmla="*/ 2442275 w 3369375"/>
              <a:gd name="connsiteY42" fmla="*/ 281217 h 1616238"/>
              <a:gd name="connsiteX43" fmla="*/ 2473231 w 3369375"/>
              <a:gd name="connsiteY43" fmla="*/ 241508 h 1616238"/>
              <a:gd name="connsiteX44" fmla="*/ 2500219 w 3369375"/>
              <a:gd name="connsiteY44" fmla="*/ 201799 h 1616238"/>
              <a:gd name="connsiteX45" fmla="*/ 2526413 w 3369375"/>
              <a:gd name="connsiteY45" fmla="*/ 158913 h 1616238"/>
              <a:gd name="connsiteX46" fmla="*/ 2529731 w 3369375"/>
              <a:gd name="connsiteY46" fmla="*/ 160829 h 1616238"/>
              <a:gd name="connsiteX47" fmla="*/ 2716561 w 3369375"/>
              <a:gd name="connsiteY47" fmla="*/ 803348 h 1616238"/>
              <a:gd name="connsiteX48" fmla="*/ 3368680 w 3369375"/>
              <a:gd name="connsiteY48" fmla="*/ 645346 h 1616238"/>
              <a:gd name="connsiteX49" fmla="*/ 3369375 w 3369375"/>
              <a:gd name="connsiteY49" fmla="*/ 645747 h 1616238"/>
              <a:gd name="connsiteX50" fmla="*/ 3335244 w 3369375"/>
              <a:gd name="connsiteY50" fmla="*/ 700546 h 1616238"/>
              <a:gd name="connsiteX51" fmla="*/ 3300319 w 3369375"/>
              <a:gd name="connsiteY51" fmla="*/ 753756 h 1616238"/>
              <a:gd name="connsiteX52" fmla="*/ 3265394 w 3369375"/>
              <a:gd name="connsiteY52" fmla="*/ 805378 h 1616238"/>
              <a:gd name="connsiteX53" fmla="*/ 3227294 w 3369375"/>
              <a:gd name="connsiteY53" fmla="*/ 857000 h 1616238"/>
              <a:gd name="connsiteX54" fmla="*/ 3187606 w 3369375"/>
              <a:gd name="connsiteY54" fmla="*/ 906239 h 1616238"/>
              <a:gd name="connsiteX55" fmla="*/ 3146331 w 3369375"/>
              <a:gd name="connsiteY55" fmla="*/ 954684 h 1616238"/>
              <a:gd name="connsiteX56" fmla="*/ 3104263 w 3369375"/>
              <a:gd name="connsiteY56" fmla="*/ 1002335 h 1616238"/>
              <a:gd name="connsiteX57" fmla="*/ 3059813 w 3369375"/>
              <a:gd name="connsiteY57" fmla="*/ 1047604 h 1616238"/>
              <a:gd name="connsiteX58" fmla="*/ 3013775 w 3369375"/>
              <a:gd name="connsiteY58" fmla="*/ 1092078 h 1616238"/>
              <a:gd name="connsiteX59" fmla="*/ 2966944 w 3369375"/>
              <a:gd name="connsiteY59" fmla="*/ 1134964 h 1616238"/>
              <a:gd name="connsiteX60" fmla="*/ 2917731 w 3369375"/>
              <a:gd name="connsiteY60" fmla="*/ 1176261 h 1616238"/>
              <a:gd name="connsiteX61" fmla="*/ 2869313 w 3369375"/>
              <a:gd name="connsiteY61" fmla="*/ 1215970 h 1616238"/>
              <a:gd name="connsiteX62" fmla="*/ 2817719 w 3369375"/>
              <a:gd name="connsiteY62" fmla="*/ 1254091 h 1616238"/>
              <a:gd name="connsiteX63" fmla="*/ 2765331 w 3369375"/>
              <a:gd name="connsiteY63" fmla="*/ 1289035 h 1616238"/>
              <a:gd name="connsiteX64" fmla="*/ 2712150 w 3369375"/>
              <a:gd name="connsiteY64" fmla="*/ 1323979 h 1616238"/>
              <a:gd name="connsiteX65" fmla="*/ 2657381 w 3369375"/>
              <a:gd name="connsiteY65" fmla="*/ 1357335 h 1616238"/>
              <a:gd name="connsiteX66" fmla="*/ 2569275 w 3369375"/>
              <a:gd name="connsiteY66" fmla="*/ 1404986 h 1616238"/>
              <a:gd name="connsiteX67" fmla="*/ 2478788 w 3369375"/>
              <a:gd name="connsiteY67" fmla="*/ 1447077 h 1616238"/>
              <a:gd name="connsiteX68" fmla="*/ 2389094 w 3369375"/>
              <a:gd name="connsiteY68" fmla="*/ 1485198 h 1616238"/>
              <a:gd name="connsiteX69" fmla="*/ 2297813 w 3369375"/>
              <a:gd name="connsiteY69" fmla="*/ 1519348 h 1616238"/>
              <a:gd name="connsiteX70" fmla="*/ 2206531 w 3369375"/>
              <a:gd name="connsiteY70" fmla="*/ 1546350 h 1616238"/>
              <a:gd name="connsiteX71" fmla="*/ 2113663 w 3369375"/>
              <a:gd name="connsiteY71" fmla="*/ 1570970 h 1616238"/>
              <a:gd name="connsiteX72" fmla="*/ 2018413 w 3369375"/>
              <a:gd name="connsiteY72" fmla="*/ 1589236 h 1616238"/>
              <a:gd name="connsiteX73" fmla="*/ 1925544 w 3369375"/>
              <a:gd name="connsiteY73" fmla="*/ 1602737 h 1616238"/>
              <a:gd name="connsiteX74" fmla="*/ 1831088 w 3369375"/>
              <a:gd name="connsiteY74" fmla="*/ 1612267 h 1616238"/>
              <a:gd name="connsiteX75" fmla="*/ 1736631 w 3369375"/>
              <a:gd name="connsiteY75" fmla="*/ 1616238 h 1616238"/>
              <a:gd name="connsiteX76" fmla="*/ 1643763 w 3369375"/>
              <a:gd name="connsiteY76" fmla="*/ 1616238 h 1616238"/>
              <a:gd name="connsiteX77" fmla="*/ 1549306 w 3369375"/>
              <a:gd name="connsiteY77" fmla="*/ 1613856 h 1616238"/>
              <a:gd name="connsiteX78" fmla="*/ 1456438 w 3369375"/>
              <a:gd name="connsiteY78" fmla="*/ 1604325 h 1616238"/>
              <a:gd name="connsiteX79" fmla="*/ 1363569 w 3369375"/>
              <a:gd name="connsiteY79" fmla="*/ 1590824 h 1616238"/>
              <a:gd name="connsiteX80" fmla="*/ 1272288 w 3369375"/>
              <a:gd name="connsiteY80" fmla="*/ 1572558 h 1616238"/>
              <a:gd name="connsiteX81" fmla="*/ 1181800 w 3369375"/>
              <a:gd name="connsiteY81" fmla="*/ 1551115 h 1616238"/>
              <a:gd name="connsiteX82" fmla="*/ 1092106 w 3369375"/>
              <a:gd name="connsiteY82" fmla="*/ 1524907 h 1616238"/>
              <a:gd name="connsiteX83" fmla="*/ 1004000 w 3369375"/>
              <a:gd name="connsiteY83" fmla="*/ 1494728 h 1616238"/>
              <a:gd name="connsiteX84" fmla="*/ 916688 w 3369375"/>
              <a:gd name="connsiteY84" fmla="*/ 1459784 h 1616238"/>
              <a:gd name="connsiteX85" fmla="*/ 831756 w 3369375"/>
              <a:gd name="connsiteY85" fmla="*/ 1420075 h 1616238"/>
              <a:gd name="connsiteX86" fmla="*/ 749206 w 3369375"/>
              <a:gd name="connsiteY86" fmla="*/ 1377189 h 1616238"/>
              <a:gd name="connsiteX87" fmla="*/ 666656 w 3369375"/>
              <a:gd name="connsiteY87" fmla="*/ 1330332 h 1616238"/>
              <a:gd name="connsiteX88" fmla="*/ 588869 w 3369375"/>
              <a:gd name="connsiteY88" fmla="*/ 1279505 h 1616238"/>
              <a:gd name="connsiteX89" fmla="*/ 511875 w 3369375"/>
              <a:gd name="connsiteY89" fmla="*/ 1223118 h 1616238"/>
              <a:gd name="connsiteX90" fmla="*/ 436469 w 3369375"/>
              <a:gd name="connsiteY90" fmla="*/ 1165143 h 1616238"/>
              <a:gd name="connsiteX91" fmla="*/ 365031 w 3369375"/>
              <a:gd name="connsiteY91" fmla="*/ 1101608 h 1616238"/>
              <a:gd name="connsiteX92" fmla="*/ 296769 w 3369375"/>
              <a:gd name="connsiteY92" fmla="*/ 1035691 h 1616238"/>
              <a:gd name="connsiteX93" fmla="*/ 230888 w 3369375"/>
              <a:gd name="connsiteY93" fmla="*/ 964214 h 1616238"/>
              <a:gd name="connsiteX94" fmla="*/ 168975 w 3369375"/>
              <a:gd name="connsiteY94" fmla="*/ 889561 h 1616238"/>
              <a:gd name="connsiteX95" fmla="*/ 109444 w 3369375"/>
              <a:gd name="connsiteY95" fmla="*/ 811731 h 1616238"/>
              <a:gd name="connsiteX96" fmla="*/ 53088 w 3369375"/>
              <a:gd name="connsiteY96" fmla="*/ 730725 h 1616238"/>
              <a:gd name="connsiteX97" fmla="*/ 1117 w 3369375"/>
              <a:gd name="connsiteY97" fmla="*/ 646423 h 1616238"/>
              <a:gd name="connsiteX98" fmla="*/ 0 w 3369375"/>
              <a:gd name="connsiteY98" fmla="*/ 647067 h 161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3369375" h="1616238">
                <a:moveTo>
                  <a:pt x="189176" y="0"/>
                </a:moveTo>
                <a:lnTo>
                  <a:pt x="841726" y="159115"/>
                </a:lnTo>
                <a:lnTo>
                  <a:pt x="842075" y="158913"/>
                </a:lnTo>
                <a:lnTo>
                  <a:pt x="842300" y="159255"/>
                </a:lnTo>
                <a:lnTo>
                  <a:pt x="844139" y="159704"/>
                </a:lnTo>
                <a:lnTo>
                  <a:pt x="843019" y="160350"/>
                </a:lnTo>
                <a:lnTo>
                  <a:pt x="877000" y="212123"/>
                </a:lnTo>
                <a:lnTo>
                  <a:pt x="913513" y="264540"/>
                </a:lnTo>
                <a:lnTo>
                  <a:pt x="953200" y="312985"/>
                </a:lnTo>
                <a:lnTo>
                  <a:pt x="997650" y="360636"/>
                </a:lnTo>
                <a:lnTo>
                  <a:pt x="1043688" y="402727"/>
                </a:lnTo>
                <a:lnTo>
                  <a:pt x="1092106" y="444025"/>
                </a:lnTo>
                <a:lnTo>
                  <a:pt x="1143700" y="480557"/>
                </a:lnTo>
                <a:lnTo>
                  <a:pt x="1199263" y="514707"/>
                </a:lnTo>
                <a:lnTo>
                  <a:pt x="1242919" y="538532"/>
                </a:lnTo>
                <a:lnTo>
                  <a:pt x="1287369" y="559975"/>
                </a:lnTo>
                <a:lnTo>
                  <a:pt x="1332613" y="578242"/>
                </a:lnTo>
                <a:lnTo>
                  <a:pt x="1378650" y="594919"/>
                </a:lnTo>
                <a:lnTo>
                  <a:pt x="1424688" y="609215"/>
                </a:lnTo>
                <a:lnTo>
                  <a:pt x="1471519" y="621127"/>
                </a:lnTo>
                <a:lnTo>
                  <a:pt x="1517556" y="629863"/>
                </a:lnTo>
                <a:lnTo>
                  <a:pt x="1564388" y="637805"/>
                </a:lnTo>
                <a:lnTo>
                  <a:pt x="1612013" y="642570"/>
                </a:lnTo>
                <a:lnTo>
                  <a:pt x="1658844" y="644159"/>
                </a:lnTo>
                <a:lnTo>
                  <a:pt x="1706469" y="644159"/>
                </a:lnTo>
                <a:lnTo>
                  <a:pt x="1751713" y="642570"/>
                </a:lnTo>
                <a:lnTo>
                  <a:pt x="1799338" y="637805"/>
                </a:lnTo>
                <a:lnTo>
                  <a:pt x="1845375" y="631452"/>
                </a:lnTo>
                <a:lnTo>
                  <a:pt x="1890619" y="622716"/>
                </a:lnTo>
                <a:lnTo>
                  <a:pt x="1936656" y="611597"/>
                </a:lnTo>
                <a:lnTo>
                  <a:pt x="1980313" y="598096"/>
                </a:lnTo>
                <a:lnTo>
                  <a:pt x="2024763" y="583007"/>
                </a:lnTo>
                <a:lnTo>
                  <a:pt x="2069213" y="566329"/>
                </a:lnTo>
                <a:lnTo>
                  <a:pt x="2112075" y="546474"/>
                </a:lnTo>
                <a:lnTo>
                  <a:pt x="2152556" y="525031"/>
                </a:lnTo>
                <a:lnTo>
                  <a:pt x="2193831" y="500412"/>
                </a:lnTo>
                <a:lnTo>
                  <a:pt x="2231931" y="476586"/>
                </a:lnTo>
                <a:lnTo>
                  <a:pt x="2271619" y="448790"/>
                </a:lnTo>
                <a:lnTo>
                  <a:pt x="2308131" y="418611"/>
                </a:lnTo>
                <a:lnTo>
                  <a:pt x="2344644" y="387638"/>
                </a:lnTo>
                <a:lnTo>
                  <a:pt x="2378775" y="354282"/>
                </a:lnTo>
                <a:lnTo>
                  <a:pt x="2412113" y="317750"/>
                </a:lnTo>
                <a:lnTo>
                  <a:pt x="2442275" y="281217"/>
                </a:lnTo>
                <a:lnTo>
                  <a:pt x="2473231" y="241508"/>
                </a:lnTo>
                <a:lnTo>
                  <a:pt x="2500219" y="201799"/>
                </a:lnTo>
                <a:lnTo>
                  <a:pt x="2526413" y="158913"/>
                </a:lnTo>
                <a:lnTo>
                  <a:pt x="2529731" y="160829"/>
                </a:lnTo>
                <a:lnTo>
                  <a:pt x="2716561" y="803348"/>
                </a:lnTo>
                <a:lnTo>
                  <a:pt x="3368680" y="645346"/>
                </a:lnTo>
                <a:lnTo>
                  <a:pt x="3369375" y="645747"/>
                </a:lnTo>
                <a:lnTo>
                  <a:pt x="3335244" y="700546"/>
                </a:lnTo>
                <a:lnTo>
                  <a:pt x="3300319" y="753756"/>
                </a:lnTo>
                <a:lnTo>
                  <a:pt x="3265394" y="805378"/>
                </a:lnTo>
                <a:lnTo>
                  <a:pt x="3227294" y="857000"/>
                </a:lnTo>
                <a:lnTo>
                  <a:pt x="3187606" y="906239"/>
                </a:lnTo>
                <a:lnTo>
                  <a:pt x="3146331" y="954684"/>
                </a:lnTo>
                <a:lnTo>
                  <a:pt x="3104263" y="1002335"/>
                </a:lnTo>
                <a:lnTo>
                  <a:pt x="3059813" y="1047604"/>
                </a:lnTo>
                <a:lnTo>
                  <a:pt x="3013775" y="1092078"/>
                </a:lnTo>
                <a:lnTo>
                  <a:pt x="2966944" y="1134964"/>
                </a:lnTo>
                <a:lnTo>
                  <a:pt x="2917731" y="1176261"/>
                </a:lnTo>
                <a:lnTo>
                  <a:pt x="2869313" y="1215970"/>
                </a:lnTo>
                <a:lnTo>
                  <a:pt x="2817719" y="1254091"/>
                </a:lnTo>
                <a:lnTo>
                  <a:pt x="2765331" y="1289035"/>
                </a:lnTo>
                <a:lnTo>
                  <a:pt x="2712150" y="1323979"/>
                </a:lnTo>
                <a:lnTo>
                  <a:pt x="2657381" y="1357335"/>
                </a:lnTo>
                <a:lnTo>
                  <a:pt x="2569275" y="1404986"/>
                </a:lnTo>
                <a:lnTo>
                  <a:pt x="2478788" y="1447077"/>
                </a:lnTo>
                <a:lnTo>
                  <a:pt x="2389094" y="1485198"/>
                </a:lnTo>
                <a:lnTo>
                  <a:pt x="2297813" y="1519348"/>
                </a:lnTo>
                <a:lnTo>
                  <a:pt x="2206531" y="1546350"/>
                </a:lnTo>
                <a:lnTo>
                  <a:pt x="2113663" y="1570970"/>
                </a:lnTo>
                <a:lnTo>
                  <a:pt x="2018413" y="1589236"/>
                </a:lnTo>
                <a:lnTo>
                  <a:pt x="1925544" y="1602737"/>
                </a:lnTo>
                <a:lnTo>
                  <a:pt x="1831088" y="1612267"/>
                </a:lnTo>
                <a:lnTo>
                  <a:pt x="1736631" y="1616238"/>
                </a:lnTo>
                <a:lnTo>
                  <a:pt x="1643763" y="1616238"/>
                </a:lnTo>
                <a:lnTo>
                  <a:pt x="1549306" y="1613856"/>
                </a:lnTo>
                <a:lnTo>
                  <a:pt x="1456438" y="1604325"/>
                </a:lnTo>
                <a:lnTo>
                  <a:pt x="1363569" y="1590824"/>
                </a:lnTo>
                <a:lnTo>
                  <a:pt x="1272288" y="1572558"/>
                </a:lnTo>
                <a:lnTo>
                  <a:pt x="1181800" y="1551115"/>
                </a:lnTo>
                <a:lnTo>
                  <a:pt x="1092106" y="1524907"/>
                </a:lnTo>
                <a:lnTo>
                  <a:pt x="1004000" y="1494728"/>
                </a:lnTo>
                <a:lnTo>
                  <a:pt x="916688" y="1459784"/>
                </a:lnTo>
                <a:lnTo>
                  <a:pt x="831756" y="1420075"/>
                </a:lnTo>
                <a:lnTo>
                  <a:pt x="749206" y="1377189"/>
                </a:lnTo>
                <a:lnTo>
                  <a:pt x="666656" y="1330332"/>
                </a:lnTo>
                <a:lnTo>
                  <a:pt x="588869" y="1279505"/>
                </a:lnTo>
                <a:lnTo>
                  <a:pt x="511875" y="1223118"/>
                </a:lnTo>
                <a:lnTo>
                  <a:pt x="436469" y="1165143"/>
                </a:lnTo>
                <a:lnTo>
                  <a:pt x="365031" y="1101608"/>
                </a:lnTo>
                <a:lnTo>
                  <a:pt x="296769" y="1035691"/>
                </a:lnTo>
                <a:lnTo>
                  <a:pt x="230888" y="964214"/>
                </a:lnTo>
                <a:lnTo>
                  <a:pt x="168975" y="889561"/>
                </a:lnTo>
                <a:lnTo>
                  <a:pt x="109444" y="811731"/>
                </a:lnTo>
                <a:lnTo>
                  <a:pt x="53088" y="730725"/>
                </a:lnTo>
                <a:lnTo>
                  <a:pt x="1117" y="646423"/>
                </a:lnTo>
                <a:lnTo>
                  <a:pt x="0" y="647067"/>
                </a:lnTo>
                <a:close/>
              </a:path>
            </a:pathLst>
          </a:cu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5" name="Freeform: Shape 8">
            <a:extLst>
              <a:ext uri="{FF2B5EF4-FFF2-40B4-BE49-F238E27FC236}">
                <a16:creationId xmlns:a16="http://schemas.microsoft.com/office/drawing/2014/main" id="{84507BB3-E8A6-6D2F-AFC0-7EB4A421D824}"/>
              </a:ext>
            </a:extLst>
          </p:cNvPr>
          <p:cNvSpPr/>
          <p:nvPr/>
        </p:nvSpPr>
        <p:spPr>
          <a:xfrm rot="4926231">
            <a:off x="5532516" y="2067618"/>
            <a:ext cx="2770413" cy="1750315"/>
          </a:xfrm>
          <a:custGeom>
            <a:avLst/>
            <a:gdLst>
              <a:gd name="connsiteX0" fmla="*/ 2430733 w 3078073"/>
              <a:gd name="connsiteY0" fmla="*/ 1102194 h 1944689"/>
              <a:gd name="connsiteX1" fmla="*/ 2919325 w 3078073"/>
              <a:gd name="connsiteY1" fmla="*/ 258766 h 1944689"/>
              <a:gd name="connsiteX2" fmla="*/ 3078073 w 3078073"/>
              <a:gd name="connsiteY2" fmla="*/ 913962 h 1944689"/>
              <a:gd name="connsiteX3" fmla="*/ 971551 w 3078073"/>
              <a:gd name="connsiteY3" fmla="*/ 1944689 h 1944689"/>
              <a:gd name="connsiteX4" fmla="*/ 971644 w 3078073"/>
              <a:gd name="connsiteY4" fmla="*/ 1941742 h 1944689"/>
              <a:gd name="connsiteX5" fmla="*/ 974728 w 3078073"/>
              <a:gd name="connsiteY5" fmla="*/ 1944689 h 1944689"/>
              <a:gd name="connsiteX6" fmla="*/ 0 w 3078073"/>
              <a:gd name="connsiteY6" fmla="*/ 1944689 h 1944689"/>
              <a:gd name="connsiteX7" fmla="*/ 1588 w 3078073"/>
              <a:gd name="connsiteY7" fmla="*/ 1880395 h 1944689"/>
              <a:gd name="connsiteX8" fmla="*/ 3969 w 3078073"/>
              <a:gd name="connsiteY8" fmla="*/ 1816895 h 1944689"/>
              <a:gd name="connsiteX9" fmla="*/ 8732 w 3078073"/>
              <a:gd name="connsiteY9" fmla="*/ 1754189 h 1944689"/>
              <a:gd name="connsiteX10" fmla="*/ 16669 w 3078073"/>
              <a:gd name="connsiteY10" fmla="*/ 1689895 h 1944689"/>
              <a:gd name="connsiteX11" fmla="*/ 25401 w 3078073"/>
              <a:gd name="connsiteY11" fmla="*/ 1627982 h 1944689"/>
              <a:gd name="connsiteX12" fmla="*/ 38101 w 3078073"/>
              <a:gd name="connsiteY12" fmla="*/ 1565276 h 1944689"/>
              <a:gd name="connsiteX13" fmla="*/ 50007 w 3078073"/>
              <a:gd name="connsiteY13" fmla="*/ 1502570 h 1944689"/>
              <a:gd name="connsiteX14" fmla="*/ 65088 w 3078073"/>
              <a:gd name="connsiteY14" fmla="*/ 1441451 h 1944689"/>
              <a:gd name="connsiteX15" fmla="*/ 83344 w 3078073"/>
              <a:gd name="connsiteY15" fmla="*/ 1381126 h 1944689"/>
              <a:gd name="connsiteX16" fmla="*/ 103188 w 3078073"/>
              <a:gd name="connsiteY16" fmla="*/ 1320007 h 1944689"/>
              <a:gd name="connsiteX17" fmla="*/ 124619 w 3078073"/>
              <a:gd name="connsiteY17" fmla="*/ 1260476 h 1944689"/>
              <a:gd name="connsiteX18" fmla="*/ 147638 w 3078073"/>
              <a:gd name="connsiteY18" fmla="*/ 1200944 h 1944689"/>
              <a:gd name="connsiteX19" fmla="*/ 172244 w 3078073"/>
              <a:gd name="connsiteY19" fmla="*/ 1143001 h 1944689"/>
              <a:gd name="connsiteX20" fmla="*/ 199232 w 3078073"/>
              <a:gd name="connsiteY20" fmla="*/ 1085057 h 1944689"/>
              <a:gd name="connsiteX21" fmla="*/ 228601 w 3078073"/>
              <a:gd name="connsiteY21" fmla="*/ 1028700 h 1944689"/>
              <a:gd name="connsiteX22" fmla="*/ 260351 w 3078073"/>
              <a:gd name="connsiteY22" fmla="*/ 972344 h 1944689"/>
              <a:gd name="connsiteX23" fmla="*/ 311944 w 3078073"/>
              <a:gd name="connsiteY23" fmla="*/ 886619 h 1944689"/>
              <a:gd name="connsiteX24" fmla="*/ 368301 w 3078073"/>
              <a:gd name="connsiteY24" fmla="*/ 806450 h 1944689"/>
              <a:gd name="connsiteX25" fmla="*/ 427832 w 3078073"/>
              <a:gd name="connsiteY25" fmla="*/ 727075 h 1944689"/>
              <a:gd name="connsiteX26" fmla="*/ 490538 w 3078073"/>
              <a:gd name="connsiteY26" fmla="*/ 654050 h 1944689"/>
              <a:gd name="connsiteX27" fmla="*/ 555626 w 3078073"/>
              <a:gd name="connsiteY27" fmla="*/ 581819 h 1944689"/>
              <a:gd name="connsiteX28" fmla="*/ 624682 w 3078073"/>
              <a:gd name="connsiteY28" fmla="*/ 515144 h 1944689"/>
              <a:gd name="connsiteX29" fmla="*/ 696120 w 3078073"/>
              <a:gd name="connsiteY29" fmla="*/ 452438 h 1944689"/>
              <a:gd name="connsiteX30" fmla="*/ 770732 w 3078073"/>
              <a:gd name="connsiteY30" fmla="*/ 392907 h 1944689"/>
              <a:gd name="connsiteX31" fmla="*/ 846932 w 3078073"/>
              <a:gd name="connsiteY31" fmla="*/ 338138 h 1944689"/>
              <a:gd name="connsiteX32" fmla="*/ 926307 w 3078073"/>
              <a:gd name="connsiteY32" fmla="*/ 288132 h 1944689"/>
              <a:gd name="connsiteX33" fmla="*/ 1008063 w 3078073"/>
              <a:gd name="connsiteY33" fmla="*/ 240506 h 1944689"/>
              <a:gd name="connsiteX34" fmla="*/ 1090613 w 3078073"/>
              <a:gd name="connsiteY34" fmla="*/ 196850 h 1944689"/>
              <a:gd name="connsiteX35" fmla="*/ 1176338 w 3078073"/>
              <a:gd name="connsiteY35" fmla="*/ 158750 h 1944689"/>
              <a:gd name="connsiteX36" fmla="*/ 1262857 w 3078073"/>
              <a:gd name="connsiteY36" fmla="*/ 123825 h 1944689"/>
              <a:gd name="connsiteX37" fmla="*/ 1350963 w 3078073"/>
              <a:gd name="connsiteY37" fmla="*/ 92869 h 1944689"/>
              <a:gd name="connsiteX38" fmla="*/ 1439863 w 3078073"/>
              <a:gd name="connsiteY38" fmla="*/ 67469 h 1944689"/>
              <a:gd name="connsiteX39" fmla="*/ 1531145 w 3078073"/>
              <a:gd name="connsiteY39" fmla="*/ 44450 h 1944689"/>
              <a:gd name="connsiteX40" fmla="*/ 1622426 w 3078073"/>
              <a:gd name="connsiteY40" fmla="*/ 27781 h 1944689"/>
              <a:gd name="connsiteX41" fmla="*/ 1715295 w 3078073"/>
              <a:gd name="connsiteY41" fmla="*/ 13494 h 1944689"/>
              <a:gd name="connsiteX42" fmla="*/ 1808163 w 3078073"/>
              <a:gd name="connsiteY42" fmla="*/ 4763 h 1944689"/>
              <a:gd name="connsiteX43" fmla="*/ 1901032 w 3078073"/>
              <a:gd name="connsiteY43" fmla="*/ 0 h 1944689"/>
              <a:gd name="connsiteX44" fmla="*/ 1995489 w 3078073"/>
              <a:gd name="connsiteY44" fmla="*/ 1588 h 1944689"/>
              <a:gd name="connsiteX45" fmla="*/ 2089945 w 3078073"/>
              <a:gd name="connsiteY45" fmla="*/ 6350 h 1944689"/>
              <a:gd name="connsiteX46" fmla="*/ 2182814 w 3078073"/>
              <a:gd name="connsiteY46" fmla="*/ 15081 h 1944689"/>
              <a:gd name="connsiteX47" fmla="*/ 2277270 w 3078073"/>
              <a:gd name="connsiteY47" fmla="*/ 29369 h 1944689"/>
              <a:gd name="connsiteX48" fmla="*/ 2370139 w 3078073"/>
              <a:gd name="connsiteY48" fmla="*/ 47625 h 1944689"/>
              <a:gd name="connsiteX49" fmla="*/ 2463801 w 3078073"/>
              <a:gd name="connsiteY49" fmla="*/ 71438 h 1944689"/>
              <a:gd name="connsiteX50" fmla="*/ 2556670 w 3078073"/>
              <a:gd name="connsiteY50" fmla="*/ 99219 h 1944689"/>
              <a:gd name="connsiteX51" fmla="*/ 2647951 w 3078073"/>
              <a:gd name="connsiteY51" fmla="*/ 132556 h 1944689"/>
              <a:gd name="connsiteX52" fmla="*/ 2737645 w 3078073"/>
              <a:gd name="connsiteY52" fmla="*/ 170656 h 1944689"/>
              <a:gd name="connsiteX53" fmla="*/ 2827339 w 3078073"/>
              <a:gd name="connsiteY53" fmla="*/ 213519 h 1944689"/>
              <a:gd name="connsiteX54" fmla="*/ 2916239 w 3078073"/>
              <a:gd name="connsiteY54" fmla="*/ 260350 h 1944689"/>
              <a:gd name="connsiteX55" fmla="*/ 2429670 w 3078073"/>
              <a:gd name="connsiteY55" fmla="*/ 1103313 h 1944689"/>
              <a:gd name="connsiteX56" fmla="*/ 2373314 w 3078073"/>
              <a:gd name="connsiteY56" fmla="*/ 1073150 h 1944689"/>
              <a:gd name="connsiteX57" fmla="*/ 2315370 w 3078073"/>
              <a:gd name="connsiteY57" fmla="*/ 1046957 h 1944689"/>
              <a:gd name="connsiteX58" fmla="*/ 2255839 w 3078073"/>
              <a:gd name="connsiteY58" fmla="*/ 1023938 h 1944689"/>
              <a:gd name="connsiteX59" fmla="*/ 2195514 w 3078073"/>
              <a:gd name="connsiteY59" fmla="*/ 1005682 h 1944689"/>
              <a:gd name="connsiteX60" fmla="*/ 2132807 w 3078073"/>
              <a:gd name="connsiteY60" fmla="*/ 992188 h 1944689"/>
              <a:gd name="connsiteX61" fmla="*/ 2070101 w 3078073"/>
              <a:gd name="connsiteY61" fmla="*/ 981869 h 1944689"/>
              <a:gd name="connsiteX62" fmla="*/ 2008189 w 3078073"/>
              <a:gd name="connsiteY62" fmla="*/ 975519 h 1944689"/>
              <a:gd name="connsiteX63" fmla="*/ 1943895 w 3078073"/>
              <a:gd name="connsiteY63" fmla="*/ 972344 h 1944689"/>
              <a:gd name="connsiteX64" fmla="*/ 1893889 w 3078073"/>
              <a:gd name="connsiteY64" fmla="*/ 973932 h 1944689"/>
              <a:gd name="connsiteX65" fmla="*/ 1843089 w 3078073"/>
              <a:gd name="connsiteY65" fmla="*/ 978694 h 1944689"/>
              <a:gd name="connsiteX66" fmla="*/ 1796257 w 3078073"/>
              <a:gd name="connsiteY66" fmla="*/ 984250 h 1944689"/>
              <a:gd name="connsiteX67" fmla="*/ 1747045 w 3078073"/>
              <a:gd name="connsiteY67" fmla="*/ 992188 h 1944689"/>
              <a:gd name="connsiteX68" fmla="*/ 1700213 w 3078073"/>
              <a:gd name="connsiteY68" fmla="*/ 1002507 h 1944689"/>
              <a:gd name="connsiteX69" fmla="*/ 1654176 w 3078073"/>
              <a:gd name="connsiteY69" fmla="*/ 1016794 h 1944689"/>
              <a:gd name="connsiteX70" fmla="*/ 1608932 w 3078073"/>
              <a:gd name="connsiteY70" fmla="*/ 1031875 h 1944689"/>
              <a:gd name="connsiteX71" fmla="*/ 1564482 w 3078073"/>
              <a:gd name="connsiteY71" fmla="*/ 1048544 h 1944689"/>
              <a:gd name="connsiteX72" fmla="*/ 1521620 w 3078073"/>
              <a:gd name="connsiteY72" fmla="*/ 1068388 h 1944689"/>
              <a:gd name="connsiteX73" fmla="*/ 1480345 w 3078073"/>
              <a:gd name="connsiteY73" fmla="*/ 1089819 h 1944689"/>
              <a:gd name="connsiteX74" fmla="*/ 1439863 w 3078073"/>
              <a:gd name="connsiteY74" fmla="*/ 1114426 h 1944689"/>
              <a:gd name="connsiteX75" fmla="*/ 1400176 w 3078073"/>
              <a:gd name="connsiteY75" fmla="*/ 1138238 h 1944689"/>
              <a:gd name="connsiteX76" fmla="*/ 1362076 w 3078073"/>
              <a:gd name="connsiteY76" fmla="*/ 1166019 h 1944689"/>
              <a:gd name="connsiteX77" fmla="*/ 1325563 w 3078073"/>
              <a:gd name="connsiteY77" fmla="*/ 1194594 h 1944689"/>
              <a:gd name="connsiteX78" fmla="*/ 1289845 w 3078073"/>
              <a:gd name="connsiteY78" fmla="*/ 1225551 h 1944689"/>
              <a:gd name="connsiteX79" fmla="*/ 1256507 w 3078073"/>
              <a:gd name="connsiteY79" fmla="*/ 1257301 h 1944689"/>
              <a:gd name="connsiteX80" fmla="*/ 1224757 w 3078073"/>
              <a:gd name="connsiteY80" fmla="*/ 1290638 h 1944689"/>
              <a:gd name="connsiteX81" fmla="*/ 1193007 w 3078073"/>
              <a:gd name="connsiteY81" fmla="*/ 1325563 h 1944689"/>
              <a:gd name="connsiteX82" fmla="*/ 1165226 w 3078073"/>
              <a:gd name="connsiteY82" fmla="*/ 1363663 h 1944689"/>
              <a:gd name="connsiteX83" fmla="*/ 1138238 w 3078073"/>
              <a:gd name="connsiteY83" fmla="*/ 1401763 h 1944689"/>
              <a:gd name="connsiteX84" fmla="*/ 1112045 w 3078073"/>
              <a:gd name="connsiteY84" fmla="*/ 1439863 h 1944689"/>
              <a:gd name="connsiteX85" fmla="*/ 1089026 w 3078073"/>
              <a:gd name="connsiteY85" fmla="*/ 1481139 h 1944689"/>
              <a:gd name="connsiteX86" fmla="*/ 1067595 w 3078073"/>
              <a:gd name="connsiteY86" fmla="*/ 1524001 h 1944689"/>
              <a:gd name="connsiteX87" fmla="*/ 1047751 w 3078073"/>
              <a:gd name="connsiteY87" fmla="*/ 1566864 h 1944689"/>
              <a:gd name="connsiteX88" fmla="*/ 1031082 w 3078073"/>
              <a:gd name="connsiteY88" fmla="*/ 1611314 h 1944689"/>
              <a:gd name="connsiteX89" fmla="*/ 1016001 w 3078073"/>
              <a:gd name="connsiteY89" fmla="*/ 1654970 h 1944689"/>
              <a:gd name="connsiteX90" fmla="*/ 1002507 w 3078073"/>
              <a:gd name="connsiteY90" fmla="*/ 1702595 h 1944689"/>
              <a:gd name="connsiteX91" fmla="*/ 991395 w 3078073"/>
              <a:gd name="connsiteY91" fmla="*/ 1749426 h 1944689"/>
              <a:gd name="connsiteX92" fmla="*/ 982663 w 3078073"/>
              <a:gd name="connsiteY92" fmla="*/ 1797051 h 1944689"/>
              <a:gd name="connsiteX93" fmla="*/ 976313 w 3078073"/>
              <a:gd name="connsiteY93" fmla="*/ 1845470 h 1944689"/>
              <a:gd name="connsiteX94" fmla="*/ 973138 w 3078073"/>
              <a:gd name="connsiteY94" fmla="*/ 1894682 h 1944689"/>
              <a:gd name="connsiteX95" fmla="*/ 971644 w 3078073"/>
              <a:gd name="connsiteY95" fmla="*/ 1941742 h 1944689"/>
              <a:gd name="connsiteX96" fmla="*/ 487365 w 3078073"/>
              <a:gd name="connsiteY96" fmla="*/ 1478901 h 1944689"/>
              <a:gd name="connsiteX97" fmla="*/ 2 w 3078073"/>
              <a:gd name="connsiteY97" fmla="*/ 1944689 h 1944689"/>
              <a:gd name="connsiteX98" fmla="*/ 1 w 3078073"/>
              <a:gd name="connsiteY98" fmla="*/ 1944689 h 1944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3078073" h="1944689">
                <a:moveTo>
                  <a:pt x="2430733" y="1102194"/>
                </a:moveTo>
                <a:lnTo>
                  <a:pt x="2919325" y="258766"/>
                </a:lnTo>
                <a:lnTo>
                  <a:pt x="3078073" y="913962"/>
                </a:lnTo>
                <a:close/>
                <a:moveTo>
                  <a:pt x="971551" y="1944689"/>
                </a:moveTo>
                <a:lnTo>
                  <a:pt x="971644" y="1941742"/>
                </a:lnTo>
                <a:lnTo>
                  <a:pt x="974728" y="1944689"/>
                </a:lnTo>
                <a:close/>
                <a:moveTo>
                  <a:pt x="0" y="1944689"/>
                </a:moveTo>
                <a:lnTo>
                  <a:pt x="1588" y="1880395"/>
                </a:lnTo>
                <a:lnTo>
                  <a:pt x="3969" y="1816895"/>
                </a:lnTo>
                <a:lnTo>
                  <a:pt x="8732" y="1754189"/>
                </a:lnTo>
                <a:lnTo>
                  <a:pt x="16669" y="1689895"/>
                </a:lnTo>
                <a:lnTo>
                  <a:pt x="25401" y="1627982"/>
                </a:lnTo>
                <a:lnTo>
                  <a:pt x="38101" y="1565276"/>
                </a:lnTo>
                <a:lnTo>
                  <a:pt x="50007" y="1502570"/>
                </a:lnTo>
                <a:lnTo>
                  <a:pt x="65088" y="1441451"/>
                </a:lnTo>
                <a:lnTo>
                  <a:pt x="83344" y="1381126"/>
                </a:lnTo>
                <a:lnTo>
                  <a:pt x="103188" y="1320007"/>
                </a:lnTo>
                <a:lnTo>
                  <a:pt x="124619" y="1260476"/>
                </a:lnTo>
                <a:lnTo>
                  <a:pt x="147638" y="1200944"/>
                </a:lnTo>
                <a:lnTo>
                  <a:pt x="172244" y="1143001"/>
                </a:lnTo>
                <a:lnTo>
                  <a:pt x="199232" y="1085057"/>
                </a:lnTo>
                <a:lnTo>
                  <a:pt x="228601" y="1028700"/>
                </a:lnTo>
                <a:lnTo>
                  <a:pt x="260351" y="972344"/>
                </a:lnTo>
                <a:lnTo>
                  <a:pt x="311944" y="886619"/>
                </a:lnTo>
                <a:lnTo>
                  <a:pt x="368301" y="806450"/>
                </a:lnTo>
                <a:lnTo>
                  <a:pt x="427832" y="727075"/>
                </a:lnTo>
                <a:lnTo>
                  <a:pt x="490538" y="654050"/>
                </a:lnTo>
                <a:lnTo>
                  <a:pt x="555626" y="581819"/>
                </a:lnTo>
                <a:lnTo>
                  <a:pt x="624682" y="515144"/>
                </a:lnTo>
                <a:lnTo>
                  <a:pt x="696120" y="452438"/>
                </a:lnTo>
                <a:lnTo>
                  <a:pt x="770732" y="392907"/>
                </a:lnTo>
                <a:lnTo>
                  <a:pt x="846932" y="338138"/>
                </a:lnTo>
                <a:lnTo>
                  <a:pt x="926307" y="288132"/>
                </a:lnTo>
                <a:lnTo>
                  <a:pt x="1008063" y="240506"/>
                </a:lnTo>
                <a:lnTo>
                  <a:pt x="1090613" y="196850"/>
                </a:lnTo>
                <a:lnTo>
                  <a:pt x="1176338" y="158750"/>
                </a:lnTo>
                <a:lnTo>
                  <a:pt x="1262857" y="123825"/>
                </a:lnTo>
                <a:lnTo>
                  <a:pt x="1350963" y="92869"/>
                </a:lnTo>
                <a:lnTo>
                  <a:pt x="1439863" y="67469"/>
                </a:lnTo>
                <a:lnTo>
                  <a:pt x="1531145" y="44450"/>
                </a:lnTo>
                <a:lnTo>
                  <a:pt x="1622426" y="27781"/>
                </a:lnTo>
                <a:lnTo>
                  <a:pt x="1715295" y="13494"/>
                </a:lnTo>
                <a:lnTo>
                  <a:pt x="1808163" y="4763"/>
                </a:lnTo>
                <a:lnTo>
                  <a:pt x="1901032" y="0"/>
                </a:lnTo>
                <a:lnTo>
                  <a:pt x="1995489" y="1588"/>
                </a:lnTo>
                <a:lnTo>
                  <a:pt x="2089945" y="6350"/>
                </a:lnTo>
                <a:lnTo>
                  <a:pt x="2182814" y="15081"/>
                </a:lnTo>
                <a:lnTo>
                  <a:pt x="2277270" y="29369"/>
                </a:lnTo>
                <a:lnTo>
                  <a:pt x="2370139" y="47625"/>
                </a:lnTo>
                <a:lnTo>
                  <a:pt x="2463801" y="71438"/>
                </a:lnTo>
                <a:lnTo>
                  <a:pt x="2556670" y="99219"/>
                </a:lnTo>
                <a:lnTo>
                  <a:pt x="2647951" y="132556"/>
                </a:lnTo>
                <a:lnTo>
                  <a:pt x="2737645" y="170656"/>
                </a:lnTo>
                <a:lnTo>
                  <a:pt x="2827339" y="213519"/>
                </a:lnTo>
                <a:lnTo>
                  <a:pt x="2916239" y="260350"/>
                </a:lnTo>
                <a:lnTo>
                  <a:pt x="2429670" y="1103313"/>
                </a:lnTo>
                <a:lnTo>
                  <a:pt x="2373314" y="1073150"/>
                </a:lnTo>
                <a:lnTo>
                  <a:pt x="2315370" y="1046957"/>
                </a:lnTo>
                <a:lnTo>
                  <a:pt x="2255839" y="1023938"/>
                </a:lnTo>
                <a:lnTo>
                  <a:pt x="2195514" y="1005682"/>
                </a:lnTo>
                <a:lnTo>
                  <a:pt x="2132807" y="992188"/>
                </a:lnTo>
                <a:lnTo>
                  <a:pt x="2070101" y="981869"/>
                </a:lnTo>
                <a:lnTo>
                  <a:pt x="2008189" y="975519"/>
                </a:lnTo>
                <a:lnTo>
                  <a:pt x="1943895" y="972344"/>
                </a:lnTo>
                <a:lnTo>
                  <a:pt x="1893889" y="973932"/>
                </a:lnTo>
                <a:lnTo>
                  <a:pt x="1843089" y="978694"/>
                </a:lnTo>
                <a:lnTo>
                  <a:pt x="1796257" y="984250"/>
                </a:lnTo>
                <a:lnTo>
                  <a:pt x="1747045" y="992188"/>
                </a:lnTo>
                <a:lnTo>
                  <a:pt x="1700213" y="1002507"/>
                </a:lnTo>
                <a:lnTo>
                  <a:pt x="1654176" y="1016794"/>
                </a:lnTo>
                <a:lnTo>
                  <a:pt x="1608932" y="1031875"/>
                </a:lnTo>
                <a:lnTo>
                  <a:pt x="1564482" y="1048544"/>
                </a:lnTo>
                <a:lnTo>
                  <a:pt x="1521620" y="1068388"/>
                </a:lnTo>
                <a:lnTo>
                  <a:pt x="1480345" y="1089819"/>
                </a:lnTo>
                <a:lnTo>
                  <a:pt x="1439863" y="1114426"/>
                </a:lnTo>
                <a:lnTo>
                  <a:pt x="1400176" y="1138238"/>
                </a:lnTo>
                <a:lnTo>
                  <a:pt x="1362076" y="1166019"/>
                </a:lnTo>
                <a:lnTo>
                  <a:pt x="1325563" y="1194594"/>
                </a:lnTo>
                <a:lnTo>
                  <a:pt x="1289845" y="1225551"/>
                </a:lnTo>
                <a:lnTo>
                  <a:pt x="1256507" y="1257301"/>
                </a:lnTo>
                <a:lnTo>
                  <a:pt x="1224757" y="1290638"/>
                </a:lnTo>
                <a:lnTo>
                  <a:pt x="1193007" y="1325563"/>
                </a:lnTo>
                <a:lnTo>
                  <a:pt x="1165226" y="1363663"/>
                </a:lnTo>
                <a:lnTo>
                  <a:pt x="1138238" y="1401763"/>
                </a:lnTo>
                <a:lnTo>
                  <a:pt x="1112045" y="1439863"/>
                </a:lnTo>
                <a:lnTo>
                  <a:pt x="1089026" y="1481139"/>
                </a:lnTo>
                <a:lnTo>
                  <a:pt x="1067595" y="1524001"/>
                </a:lnTo>
                <a:lnTo>
                  <a:pt x="1047751" y="1566864"/>
                </a:lnTo>
                <a:lnTo>
                  <a:pt x="1031082" y="1611314"/>
                </a:lnTo>
                <a:lnTo>
                  <a:pt x="1016001" y="1654970"/>
                </a:lnTo>
                <a:lnTo>
                  <a:pt x="1002507" y="1702595"/>
                </a:lnTo>
                <a:lnTo>
                  <a:pt x="991395" y="1749426"/>
                </a:lnTo>
                <a:lnTo>
                  <a:pt x="982663" y="1797051"/>
                </a:lnTo>
                <a:lnTo>
                  <a:pt x="976313" y="1845470"/>
                </a:lnTo>
                <a:lnTo>
                  <a:pt x="973138" y="1894682"/>
                </a:lnTo>
                <a:lnTo>
                  <a:pt x="971644" y="1941742"/>
                </a:lnTo>
                <a:lnTo>
                  <a:pt x="487365" y="1478901"/>
                </a:lnTo>
                <a:lnTo>
                  <a:pt x="2" y="1944689"/>
                </a:lnTo>
                <a:lnTo>
                  <a:pt x="1" y="1944689"/>
                </a:lnTo>
                <a:close/>
              </a:path>
            </a:pathLst>
          </a:cu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EC4ADBE-70A8-4722-F882-94EAAB3133F8}"/>
              </a:ext>
            </a:extLst>
          </p:cNvPr>
          <p:cNvSpPr>
            <a:spLocks/>
          </p:cNvSpPr>
          <p:nvPr/>
        </p:nvSpPr>
        <p:spPr bwMode="auto">
          <a:xfrm>
            <a:off x="7155493" y="3500879"/>
            <a:ext cx="468052" cy="468052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54C9DF5-0E7C-C23F-AAA0-B060C7E58F6C}"/>
              </a:ext>
            </a:extLst>
          </p:cNvPr>
          <p:cNvSpPr>
            <a:spLocks/>
          </p:cNvSpPr>
          <p:nvPr/>
        </p:nvSpPr>
        <p:spPr bwMode="auto">
          <a:xfrm>
            <a:off x="5477777" y="1941854"/>
            <a:ext cx="468052" cy="468052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4" name="Freeform: Shape 30">
            <a:extLst>
              <a:ext uri="{FF2B5EF4-FFF2-40B4-BE49-F238E27FC236}">
                <a16:creationId xmlns:a16="http://schemas.microsoft.com/office/drawing/2014/main" id="{843B73AF-EBAE-84B9-D41D-1D7C2D1BB4BB}"/>
              </a:ext>
            </a:extLst>
          </p:cNvPr>
          <p:cNvSpPr>
            <a:spLocks/>
          </p:cNvSpPr>
          <p:nvPr/>
        </p:nvSpPr>
        <p:spPr bwMode="auto">
          <a:xfrm>
            <a:off x="4933874" y="4115055"/>
            <a:ext cx="468052" cy="468052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5DB8E60-F79F-8DB8-D696-6588D3C86F13}"/>
              </a:ext>
            </a:extLst>
          </p:cNvPr>
          <p:cNvGrpSpPr/>
          <p:nvPr/>
        </p:nvGrpSpPr>
        <p:grpSpPr>
          <a:xfrm>
            <a:off x="7987252" y="2376548"/>
            <a:ext cx="2750003" cy="798380"/>
            <a:chOff x="-142065" y="1924676"/>
            <a:chExt cx="2750003" cy="7983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C5FBB3C-51A2-E68F-EDCB-DF3A9D355BCA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67398D3-F68C-9A77-7191-B59459C70264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608E30B-D776-C206-A37D-91982C8CF985}"/>
              </a:ext>
            </a:extLst>
          </p:cNvPr>
          <p:cNvGrpSpPr/>
          <p:nvPr/>
        </p:nvGrpSpPr>
        <p:grpSpPr>
          <a:xfrm>
            <a:off x="2046981" y="1450475"/>
            <a:ext cx="2737932" cy="798380"/>
            <a:chOff x="-129994" y="1924676"/>
            <a:chExt cx="2737932" cy="79838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7CE5CA-C44D-EA6F-FD01-CFB455432456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B4C0A8C-2CEB-39AB-79CE-9213EFB04EC0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E97E675-1D8B-A4F8-EF2E-A4CAAF45B421}"/>
              </a:ext>
            </a:extLst>
          </p:cNvPr>
          <p:cNvGrpSpPr/>
          <p:nvPr/>
        </p:nvGrpSpPr>
        <p:grpSpPr>
          <a:xfrm>
            <a:off x="2459078" y="5002745"/>
            <a:ext cx="2737932" cy="798380"/>
            <a:chOff x="-129994" y="1924676"/>
            <a:chExt cx="2737932" cy="79838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29327B3-0FD2-AD31-22F9-620EC37E8BE0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0489856-1FB4-8B2B-7B7A-284EC62E0BAD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6317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009">
            <a:extLst>
              <a:ext uri="{FF2B5EF4-FFF2-40B4-BE49-F238E27FC236}">
                <a16:creationId xmlns:a16="http://schemas.microsoft.com/office/drawing/2014/main" id="{46ADB0CB-17CE-C247-0C9B-723BF7D5E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004" y="2861836"/>
            <a:ext cx="2840880" cy="1134327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76A64C"/>
          </a:solidFill>
          <a:ln>
            <a:noFill/>
          </a:ln>
        </p:spPr>
        <p:txBody>
          <a:bodyPr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" name="008">
            <a:extLst>
              <a:ext uri="{FF2B5EF4-FFF2-40B4-BE49-F238E27FC236}">
                <a16:creationId xmlns:a16="http://schemas.microsoft.com/office/drawing/2014/main" id="{C779A6CB-A62E-7E0B-ED07-949FD6891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944" y="3115967"/>
            <a:ext cx="612232" cy="542262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007">
            <a:extLst>
              <a:ext uri="{FF2B5EF4-FFF2-40B4-BE49-F238E27FC236}">
                <a16:creationId xmlns:a16="http://schemas.microsoft.com/office/drawing/2014/main" id="{5011A55E-91A3-672D-2E8D-87B1AE010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1281" y="2861836"/>
            <a:ext cx="2840880" cy="1134327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538830"/>
          </a:solidFill>
          <a:ln>
            <a:noFill/>
          </a:ln>
        </p:spPr>
        <p:txBody>
          <a:bodyPr/>
          <a:lstStyle/>
          <a:p>
            <a:endParaRPr lang="en-US"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" name="006">
            <a:extLst>
              <a:ext uri="{FF2B5EF4-FFF2-40B4-BE49-F238E27FC236}">
                <a16:creationId xmlns:a16="http://schemas.microsoft.com/office/drawing/2014/main" id="{F288CF97-9EB7-7777-F021-DF32DC120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2100" y="3148334"/>
            <a:ext cx="514165" cy="55657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" name="005">
            <a:extLst>
              <a:ext uri="{FF2B5EF4-FFF2-40B4-BE49-F238E27FC236}">
                <a16:creationId xmlns:a16="http://schemas.microsoft.com/office/drawing/2014/main" id="{F6CBD8EE-653C-3959-B364-42DD1B65B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926" y="2868269"/>
            <a:ext cx="2840880" cy="1134327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76A64C"/>
          </a:solidFill>
          <a:ln>
            <a:noFill/>
          </a:ln>
        </p:spPr>
        <p:txBody>
          <a:bodyPr/>
          <a:lstStyle/>
          <a:p>
            <a:endParaRPr lang="en-US"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" name="004">
            <a:extLst>
              <a:ext uri="{FF2B5EF4-FFF2-40B4-BE49-F238E27FC236}">
                <a16:creationId xmlns:a16="http://schemas.microsoft.com/office/drawing/2014/main" id="{44C2BBA8-73B5-212C-1BB9-81C89A526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5" y="3169540"/>
            <a:ext cx="535373" cy="535369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8" name="004">
            <a:extLst>
              <a:ext uri="{FF2B5EF4-FFF2-40B4-BE49-F238E27FC236}">
                <a16:creationId xmlns:a16="http://schemas.microsoft.com/office/drawing/2014/main" id="{F29E735D-2530-6940-2781-121974DA0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5923" y="2861836"/>
            <a:ext cx="2840880" cy="1134327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538830"/>
          </a:solidFill>
          <a:ln>
            <a:noFill/>
          </a:ln>
        </p:spPr>
        <p:txBody>
          <a:bodyPr/>
          <a:lstStyle/>
          <a:p>
            <a:endParaRPr lang="en-US"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9" name="003">
            <a:extLst>
              <a:ext uri="{FF2B5EF4-FFF2-40B4-BE49-F238E27FC236}">
                <a16:creationId xmlns:a16="http://schemas.microsoft.com/office/drawing/2014/main" id="{5B57A6C2-979F-553D-CC40-FF66ACD74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8853" y="3224888"/>
            <a:ext cx="544524" cy="419234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0372C2A-ECD2-7CE6-96B0-269DE543B3D3}"/>
              </a:ext>
            </a:extLst>
          </p:cNvPr>
          <p:cNvCxnSpPr>
            <a:cxnSpLocks/>
          </p:cNvCxnSpPr>
          <p:nvPr/>
        </p:nvCxnSpPr>
        <p:spPr>
          <a:xfrm flipV="1">
            <a:off x="3515796" y="1625600"/>
            <a:ext cx="0" cy="1803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80538B-EC1E-B479-2DD4-43ACDE83F6F3}"/>
              </a:ext>
            </a:extLst>
          </p:cNvPr>
          <p:cNvGrpSpPr/>
          <p:nvPr/>
        </p:nvGrpSpPr>
        <p:grpSpPr>
          <a:xfrm>
            <a:off x="689432" y="1725522"/>
            <a:ext cx="2737932" cy="798380"/>
            <a:chOff x="-129994" y="1924676"/>
            <a:chExt cx="2737932" cy="79838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59EB468-83CF-D012-E2CE-822C6786A2B1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8B158A2-F26B-6F9D-5B1D-BB068691B2D2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F21A22B-2492-3CBC-6849-0562E1BA2953}"/>
              </a:ext>
            </a:extLst>
          </p:cNvPr>
          <p:cNvCxnSpPr>
            <a:cxnSpLocks/>
          </p:cNvCxnSpPr>
          <p:nvPr/>
        </p:nvCxnSpPr>
        <p:spPr>
          <a:xfrm flipV="1">
            <a:off x="8225923" y="1625600"/>
            <a:ext cx="0" cy="1803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F807440-C9F3-6964-0F54-A2D947B442CB}"/>
              </a:ext>
            </a:extLst>
          </p:cNvPr>
          <p:cNvGrpSpPr/>
          <p:nvPr/>
        </p:nvGrpSpPr>
        <p:grpSpPr>
          <a:xfrm>
            <a:off x="5399559" y="1725522"/>
            <a:ext cx="2737932" cy="798380"/>
            <a:chOff x="-129994" y="1924676"/>
            <a:chExt cx="2737932" cy="79838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393F8DF-4F1D-8178-72DD-F666BA973BE7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DF1393B-7E56-4917-26CC-17C3CDB6F7B9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2BA342CE-6C64-1AAD-8DCD-24825ECB7484}"/>
              </a:ext>
            </a:extLst>
          </p:cNvPr>
          <p:cNvCxnSpPr>
            <a:cxnSpLocks/>
          </p:cNvCxnSpPr>
          <p:nvPr/>
        </p:nvCxnSpPr>
        <p:spPr>
          <a:xfrm>
            <a:off x="5861314" y="3429000"/>
            <a:ext cx="0" cy="192677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411427A-9BEE-155E-1E08-9796C130274B}"/>
              </a:ext>
            </a:extLst>
          </p:cNvPr>
          <p:cNvGrpSpPr/>
          <p:nvPr/>
        </p:nvGrpSpPr>
        <p:grpSpPr>
          <a:xfrm>
            <a:off x="3007759" y="4623446"/>
            <a:ext cx="2737932" cy="798380"/>
            <a:chOff x="-129994" y="1924676"/>
            <a:chExt cx="2737932" cy="79838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FBB0C8F-B431-7AD5-15BB-FE1511F56D83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D595D6-A732-CFDA-7859-4651769481D4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E6D526B-DCA1-8976-E79D-8B85EA9AFF2F}"/>
              </a:ext>
            </a:extLst>
          </p:cNvPr>
          <p:cNvCxnSpPr>
            <a:cxnSpLocks/>
          </p:cNvCxnSpPr>
          <p:nvPr/>
        </p:nvCxnSpPr>
        <p:spPr>
          <a:xfrm>
            <a:off x="10652512" y="3429000"/>
            <a:ext cx="0" cy="192677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FB7C05E-0A94-9C58-6C0A-3DAC7A3466A0}"/>
              </a:ext>
            </a:extLst>
          </p:cNvPr>
          <p:cNvGrpSpPr/>
          <p:nvPr/>
        </p:nvGrpSpPr>
        <p:grpSpPr>
          <a:xfrm>
            <a:off x="7798957" y="4623446"/>
            <a:ext cx="2737932" cy="798380"/>
            <a:chOff x="-129994" y="1924676"/>
            <a:chExt cx="2737932" cy="79838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4D2D35A-726C-E733-CB53-ABC5FDF88563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A4A4868-A3B9-FC00-BB3D-E623F74FA5CB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1758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4C8B942-E79D-EFD0-D966-C394ABF6F4CD}"/>
              </a:ext>
            </a:extLst>
          </p:cNvPr>
          <p:cNvSpPr/>
          <p:nvPr/>
        </p:nvSpPr>
        <p:spPr>
          <a:xfrm>
            <a:off x="947738" y="1758339"/>
            <a:ext cx="1437989" cy="1438433"/>
          </a:xfrm>
          <a:prstGeom prst="rect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0FEBFBE-3B21-D23A-22DB-EA0F4E708431}"/>
              </a:ext>
            </a:extLst>
          </p:cNvPr>
          <p:cNvSpPr/>
          <p:nvPr/>
        </p:nvSpPr>
        <p:spPr>
          <a:xfrm>
            <a:off x="2411125" y="1758339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17A5876-F56C-3934-49CE-CF0B6022B578}"/>
              </a:ext>
            </a:extLst>
          </p:cNvPr>
          <p:cNvSpPr/>
          <p:nvPr/>
        </p:nvSpPr>
        <p:spPr>
          <a:xfrm>
            <a:off x="947738" y="3394391"/>
            <a:ext cx="1437989" cy="1438433"/>
          </a:xfrm>
          <a:prstGeom prst="rect">
            <a:avLst/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lang="zh-CN" altLang="en-US"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DCE021-545B-C884-8E44-C36BE75A02B3}"/>
              </a:ext>
            </a:extLst>
          </p:cNvPr>
          <p:cNvSpPr/>
          <p:nvPr/>
        </p:nvSpPr>
        <p:spPr>
          <a:xfrm>
            <a:off x="2411125" y="3394391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矩形 7" descr="D:\51PPT模板网\51pptmoban.com\图片.jpg">
            <a:extLst>
              <a:ext uri="{FF2B5EF4-FFF2-40B4-BE49-F238E27FC236}">
                <a16:creationId xmlns:a16="http://schemas.microsoft.com/office/drawing/2014/main" id="{D23C2E73-A0A7-205E-5BE0-ED2B3E3D679D}"/>
              </a:ext>
            </a:extLst>
          </p:cNvPr>
          <p:cNvSpPr/>
          <p:nvPr/>
        </p:nvSpPr>
        <p:spPr>
          <a:xfrm>
            <a:off x="6419634" y="1758339"/>
            <a:ext cx="4824629" cy="30744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1E5B27C3-4A08-6079-3A55-17EA2BA55FD3}"/>
              </a:ext>
            </a:extLst>
          </p:cNvPr>
          <p:cNvSpPr>
            <a:spLocks noEditPoints="1"/>
          </p:cNvSpPr>
          <p:nvPr/>
        </p:nvSpPr>
        <p:spPr bwMode="auto">
          <a:xfrm>
            <a:off x="1519304" y="2299404"/>
            <a:ext cx="294856" cy="356304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F9F5F981-A340-C17B-C927-A0BC4924EA64}"/>
              </a:ext>
            </a:extLst>
          </p:cNvPr>
          <p:cNvSpPr>
            <a:spLocks noEditPoints="1"/>
          </p:cNvSpPr>
          <p:nvPr/>
        </p:nvSpPr>
        <p:spPr bwMode="auto">
          <a:xfrm>
            <a:off x="1489175" y="3933839"/>
            <a:ext cx="356195" cy="359535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4016D40-8A90-9BFB-0580-87105ADE4B93}"/>
              </a:ext>
            </a:extLst>
          </p:cNvPr>
          <p:cNvGrpSpPr/>
          <p:nvPr/>
        </p:nvGrpSpPr>
        <p:grpSpPr>
          <a:xfrm>
            <a:off x="2944380" y="2078365"/>
            <a:ext cx="2750003" cy="798380"/>
            <a:chOff x="-142065" y="1924676"/>
            <a:chExt cx="2750003" cy="79838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0C76D7E-765E-728B-831A-E658DD58BC61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3E1DA4D-2E8D-5F93-DD12-DB5C9AE01985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6D5242-87DB-A28D-5E46-8C58EC7C65D8}"/>
              </a:ext>
            </a:extLst>
          </p:cNvPr>
          <p:cNvGrpSpPr/>
          <p:nvPr/>
        </p:nvGrpSpPr>
        <p:grpSpPr>
          <a:xfrm>
            <a:off x="2944380" y="3685039"/>
            <a:ext cx="2750003" cy="798380"/>
            <a:chOff x="-142065" y="1924676"/>
            <a:chExt cx="2750003" cy="7983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B6BA942-2ED7-00DD-C309-DDF1D2D4DB0C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44DDD6B-3010-090D-8DF3-9696C9DB2E50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1430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Oval 2">
            <a:extLst>
              <a:ext uri="{FF2B5EF4-FFF2-40B4-BE49-F238E27FC236}">
                <a16:creationId xmlns:a16="http://schemas.microsoft.com/office/drawing/2014/main" id="{C08F5F8C-9761-8E0B-7E09-9BA45FBE271F}"/>
              </a:ext>
            </a:extLst>
          </p:cNvPr>
          <p:cNvSpPr/>
          <p:nvPr/>
        </p:nvSpPr>
        <p:spPr>
          <a:xfrm>
            <a:off x="2982437" y="4159124"/>
            <a:ext cx="422979" cy="422979"/>
          </a:xfrm>
          <a:prstGeom prst="ellipse">
            <a:avLst/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r>
              <a:rPr 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0899C28F-9CCA-6017-A00A-66C803D94913}"/>
              </a:ext>
            </a:extLst>
          </p:cNvPr>
          <p:cNvSpPr/>
          <p:nvPr/>
        </p:nvSpPr>
        <p:spPr>
          <a:xfrm>
            <a:off x="4431216" y="4159124"/>
            <a:ext cx="422979" cy="422979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r>
              <a:rPr lang="en-US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3</a:t>
            </a:r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756BAF66-F67F-E077-3E12-67A8A2E184C6}"/>
              </a:ext>
            </a:extLst>
          </p:cNvPr>
          <p:cNvSpPr/>
          <p:nvPr/>
        </p:nvSpPr>
        <p:spPr>
          <a:xfrm>
            <a:off x="1533661" y="4159124"/>
            <a:ext cx="422979" cy="422979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r>
              <a:rPr 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1</a:t>
            </a:r>
          </a:p>
        </p:txBody>
      </p:sp>
      <p:sp>
        <p:nvSpPr>
          <p:cNvPr id="5" name="Oval 5">
            <a:extLst>
              <a:ext uri="{FF2B5EF4-FFF2-40B4-BE49-F238E27FC236}">
                <a16:creationId xmlns:a16="http://schemas.microsoft.com/office/drawing/2014/main" id="{A5650D8C-61FD-144E-B4EA-D15DB5F34DFE}"/>
              </a:ext>
            </a:extLst>
          </p:cNvPr>
          <p:cNvSpPr/>
          <p:nvPr/>
        </p:nvSpPr>
        <p:spPr>
          <a:xfrm>
            <a:off x="5879993" y="4159124"/>
            <a:ext cx="422979" cy="422979"/>
          </a:xfrm>
          <a:prstGeom prst="ellipse">
            <a:avLst/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r>
              <a:rPr 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4</a:t>
            </a: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BED0C5EE-44B4-F887-E544-C73EBB76C6C0}"/>
              </a:ext>
            </a:extLst>
          </p:cNvPr>
          <p:cNvSpPr/>
          <p:nvPr/>
        </p:nvSpPr>
        <p:spPr>
          <a:xfrm>
            <a:off x="7328769" y="4159124"/>
            <a:ext cx="422979" cy="422979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r>
              <a:rPr 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id="{15F500F1-005B-552D-DDAD-B57F5F5B67E5}"/>
              </a:ext>
            </a:extLst>
          </p:cNvPr>
          <p:cNvSpPr/>
          <p:nvPr/>
        </p:nvSpPr>
        <p:spPr>
          <a:xfrm>
            <a:off x="8777548" y="4159124"/>
            <a:ext cx="422979" cy="422979"/>
          </a:xfrm>
          <a:prstGeom prst="ellipse">
            <a:avLst/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r>
              <a:rPr 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6</a:t>
            </a: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26F834EC-2204-1CA7-0FBA-C4388CB65D8D}"/>
              </a:ext>
            </a:extLst>
          </p:cNvPr>
          <p:cNvSpPr/>
          <p:nvPr/>
        </p:nvSpPr>
        <p:spPr>
          <a:xfrm>
            <a:off x="10226324" y="4159124"/>
            <a:ext cx="422979" cy="422979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r>
              <a:rPr lang="en-US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7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E304F49-3ACD-D49E-C012-01F8348A3693}"/>
              </a:ext>
            </a:extLst>
          </p:cNvPr>
          <p:cNvGrpSpPr/>
          <p:nvPr/>
        </p:nvGrpSpPr>
        <p:grpSpPr>
          <a:xfrm>
            <a:off x="1655096" y="2838016"/>
            <a:ext cx="180109" cy="1321108"/>
            <a:chOff x="1273551" y="2411541"/>
            <a:chExt cx="135082" cy="990831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2BCC6A12-8D4C-42CE-123C-2421ED7C221A}"/>
                </a:ext>
              </a:extLst>
            </p:cNvPr>
            <p:cNvSpPr/>
            <p:nvPr/>
          </p:nvSpPr>
          <p:spPr>
            <a:xfrm>
              <a:off x="1273551" y="2411541"/>
              <a:ext cx="135082" cy="135082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2275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14" name="Straight Connector 10">
              <a:extLst>
                <a:ext uri="{FF2B5EF4-FFF2-40B4-BE49-F238E27FC236}">
                  <a16:creationId xmlns:a16="http://schemas.microsoft.com/office/drawing/2014/main" id="{4CFC3976-9A92-6BF1-8286-EA7661307AD3}"/>
                </a:ext>
              </a:extLst>
            </p:cNvPr>
            <p:cNvCxnSpPr>
              <a:stCxn id="4" idx="0"/>
              <a:endCxn id="13" idx="4"/>
            </p:cNvCxnSpPr>
            <p:nvPr/>
          </p:nvCxnSpPr>
          <p:spPr>
            <a:xfrm flipV="1">
              <a:off x="1341092" y="2546623"/>
              <a:ext cx="0" cy="855749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0F12AC6-B463-C11B-46E1-CF41F9658D4B}"/>
              </a:ext>
            </a:extLst>
          </p:cNvPr>
          <p:cNvGrpSpPr/>
          <p:nvPr/>
        </p:nvGrpSpPr>
        <p:grpSpPr>
          <a:xfrm>
            <a:off x="3103874" y="3572617"/>
            <a:ext cx="180109" cy="586508"/>
            <a:chOff x="2360134" y="2962491"/>
            <a:chExt cx="135082" cy="439881"/>
          </a:xfrm>
        </p:grpSpPr>
        <p:sp>
          <p:nvSpPr>
            <p:cNvPr id="18" name="Oval 11">
              <a:extLst>
                <a:ext uri="{FF2B5EF4-FFF2-40B4-BE49-F238E27FC236}">
                  <a16:creationId xmlns:a16="http://schemas.microsoft.com/office/drawing/2014/main" id="{62714C38-2B4C-9A8D-A93D-D5BB31C5B8DC}"/>
                </a:ext>
              </a:extLst>
            </p:cNvPr>
            <p:cNvSpPr/>
            <p:nvPr/>
          </p:nvSpPr>
          <p:spPr>
            <a:xfrm>
              <a:off x="2360134" y="2962491"/>
              <a:ext cx="135082" cy="135082"/>
            </a:xfrm>
            <a:prstGeom prst="ellipse">
              <a:avLst/>
            </a:prstGeom>
            <a:solidFill>
              <a:srgbClr val="76A64C"/>
            </a:solidFill>
            <a:ln>
              <a:noFill/>
            </a:ln>
          </p:spPr>
          <p:txBody>
            <a:bodyPr/>
            <a:lstStyle/>
            <a:p>
              <a:endParaRPr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19" name="Straight Connector 12">
              <a:extLst>
                <a:ext uri="{FF2B5EF4-FFF2-40B4-BE49-F238E27FC236}">
                  <a16:creationId xmlns:a16="http://schemas.microsoft.com/office/drawing/2014/main" id="{B608EFAE-57BA-3DE2-1832-C6E9EFDD7614}"/>
                </a:ext>
              </a:extLst>
            </p:cNvPr>
            <p:cNvCxnSpPr>
              <a:stCxn id="2" idx="0"/>
              <a:endCxn id="18" idx="4"/>
            </p:cNvCxnSpPr>
            <p:nvPr/>
          </p:nvCxnSpPr>
          <p:spPr>
            <a:xfrm flipV="1">
              <a:off x="2427674" y="3097573"/>
              <a:ext cx="2" cy="304799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FB98AC7-795A-36AD-3C29-1CFFC6F5D4B2}"/>
              </a:ext>
            </a:extLst>
          </p:cNvPr>
          <p:cNvGrpSpPr/>
          <p:nvPr/>
        </p:nvGrpSpPr>
        <p:grpSpPr>
          <a:xfrm>
            <a:off x="4552651" y="2838016"/>
            <a:ext cx="180109" cy="1321108"/>
            <a:chOff x="3446717" y="2411541"/>
            <a:chExt cx="135082" cy="990831"/>
          </a:xfrm>
        </p:grpSpPr>
        <p:sp>
          <p:nvSpPr>
            <p:cNvPr id="21" name="Oval 13">
              <a:extLst>
                <a:ext uri="{FF2B5EF4-FFF2-40B4-BE49-F238E27FC236}">
                  <a16:creationId xmlns:a16="http://schemas.microsoft.com/office/drawing/2014/main" id="{967E0EFC-E067-C867-E89A-F9E517122C62}"/>
                </a:ext>
              </a:extLst>
            </p:cNvPr>
            <p:cNvSpPr/>
            <p:nvPr/>
          </p:nvSpPr>
          <p:spPr>
            <a:xfrm>
              <a:off x="3446717" y="2411541"/>
              <a:ext cx="135082" cy="135082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2275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22" name="Straight Connector 18">
              <a:extLst>
                <a:ext uri="{FF2B5EF4-FFF2-40B4-BE49-F238E27FC236}">
                  <a16:creationId xmlns:a16="http://schemas.microsoft.com/office/drawing/2014/main" id="{FC3458E2-2191-4BD9-BD82-1B2BF849573F}"/>
                </a:ext>
              </a:extLst>
            </p:cNvPr>
            <p:cNvCxnSpPr>
              <a:stCxn id="3" idx="0"/>
              <a:endCxn id="21" idx="4"/>
            </p:cNvCxnSpPr>
            <p:nvPr/>
          </p:nvCxnSpPr>
          <p:spPr>
            <a:xfrm flipV="1">
              <a:off x="3514258" y="2546623"/>
              <a:ext cx="0" cy="855749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1BCC867-7E91-C2F5-BC7C-9360819AD4E8}"/>
              </a:ext>
            </a:extLst>
          </p:cNvPr>
          <p:cNvGrpSpPr/>
          <p:nvPr/>
        </p:nvGrpSpPr>
        <p:grpSpPr>
          <a:xfrm>
            <a:off x="6001428" y="3674216"/>
            <a:ext cx="180109" cy="484911"/>
            <a:chOff x="4533300" y="3038691"/>
            <a:chExt cx="135082" cy="363684"/>
          </a:xfrm>
        </p:grpSpPr>
        <p:sp>
          <p:nvSpPr>
            <p:cNvPr id="25" name="Oval 14">
              <a:extLst>
                <a:ext uri="{FF2B5EF4-FFF2-40B4-BE49-F238E27FC236}">
                  <a16:creationId xmlns:a16="http://schemas.microsoft.com/office/drawing/2014/main" id="{918F317F-E20A-7BEF-5E70-53CDAB7CAD03}"/>
                </a:ext>
              </a:extLst>
            </p:cNvPr>
            <p:cNvSpPr/>
            <p:nvPr/>
          </p:nvSpPr>
          <p:spPr>
            <a:xfrm>
              <a:off x="4533300" y="3038691"/>
              <a:ext cx="135082" cy="135082"/>
            </a:xfrm>
            <a:prstGeom prst="ellipse">
              <a:avLst/>
            </a:prstGeom>
            <a:solidFill>
              <a:srgbClr val="76A64C"/>
            </a:solidFill>
            <a:ln>
              <a:noFill/>
            </a:ln>
          </p:spPr>
          <p:txBody>
            <a:bodyPr/>
            <a:lstStyle/>
            <a:p>
              <a:endParaRPr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26" name="Straight Connector 19">
              <a:extLst>
                <a:ext uri="{FF2B5EF4-FFF2-40B4-BE49-F238E27FC236}">
                  <a16:creationId xmlns:a16="http://schemas.microsoft.com/office/drawing/2014/main" id="{952CB3D8-123D-534A-6EBE-B625FE2271BB}"/>
                </a:ext>
              </a:extLst>
            </p:cNvPr>
            <p:cNvCxnSpPr>
              <a:stCxn id="5" idx="0"/>
              <a:endCxn id="25" idx="4"/>
            </p:cNvCxnSpPr>
            <p:nvPr/>
          </p:nvCxnSpPr>
          <p:spPr>
            <a:xfrm flipV="1">
              <a:off x="4600841" y="3173773"/>
              <a:ext cx="0" cy="228602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9E15ACC-76FE-F9EB-A4B1-F51491175CB0}"/>
              </a:ext>
            </a:extLst>
          </p:cNvPr>
          <p:cNvGrpSpPr/>
          <p:nvPr/>
        </p:nvGrpSpPr>
        <p:grpSpPr>
          <a:xfrm>
            <a:off x="7450204" y="2658217"/>
            <a:ext cx="180109" cy="1500908"/>
            <a:chOff x="5619882" y="2276691"/>
            <a:chExt cx="135082" cy="1125681"/>
          </a:xfrm>
        </p:grpSpPr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1282EE45-616B-B9C2-F668-F80D1D105AB0}"/>
                </a:ext>
              </a:extLst>
            </p:cNvPr>
            <p:cNvSpPr/>
            <p:nvPr/>
          </p:nvSpPr>
          <p:spPr>
            <a:xfrm>
              <a:off x="5619882" y="2276691"/>
              <a:ext cx="135082" cy="135082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2275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29" name="Straight Connector 20">
              <a:extLst>
                <a:ext uri="{FF2B5EF4-FFF2-40B4-BE49-F238E27FC236}">
                  <a16:creationId xmlns:a16="http://schemas.microsoft.com/office/drawing/2014/main" id="{C9F3A732-BFF3-2C05-048D-722DC2368B59}"/>
                </a:ext>
              </a:extLst>
            </p:cNvPr>
            <p:cNvCxnSpPr>
              <a:stCxn id="6" idx="0"/>
              <a:endCxn id="28" idx="4"/>
            </p:cNvCxnSpPr>
            <p:nvPr/>
          </p:nvCxnSpPr>
          <p:spPr>
            <a:xfrm flipV="1">
              <a:off x="5687423" y="2411773"/>
              <a:ext cx="0" cy="990599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04F2FFB-B1C0-EA67-AAA1-A2D7DBA216F8}"/>
              </a:ext>
            </a:extLst>
          </p:cNvPr>
          <p:cNvGrpSpPr/>
          <p:nvPr/>
        </p:nvGrpSpPr>
        <p:grpSpPr>
          <a:xfrm>
            <a:off x="8898983" y="3471017"/>
            <a:ext cx="180109" cy="688108"/>
            <a:chOff x="6706466" y="2886291"/>
            <a:chExt cx="135082" cy="516081"/>
          </a:xfrm>
        </p:grpSpPr>
        <p:sp>
          <p:nvSpPr>
            <p:cNvPr id="31" name="Oval 16">
              <a:extLst>
                <a:ext uri="{FF2B5EF4-FFF2-40B4-BE49-F238E27FC236}">
                  <a16:creationId xmlns:a16="http://schemas.microsoft.com/office/drawing/2014/main" id="{CBE6F6BD-C299-9A15-8623-89471808D5F6}"/>
                </a:ext>
              </a:extLst>
            </p:cNvPr>
            <p:cNvSpPr/>
            <p:nvPr/>
          </p:nvSpPr>
          <p:spPr>
            <a:xfrm>
              <a:off x="6706466" y="2886291"/>
              <a:ext cx="135082" cy="13508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cxnSp>
          <p:nvCxnSpPr>
            <p:cNvPr id="32" name="Straight Connector 21">
              <a:extLst>
                <a:ext uri="{FF2B5EF4-FFF2-40B4-BE49-F238E27FC236}">
                  <a16:creationId xmlns:a16="http://schemas.microsoft.com/office/drawing/2014/main" id="{8EF6C685-1FD0-505F-EC1D-DA9AB75F618A}"/>
                </a:ext>
              </a:extLst>
            </p:cNvPr>
            <p:cNvCxnSpPr>
              <a:stCxn id="7" idx="0"/>
              <a:endCxn id="31" idx="4"/>
            </p:cNvCxnSpPr>
            <p:nvPr/>
          </p:nvCxnSpPr>
          <p:spPr>
            <a:xfrm flipV="1">
              <a:off x="6774007" y="3021373"/>
              <a:ext cx="0" cy="380999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5F0DD56-8FA1-2F40-40BB-EDE4727B3FD4}"/>
              </a:ext>
            </a:extLst>
          </p:cNvPr>
          <p:cNvGrpSpPr/>
          <p:nvPr/>
        </p:nvGrpSpPr>
        <p:grpSpPr>
          <a:xfrm>
            <a:off x="10347760" y="2540984"/>
            <a:ext cx="180109" cy="1618140"/>
            <a:chOff x="7793049" y="2188767"/>
            <a:chExt cx="135082" cy="1213605"/>
          </a:xfrm>
        </p:grpSpPr>
        <p:sp>
          <p:nvSpPr>
            <p:cNvPr id="34" name="Oval 17">
              <a:extLst>
                <a:ext uri="{FF2B5EF4-FFF2-40B4-BE49-F238E27FC236}">
                  <a16:creationId xmlns:a16="http://schemas.microsoft.com/office/drawing/2014/main" id="{1BD3A7E0-C6D4-66BC-4894-3FA7A3F73CBC}"/>
                </a:ext>
              </a:extLst>
            </p:cNvPr>
            <p:cNvSpPr/>
            <p:nvPr/>
          </p:nvSpPr>
          <p:spPr>
            <a:xfrm>
              <a:off x="7793049" y="2188767"/>
              <a:ext cx="135082" cy="135082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2275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35" name="Straight Connector 22">
              <a:extLst>
                <a:ext uri="{FF2B5EF4-FFF2-40B4-BE49-F238E27FC236}">
                  <a16:creationId xmlns:a16="http://schemas.microsoft.com/office/drawing/2014/main" id="{9718B7DE-9D77-C3B0-B898-533B0625E657}"/>
                </a:ext>
              </a:extLst>
            </p:cNvPr>
            <p:cNvCxnSpPr>
              <a:stCxn id="8" idx="0"/>
              <a:endCxn id="34" idx="4"/>
            </p:cNvCxnSpPr>
            <p:nvPr/>
          </p:nvCxnSpPr>
          <p:spPr>
            <a:xfrm flipV="1">
              <a:off x="7860590" y="2323849"/>
              <a:ext cx="1" cy="1078523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Oval 25">
            <a:extLst>
              <a:ext uri="{FF2B5EF4-FFF2-40B4-BE49-F238E27FC236}">
                <a16:creationId xmlns:a16="http://schemas.microsoft.com/office/drawing/2014/main" id="{BA099401-1222-1EC4-BC10-6832FD08C217}"/>
              </a:ext>
            </a:extLst>
          </p:cNvPr>
          <p:cNvSpPr/>
          <p:nvPr/>
        </p:nvSpPr>
        <p:spPr>
          <a:xfrm>
            <a:off x="4078328" y="1619124"/>
            <a:ext cx="1128755" cy="1128755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7" name="Oval 26">
            <a:extLst>
              <a:ext uri="{FF2B5EF4-FFF2-40B4-BE49-F238E27FC236}">
                <a16:creationId xmlns:a16="http://schemas.microsoft.com/office/drawing/2014/main" id="{60183F99-17A8-C7F6-3A62-FD61B54FBC23}"/>
              </a:ext>
            </a:extLst>
          </p:cNvPr>
          <p:cNvSpPr/>
          <p:nvPr/>
        </p:nvSpPr>
        <p:spPr>
          <a:xfrm>
            <a:off x="5342532" y="2103111"/>
            <a:ext cx="1497901" cy="1497901"/>
          </a:xfrm>
          <a:prstGeom prst="ellipse">
            <a:avLst/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8" name="Oval 27">
            <a:extLst>
              <a:ext uri="{FF2B5EF4-FFF2-40B4-BE49-F238E27FC236}">
                <a16:creationId xmlns:a16="http://schemas.microsoft.com/office/drawing/2014/main" id="{0BAB35CD-5DE9-3D07-113F-BB2975884A37}"/>
              </a:ext>
            </a:extLst>
          </p:cNvPr>
          <p:cNvSpPr/>
          <p:nvPr/>
        </p:nvSpPr>
        <p:spPr>
          <a:xfrm>
            <a:off x="6975881" y="1466416"/>
            <a:ext cx="1128755" cy="1128755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9" name="Oval 28">
            <a:extLst>
              <a:ext uri="{FF2B5EF4-FFF2-40B4-BE49-F238E27FC236}">
                <a16:creationId xmlns:a16="http://schemas.microsoft.com/office/drawing/2014/main" id="{E8388C1D-7BB1-2D9D-19EA-999CCE422E1E}"/>
              </a:ext>
            </a:extLst>
          </p:cNvPr>
          <p:cNvSpPr/>
          <p:nvPr/>
        </p:nvSpPr>
        <p:spPr>
          <a:xfrm>
            <a:off x="8231636" y="1886364"/>
            <a:ext cx="1514800" cy="1514800"/>
          </a:xfrm>
          <a:prstGeom prst="ellipse">
            <a:avLst/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2275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0" name="Oval 29">
            <a:extLst>
              <a:ext uri="{FF2B5EF4-FFF2-40B4-BE49-F238E27FC236}">
                <a16:creationId xmlns:a16="http://schemas.microsoft.com/office/drawing/2014/main" id="{2D182536-7D83-6284-9F84-CA207AA2A8A9}"/>
              </a:ext>
            </a:extLst>
          </p:cNvPr>
          <p:cNvSpPr/>
          <p:nvPr/>
        </p:nvSpPr>
        <p:spPr>
          <a:xfrm>
            <a:off x="9702409" y="995977"/>
            <a:ext cx="1470808" cy="1470808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8" name="Freeform: Shape 37">
            <a:extLst>
              <a:ext uri="{FF2B5EF4-FFF2-40B4-BE49-F238E27FC236}">
                <a16:creationId xmlns:a16="http://schemas.microsoft.com/office/drawing/2014/main" id="{9A612E21-7AE4-2DD9-4A8B-427DA46E0E68}"/>
              </a:ext>
            </a:extLst>
          </p:cNvPr>
          <p:cNvSpPr>
            <a:spLocks/>
          </p:cNvSpPr>
          <p:nvPr/>
        </p:nvSpPr>
        <p:spPr bwMode="auto">
          <a:xfrm>
            <a:off x="5776544" y="2442372"/>
            <a:ext cx="637413" cy="805152"/>
          </a:xfrm>
          <a:custGeom>
            <a:avLst/>
            <a:gdLst>
              <a:gd name="T0" fmla="*/ 484 w 800"/>
              <a:gd name="T1" fmla="*/ 0 h 1011"/>
              <a:gd name="T2" fmla="*/ 463 w 800"/>
              <a:gd name="T3" fmla="*/ 990 h 1011"/>
              <a:gd name="T4" fmla="*/ 779 w 800"/>
              <a:gd name="T5" fmla="*/ 1011 h 1011"/>
              <a:gd name="T6" fmla="*/ 800 w 800"/>
              <a:gd name="T7" fmla="*/ 21 h 1011"/>
              <a:gd name="T8" fmla="*/ 758 w 800"/>
              <a:gd name="T9" fmla="*/ 969 h 1011"/>
              <a:gd name="T10" fmla="*/ 505 w 800"/>
              <a:gd name="T11" fmla="*/ 843 h 1011"/>
              <a:gd name="T12" fmla="*/ 589 w 800"/>
              <a:gd name="T13" fmla="*/ 800 h 1011"/>
              <a:gd name="T14" fmla="*/ 505 w 800"/>
              <a:gd name="T15" fmla="*/ 716 h 1011"/>
              <a:gd name="T16" fmla="*/ 589 w 800"/>
              <a:gd name="T17" fmla="*/ 674 h 1011"/>
              <a:gd name="T18" fmla="*/ 505 w 800"/>
              <a:gd name="T19" fmla="*/ 590 h 1011"/>
              <a:gd name="T20" fmla="*/ 589 w 800"/>
              <a:gd name="T21" fmla="*/ 548 h 1011"/>
              <a:gd name="T22" fmla="*/ 505 w 800"/>
              <a:gd name="T23" fmla="*/ 464 h 1011"/>
              <a:gd name="T24" fmla="*/ 589 w 800"/>
              <a:gd name="T25" fmla="*/ 421 h 1011"/>
              <a:gd name="T26" fmla="*/ 505 w 800"/>
              <a:gd name="T27" fmla="*/ 337 h 1011"/>
              <a:gd name="T28" fmla="*/ 589 w 800"/>
              <a:gd name="T29" fmla="*/ 295 h 1011"/>
              <a:gd name="T30" fmla="*/ 505 w 800"/>
              <a:gd name="T31" fmla="*/ 211 h 1011"/>
              <a:gd name="T32" fmla="*/ 589 w 800"/>
              <a:gd name="T33" fmla="*/ 169 h 1011"/>
              <a:gd name="T34" fmla="*/ 505 w 800"/>
              <a:gd name="T35" fmla="*/ 43 h 1011"/>
              <a:gd name="T36" fmla="*/ 758 w 800"/>
              <a:gd name="T37" fmla="*/ 969 h 1011"/>
              <a:gd name="T38" fmla="*/ 130 w 800"/>
              <a:gd name="T39" fmla="*/ 52 h 1011"/>
              <a:gd name="T40" fmla="*/ 0 w 800"/>
              <a:gd name="T41" fmla="*/ 253 h 1011"/>
              <a:gd name="T42" fmla="*/ 105 w 800"/>
              <a:gd name="T43" fmla="*/ 969 h 1011"/>
              <a:gd name="T44" fmla="*/ 295 w 800"/>
              <a:gd name="T45" fmla="*/ 864 h 1011"/>
              <a:gd name="T46" fmla="*/ 291 w 800"/>
              <a:gd name="T47" fmla="*/ 241 h 1011"/>
              <a:gd name="T48" fmla="*/ 147 w 800"/>
              <a:gd name="T49" fmla="*/ 102 h 1011"/>
              <a:gd name="T50" fmla="*/ 117 w 800"/>
              <a:gd name="T51" fmla="*/ 148 h 1011"/>
              <a:gd name="T52" fmla="*/ 42 w 800"/>
              <a:gd name="T53" fmla="*/ 347 h 1011"/>
              <a:gd name="T54" fmla="*/ 84 w 800"/>
              <a:gd name="T55" fmla="*/ 716 h 1011"/>
              <a:gd name="T56" fmla="*/ 42 w 800"/>
              <a:gd name="T57" fmla="*/ 347 h 1011"/>
              <a:gd name="T58" fmla="*/ 189 w 800"/>
              <a:gd name="T59" fmla="*/ 927 h 1011"/>
              <a:gd name="T60" fmla="*/ 42 w 800"/>
              <a:gd name="T61" fmla="*/ 864 h 1011"/>
              <a:gd name="T62" fmla="*/ 253 w 800"/>
              <a:gd name="T63" fmla="*/ 843 h 1011"/>
              <a:gd name="T64" fmla="*/ 253 w 800"/>
              <a:gd name="T65" fmla="*/ 800 h 1011"/>
              <a:gd name="T66" fmla="*/ 42 w 800"/>
              <a:gd name="T67" fmla="*/ 758 h 1011"/>
              <a:gd name="T68" fmla="*/ 253 w 800"/>
              <a:gd name="T69" fmla="*/ 800 h 1011"/>
              <a:gd name="T70" fmla="*/ 126 w 800"/>
              <a:gd name="T71" fmla="*/ 347 h 1011"/>
              <a:gd name="T72" fmla="*/ 168 w 800"/>
              <a:gd name="T73" fmla="*/ 347 h 1011"/>
              <a:gd name="T74" fmla="*/ 126 w 800"/>
              <a:gd name="T75" fmla="*/ 716 h 1011"/>
              <a:gd name="T76" fmla="*/ 211 w 800"/>
              <a:gd name="T77" fmla="*/ 716 h 1011"/>
              <a:gd name="T78" fmla="*/ 253 w 800"/>
              <a:gd name="T79" fmla="*/ 347 h 1011"/>
              <a:gd name="T80" fmla="*/ 253 w 800"/>
              <a:gd name="T81" fmla="*/ 274 h 1011"/>
              <a:gd name="T82" fmla="*/ 168 w 800"/>
              <a:gd name="T83" fmla="*/ 274 h 1011"/>
              <a:gd name="T84" fmla="*/ 126 w 800"/>
              <a:gd name="T85" fmla="*/ 274 h 1011"/>
              <a:gd name="T86" fmla="*/ 42 w 800"/>
              <a:gd name="T87" fmla="*/ 274 h 1011"/>
              <a:gd name="T88" fmla="*/ 88 w 800"/>
              <a:gd name="T89" fmla="*/ 190 h 1011"/>
              <a:gd name="T90" fmla="*/ 253 w 800"/>
              <a:gd name="T91" fmla="*/ 259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" h="1011">
                <a:moveTo>
                  <a:pt x="779" y="0"/>
                </a:moveTo>
                <a:cubicBezTo>
                  <a:pt x="484" y="0"/>
                  <a:pt x="484" y="0"/>
                  <a:pt x="484" y="0"/>
                </a:cubicBezTo>
                <a:cubicBezTo>
                  <a:pt x="473" y="0"/>
                  <a:pt x="463" y="10"/>
                  <a:pt x="463" y="21"/>
                </a:cubicBezTo>
                <a:cubicBezTo>
                  <a:pt x="463" y="990"/>
                  <a:pt x="463" y="990"/>
                  <a:pt x="463" y="990"/>
                </a:cubicBezTo>
                <a:cubicBezTo>
                  <a:pt x="463" y="1001"/>
                  <a:pt x="473" y="1011"/>
                  <a:pt x="484" y="1011"/>
                </a:cubicBezTo>
                <a:cubicBezTo>
                  <a:pt x="779" y="1011"/>
                  <a:pt x="779" y="1011"/>
                  <a:pt x="779" y="1011"/>
                </a:cubicBezTo>
                <a:cubicBezTo>
                  <a:pt x="791" y="1011"/>
                  <a:pt x="800" y="1001"/>
                  <a:pt x="800" y="990"/>
                </a:cubicBezTo>
                <a:cubicBezTo>
                  <a:pt x="800" y="21"/>
                  <a:pt x="800" y="21"/>
                  <a:pt x="800" y="21"/>
                </a:cubicBezTo>
                <a:cubicBezTo>
                  <a:pt x="800" y="10"/>
                  <a:pt x="791" y="0"/>
                  <a:pt x="779" y="0"/>
                </a:cubicBezTo>
                <a:close/>
                <a:moveTo>
                  <a:pt x="758" y="969"/>
                </a:moveTo>
                <a:cubicBezTo>
                  <a:pt x="505" y="969"/>
                  <a:pt x="505" y="969"/>
                  <a:pt x="505" y="969"/>
                </a:cubicBezTo>
                <a:cubicBezTo>
                  <a:pt x="505" y="843"/>
                  <a:pt x="505" y="843"/>
                  <a:pt x="505" y="843"/>
                </a:cubicBezTo>
                <a:cubicBezTo>
                  <a:pt x="589" y="843"/>
                  <a:pt x="589" y="843"/>
                  <a:pt x="589" y="843"/>
                </a:cubicBezTo>
                <a:cubicBezTo>
                  <a:pt x="589" y="800"/>
                  <a:pt x="589" y="800"/>
                  <a:pt x="589" y="800"/>
                </a:cubicBezTo>
                <a:cubicBezTo>
                  <a:pt x="505" y="800"/>
                  <a:pt x="505" y="800"/>
                  <a:pt x="505" y="800"/>
                </a:cubicBezTo>
                <a:cubicBezTo>
                  <a:pt x="505" y="716"/>
                  <a:pt x="505" y="716"/>
                  <a:pt x="505" y="716"/>
                </a:cubicBezTo>
                <a:cubicBezTo>
                  <a:pt x="589" y="716"/>
                  <a:pt x="589" y="716"/>
                  <a:pt x="589" y="716"/>
                </a:cubicBezTo>
                <a:cubicBezTo>
                  <a:pt x="589" y="674"/>
                  <a:pt x="589" y="674"/>
                  <a:pt x="589" y="674"/>
                </a:cubicBezTo>
                <a:cubicBezTo>
                  <a:pt x="505" y="674"/>
                  <a:pt x="505" y="674"/>
                  <a:pt x="505" y="674"/>
                </a:cubicBezTo>
                <a:cubicBezTo>
                  <a:pt x="505" y="590"/>
                  <a:pt x="505" y="590"/>
                  <a:pt x="505" y="590"/>
                </a:cubicBezTo>
                <a:cubicBezTo>
                  <a:pt x="589" y="590"/>
                  <a:pt x="589" y="590"/>
                  <a:pt x="589" y="590"/>
                </a:cubicBezTo>
                <a:cubicBezTo>
                  <a:pt x="589" y="548"/>
                  <a:pt x="589" y="548"/>
                  <a:pt x="589" y="548"/>
                </a:cubicBezTo>
                <a:cubicBezTo>
                  <a:pt x="505" y="548"/>
                  <a:pt x="505" y="548"/>
                  <a:pt x="505" y="548"/>
                </a:cubicBezTo>
                <a:cubicBezTo>
                  <a:pt x="505" y="464"/>
                  <a:pt x="505" y="464"/>
                  <a:pt x="505" y="464"/>
                </a:cubicBezTo>
                <a:cubicBezTo>
                  <a:pt x="589" y="464"/>
                  <a:pt x="589" y="464"/>
                  <a:pt x="589" y="464"/>
                </a:cubicBezTo>
                <a:cubicBezTo>
                  <a:pt x="589" y="421"/>
                  <a:pt x="589" y="421"/>
                  <a:pt x="589" y="421"/>
                </a:cubicBezTo>
                <a:cubicBezTo>
                  <a:pt x="505" y="421"/>
                  <a:pt x="505" y="421"/>
                  <a:pt x="505" y="421"/>
                </a:cubicBezTo>
                <a:cubicBezTo>
                  <a:pt x="505" y="337"/>
                  <a:pt x="505" y="337"/>
                  <a:pt x="505" y="337"/>
                </a:cubicBezTo>
                <a:cubicBezTo>
                  <a:pt x="589" y="337"/>
                  <a:pt x="589" y="337"/>
                  <a:pt x="589" y="337"/>
                </a:cubicBezTo>
                <a:cubicBezTo>
                  <a:pt x="589" y="295"/>
                  <a:pt x="589" y="295"/>
                  <a:pt x="589" y="295"/>
                </a:cubicBezTo>
                <a:cubicBezTo>
                  <a:pt x="505" y="295"/>
                  <a:pt x="505" y="295"/>
                  <a:pt x="505" y="295"/>
                </a:cubicBezTo>
                <a:cubicBezTo>
                  <a:pt x="505" y="211"/>
                  <a:pt x="505" y="211"/>
                  <a:pt x="505" y="211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9" y="169"/>
                  <a:pt x="589" y="169"/>
                  <a:pt x="589" y="169"/>
                </a:cubicBezTo>
                <a:cubicBezTo>
                  <a:pt x="505" y="169"/>
                  <a:pt x="505" y="169"/>
                  <a:pt x="505" y="169"/>
                </a:cubicBezTo>
                <a:cubicBezTo>
                  <a:pt x="505" y="43"/>
                  <a:pt x="505" y="43"/>
                  <a:pt x="505" y="43"/>
                </a:cubicBezTo>
                <a:cubicBezTo>
                  <a:pt x="758" y="43"/>
                  <a:pt x="758" y="43"/>
                  <a:pt x="758" y="43"/>
                </a:cubicBezTo>
                <a:lnTo>
                  <a:pt x="758" y="969"/>
                </a:lnTo>
                <a:close/>
                <a:moveTo>
                  <a:pt x="165" y="52"/>
                </a:moveTo>
                <a:cubicBezTo>
                  <a:pt x="157" y="40"/>
                  <a:pt x="138" y="40"/>
                  <a:pt x="130" y="52"/>
                </a:cubicBezTo>
                <a:cubicBezTo>
                  <a:pt x="4" y="241"/>
                  <a:pt x="4" y="241"/>
                  <a:pt x="4" y="241"/>
                </a:cubicBezTo>
                <a:cubicBezTo>
                  <a:pt x="1" y="245"/>
                  <a:pt x="0" y="249"/>
                  <a:pt x="0" y="253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922"/>
                  <a:pt x="47" y="969"/>
                  <a:pt x="105" y="969"/>
                </a:cubicBezTo>
                <a:cubicBezTo>
                  <a:pt x="189" y="969"/>
                  <a:pt x="189" y="969"/>
                  <a:pt x="189" y="969"/>
                </a:cubicBezTo>
                <a:cubicBezTo>
                  <a:pt x="248" y="969"/>
                  <a:pt x="295" y="922"/>
                  <a:pt x="295" y="864"/>
                </a:cubicBezTo>
                <a:cubicBezTo>
                  <a:pt x="295" y="253"/>
                  <a:pt x="295" y="253"/>
                  <a:pt x="295" y="253"/>
                </a:cubicBezTo>
                <a:cubicBezTo>
                  <a:pt x="295" y="249"/>
                  <a:pt x="293" y="245"/>
                  <a:pt x="291" y="241"/>
                </a:cubicBezTo>
                <a:lnTo>
                  <a:pt x="165" y="52"/>
                </a:lnTo>
                <a:close/>
                <a:moveTo>
                  <a:pt x="147" y="102"/>
                </a:moveTo>
                <a:cubicBezTo>
                  <a:pt x="178" y="148"/>
                  <a:pt x="178" y="148"/>
                  <a:pt x="178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47" y="102"/>
                </a:lnTo>
                <a:close/>
                <a:moveTo>
                  <a:pt x="42" y="347"/>
                </a:moveTo>
                <a:cubicBezTo>
                  <a:pt x="55" y="354"/>
                  <a:pt x="69" y="358"/>
                  <a:pt x="84" y="358"/>
                </a:cubicBezTo>
                <a:cubicBezTo>
                  <a:pt x="84" y="716"/>
                  <a:pt x="84" y="716"/>
                  <a:pt x="84" y="716"/>
                </a:cubicBezTo>
                <a:cubicBezTo>
                  <a:pt x="42" y="716"/>
                  <a:pt x="42" y="716"/>
                  <a:pt x="42" y="716"/>
                </a:cubicBezTo>
                <a:lnTo>
                  <a:pt x="42" y="347"/>
                </a:lnTo>
                <a:close/>
                <a:moveTo>
                  <a:pt x="253" y="864"/>
                </a:moveTo>
                <a:cubicBezTo>
                  <a:pt x="253" y="898"/>
                  <a:pt x="224" y="927"/>
                  <a:pt x="189" y="927"/>
                </a:cubicBezTo>
                <a:cubicBezTo>
                  <a:pt x="105" y="927"/>
                  <a:pt x="105" y="927"/>
                  <a:pt x="105" y="927"/>
                </a:cubicBezTo>
                <a:cubicBezTo>
                  <a:pt x="70" y="927"/>
                  <a:pt x="42" y="898"/>
                  <a:pt x="42" y="864"/>
                </a:cubicBezTo>
                <a:cubicBezTo>
                  <a:pt x="42" y="843"/>
                  <a:pt x="42" y="843"/>
                  <a:pt x="42" y="843"/>
                </a:cubicBezTo>
                <a:cubicBezTo>
                  <a:pt x="253" y="843"/>
                  <a:pt x="253" y="843"/>
                  <a:pt x="253" y="843"/>
                </a:cubicBezTo>
                <a:lnTo>
                  <a:pt x="253" y="864"/>
                </a:lnTo>
                <a:close/>
                <a:moveTo>
                  <a:pt x="253" y="800"/>
                </a:moveTo>
                <a:cubicBezTo>
                  <a:pt x="42" y="800"/>
                  <a:pt x="42" y="800"/>
                  <a:pt x="42" y="800"/>
                </a:cubicBezTo>
                <a:cubicBezTo>
                  <a:pt x="42" y="758"/>
                  <a:pt x="42" y="758"/>
                  <a:pt x="42" y="758"/>
                </a:cubicBezTo>
                <a:cubicBezTo>
                  <a:pt x="253" y="758"/>
                  <a:pt x="253" y="758"/>
                  <a:pt x="253" y="758"/>
                </a:cubicBezTo>
                <a:lnTo>
                  <a:pt x="253" y="800"/>
                </a:lnTo>
                <a:close/>
                <a:moveTo>
                  <a:pt x="126" y="716"/>
                </a:moveTo>
                <a:cubicBezTo>
                  <a:pt x="126" y="347"/>
                  <a:pt x="126" y="347"/>
                  <a:pt x="126" y="347"/>
                </a:cubicBezTo>
                <a:cubicBezTo>
                  <a:pt x="134" y="342"/>
                  <a:pt x="141" y="337"/>
                  <a:pt x="147" y="330"/>
                </a:cubicBezTo>
                <a:cubicBezTo>
                  <a:pt x="153" y="337"/>
                  <a:pt x="160" y="342"/>
                  <a:pt x="168" y="347"/>
                </a:cubicBezTo>
                <a:cubicBezTo>
                  <a:pt x="168" y="716"/>
                  <a:pt x="168" y="716"/>
                  <a:pt x="168" y="716"/>
                </a:cubicBezTo>
                <a:lnTo>
                  <a:pt x="126" y="716"/>
                </a:lnTo>
                <a:close/>
                <a:moveTo>
                  <a:pt x="253" y="716"/>
                </a:moveTo>
                <a:cubicBezTo>
                  <a:pt x="211" y="716"/>
                  <a:pt x="211" y="716"/>
                  <a:pt x="211" y="716"/>
                </a:cubicBezTo>
                <a:cubicBezTo>
                  <a:pt x="211" y="358"/>
                  <a:pt x="211" y="358"/>
                  <a:pt x="211" y="358"/>
                </a:cubicBezTo>
                <a:cubicBezTo>
                  <a:pt x="226" y="358"/>
                  <a:pt x="240" y="354"/>
                  <a:pt x="253" y="347"/>
                </a:cubicBezTo>
                <a:lnTo>
                  <a:pt x="253" y="716"/>
                </a:lnTo>
                <a:close/>
                <a:moveTo>
                  <a:pt x="253" y="274"/>
                </a:moveTo>
                <a:cubicBezTo>
                  <a:pt x="253" y="297"/>
                  <a:pt x="234" y="316"/>
                  <a:pt x="211" y="316"/>
                </a:cubicBezTo>
                <a:cubicBezTo>
                  <a:pt x="187" y="316"/>
                  <a:pt x="168" y="297"/>
                  <a:pt x="168" y="274"/>
                </a:cubicBezTo>
                <a:cubicBezTo>
                  <a:pt x="168" y="262"/>
                  <a:pt x="159" y="253"/>
                  <a:pt x="147" y="253"/>
                </a:cubicBezTo>
                <a:cubicBezTo>
                  <a:pt x="136" y="253"/>
                  <a:pt x="126" y="262"/>
                  <a:pt x="126" y="274"/>
                </a:cubicBezTo>
                <a:cubicBezTo>
                  <a:pt x="126" y="297"/>
                  <a:pt x="107" y="316"/>
                  <a:pt x="84" y="316"/>
                </a:cubicBezTo>
                <a:cubicBezTo>
                  <a:pt x="61" y="316"/>
                  <a:pt x="42" y="297"/>
                  <a:pt x="42" y="274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206" y="190"/>
                  <a:pt x="206" y="190"/>
                  <a:pt x="206" y="190"/>
                </a:cubicBezTo>
                <a:cubicBezTo>
                  <a:pt x="253" y="259"/>
                  <a:pt x="253" y="259"/>
                  <a:pt x="253" y="259"/>
                </a:cubicBezTo>
                <a:lnTo>
                  <a:pt x="253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9" name="Freeform: Shape 38">
            <a:extLst>
              <a:ext uri="{FF2B5EF4-FFF2-40B4-BE49-F238E27FC236}">
                <a16:creationId xmlns:a16="http://schemas.microsoft.com/office/drawing/2014/main" id="{6AD516F5-DC73-E50F-E566-7B57F82E9D6A}"/>
              </a:ext>
            </a:extLst>
          </p:cNvPr>
          <p:cNvSpPr>
            <a:spLocks/>
          </p:cNvSpPr>
          <p:nvPr/>
        </p:nvSpPr>
        <p:spPr bwMode="auto">
          <a:xfrm>
            <a:off x="4334544" y="1838977"/>
            <a:ext cx="602827" cy="730507"/>
          </a:xfrm>
          <a:custGeom>
            <a:avLst/>
            <a:gdLst>
              <a:gd name="T0" fmla="*/ 487 w 800"/>
              <a:gd name="T1" fmla="*/ 761 h 969"/>
              <a:gd name="T2" fmla="*/ 487 w 800"/>
              <a:gd name="T3" fmla="*/ 605 h 969"/>
              <a:gd name="T4" fmla="*/ 136 w 800"/>
              <a:gd name="T5" fmla="*/ 254 h 969"/>
              <a:gd name="T6" fmla="*/ 275 w 800"/>
              <a:gd name="T7" fmla="*/ 254 h 969"/>
              <a:gd name="T8" fmla="*/ 275 w 800"/>
              <a:gd name="T9" fmla="*/ 211 h 969"/>
              <a:gd name="T10" fmla="*/ 64 w 800"/>
              <a:gd name="T11" fmla="*/ 211 h 969"/>
              <a:gd name="T12" fmla="*/ 64 w 800"/>
              <a:gd name="T13" fmla="*/ 423 h 969"/>
              <a:gd name="T14" fmla="*/ 106 w 800"/>
              <a:gd name="T15" fmla="*/ 423 h 969"/>
              <a:gd name="T16" fmla="*/ 106 w 800"/>
              <a:gd name="T17" fmla="*/ 283 h 969"/>
              <a:gd name="T18" fmla="*/ 445 w 800"/>
              <a:gd name="T19" fmla="*/ 622 h 969"/>
              <a:gd name="T20" fmla="*/ 445 w 800"/>
              <a:gd name="T21" fmla="*/ 761 h 969"/>
              <a:gd name="T22" fmla="*/ 360 w 800"/>
              <a:gd name="T23" fmla="*/ 863 h 969"/>
              <a:gd name="T24" fmla="*/ 466 w 800"/>
              <a:gd name="T25" fmla="*/ 969 h 969"/>
              <a:gd name="T26" fmla="*/ 572 w 800"/>
              <a:gd name="T27" fmla="*/ 863 h 969"/>
              <a:gd name="T28" fmla="*/ 487 w 800"/>
              <a:gd name="T29" fmla="*/ 761 h 969"/>
              <a:gd name="T30" fmla="*/ 466 w 800"/>
              <a:gd name="T31" fmla="*/ 931 h 969"/>
              <a:gd name="T32" fmla="*/ 403 w 800"/>
              <a:gd name="T33" fmla="*/ 867 h 969"/>
              <a:gd name="T34" fmla="*/ 466 w 800"/>
              <a:gd name="T35" fmla="*/ 804 h 969"/>
              <a:gd name="T36" fmla="*/ 529 w 800"/>
              <a:gd name="T37" fmla="*/ 867 h 969"/>
              <a:gd name="T38" fmla="*/ 466 w 800"/>
              <a:gd name="T39" fmla="*/ 931 h 969"/>
              <a:gd name="T40" fmla="*/ 178 w 800"/>
              <a:gd name="T41" fmla="*/ 592 h 969"/>
              <a:gd name="T42" fmla="*/ 106 w 800"/>
              <a:gd name="T43" fmla="*/ 668 h 969"/>
              <a:gd name="T44" fmla="*/ 30 w 800"/>
              <a:gd name="T45" fmla="*/ 592 h 969"/>
              <a:gd name="T46" fmla="*/ 0 w 800"/>
              <a:gd name="T47" fmla="*/ 622 h 969"/>
              <a:gd name="T48" fmla="*/ 77 w 800"/>
              <a:gd name="T49" fmla="*/ 698 h 969"/>
              <a:gd name="T50" fmla="*/ 0 w 800"/>
              <a:gd name="T51" fmla="*/ 770 h 969"/>
              <a:gd name="T52" fmla="*/ 30 w 800"/>
              <a:gd name="T53" fmla="*/ 800 h 969"/>
              <a:gd name="T54" fmla="*/ 106 w 800"/>
              <a:gd name="T55" fmla="*/ 728 h 969"/>
              <a:gd name="T56" fmla="*/ 178 w 800"/>
              <a:gd name="T57" fmla="*/ 800 h 969"/>
              <a:gd name="T58" fmla="*/ 208 w 800"/>
              <a:gd name="T59" fmla="*/ 770 h 969"/>
              <a:gd name="T60" fmla="*/ 136 w 800"/>
              <a:gd name="T61" fmla="*/ 698 h 969"/>
              <a:gd name="T62" fmla="*/ 208 w 800"/>
              <a:gd name="T63" fmla="*/ 622 h 969"/>
              <a:gd name="T64" fmla="*/ 178 w 800"/>
              <a:gd name="T65" fmla="*/ 592 h 969"/>
              <a:gd name="T66" fmla="*/ 800 w 800"/>
              <a:gd name="T67" fmla="*/ 325 h 969"/>
              <a:gd name="T68" fmla="*/ 771 w 800"/>
              <a:gd name="T69" fmla="*/ 296 h 969"/>
              <a:gd name="T70" fmla="*/ 699 w 800"/>
              <a:gd name="T71" fmla="*/ 372 h 969"/>
              <a:gd name="T72" fmla="*/ 623 w 800"/>
              <a:gd name="T73" fmla="*/ 296 h 969"/>
              <a:gd name="T74" fmla="*/ 593 w 800"/>
              <a:gd name="T75" fmla="*/ 325 h 969"/>
              <a:gd name="T76" fmla="*/ 669 w 800"/>
              <a:gd name="T77" fmla="*/ 402 h 969"/>
              <a:gd name="T78" fmla="*/ 593 w 800"/>
              <a:gd name="T79" fmla="*/ 474 h 969"/>
              <a:gd name="T80" fmla="*/ 623 w 800"/>
              <a:gd name="T81" fmla="*/ 503 h 969"/>
              <a:gd name="T82" fmla="*/ 699 w 800"/>
              <a:gd name="T83" fmla="*/ 431 h 969"/>
              <a:gd name="T84" fmla="*/ 771 w 800"/>
              <a:gd name="T85" fmla="*/ 503 h 969"/>
              <a:gd name="T86" fmla="*/ 800 w 800"/>
              <a:gd name="T87" fmla="*/ 474 h 969"/>
              <a:gd name="T88" fmla="*/ 729 w 800"/>
              <a:gd name="T89" fmla="*/ 402 h 969"/>
              <a:gd name="T90" fmla="*/ 800 w 800"/>
              <a:gd name="T91" fmla="*/ 325 h 969"/>
              <a:gd name="T92" fmla="*/ 559 w 800"/>
              <a:gd name="T93" fmla="*/ 0 h 969"/>
              <a:gd name="T94" fmla="*/ 487 w 800"/>
              <a:gd name="T95" fmla="*/ 76 h 969"/>
              <a:gd name="T96" fmla="*/ 411 w 800"/>
              <a:gd name="T97" fmla="*/ 0 h 969"/>
              <a:gd name="T98" fmla="*/ 381 w 800"/>
              <a:gd name="T99" fmla="*/ 29 h 969"/>
              <a:gd name="T100" fmla="*/ 458 w 800"/>
              <a:gd name="T101" fmla="*/ 105 h 969"/>
              <a:gd name="T102" fmla="*/ 381 w 800"/>
              <a:gd name="T103" fmla="*/ 177 h 969"/>
              <a:gd name="T104" fmla="*/ 411 w 800"/>
              <a:gd name="T105" fmla="*/ 207 h 969"/>
              <a:gd name="T106" fmla="*/ 487 w 800"/>
              <a:gd name="T107" fmla="*/ 135 h 969"/>
              <a:gd name="T108" fmla="*/ 559 w 800"/>
              <a:gd name="T109" fmla="*/ 207 h 969"/>
              <a:gd name="T110" fmla="*/ 589 w 800"/>
              <a:gd name="T111" fmla="*/ 177 h 969"/>
              <a:gd name="T112" fmla="*/ 517 w 800"/>
              <a:gd name="T113" fmla="*/ 105 h 969"/>
              <a:gd name="T114" fmla="*/ 589 w 800"/>
              <a:gd name="T115" fmla="*/ 29 h 969"/>
              <a:gd name="T116" fmla="*/ 559 w 800"/>
              <a:gd name="T11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" h="969">
                <a:moveTo>
                  <a:pt x="487" y="761"/>
                </a:moveTo>
                <a:cubicBezTo>
                  <a:pt x="487" y="605"/>
                  <a:pt x="487" y="605"/>
                  <a:pt x="487" y="605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423"/>
                  <a:pt x="64" y="423"/>
                  <a:pt x="64" y="423"/>
                </a:cubicBezTo>
                <a:cubicBezTo>
                  <a:pt x="106" y="423"/>
                  <a:pt x="106" y="423"/>
                  <a:pt x="106" y="42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445" y="622"/>
                  <a:pt x="445" y="622"/>
                  <a:pt x="445" y="622"/>
                </a:cubicBezTo>
                <a:cubicBezTo>
                  <a:pt x="445" y="761"/>
                  <a:pt x="445" y="761"/>
                  <a:pt x="445" y="761"/>
                </a:cubicBezTo>
                <a:cubicBezTo>
                  <a:pt x="398" y="770"/>
                  <a:pt x="360" y="812"/>
                  <a:pt x="360" y="863"/>
                </a:cubicBezTo>
                <a:cubicBezTo>
                  <a:pt x="360" y="922"/>
                  <a:pt x="407" y="969"/>
                  <a:pt x="466" y="969"/>
                </a:cubicBezTo>
                <a:cubicBezTo>
                  <a:pt x="525" y="969"/>
                  <a:pt x="572" y="922"/>
                  <a:pt x="572" y="863"/>
                </a:cubicBezTo>
                <a:cubicBezTo>
                  <a:pt x="572" y="817"/>
                  <a:pt x="534" y="774"/>
                  <a:pt x="487" y="761"/>
                </a:cubicBezTo>
                <a:close/>
                <a:moveTo>
                  <a:pt x="466" y="931"/>
                </a:moveTo>
                <a:cubicBezTo>
                  <a:pt x="432" y="931"/>
                  <a:pt x="403" y="901"/>
                  <a:pt x="403" y="867"/>
                </a:cubicBezTo>
                <a:cubicBezTo>
                  <a:pt x="403" y="834"/>
                  <a:pt x="428" y="804"/>
                  <a:pt x="466" y="804"/>
                </a:cubicBezTo>
                <a:cubicBezTo>
                  <a:pt x="504" y="804"/>
                  <a:pt x="529" y="834"/>
                  <a:pt x="529" y="867"/>
                </a:cubicBezTo>
                <a:cubicBezTo>
                  <a:pt x="529" y="901"/>
                  <a:pt x="500" y="931"/>
                  <a:pt x="466" y="931"/>
                </a:cubicBezTo>
                <a:close/>
                <a:moveTo>
                  <a:pt x="178" y="592"/>
                </a:moveTo>
                <a:cubicBezTo>
                  <a:pt x="106" y="668"/>
                  <a:pt x="106" y="668"/>
                  <a:pt x="106" y="668"/>
                </a:cubicBezTo>
                <a:cubicBezTo>
                  <a:pt x="30" y="592"/>
                  <a:pt x="30" y="592"/>
                  <a:pt x="30" y="592"/>
                </a:cubicBezTo>
                <a:cubicBezTo>
                  <a:pt x="0" y="622"/>
                  <a:pt x="0" y="622"/>
                  <a:pt x="0" y="622"/>
                </a:cubicBezTo>
                <a:cubicBezTo>
                  <a:pt x="77" y="698"/>
                  <a:pt x="77" y="698"/>
                  <a:pt x="77" y="698"/>
                </a:cubicBezTo>
                <a:cubicBezTo>
                  <a:pt x="0" y="770"/>
                  <a:pt x="0" y="770"/>
                  <a:pt x="0" y="770"/>
                </a:cubicBezTo>
                <a:cubicBezTo>
                  <a:pt x="30" y="800"/>
                  <a:pt x="30" y="800"/>
                  <a:pt x="30" y="800"/>
                </a:cubicBezTo>
                <a:cubicBezTo>
                  <a:pt x="106" y="728"/>
                  <a:pt x="106" y="728"/>
                  <a:pt x="106" y="728"/>
                </a:cubicBezTo>
                <a:cubicBezTo>
                  <a:pt x="178" y="800"/>
                  <a:pt x="178" y="800"/>
                  <a:pt x="178" y="800"/>
                </a:cubicBezTo>
                <a:cubicBezTo>
                  <a:pt x="208" y="770"/>
                  <a:pt x="208" y="770"/>
                  <a:pt x="208" y="770"/>
                </a:cubicBezTo>
                <a:cubicBezTo>
                  <a:pt x="136" y="698"/>
                  <a:pt x="136" y="698"/>
                  <a:pt x="136" y="698"/>
                </a:cubicBezTo>
                <a:cubicBezTo>
                  <a:pt x="208" y="622"/>
                  <a:pt x="208" y="622"/>
                  <a:pt x="208" y="622"/>
                </a:cubicBezTo>
                <a:lnTo>
                  <a:pt x="178" y="592"/>
                </a:lnTo>
                <a:close/>
                <a:moveTo>
                  <a:pt x="800" y="325"/>
                </a:moveTo>
                <a:cubicBezTo>
                  <a:pt x="771" y="296"/>
                  <a:pt x="771" y="296"/>
                  <a:pt x="771" y="296"/>
                </a:cubicBezTo>
                <a:cubicBezTo>
                  <a:pt x="699" y="372"/>
                  <a:pt x="699" y="372"/>
                  <a:pt x="699" y="372"/>
                </a:cubicBezTo>
                <a:cubicBezTo>
                  <a:pt x="623" y="296"/>
                  <a:pt x="623" y="296"/>
                  <a:pt x="623" y="296"/>
                </a:cubicBezTo>
                <a:cubicBezTo>
                  <a:pt x="593" y="325"/>
                  <a:pt x="593" y="325"/>
                  <a:pt x="593" y="325"/>
                </a:cubicBezTo>
                <a:cubicBezTo>
                  <a:pt x="669" y="402"/>
                  <a:pt x="669" y="402"/>
                  <a:pt x="669" y="402"/>
                </a:cubicBezTo>
                <a:cubicBezTo>
                  <a:pt x="593" y="474"/>
                  <a:pt x="593" y="474"/>
                  <a:pt x="593" y="474"/>
                </a:cubicBezTo>
                <a:cubicBezTo>
                  <a:pt x="623" y="503"/>
                  <a:pt x="623" y="503"/>
                  <a:pt x="623" y="503"/>
                </a:cubicBezTo>
                <a:cubicBezTo>
                  <a:pt x="699" y="431"/>
                  <a:pt x="699" y="431"/>
                  <a:pt x="699" y="431"/>
                </a:cubicBezTo>
                <a:cubicBezTo>
                  <a:pt x="771" y="503"/>
                  <a:pt x="771" y="503"/>
                  <a:pt x="771" y="503"/>
                </a:cubicBezTo>
                <a:cubicBezTo>
                  <a:pt x="800" y="474"/>
                  <a:pt x="800" y="474"/>
                  <a:pt x="800" y="474"/>
                </a:cubicBezTo>
                <a:cubicBezTo>
                  <a:pt x="729" y="402"/>
                  <a:pt x="729" y="402"/>
                  <a:pt x="729" y="402"/>
                </a:cubicBezTo>
                <a:lnTo>
                  <a:pt x="800" y="325"/>
                </a:lnTo>
                <a:close/>
                <a:moveTo>
                  <a:pt x="559" y="0"/>
                </a:moveTo>
                <a:cubicBezTo>
                  <a:pt x="487" y="76"/>
                  <a:pt x="487" y="76"/>
                  <a:pt x="487" y="76"/>
                </a:cubicBezTo>
                <a:cubicBezTo>
                  <a:pt x="411" y="0"/>
                  <a:pt x="411" y="0"/>
                  <a:pt x="411" y="0"/>
                </a:cubicBezTo>
                <a:cubicBezTo>
                  <a:pt x="381" y="29"/>
                  <a:pt x="381" y="29"/>
                  <a:pt x="381" y="29"/>
                </a:cubicBezTo>
                <a:cubicBezTo>
                  <a:pt x="458" y="105"/>
                  <a:pt x="458" y="105"/>
                  <a:pt x="458" y="105"/>
                </a:cubicBezTo>
                <a:cubicBezTo>
                  <a:pt x="381" y="177"/>
                  <a:pt x="381" y="177"/>
                  <a:pt x="381" y="177"/>
                </a:cubicBezTo>
                <a:cubicBezTo>
                  <a:pt x="411" y="207"/>
                  <a:pt x="411" y="207"/>
                  <a:pt x="411" y="207"/>
                </a:cubicBezTo>
                <a:cubicBezTo>
                  <a:pt x="487" y="135"/>
                  <a:pt x="487" y="135"/>
                  <a:pt x="487" y="135"/>
                </a:cubicBezTo>
                <a:cubicBezTo>
                  <a:pt x="559" y="207"/>
                  <a:pt x="559" y="207"/>
                  <a:pt x="559" y="207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89" y="29"/>
                  <a:pt x="589" y="29"/>
                  <a:pt x="589" y="29"/>
                </a:cubicBezTo>
                <a:lnTo>
                  <a:pt x="5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50" name="Freeform: Shape 39">
            <a:extLst>
              <a:ext uri="{FF2B5EF4-FFF2-40B4-BE49-F238E27FC236}">
                <a16:creationId xmlns:a16="http://schemas.microsoft.com/office/drawing/2014/main" id="{EE0EB842-69F4-9083-6F53-2D1A3BA262B9}"/>
              </a:ext>
            </a:extLst>
          </p:cNvPr>
          <p:cNvSpPr>
            <a:spLocks/>
          </p:cNvSpPr>
          <p:nvPr/>
        </p:nvSpPr>
        <p:spPr bwMode="auto">
          <a:xfrm>
            <a:off x="7154180" y="1652756"/>
            <a:ext cx="772160" cy="756075"/>
          </a:xfrm>
          <a:custGeom>
            <a:avLst/>
            <a:gdLst>
              <a:gd name="T0" fmla="*/ 260 w 800"/>
              <a:gd name="T1" fmla="*/ 392 h 784"/>
              <a:gd name="T2" fmla="*/ 539 w 800"/>
              <a:gd name="T3" fmla="*/ 392 h 784"/>
              <a:gd name="T4" fmla="*/ 400 w 800"/>
              <a:gd name="T5" fmla="*/ 495 h 784"/>
              <a:gd name="T6" fmla="*/ 400 w 800"/>
              <a:gd name="T7" fmla="*/ 289 h 784"/>
              <a:gd name="T8" fmla="*/ 400 w 800"/>
              <a:gd name="T9" fmla="*/ 495 h 784"/>
              <a:gd name="T10" fmla="*/ 676 w 800"/>
              <a:gd name="T11" fmla="*/ 260 h 784"/>
              <a:gd name="T12" fmla="*/ 651 w 800"/>
              <a:gd name="T13" fmla="*/ 84 h 784"/>
              <a:gd name="T14" fmla="*/ 638 w 800"/>
              <a:gd name="T15" fmla="*/ 79 h 784"/>
              <a:gd name="T16" fmla="*/ 500 w 800"/>
              <a:gd name="T17" fmla="*/ 107 h 784"/>
              <a:gd name="T18" fmla="*/ 356 w 800"/>
              <a:gd name="T19" fmla="*/ 0 h 784"/>
              <a:gd name="T20" fmla="*/ 265 w 800"/>
              <a:gd name="T21" fmla="*/ 121 h 784"/>
              <a:gd name="T22" fmla="*/ 150 w 800"/>
              <a:gd name="T23" fmla="*/ 82 h 784"/>
              <a:gd name="T24" fmla="*/ 122 w 800"/>
              <a:gd name="T25" fmla="*/ 261 h 784"/>
              <a:gd name="T26" fmla="*/ 0 w 800"/>
              <a:gd name="T27" fmla="*/ 353 h 784"/>
              <a:gd name="T28" fmla="*/ 109 w 800"/>
              <a:gd name="T29" fmla="*/ 492 h 784"/>
              <a:gd name="T30" fmla="*/ 88 w 800"/>
              <a:gd name="T31" fmla="*/ 642 h 784"/>
              <a:gd name="T32" fmla="*/ 154 w 800"/>
              <a:gd name="T33" fmla="*/ 705 h 784"/>
              <a:gd name="T34" fmla="*/ 266 w 800"/>
              <a:gd name="T35" fmla="*/ 664 h 784"/>
              <a:gd name="T36" fmla="*/ 359 w 800"/>
              <a:gd name="T37" fmla="*/ 784 h 784"/>
              <a:gd name="T38" fmla="*/ 501 w 800"/>
              <a:gd name="T39" fmla="*/ 677 h 784"/>
              <a:gd name="T40" fmla="*/ 641 w 800"/>
              <a:gd name="T41" fmla="*/ 703 h 784"/>
              <a:gd name="T42" fmla="*/ 714 w 800"/>
              <a:gd name="T43" fmla="*/ 639 h 784"/>
              <a:gd name="T44" fmla="*/ 690 w 800"/>
              <a:gd name="T45" fmla="*/ 491 h 784"/>
              <a:gd name="T46" fmla="*/ 800 w 800"/>
              <a:gd name="T47" fmla="*/ 349 h 784"/>
              <a:gd name="T48" fmla="*/ 766 w 800"/>
              <a:gd name="T49" fmla="*/ 423 h 784"/>
              <a:gd name="T50" fmla="*/ 665 w 800"/>
              <a:gd name="T51" fmla="*/ 464 h 784"/>
              <a:gd name="T52" fmla="*/ 643 w 800"/>
              <a:gd name="T53" fmla="*/ 531 h 784"/>
              <a:gd name="T54" fmla="*/ 636 w 800"/>
              <a:gd name="T55" fmla="*/ 667 h 784"/>
              <a:gd name="T56" fmla="*/ 535 w 800"/>
              <a:gd name="T57" fmla="*/ 627 h 784"/>
              <a:gd name="T58" fmla="*/ 472 w 800"/>
              <a:gd name="T59" fmla="*/ 658 h 784"/>
              <a:gd name="T60" fmla="*/ 368 w 800"/>
              <a:gd name="T61" fmla="*/ 750 h 784"/>
              <a:gd name="T62" fmla="*/ 325 w 800"/>
              <a:gd name="T63" fmla="*/ 651 h 784"/>
              <a:gd name="T64" fmla="*/ 258 w 800"/>
              <a:gd name="T65" fmla="*/ 630 h 784"/>
              <a:gd name="T66" fmla="*/ 119 w 800"/>
              <a:gd name="T67" fmla="*/ 624 h 784"/>
              <a:gd name="T68" fmla="*/ 160 w 800"/>
              <a:gd name="T69" fmla="*/ 524 h 784"/>
              <a:gd name="T70" fmla="*/ 128 w 800"/>
              <a:gd name="T71" fmla="*/ 462 h 784"/>
              <a:gd name="T72" fmla="*/ 34 w 800"/>
              <a:gd name="T73" fmla="*/ 362 h 784"/>
              <a:gd name="T74" fmla="*/ 135 w 800"/>
              <a:gd name="T75" fmla="*/ 320 h 784"/>
              <a:gd name="T76" fmla="*/ 156 w 800"/>
              <a:gd name="T77" fmla="*/ 254 h 784"/>
              <a:gd name="T78" fmla="*/ 163 w 800"/>
              <a:gd name="T79" fmla="*/ 118 h 784"/>
              <a:gd name="T80" fmla="*/ 265 w 800"/>
              <a:gd name="T81" fmla="*/ 158 h 784"/>
              <a:gd name="T82" fmla="*/ 328 w 800"/>
              <a:gd name="T83" fmla="*/ 126 h 784"/>
              <a:gd name="T84" fmla="*/ 431 w 800"/>
              <a:gd name="T85" fmla="*/ 34 h 784"/>
              <a:gd name="T86" fmla="*/ 474 w 800"/>
              <a:gd name="T87" fmla="*/ 133 h 784"/>
              <a:gd name="T88" fmla="*/ 541 w 800"/>
              <a:gd name="T89" fmla="*/ 155 h 784"/>
              <a:gd name="T90" fmla="*/ 681 w 800"/>
              <a:gd name="T91" fmla="*/ 161 h 784"/>
              <a:gd name="T92" fmla="*/ 639 w 800"/>
              <a:gd name="T93" fmla="*/ 260 h 784"/>
              <a:gd name="T94" fmla="*/ 672 w 800"/>
              <a:gd name="T95" fmla="*/ 322 h 784"/>
              <a:gd name="T96" fmla="*/ 766 w 800"/>
              <a:gd name="T97" fmla="*/ 42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0" h="784">
                <a:moveTo>
                  <a:pt x="400" y="255"/>
                </a:moveTo>
                <a:cubicBezTo>
                  <a:pt x="323" y="255"/>
                  <a:pt x="260" y="317"/>
                  <a:pt x="260" y="392"/>
                </a:cubicBezTo>
                <a:cubicBezTo>
                  <a:pt x="260" y="468"/>
                  <a:pt x="323" y="529"/>
                  <a:pt x="400" y="529"/>
                </a:cubicBezTo>
                <a:cubicBezTo>
                  <a:pt x="477" y="529"/>
                  <a:pt x="539" y="468"/>
                  <a:pt x="539" y="392"/>
                </a:cubicBezTo>
                <a:cubicBezTo>
                  <a:pt x="539" y="317"/>
                  <a:pt x="477" y="255"/>
                  <a:pt x="400" y="255"/>
                </a:cubicBezTo>
                <a:close/>
                <a:moveTo>
                  <a:pt x="400" y="495"/>
                </a:moveTo>
                <a:cubicBezTo>
                  <a:pt x="341" y="495"/>
                  <a:pt x="294" y="449"/>
                  <a:pt x="294" y="392"/>
                </a:cubicBezTo>
                <a:cubicBezTo>
                  <a:pt x="294" y="335"/>
                  <a:pt x="341" y="289"/>
                  <a:pt x="400" y="289"/>
                </a:cubicBezTo>
                <a:cubicBezTo>
                  <a:pt x="458" y="289"/>
                  <a:pt x="505" y="335"/>
                  <a:pt x="505" y="392"/>
                </a:cubicBezTo>
                <a:cubicBezTo>
                  <a:pt x="505" y="449"/>
                  <a:pt x="458" y="495"/>
                  <a:pt x="400" y="495"/>
                </a:cubicBezTo>
                <a:close/>
                <a:moveTo>
                  <a:pt x="690" y="293"/>
                </a:moveTo>
                <a:cubicBezTo>
                  <a:pt x="676" y="260"/>
                  <a:pt x="676" y="260"/>
                  <a:pt x="676" y="260"/>
                </a:cubicBezTo>
                <a:cubicBezTo>
                  <a:pt x="723" y="155"/>
                  <a:pt x="720" y="152"/>
                  <a:pt x="711" y="143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45" y="79"/>
                  <a:pt x="645" y="79"/>
                  <a:pt x="645" y="79"/>
                </a:cubicBezTo>
                <a:cubicBezTo>
                  <a:pt x="638" y="79"/>
                  <a:pt x="638" y="79"/>
                  <a:pt x="638" y="79"/>
                </a:cubicBezTo>
                <a:cubicBezTo>
                  <a:pt x="635" y="79"/>
                  <a:pt x="624" y="79"/>
                  <a:pt x="533" y="121"/>
                </a:cubicBezTo>
                <a:cubicBezTo>
                  <a:pt x="500" y="107"/>
                  <a:pt x="500" y="107"/>
                  <a:pt x="500" y="107"/>
                </a:cubicBezTo>
                <a:cubicBezTo>
                  <a:pt x="457" y="0"/>
                  <a:pt x="452" y="0"/>
                  <a:pt x="440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43" y="0"/>
                  <a:pt x="338" y="0"/>
                  <a:pt x="298" y="108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04" y="95"/>
                  <a:pt x="168" y="82"/>
                  <a:pt x="158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154"/>
                  <a:pt x="73" y="158"/>
                  <a:pt x="122" y="261"/>
                </a:cubicBezTo>
                <a:cubicBezTo>
                  <a:pt x="109" y="294"/>
                  <a:pt x="109" y="294"/>
                  <a:pt x="109" y="294"/>
                </a:cubicBezTo>
                <a:cubicBezTo>
                  <a:pt x="0" y="336"/>
                  <a:pt x="0" y="340"/>
                  <a:pt x="0" y="35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48"/>
                  <a:pt x="0" y="453"/>
                  <a:pt x="109" y="492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76" y="629"/>
                  <a:pt x="79" y="633"/>
                  <a:pt x="88" y="642"/>
                </a:cubicBezTo>
                <a:cubicBezTo>
                  <a:pt x="148" y="700"/>
                  <a:pt x="148" y="700"/>
                  <a:pt x="148" y="700"/>
                </a:cubicBezTo>
                <a:cubicBezTo>
                  <a:pt x="154" y="705"/>
                  <a:pt x="154" y="705"/>
                  <a:pt x="154" y="705"/>
                </a:cubicBezTo>
                <a:cubicBezTo>
                  <a:pt x="161" y="705"/>
                  <a:pt x="161" y="705"/>
                  <a:pt x="161" y="705"/>
                </a:cubicBezTo>
                <a:cubicBezTo>
                  <a:pt x="164" y="705"/>
                  <a:pt x="175" y="705"/>
                  <a:pt x="266" y="664"/>
                </a:cubicBezTo>
                <a:cubicBezTo>
                  <a:pt x="299" y="677"/>
                  <a:pt x="299" y="677"/>
                  <a:pt x="299" y="677"/>
                </a:cubicBezTo>
                <a:cubicBezTo>
                  <a:pt x="342" y="784"/>
                  <a:pt x="347" y="784"/>
                  <a:pt x="359" y="784"/>
                </a:cubicBezTo>
                <a:cubicBezTo>
                  <a:pt x="443" y="784"/>
                  <a:pt x="443" y="784"/>
                  <a:pt x="443" y="784"/>
                </a:cubicBezTo>
                <a:cubicBezTo>
                  <a:pt x="456" y="784"/>
                  <a:pt x="461" y="784"/>
                  <a:pt x="501" y="677"/>
                </a:cubicBezTo>
                <a:cubicBezTo>
                  <a:pt x="534" y="664"/>
                  <a:pt x="534" y="664"/>
                  <a:pt x="534" y="664"/>
                </a:cubicBezTo>
                <a:cubicBezTo>
                  <a:pt x="595" y="689"/>
                  <a:pt x="631" y="703"/>
                  <a:pt x="641" y="703"/>
                </a:cubicBezTo>
                <a:cubicBezTo>
                  <a:pt x="649" y="702"/>
                  <a:pt x="649" y="702"/>
                  <a:pt x="649" y="702"/>
                </a:cubicBezTo>
                <a:cubicBezTo>
                  <a:pt x="714" y="639"/>
                  <a:pt x="714" y="639"/>
                  <a:pt x="714" y="639"/>
                </a:cubicBezTo>
                <a:cubicBezTo>
                  <a:pt x="723" y="630"/>
                  <a:pt x="726" y="627"/>
                  <a:pt x="677" y="523"/>
                </a:cubicBezTo>
                <a:cubicBezTo>
                  <a:pt x="690" y="491"/>
                  <a:pt x="690" y="491"/>
                  <a:pt x="690" y="491"/>
                </a:cubicBezTo>
                <a:cubicBezTo>
                  <a:pt x="800" y="449"/>
                  <a:pt x="800" y="444"/>
                  <a:pt x="800" y="432"/>
                </a:cubicBezTo>
                <a:cubicBezTo>
                  <a:pt x="800" y="349"/>
                  <a:pt x="800" y="349"/>
                  <a:pt x="800" y="349"/>
                </a:cubicBezTo>
                <a:cubicBezTo>
                  <a:pt x="800" y="336"/>
                  <a:pt x="800" y="332"/>
                  <a:pt x="690" y="293"/>
                </a:cubicBezTo>
                <a:close/>
                <a:moveTo>
                  <a:pt x="766" y="423"/>
                </a:moveTo>
                <a:cubicBezTo>
                  <a:pt x="750" y="431"/>
                  <a:pt x="708" y="448"/>
                  <a:pt x="671" y="462"/>
                </a:cubicBezTo>
                <a:cubicBezTo>
                  <a:pt x="665" y="464"/>
                  <a:pt x="665" y="464"/>
                  <a:pt x="665" y="464"/>
                </a:cubicBezTo>
                <a:cubicBezTo>
                  <a:pt x="640" y="524"/>
                  <a:pt x="640" y="524"/>
                  <a:pt x="640" y="524"/>
                </a:cubicBezTo>
                <a:cubicBezTo>
                  <a:pt x="643" y="531"/>
                  <a:pt x="643" y="531"/>
                  <a:pt x="643" y="531"/>
                </a:cubicBezTo>
                <a:cubicBezTo>
                  <a:pt x="659" y="565"/>
                  <a:pt x="677" y="605"/>
                  <a:pt x="683" y="621"/>
                </a:cubicBezTo>
                <a:cubicBezTo>
                  <a:pt x="636" y="667"/>
                  <a:pt x="636" y="667"/>
                  <a:pt x="636" y="667"/>
                </a:cubicBezTo>
                <a:cubicBezTo>
                  <a:pt x="620" y="662"/>
                  <a:pt x="577" y="645"/>
                  <a:pt x="541" y="629"/>
                </a:cubicBezTo>
                <a:cubicBezTo>
                  <a:pt x="535" y="627"/>
                  <a:pt x="535" y="627"/>
                  <a:pt x="535" y="627"/>
                </a:cubicBezTo>
                <a:cubicBezTo>
                  <a:pt x="474" y="651"/>
                  <a:pt x="474" y="651"/>
                  <a:pt x="474" y="651"/>
                </a:cubicBezTo>
                <a:cubicBezTo>
                  <a:pt x="472" y="658"/>
                  <a:pt x="472" y="658"/>
                  <a:pt x="472" y="658"/>
                </a:cubicBezTo>
                <a:cubicBezTo>
                  <a:pt x="458" y="694"/>
                  <a:pt x="442" y="735"/>
                  <a:pt x="434" y="750"/>
                </a:cubicBezTo>
                <a:cubicBezTo>
                  <a:pt x="368" y="750"/>
                  <a:pt x="368" y="750"/>
                  <a:pt x="368" y="750"/>
                </a:cubicBezTo>
                <a:cubicBezTo>
                  <a:pt x="360" y="735"/>
                  <a:pt x="342" y="694"/>
                  <a:pt x="328" y="658"/>
                </a:cubicBezTo>
                <a:cubicBezTo>
                  <a:pt x="325" y="651"/>
                  <a:pt x="325" y="651"/>
                  <a:pt x="325" y="651"/>
                </a:cubicBezTo>
                <a:cubicBezTo>
                  <a:pt x="265" y="627"/>
                  <a:pt x="265" y="627"/>
                  <a:pt x="265" y="627"/>
                </a:cubicBezTo>
                <a:cubicBezTo>
                  <a:pt x="258" y="630"/>
                  <a:pt x="258" y="630"/>
                  <a:pt x="258" y="630"/>
                </a:cubicBezTo>
                <a:cubicBezTo>
                  <a:pt x="223" y="646"/>
                  <a:pt x="181" y="664"/>
                  <a:pt x="166" y="670"/>
                </a:cubicBezTo>
                <a:cubicBezTo>
                  <a:pt x="119" y="624"/>
                  <a:pt x="119" y="624"/>
                  <a:pt x="119" y="624"/>
                </a:cubicBezTo>
                <a:cubicBezTo>
                  <a:pt x="124" y="607"/>
                  <a:pt x="141" y="566"/>
                  <a:pt x="157" y="531"/>
                </a:cubicBezTo>
                <a:cubicBezTo>
                  <a:pt x="160" y="524"/>
                  <a:pt x="160" y="524"/>
                  <a:pt x="160" y="524"/>
                </a:cubicBezTo>
                <a:cubicBezTo>
                  <a:pt x="135" y="465"/>
                  <a:pt x="135" y="465"/>
                  <a:pt x="135" y="465"/>
                </a:cubicBezTo>
                <a:cubicBezTo>
                  <a:pt x="128" y="462"/>
                  <a:pt x="128" y="462"/>
                  <a:pt x="128" y="462"/>
                </a:cubicBezTo>
                <a:cubicBezTo>
                  <a:pt x="92" y="449"/>
                  <a:pt x="50" y="433"/>
                  <a:pt x="34" y="426"/>
                </a:cubicBezTo>
                <a:cubicBezTo>
                  <a:pt x="34" y="362"/>
                  <a:pt x="34" y="362"/>
                  <a:pt x="34" y="362"/>
                </a:cubicBezTo>
                <a:cubicBezTo>
                  <a:pt x="49" y="354"/>
                  <a:pt x="92" y="337"/>
                  <a:pt x="128" y="323"/>
                </a:cubicBezTo>
                <a:cubicBezTo>
                  <a:pt x="135" y="320"/>
                  <a:pt x="135" y="320"/>
                  <a:pt x="135" y="320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40" y="220"/>
                  <a:pt x="122" y="180"/>
                  <a:pt x="116" y="163"/>
                </a:cubicBezTo>
                <a:cubicBezTo>
                  <a:pt x="163" y="118"/>
                  <a:pt x="163" y="118"/>
                  <a:pt x="163" y="118"/>
                </a:cubicBezTo>
                <a:cubicBezTo>
                  <a:pt x="180" y="123"/>
                  <a:pt x="222" y="140"/>
                  <a:pt x="258" y="155"/>
                </a:cubicBezTo>
                <a:cubicBezTo>
                  <a:pt x="265" y="158"/>
                  <a:pt x="265" y="158"/>
                  <a:pt x="265" y="158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8" y="126"/>
                  <a:pt x="328" y="126"/>
                  <a:pt x="328" y="126"/>
                </a:cubicBezTo>
                <a:cubicBezTo>
                  <a:pt x="341" y="91"/>
                  <a:pt x="357" y="50"/>
                  <a:pt x="365" y="34"/>
                </a:cubicBezTo>
                <a:cubicBezTo>
                  <a:pt x="431" y="34"/>
                  <a:pt x="431" y="34"/>
                  <a:pt x="431" y="34"/>
                </a:cubicBezTo>
                <a:cubicBezTo>
                  <a:pt x="439" y="50"/>
                  <a:pt x="457" y="91"/>
                  <a:pt x="471" y="127"/>
                </a:cubicBezTo>
                <a:cubicBezTo>
                  <a:pt x="474" y="133"/>
                  <a:pt x="474" y="133"/>
                  <a:pt x="474" y="133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41" y="155"/>
                  <a:pt x="541" y="155"/>
                  <a:pt x="541" y="155"/>
                </a:cubicBezTo>
                <a:cubicBezTo>
                  <a:pt x="576" y="138"/>
                  <a:pt x="619" y="120"/>
                  <a:pt x="634" y="115"/>
                </a:cubicBezTo>
                <a:cubicBezTo>
                  <a:pt x="681" y="161"/>
                  <a:pt x="681" y="161"/>
                  <a:pt x="681" y="161"/>
                </a:cubicBezTo>
                <a:cubicBezTo>
                  <a:pt x="675" y="177"/>
                  <a:pt x="658" y="218"/>
                  <a:pt x="642" y="253"/>
                </a:cubicBezTo>
                <a:cubicBezTo>
                  <a:pt x="639" y="260"/>
                  <a:pt x="639" y="260"/>
                  <a:pt x="639" y="260"/>
                </a:cubicBezTo>
                <a:cubicBezTo>
                  <a:pt x="664" y="320"/>
                  <a:pt x="664" y="320"/>
                  <a:pt x="664" y="320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708" y="335"/>
                  <a:pt x="750" y="351"/>
                  <a:pt x="766" y="359"/>
                </a:cubicBezTo>
                <a:lnTo>
                  <a:pt x="766" y="4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51" name="Freeform: Shape 40">
            <a:extLst>
              <a:ext uri="{FF2B5EF4-FFF2-40B4-BE49-F238E27FC236}">
                <a16:creationId xmlns:a16="http://schemas.microsoft.com/office/drawing/2014/main" id="{B2CD0A17-8EF7-B781-2CAE-73B73A539436}"/>
              </a:ext>
            </a:extLst>
          </p:cNvPr>
          <p:cNvSpPr>
            <a:spLocks/>
          </p:cNvSpPr>
          <p:nvPr/>
        </p:nvSpPr>
        <p:spPr bwMode="auto">
          <a:xfrm>
            <a:off x="9972569" y="1235632"/>
            <a:ext cx="930488" cy="991501"/>
          </a:xfrm>
          <a:custGeom>
            <a:avLst/>
            <a:gdLst>
              <a:gd name="T0" fmla="*/ 352 w 847"/>
              <a:gd name="T1" fmla="*/ 452 h 903"/>
              <a:gd name="T2" fmla="*/ 495 w 847"/>
              <a:gd name="T3" fmla="*/ 452 h 903"/>
              <a:gd name="T4" fmla="*/ 423 w 847"/>
              <a:gd name="T5" fmla="*/ 495 h 903"/>
              <a:gd name="T6" fmla="*/ 423 w 847"/>
              <a:gd name="T7" fmla="*/ 409 h 903"/>
              <a:gd name="T8" fmla="*/ 423 w 847"/>
              <a:gd name="T9" fmla="*/ 495 h 903"/>
              <a:gd name="T10" fmla="*/ 814 w 847"/>
              <a:gd name="T11" fmla="*/ 226 h 903"/>
              <a:gd name="T12" fmla="*/ 559 w 847"/>
              <a:gd name="T13" fmla="*/ 217 h 903"/>
              <a:gd name="T14" fmla="*/ 288 w 847"/>
              <a:gd name="T15" fmla="*/ 217 h 903"/>
              <a:gd name="T16" fmla="*/ 33 w 847"/>
              <a:gd name="T17" fmla="*/ 226 h 903"/>
              <a:gd name="T18" fmla="*/ 94 w 847"/>
              <a:gd name="T19" fmla="*/ 509 h 903"/>
              <a:gd name="T20" fmla="*/ 129 w 847"/>
              <a:gd name="T21" fmla="*/ 717 h 903"/>
              <a:gd name="T22" fmla="*/ 423 w 847"/>
              <a:gd name="T23" fmla="*/ 903 h 903"/>
              <a:gd name="T24" fmla="*/ 717 w 847"/>
              <a:gd name="T25" fmla="*/ 717 h 903"/>
              <a:gd name="T26" fmla="*/ 814 w 847"/>
              <a:gd name="T27" fmla="*/ 677 h 903"/>
              <a:gd name="T28" fmla="*/ 129 w 847"/>
              <a:gd name="T29" fmla="*/ 689 h 903"/>
              <a:gd name="T30" fmla="*/ 57 w 847"/>
              <a:gd name="T31" fmla="*/ 663 h 903"/>
              <a:gd name="T32" fmla="*/ 174 w 847"/>
              <a:gd name="T33" fmla="*/ 471 h 903"/>
              <a:gd name="T34" fmla="*/ 283 w 847"/>
              <a:gd name="T35" fmla="*/ 658 h 903"/>
              <a:gd name="T36" fmla="*/ 267 w 847"/>
              <a:gd name="T37" fmla="*/ 505 h 903"/>
              <a:gd name="T38" fmla="*/ 267 w 847"/>
              <a:gd name="T39" fmla="*/ 399 h 903"/>
              <a:gd name="T40" fmla="*/ 267 w 847"/>
              <a:gd name="T41" fmla="*/ 505 h 903"/>
              <a:gd name="T42" fmla="*/ 175 w 847"/>
              <a:gd name="T43" fmla="*/ 433 h 903"/>
              <a:gd name="T44" fmla="*/ 129 w 847"/>
              <a:gd name="T45" fmla="*/ 215 h 903"/>
              <a:gd name="T46" fmla="*/ 269 w 847"/>
              <a:gd name="T47" fmla="*/ 362 h 903"/>
              <a:gd name="T48" fmla="*/ 502 w 847"/>
              <a:gd name="T49" fmla="*/ 315 h 903"/>
              <a:gd name="T50" fmla="*/ 537 w 847"/>
              <a:gd name="T51" fmla="*/ 255 h 903"/>
              <a:gd name="T52" fmla="*/ 423 w 847"/>
              <a:gd name="T53" fmla="*/ 29 h 903"/>
              <a:gd name="T54" fmla="*/ 423 w 847"/>
              <a:gd name="T55" fmla="*/ 273 h 903"/>
              <a:gd name="T56" fmla="*/ 423 w 847"/>
              <a:gd name="T57" fmla="*/ 29 h 903"/>
              <a:gd name="T58" fmla="*/ 391 w 847"/>
              <a:gd name="T59" fmla="*/ 290 h 903"/>
              <a:gd name="T60" fmla="*/ 299 w 847"/>
              <a:gd name="T61" fmla="*/ 343 h 903"/>
              <a:gd name="T62" fmla="*/ 299 w 847"/>
              <a:gd name="T63" fmla="*/ 561 h 903"/>
              <a:gd name="T64" fmla="*/ 391 w 847"/>
              <a:gd name="T65" fmla="*/ 614 h 903"/>
              <a:gd name="T66" fmla="*/ 299 w 847"/>
              <a:gd name="T67" fmla="*/ 561 h 903"/>
              <a:gd name="T68" fmla="*/ 315 w 847"/>
              <a:gd name="T69" fmla="*/ 677 h 903"/>
              <a:gd name="T70" fmla="*/ 532 w 847"/>
              <a:gd name="T71" fmla="*/ 677 h 903"/>
              <a:gd name="T72" fmla="*/ 537 w 847"/>
              <a:gd name="T73" fmla="*/ 648 h 903"/>
              <a:gd name="T74" fmla="*/ 502 w 847"/>
              <a:gd name="T75" fmla="*/ 588 h 903"/>
              <a:gd name="T76" fmla="*/ 537 w 847"/>
              <a:gd name="T77" fmla="*/ 648 h 903"/>
              <a:gd name="T78" fmla="*/ 488 w 847"/>
              <a:gd name="T79" fmla="*/ 563 h 903"/>
              <a:gd name="T80" fmla="*/ 359 w 847"/>
              <a:gd name="T81" fmla="*/ 563 h 903"/>
              <a:gd name="T82" fmla="*/ 294 w 847"/>
              <a:gd name="T83" fmla="*/ 452 h 903"/>
              <a:gd name="T84" fmla="*/ 359 w 847"/>
              <a:gd name="T85" fmla="*/ 340 h 903"/>
              <a:gd name="T86" fmla="*/ 488 w 847"/>
              <a:gd name="T87" fmla="*/ 340 h 903"/>
              <a:gd name="T88" fmla="*/ 552 w 847"/>
              <a:gd name="T89" fmla="*/ 452 h 903"/>
              <a:gd name="T90" fmla="*/ 717 w 847"/>
              <a:gd name="T91" fmla="*/ 215 h 903"/>
              <a:gd name="T92" fmla="*/ 672 w 847"/>
              <a:gd name="T93" fmla="*/ 433 h 903"/>
              <a:gd name="T94" fmla="*/ 564 w 847"/>
              <a:gd name="T95" fmla="*/ 245 h 903"/>
              <a:gd name="T96" fmla="*/ 580 w 847"/>
              <a:gd name="T97" fmla="*/ 399 h 903"/>
              <a:gd name="T98" fmla="*/ 580 w 847"/>
              <a:gd name="T99" fmla="*/ 505 h 903"/>
              <a:gd name="T100" fmla="*/ 580 w 847"/>
              <a:gd name="T101" fmla="*/ 399 h 903"/>
              <a:gd name="T102" fmla="*/ 717 w 847"/>
              <a:gd name="T103" fmla="*/ 689 h 903"/>
              <a:gd name="T104" fmla="*/ 564 w 847"/>
              <a:gd name="T105" fmla="*/ 658 h 903"/>
              <a:gd name="T106" fmla="*/ 672 w 847"/>
              <a:gd name="T107" fmla="*/ 47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7" h="903">
                <a:moveTo>
                  <a:pt x="423" y="380"/>
                </a:moveTo>
                <a:cubicBezTo>
                  <a:pt x="384" y="380"/>
                  <a:pt x="352" y="412"/>
                  <a:pt x="352" y="452"/>
                </a:cubicBezTo>
                <a:cubicBezTo>
                  <a:pt x="352" y="491"/>
                  <a:pt x="384" y="523"/>
                  <a:pt x="423" y="523"/>
                </a:cubicBezTo>
                <a:cubicBezTo>
                  <a:pt x="463" y="523"/>
                  <a:pt x="495" y="491"/>
                  <a:pt x="495" y="452"/>
                </a:cubicBezTo>
                <a:cubicBezTo>
                  <a:pt x="495" y="412"/>
                  <a:pt x="463" y="380"/>
                  <a:pt x="423" y="380"/>
                </a:cubicBezTo>
                <a:close/>
                <a:moveTo>
                  <a:pt x="423" y="495"/>
                </a:moveTo>
                <a:cubicBezTo>
                  <a:pt x="400" y="495"/>
                  <a:pt x="380" y="475"/>
                  <a:pt x="380" y="452"/>
                </a:cubicBezTo>
                <a:cubicBezTo>
                  <a:pt x="380" y="428"/>
                  <a:pt x="400" y="409"/>
                  <a:pt x="423" y="409"/>
                </a:cubicBezTo>
                <a:cubicBezTo>
                  <a:pt x="447" y="409"/>
                  <a:pt x="466" y="428"/>
                  <a:pt x="466" y="452"/>
                </a:cubicBezTo>
                <a:cubicBezTo>
                  <a:pt x="466" y="475"/>
                  <a:pt x="447" y="495"/>
                  <a:pt x="423" y="495"/>
                </a:cubicBezTo>
                <a:close/>
                <a:moveTo>
                  <a:pt x="695" y="452"/>
                </a:moveTo>
                <a:cubicBezTo>
                  <a:pt x="789" y="368"/>
                  <a:pt x="847" y="282"/>
                  <a:pt x="814" y="226"/>
                </a:cubicBezTo>
                <a:cubicBezTo>
                  <a:pt x="804" y="208"/>
                  <a:pt x="778" y="186"/>
                  <a:pt x="717" y="186"/>
                </a:cubicBezTo>
                <a:cubicBezTo>
                  <a:pt x="674" y="186"/>
                  <a:pt x="619" y="197"/>
                  <a:pt x="559" y="217"/>
                </a:cubicBezTo>
                <a:cubicBezTo>
                  <a:pt x="534" y="93"/>
                  <a:pt x="488" y="0"/>
                  <a:pt x="423" y="0"/>
                </a:cubicBezTo>
                <a:cubicBezTo>
                  <a:pt x="359" y="0"/>
                  <a:pt x="313" y="93"/>
                  <a:pt x="288" y="217"/>
                </a:cubicBezTo>
                <a:cubicBezTo>
                  <a:pt x="228" y="197"/>
                  <a:pt x="173" y="186"/>
                  <a:pt x="129" y="186"/>
                </a:cubicBezTo>
                <a:cubicBezTo>
                  <a:pt x="68" y="186"/>
                  <a:pt x="43" y="208"/>
                  <a:pt x="33" y="226"/>
                </a:cubicBezTo>
                <a:cubicBezTo>
                  <a:pt x="0" y="282"/>
                  <a:pt x="58" y="368"/>
                  <a:pt x="152" y="452"/>
                </a:cubicBezTo>
                <a:cubicBezTo>
                  <a:pt x="131" y="471"/>
                  <a:pt x="111" y="490"/>
                  <a:pt x="94" y="509"/>
                </a:cubicBezTo>
                <a:cubicBezTo>
                  <a:pt x="31" y="580"/>
                  <a:pt x="10" y="638"/>
                  <a:pt x="32" y="677"/>
                </a:cubicBezTo>
                <a:cubicBezTo>
                  <a:pt x="43" y="696"/>
                  <a:pt x="68" y="717"/>
                  <a:pt x="129" y="717"/>
                </a:cubicBezTo>
                <a:cubicBezTo>
                  <a:pt x="173" y="717"/>
                  <a:pt x="228" y="706"/>
                  <a:pt x="288" y="686"/>
                </a:cubicBezTo>
                <a:cubicBezTo>
                  <a:pt x="313" y="810"/>
                  <a:pt x="359" y="903"/>
                  <a:pt x="423" y="903"/>
                </a:cubicBezTo>
                <a:cubicBezTo>
                  <a:pt x="488" y="903"/>
                  <a:pt x="534" y="810"/>
                  <a:pt x="559" y="686"/>
                </a:cubicBezTo>
                <a:cubicBezTo>
                  <a:pt x="619" y="706"/>
                  <a:pt x="674" y="717"/>
                  <a:pt x="717" y="717"/>
                </a:cubicBezTo>
                <a:cubicBezTo>
                  <a:pt x="717" y="717"/>
                  <a:pt x="717" y="717"/>
                  <a:pt x="717" y="717"/>
                </a:cubicBezTo>
                <a:cubicBezTo>
                  <a:pt x="778" y="717"/>
                  <a:pt x="804" y="696"/>
                  <a:pt x="814" y="677"/>
                </a:cubicBezTo>
                <a:cubicBezTo>
                  <a:pt x="847" y="621"/>
                  <a:pt x="789" y="535"/>
                  <a:pt x="695" y="452"/>
                </a:cubicBezTo>
                <a:close/>
                <a:moveTo>
                  <a:pt x="129" y="689"/>
                </a:moveTo>
                <a:cubicBezTo>
                  <a:pt x="129" y="689"/>
                  <a:pt x="129" y="689"/>
                  <a:pt x="129" y="689"/>
                </a:cubicBezTo>
                <a:cubicBezTo>
                  <a:pt x="103" y="689"/>
                  <a:pt x="70" y="684"/>
                  <a:pt x="57" y="663"/>
                </a:cubicBezTo>
                <a:cubicBezTo>
                  <a:pt x="42" y="636"/>
                  <a:pt x="64" y="586"/>
                  <a:pt x="116" y="528"/>
                </a:cubicBezTo>
                <a:cubicBezTo>
                  <a:pt x="133" y="509"/>
                  <a:pt x="153" y="490"/>
                  <a:pt x="174" y="471"/>
                </a:cubicBezTo>
                <a:cubicBezTo>
                  <a:pt x="204" y="495"/>
                  <a:pt x="235" y="518"/>
                  <a:pt x="269" y="541"/>
                </a:cubicBezTo>
                <a:cubicBezTo>
                  <a:pt x="272" y="581"/>
                  <a:pt x="276" y="621"/>
                  <a:pt x="283" y="658"/>
                </a:cubicBezTo>
                <a:cubicBezTo>
                  <a:pt x="224" y="678"/>
                  <a:pt x="171" y="689"/>
                  <a:pt x="129" y="689"/>
                </a:cubicBezTo>
                <a:close/>
                <a:moveTo>
                  <a:pt x="267" y="505"/>
                </a:moveTo>
                <a:cubicBezTo>
                  <a:pt x="241" y="487"/>
                  <a:pt x="218" y="469"/>
                  <a:pt x="197" y="452"/>
                </a:cubicBezTo>
                <a:cubicBezTo>
                  <a:pt x="218" y="434"/>
                  <a:pt x="242" y="416"/>
                  <a:pt x="267" y="399"/>
                </a:cubicBezTo>
                <a:cubicBezTo>
                  <a:pt x="266" y="416"/>
                  <a:pt x="266" y="434"/>
                  <a:pt x="266" y="452"/>
                </a:cubicBezTo>
                <a:cubicBezTo>
                  <a:pt x="266" y="469"/>
                  <a:pt x="266" y="487"/>
                  <a:pt x="267" y="505"/>
                </a:cubicBezTo>
                <a:close/>
                <a:moveTo>
                  <a:pt x="269" y="362"/>
                </a:moveTo>
                <a:cubicBezTo>
                  <a:pt x="235" y="385"/>
                  <a:pt x="203" y="409"/>
                  <a:pt x="175" y="433"/>
                </a:cubicBezTo>
                <a:cubicBezTo>
                  <a:pt x="81" y="350"/>
                  <a:pt x="37" y="275"/>
                  <a:pt x="57" y="240"/>
                </a:cubicBezTo>
                <a:cubicBezTo>
                  <a:pt x="70" y="219"/>
                  <a:pt x="103" y="215"/>
                  <a:pt x="129" y="215"/>
                </a:cubicBezTo>
                <a:cubicBezTo>
                  <a:pt x="171" y="215"/>
                  <a:pt x="224" y="226"/>
                  <a:pt x="283" y="245"/>
                </a:cubicBezTo>
                <a:cubicBezTo>
                  <a:pt x="276" y="283"/>
                  <a:pt x="272" y="322"/>
                  <a:pt x="269" y="362"/>
                </a:cubicBezTo>
                <a:close/>
                <a:moveTo>
                  <a:pt x="548" y="343"/>
                </a:moveTo>
                <a:cubicBezTo>
                  <a:pt x="533" y="333"/>
                  <a:pt x="518" y="324"/>
                  <a:pt x="502" y="315"/>
                </a:cubicBezTo>
                <a:cubicBezTo>
                  <a:pt x="487" y="306"/>
                  <a:pt x="471" y="298"/>
                  <a:pt x="456" y="290"/>
                </a:cubicBezTo>
                <a:cubicBezTo>
                  <a:pt x="483" y="277"/>
                  <a:pt x="510" y="265"/>
                  <a:pt x="537" y="255"/>
                </a:cubicBezTo>
                <a:cubicBezTo>
                  <a:pt x="541" y="283"/>
                  <a:pt x="545" y="312"/>
                  <a:pt x="548" y="343"/>
                </a:cubicBezTo>
                <a:close/>
                <a:moveTo>
                  <a:pt x="423" y="29"/>
                </a:moveTo>
                <a:cubicBezTo>
                  <a:pt x="464" y="29"/>
                  <a:pt x="507" y="104"/>
                  <a:pt x="532" y="227"/>
                </a:cubicBezTo>
                <a:cubicBezTo>
                  <a:pt x="497" y="240"/>
                  <a:pt x="460" y="255"/>
                  <a:pt x="423" y="273"/>
                </a:cubicBezTo>
                <a:cubicBezTo>
                  <a:pt x="387" y="255"/>
                  <a:pt x="350" y="240"/>
                  <a:pt x="315" y="227"/>
                </a:cubicBezTo>
                <a:cubicBezTo>
                  <a:pt x="340" y="104"/>
                  <a:pt x="383" y="29"/>
                  <a:pt x="423" y="29"/>
                </a:cubicBezTo>
                <a:close/>
                <a:moveTo>
                  <a:pt x="310" y="255"/>
                </a:moveTo>
                <a:cubicBezTo>
                  <a:pt x="336" y="265"/>
                  <a:pt x="364" y="277"/>
                  <a:pt x="391" y="290"/>
                </a:cubicBezTo>
                <a:cubicBezTo>
                  <a:pt x="376" y="298"/>
                  <a:pt x="360" y="306"/>
                  <a:pt x="345" y="315"/>
                </a:cubicBezTo>
                <a:cubicBezTo>
                  <a:pt x="329" y="324"/>
                  <a:pt x="314" y="333"/>
                  <a:pt x="299" y="343"/>
                </a:cubicBezTo>
                <a:cubicBezTo>
                  <a:pt x="302" y="312"/>
                  <a:pt x="305" y="283"/>
                  <a:pt x="310" y="255"/>
                </a:cubicBezTo>
                <a:close/>
                <a:moveTo>
                  <a:pt x="299" y="561"/>
                </a:moveTo>
                <a:cubicBezTo>
                  <a:pt x="314" y="570"/>
                  <a:pt x="329" y="579"/>
                  <a:pt x="345" y="588"/>
                </a:cubicBezTo>
                <a:cubicBezTo>
                  <a:pt x="360" y="597"/>
                  <a:pt x="376" y="606"/>
                  <a:pt x="391" y="614"/>
                </a:cubicBezTo>
                <a:cubicBezTo>
                  <a:pt x="364" y="627"/>
                  <a:pt x="336" y="638"/>
                  <a:pt x="310" y="648"/>
                </a:cubicBezTo>
                <a:cubicBezTo>
                  <a:pt x="305" y="621"/>
                  <a:pt x="302" y="592"/>
                  <a:pt x="299" y="561"/>
                </a:cubicBezTo>
                <a:close/>
                <a:moveTo>
                  <a:pt x="423" y="874"/>
                </a:moveTo>
                <a:cubicBezTo>
                  <a:pt x="383" y="874"/>
                  <a:pt x="340" y="799"/>
                  <a:pt x="315" y="677"/>
                </a:cubicBezTo>
                <a:cubicBezTo>
                  <a:pt x="350" y="664"/>
                  <a:pt x="387" y="648"/>
                  <a:pt x="423" y="630"/>
                </a:cubicBezTo>
                <a:cubicBezTo>
                  <a:pt x="460" y="648"/>
                  <a:pt x="497" y="664"/>
                  <a:pt x="532" y="677"/>
                </a:cubicBezTo>
                <a:cubicBezTo>
                  <a:pt x="507" y="799"/>
                  <a:pt x="464" y="874"/>
                  <a:pt x="423" y="874"/>
                </a:cubicBezTo>
                <a:close/>
                <a:moveTo>
                  <a:pt x="537" y="648"/>
                </a:moveTo>
                <a:cubicBezTo>
                  <a:pt x="510" y="638"/>
                  <a:pt x="483" y="627"/>
                  <a:pt x="456" y="614"/>
                </a:cubicBezTo>
                <a:cubicBezTo>
                  <a:pt x="471" y="606"/>
                  <a:pt x="487" y="597"/>
                  <a:pt x="502" y="588"/>
                </a:cubicBezTo>
                <a:cubicBezTo>
                  <a:pt x="518" y="579"/>
                  <a:pt x="533" y="570"/>
                  <a:pt x="548" y="561"/>
                </a:cubicBezTo>
                <a:cubicBezTo>
                  <a:pt x="545" y="592"/>
                  <a:pt x="541" y="621"/>
                  <a:pt x="537" y="648"/>
                </a:cubicBezTo>
                <a:close/>
                <a:moveTo>
                  <a:pt x="550" y="525"/>
                </a:moveTo>
                <a:cubicBezTo>
                  <a:pt x="531" y="538"/>
                  <a:pt x="510" y="551"/>
                  <a:pt x="488" y="563"/>
                </a:cubicBezTo>
                <a:cubicBezTo>
                  <a:pt x="466" y="576"/>
                  <a:pt x="445" y="587"/>
                  <a:pt x="423" y="598"/>
                </a:cubicBezTo>
                <a:cubicBezTo>
                  <a:pt x="402" y="587"/>
                  <a:pt x="380" y="576"/>
                  <a:pt x="359" y="563"/>
                </a:cubicBezTo>
                <a:cubicBezTo>
                  <a:pt x="337" y="551"/>
                  <a:pt x="316" y="538"/>
                  <a:pt x="296" y="525"/>
                </a:cubicBezTo>
                <a:cubicBezTo>
                  <a:pt x="295" y="501"/>
                  <a:pt x="294" y="477"/>
                  <a:pt x="294" y="452"/>
                </a:cubicBezTo>
                <a:cubicBezTo>
                  <a:pt x="294" y="426"/>
                  <a:pt x="295" y="402"/>
                  <a:pt x="296" y="379"/>
                </a:cubicBezTo>
                <a:cubicBezTo>
                  <a:pt x="317" y="365"/>
                  <a:pt x="337" y="352"/>
                  <a:pt x="359" y="340"/>
                </a:cubicBezTo>
                <a:cubicBezTo>
                  <a:pt x="380" y="328"/>
                  <a:pt x="402" y="316"/>
                  <a:pt x="423" y="305"/>
                </a:cubicBezTo>
                <a:cubicBezTo>
                  <a:pt x="445" y="316"/>
                  <a:pt x="466" y="328"/>
                  <a:pt x="488" y="340"/>
                </a:cubicBezTo>
                <a:cubicBezTo>
                  <a:pt x="510" y="353"/>
                  <a:pt x="531" y="366"/>
                  <a:pt x="550" y="379"/>
                </a:cubicBezTo>
                <a:cubicBezTo>
                  <a:pt x="552" y="402"/>
                  <a:pt x="552" y="426"/>
                  <a:pt x="552" y="452"/>
                </a:cubicBezTo>
                <a:cubicBezTo>
                  <a:pt x="552" y="477"/>
                  <a:pt x="552" y="501"/>
                  <a:pt x="550" y="525"/>
                </a:cubicBezTo>
                <a:close/>
                <a:moveTo>
                  <a:pt x="717" y="215"/>
                </a:moveTo>
                <a:cubicBezTo>
                  <a:pt x="744" y="215"/>
                  <a:pt x="777" y="219"/>
                  <a:pt x="790" y="240"/>
                </a:cubicBezTo>
                <a:cubicBezTo>
                  <a:pt x="810" y="275"/>
                  <a:pt x="766" y="350"/>
                  <a:pt x="672" y="433"/>
                </a:cubicBezTo>
                <a:cubicBezTo>
                  <a:pt x="643" y="409"/>
                  <a:pt x="611" y="385"/>
                  <a:pt x="578" y="362"/>
                </a:cubicBezTo>
                <a:cubicBezTo>
                  <a:pt x="575" y="322"/>
                  <a:pt x="571" y="283"/>
                  <a:pt x="564" y="245"/>
                </a:cubicBezTo>
                <a:cubicBezTo>
                  <a:pt x="623" y="226"/>
                  <a:pt x="676" y="215"/>
                  <a:pt x="717" y="215"/>
                </a:cubicBezTo>
                <a:close/>
                <a:moveTo>
                  <a:pt x="580" y="399"/>
                </a:moveTo>
                <a:cubicBezTo>
                  <a:pt x="605" y="416"/>
                  <a:pt x="629" y="434"/>
                  <a:pt x="650" y="452"/>
                </a:cubicBezTo>
                <a:cubicBezTo>
                  <a:pt x="629" y="469"/>
                  <a:pt x="605" y="487"/>
                  <a:pt x="580" y="505"/>
                </a:cubicBezTo>
                <a:cubicBezTo>
                  <a:pt x="581" y="487"/>
                  <a:pt x="581" y="469"/>
                  <a:pt x="581" y="452"/>
                </a:cubicBezTo>
                <a:cubicBezTo>
                  <a:pt x="581" y="434"/>
                  <a:pt x="581" y="416"/>
                  <a:pt x="580" y="399"/>
                </a:cubicBezTo>
                <a:close/>
                <a:moveTo>
                  <a:pt x="790" y="663"/>
                </a:moveTo>
                <a:cubicBezTo>
                  <a:pt x="777" y="684"/>
                  <a:pt x="744" y="689"/>
                  <a:pt x="717" y="689"/>
                </a:cubicBezTo>
                <a:cubicBezTo>
                  <a:pt x="717" y="689"/>
                  <a:pt x="717" y="689"/>
                  <a:pt x="717" y="689"/>
                </a:cubicBezTo>
                <a:cubicBezTo>
                  <a:pt x="676" y="689"/>
                  <a:pt x="623" y="678"/>
                  <a:pt x="564" y="658"/>
                </a:cubicBezTo>
                <a:cubicBezTo>
                  <a:pt x="571" y="621"/>
                  <a:pt x="575" y="581"/>
                  <a:pt x="578" y="541"/>
                </a:cubicBezTo>
                <a:cubicBezTo>
                  <a:pt x="611" y="519"/>
                  <a:pt x="643" y="495"/>
                  <a:pt x="672" y="471"/>
                </a:cubicBezTo>
                <a:cubicBezTo>
                  <a:pt x="766" y="553"/>
                  <a:pt x="810" y="628"/>
                  <a:pt x="790" y="6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33753F-D40F-3239-4BA5-5FA4E58BFACA}"/>
              </a:ext>
            </a:extLst>
          </p:cNvPr>
          <p:cNvGrpSpPr/>
          <p:nvPr/>
        </p:nvGrpSpPr>
        <p:grpSpPr>
          <a:xfrm>
            <a:off x="896580" y="1086920"/>
            <a:ext cx="1687555" cy="1687555"/>
            <a:chOff x="704664" y="1098219"/>
            <a:chExt cx="1265666" cy="1265666"/>
          </a:xfrm>
        </p:grpSpPr>
        <p:sp>
          <p:nvSpPr>
            <p:cNvPr id="53" name="Oval 23">
              <a:extLst>
                <a:ext uri="{FF2B5EF4-FFF2-40B4-BE49-F238E27FC236}">
                  <a16:creationId xmlns:a16="http://schemas.microsoft.com/office/drawing/2014/main" id="{BA267BB5-7B19-4729-B10E-045DD1A9E667}"/>
                </a:ext>
              </a:extLst>
            </p:cNvPr>
            <p:cNvSpPr/>
            <p:nvPr/>
          </p:nvSpPr>
          <p:spPr>
            <a:xfrm>
              <a:off x="704664" y="1098219"/>
              <a:ext cx="1265666" cy="1265666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2275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4" name="Freeform: Shape 41">
              <a:extLst>
                <a:ext uri="{FF2B5EF4-FFF2-40B4-BE49-F238E27FC236}">
                  <a16:creationId xmlns:a16="http://schemas.microsoft.com/office/drawing/2014/main" id="{72A1A2B7-59B8-29BD-3D85-EADA15C4F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57" y="1347513"/>
              <a:ext cx="767080" cy="767080"/>
            </a:xfrm>
            <a:custGeom>
              <a:avLst/>
              <a:gdLst>
                <a:gd name="T0" fmla="*/ 400 w 800"/>
                <a:gd name="T1" fmla="*/ 0 h 800"/>
                <a:gd name="T2" fmla="*/ 0 w 800"/>
                <a:gd name="T3" fmla="*/ 400 h 800"/>
                <a:gd name="T4" fmla="*/ 400 w 800"/>
                <a:gd name="T5" fmla="*/ 800 h 800"/>
                <a:gd name="T6" fmla="*/ 800 w 800"/>
                <a:gd name="T7" fmla="*/ 400 h 800"/>
                <a:gd name="T8" fmla="*/ 400 w 800"/>
                <a:gd name="T9" fmla="*/ 0 h 800"/>
                <a:gd name="T10" fmla="*/ 400 w 800"/>
                <a:gd name="T11" fmla="*/ 747 h 800"/>
                <a:gd name="T12" fmla="*/ 52 w 800"/>
                <a:gd name="T13" fmla="*/ 400 h 800"/>
                <a:gd name="T14" fmla="*/ 400 w 800"/>
                <a:gd name="T15" fmla="*/ 52 h 800"/>
                <a:gd name="T16" fmla="*/ 747 w 800"/>
                <a:gd name="T17" fmla="*/ 400 h 800"/>
                <a:gd name="T18" fmla="*/ 400 w 800"/>
                <a:gd name="T19" fmla="*/ 747 h 800"/>
                <a:gd name="T20" fmla="*/ 400 w 800"/>
                <a:gd name="T21" fmla="*/ 547 h 800"/>
                <a:gd name="T22" fmla="*/ 367 w 800"/>
                <a:gd name="T23" fmla="*/ 580 h 800"/>
                <a:gd name="T24" fmla="*/ 400 w 800"/>
                <a:gd name="T25" fmla="*/ 613 h 800"/>
                <a:gd name="T26" fmla="*/ 433 w 800"/>
                <a:gd name="T27" fmla="*/ 580 h 800"/>
                <a:gd name="T28" fmla="*/ 400 w 800"/>
                <a:gd name="T29" fmla="*/ 547 h 800"/>
                <a:gd name="T30" fmla="*/ 400 w 800"/>
                <a:gd name="T31" fmla="*/ 182 h 800"/>
                <a:gd name="T32" fmla="*/ 272 w 800"/>
                <a:gd name="T33" fmla="*/ 310 h 800"/>
                <a:gd name="T34" fmla="*/ 298 w 800"/>
                <a:gd name="T35" fmla="*/ 336 h 800"/>
                <a:gd name="T36" fmla="*/ 325 w 800"/>
                <a:gd name="T37" fmla="*/ 310 h 800"/>
                <a:gd name="T38" fmla="*/ 400 w 800"/>
                <a:gd name="T39" fmla="*/ 235 h 800"/>
                <a:gd name="T40" fmla="*/ 475 w 800"/>
                <a:gd name="T41" fmla="*/ 310 h 800"/>
                <a:gd name="T42" fmla="*/ 400 w 800"/>
                <a:gd name="T43" fmla="*/ 385 h 800"/>
                <a:gd name="T44" fmla="*/ 373 w 800"/>
                <a:gd name="T45" fmla="*/ 411 h 800"/>
                <a:gd name="T46" fmla="*/ 373 w 800"/>
                <a:gd name="T47" fmla="*/ 503 h 800"/>
                <a:gd name="T48" fmla="*/ 400 w 800"/>
                <a:gd name="T49" fmla="*/ 529 h 800"/>
                <a:gd name="T50" fmla="*/ 426 w 800"/>
                <a:gd name="T51" fmla="*/ 503 h 800"/>
                <a:gd name="T52" fmla="*/ 426 w 800"/>
                <a:gd name="T53" fmla="*/ 435 h 800"/>
                <a:gd name="T54" fmla="*/ 527 w 800"/>
                <a:gd name="T55" fmla="*/ 310 h 800"/>
                <a:gd name="T56" fmla="*/ 400 w 800"/>
                <a:gd name="T57" fmla="*/ 182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0" h="800">
                  <a:moveTo>
                    <a:pt x="400" y="0"/>
                  </a:moveTo>
                  <a:cubicBezTo>
                    <a:pt x="179" y="0"/>
                    <a:pt x="0" y="179"/>
                    <a:pt x="0" y="400"/>
                  </a:cubicBezTo>
                  <a:cubicBezTo>
                    <a:pt x="0" y="620"/>
                    <a:pt x="179" y="800"/>
                    <a:pt x="400" y="800"/>
                  </a:cubicBezTo>
                  <a:cubicBezTo>
                    <a:pt x="620" y="800"/>
                    <a:pt x="800" y="620"/>
                    <a:pt x="800" y="400"/>
                  </a:cubicBezTo>
                  <a:cubicBezTo>
                    <a:pt x="800" y="179"/>
                    <a:pt x="620" y="0"/>
                    <a:pt x="400" y="0"/>
                  </a:cubicBezTo>
                  <a:close/>
                  <a:moveTo>
                    <a:pt x="400" y="747"/>
                  </a:moveTo>
                  <a:cubicBezTo>
                    <a:pt x="208" y="747"/>
                    <a:pt x="52" y="591"/>
                    <a:pt x="52" y="400"/>
                  </a:cubicBezTo>
                  <a:cubicBezTo>
                    <a:pt x="52" y="208"/>
                    <a:pt x="208" y="52"/>
                    <a:pt x="400" y="52"/>
                  </a:cubicBezTo>
                  <a:cubicBezTo>
                    <a:pt x="591" y="52"/>
                    <a:pt x="747" y="208"/>
                    <a:pt x="747" y="400"/>
                  </a:cubicBezTo>
                  <a:cubicBezTo>
                    <a:pt x="747" y="591"/>
                    <a:pt x="591" y="747"/>
                    <a:pt x="400" y="747"/>
                  </a:cubicBezTo>
                  <a:close/>
                  <a:moveTo>
                    <a:pt x="400" y="547"/>
                  </a:moveTo>
                  <a:cubicBezTo>
                    <a:pt x="382" y="547"/>
                    <a:pt x="367" y="562"/>
                    <a:pt x="367" y="580"/>
                  </a:cubicBezTo>
                  <a:cubicBezTo>
                    <a:pt x="367" y="598"/>
                    <a:pt x="382" y="613"/>
                    <a:pt x="400" y="613"/>
                  </a:cubicBezTo>
                  <a:cubicBezTo>
                    <a:pt x="418" y="613"/>
                    <a:pt x="433" y="598"/>
                    <a:pt x="433" y="580"/>
                  </a:cubicBezTo>
                  <a:cubicBezTo>
                    <a:pt x="433" y="562"/>
                    <a:pt x="418" y="547"/>
                    <a:pt x="400" y="547"/>
                  </a:cubicBezTo>
                  <a:close/>
                  <a:moveTo>
                    <a:pt x="400" y="182"/>
                  </a:moveTo>
                  <a:cubicBezTo>
                    <a:pt x="329" y="182"/>
                    <a:pt x="272" y="240"/>
                    <a:pt x="272" y="310"/>
                  </a:cubicBezTo>
                  <a:cubicBezTo>
                    <a:pt x="272" y="325"/>
                    <a:pt x="284" y="336"/>
                    <a:pt x="298" y="336"/>
                  </a:cubicBezTo>
                  <a:cubicBezTo>
                    <a:pt x="313" y="336"/>
                    <a:pt x="325" y="325"/>
                    <a:pt x="325" y="310"/>
                  </a:cubicBezTo>
                  <a:cubicBezTo>
                    <a:pt x="325" y="269"/>
                    <a:pt x="358" y="235"/>
                    <a:pt x="400" y="235"/>
                  </a:cubicBezTo>
                  <a:cubicBezTo>
                    <a:pt x="441" y="235"/>
                    <a:pt x="475" y="269"/>
                    <a:pt x="475" y="310"/>
                  </a:cubicBezTo>
                  <a:cubicBezTo>
                    <a:pt x="475" y="351"/>
                    <a:pt x="441" y="385"/>
                    <a:pt x="400" y="385"/>
                  </a:cubicBezTo>
                  <a:cubicBezTo>
                    <a:pt x="385" y="385"/>
                    <a:pt x="373" y="397"/>
                    <a:pt x="373" y="411"/>
                  </a:cubicBezTo>
                  <a:cubicBezTo>
                    <a:pt x="373" y="503"/>
                    <a:pt x="373" y="503"/>
                    <a:pt x="373" y="503"/>
                  </a:cubicBezTo>
                  <a:cubicBezTo>
                    <a:pt x="373" y="517"/>
                    <a:pt x="385" y="529"/>
                    <a:pt x="400" y="529"/>
                  </a:cubicBezTo>
                  <a:cubicBezTo>
                    <a:pt x="414" y="529"/>
                    <a:pt x="426" y="517"/>
                    <a:pt x="426" y="503"/>
                  </a:cubicBezTo>
                  <a:cubicBezTo>
                    <a:pt x="426" y="435"/>
                    <a:pt x="426" y="435"/>
                    <a:pt x="426" y="435"/>
                  </a:cubicBezTo>
                  <a:cubicBezTo>
                    <a:pt x="484" y="423"/>
                    <a:pt x="527" y="371"/>
                    <a:pt x="527" y="310"/>
                  </a:cubicBezTo>
                  <a:cubicBezTo>
                    <a:pt x="527" y="240"/>
                    <a:pt x="470" y="182"/>
                    <a:pt x="400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8DE0EF9-B2A1-B3F4-84BB-F230DEACDE8C}"/>
              </a:ext>
            </a:extLst>
          </p:cNvPr>
          <p:cNvGrpSpPr/>
          <p:nvPr/>
        </p:nvGrpSpPr>
        <p:grpSpPr>
          <a:xfrm>
            <a:off x="2611925" y="2355228"/>
            <a:ext cx="1128755" cy="1128755"/>
            <a:chOff x="1991173" y="2049450"/>
            <a:chExt cx="846566" cy="846566"/>
          </a:xfrm>
        </p:grpSpPr>
        <p:sp>
          <p:nvSpPr>
            <p:cNvPr id="56" name="Oval 24">
              <a:extLst>
                <a:ext uri="{FF2B5EF4-FFF2-40B4-BE49-F238E27FC236}">
                  <a16:creationId xmlns:a16="http://schemas.microsoft.com/office/drawing/2014/main" id="{9931314E-F905-16B2-BB53-899126FA127B}"/>
                </a:ext>
              </a:extLst>
            </p:cNvPr>
            <p:cNvSpPr/>
            <p:nvPr/>
          </p:nvSpPr>
          <p:spPr>
            <a:xfrm>
              <a:off x="1991173" y="2049450"/>
              <a:ext cx="846566" cy="846566"/>
            </a:xfrm>
            <a:prstGeom prst="ellipse">
              <a:avLst/>
            </a:prstGeom>
            <a:solidFill>
              <a:srgbClr val="76A64C"/>
            </a:solidFill>
            <a:ln>
              <a:noFill/>
            </a:ln>
          </p:spPr>
          <p:txBody>
            <a:bodyPr/>
            <a:lstStyle/>
            <a:p>
              <a:endParaRPr sz="2275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7" name="Freeform: Shape 42">
              <a:extLst>
                <a:ext uri="{FF2B5EF4-FFF2-40B4-BE49-F238E27FC236}">
                  <a16:creationId xmlns:a16="http://schemas.microsoft.com/office/drawing/2014/main" id="{7EE10093-C80A-77C5-7AF2-AF7D3D329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5153" y="2228258"/>
              <a:ext cx="398609" cy="488951"/>
            </a:xfrm>
            <a:custGeom>
              <a:avLst/>
              <a:gdLst>
                <a:gd name="T0" fmla="*/ 2 w 802"/>
                <a:gd name="T1" fmla="*/ 942 h 986"/>
                <a:gd name="T2" fmla="*/ 9 w 802"/>
                <a:gd name="T3" fmla="*/ 970 h 986"/>
                <a:gd name="T4" fmla="*/ 48 w 802"/>
                <a:gd name="T5" fmla="*/ 980 h 986"/>
                <a:gd name="T6" fmla="*/ 194 w 802"/>
                <a:gd name="T7" fmla="*/ 916 h 986"/>
                <a:gd name="T8" fmla="*/ 27 w 802"/>
                <a:gd name="T9" fmla="*/ 785 h 986"/>
                <a:gd name="T10" fmla="*/ 2 w 802"/>
                <a:gd name="T11" fmla="*/ 942 h 986"/>
                <a:gd name="T12" fmla="*/ 145 w 802"/>
                <a:gd name="T13" fmla="*/ 910 h 986"/>
                <a:gd name="T14" fmla="*/ 38 w 802"/>
                <a:gd name="T15" fmla="*/ 956 h 986"/>
                <a:gd name="T16" fmla="*/ 29 w 802"/>
                <a:gd name="T17" fmla="*/ 954 h 986"/>
                <a:gd name="T18" fmla="*/ 27 w 802"/>
                <a:gd name="T19" fmla="*/ 946 h 986"/>
                <a:gd name="T20" fmla="*/ 45 w 802"/>
                <a:gd name="T21" fmla="*/ 831 h 986"/>
                <a:gd name="T22" fmla="*/ 145 w 802"/>
                <a:gd name="T23" fmla="*/ 910 h 986"/>
                <a:gd name="T24" fmla="*/ 801 w 802"/>
                <a:gd name="T25" fmla="*/ 101 h 986"/>
                <a:gd name="T26" fmla="*/ 794 w 802"/>
                <a:gd name="T27" fmla="*/ 89 h 986"/>
                <a:gd name="T28" fmla="*/ 687 w 802"/>
                <a:gd name="T29" fmla="*/ 4 h 986"/>
                <a:gd name="T30" fmla="*/ 675 w 802"/>
                <a:gd name="T31" fmla="*/ 0 h 986"/>
                <a:gd name="T32" fmla="*/ 660 w 802"/>
                <a:gd name="T33" fmla="*/ 7 h 986"/>
                <a:gd name="T34" fmla="*/ 574 w 802"/>
                <a:gd name="T35" fmla="*/ 116 h 986"/>
                <a:gd name="T36" fmla="*/ 570 w 802"/>
                <a:gd name="T37" fmla="*/ 130 h 986"/>
                <a:gd name="T38" fmla="*/ 577 w 802"/>
                <a:gd name="T39" fmla="*/ 142 h 986"/>
                <a:gd name="T40" fmla="*/ 684 w 802"/>
                <a:gd name="T41" fmla="*/ 227 h 986"/>
                <a:gd name="T42" fmla="*/ 696 w 802"/>
                <a:gd name="T43" fmla="*/ 231 h 986"/>
                <a:gd name="T44" fmla="*/ 710 w 802"/>
                <a:gd name="T45" fmla="*/ 225 h 986"/>
                <a:gd name="T46" fmla="*/ 797 w 802"/>
                <a:gd name="T47" fmla="*/ 115 h 986"/>
                <a:gd name="T48" fmla="*/ 801 w 802"/>
                <a:gd name="T49" fmla="*/ 101 h 986"/>
                <a:gd name="T50" fmla="*/ 695 w 802"/>
                <a:gd name="T51" fmla="*/ 204 h 986"/>
                <a:gd name="T52" fmla="*/ 598 w 802"/>
                <a:gd name="T53" fmla="*/ 127 h 986"/>
                <a:gd name="T54" fmla="*/ 676 w 802"/>
                <a:gd name="T55" fmla="*/ 27 h 986"/>
                <a:gd name="T56" fmla="*/ 773 w 802"/>
                <a:gd name="T57" fmla="*/ 104 h 986"/>
                <a:gd name="T58" fmla="*/ 695 w 802"/>
                <a:gd name="T59" fmla="*/ 204 h 986"/>
                <a:gd name="T60" fmla="*/ 37 w 802"/>
                <a:gd name="T61" fmla="*/ 774 h 986"/>
                <a:gd name="T62" fmla="*/ 201 w 802"/>
                <a:gd name="T63" fmla="*/ 903 h 986"/>
                <a:gd name="T64" fmla="*/ 698 w 802"/>
                <a:gd name="T65" fmla="*/ 269 h 986"/>
                <a:gd name="T66" fmla="*/ 534 w 802"/>
                <a:gd name="T67" fmla="*/ 140 h 986"/>
                <a:gd name="T68" fmla="*/ 37 w 802"/>
                <a:gd name="T69" fmla="*/ 774 h 986"/>
                <a:gd name="T70" fmla="*/ 608 w 802"/>
                <a:gd name="T71" fmla="*/ 231 h 986"/>
                <a:gd name="T72" fmla="*/ 460 w 802"/>
                <a:gd name="T73" fmla="*/ 423 h 986"/>
                <a:gd name="T74" fmla="*/ 438 w 802"/>
                <a:gd name="T75" fmla="*/ 406 h 986"/>
                <a:gd name="T76" fmla="*/ 587 w 802"/>
                <a:gd name="T77" fmla="*/ 214 h 986"/>
                <a:gd name="T78" fmla="*/ 608 w 802"/>
                <a:gd name="T79" fmla="*/ 231 h 986"/>
                <a:gd name="T80" fmla="*/ 568 w 802"/>
                <a:gd name="T81" fmla="*/ 199 h 986"/>
                <a:gd name="T82" fmla="*/ 403 w 802"/>
                <a:gd name="T83" fmla="*/ 411 h 986"/>
                <a:gd name="T84" fmla="*/ 465 w 802"/>
                <a:gd name="T85" fmla="*/ 459 h 986"/>
                <a:gd name="T86" fmla="*/ 628 w 802"/>
                <a:gd name="T87" fmla="*/ 246 h 986"/>
                <a:gd name="T88" fmla="*/ 663 w 802"/>
                <a:gd name="T89" fmla="*/ 273 h 986"/>
                <a:gd name="T90" fmla="*/ 197 w 802"/>
                <a:gd name="T91" fmla="*/ 867 h 986"/>
                <a:gd name="T92" fmla="*/ 72 w 802"/>
                <a:gd name="T93" fmla="*/ 770 h 986"/>
                <a:gd name="T94" fmla="*/ 538 w 802"/>
                <a:gd name="T95" fmla="*/ 176 h 986"/>
                <a:gd name="T96" fmla="*/ 568 w 802"/>
                <a:gd name="T97" fmla="*/ 199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2" h="986">
                  <a:moveTo>
                    <a:pt x="2" y="942"/>
                  </a:moveTo>
                  <a:cubicBezTo>
                    <a:pt x="0" y="952"/>
                    <a:pt x="3" y="962"/>
                    <a:pt x="9" y="970"/>
                  </a:cubicBezTo>
                  <a:cubicBezTo>
                    <a:pt x="21" y="986"/>
                    <a:pt x="40" y="983"/>
                    <a:pt x="48" y="980"/>
                  </a:cubicBezTo>
                  <a:cubicBezTo>
                    <a:pt x="194" y="916"/>
                    <a:pt x="194" y="916"/>
                    <a:pt x="194" y="916"/>
                  </a:cubicBezTo>
                  <a:cubicBezTo>
                    <a:pt x="27" y="785"/>
                    <a:pt x="27" y="785"/>
                    <a:pt x="27" y="785"/>
                  </a:cubicBezTo>
                  <a:lnTo>
                    <a:pt x="2" y="942"/>
                  </a:lnTo>
                  <a:close/>
                  <a:moveTo>
                    <a:pt x="145" y="910"/>
                  </a:moveTo>
                  <a:cubicBezTo>
                    <a:pt x="38" y="956"/>
                    <a:pt x="38" y="956"/>
                    <a:pt x="38" y="956"/>
                  </a:cubicBezTo>
                  <a:cubicBezTo>
                    <a:pt x="37" y="957"/>
                    <a:pt x="33" y="958"/>
                    <a:pt x="29" y="954"/>
                  </a:cubicBezTo>
                  <a:cubicBezTo>
                    <a:pt x="27" y="952"/>
                    <a:pt x="26" y="950"/>
                    <a:pt x="27" y="946"/>
                  </a:cubicBezTo>
                  <a:cubicBezTo>
                    <a:pt x="45" y="831"/>
                    <a:pt x="45" y="831"/>
                    <a:pt x="45" y="831"/>
                  </a:cubicBezTo>
                  <a:lnTo>
                    <a:pt x="145" y="910"/>
                  </a:lnTo>
                  <a:close/>
                  <a:moveTo>
                    <a:pt x="801" y="101"/>
                  </a:moveTo>
                  <a:cubicBezTo>
                    <a:pt x="801" y="96"/>
                    <a:pt x="798" y="92"/>
                    <a:pt x="794" y="89"/>
                  </a:cubicBezTo>
                  <a:cubicBezTo>
                    <a:pt x="687" y="4"/>
                    <a:pt x="687" y="4"/>
                    <a:pt x="687" y="4"/>
                  </a:cubicBezTo>
                  <a:cubicBezTo>
                    <a:pt x="684" y="1"/>
                    <a:pt x="679" y="0"/>
                    <a:pt x="675" y="0"/>
                  </a:cubicBezTo>
                  <a:cubicBezTo>
                    <a:pt x="669" y="0"/>
                    <a:pt x="664" y="2"/>
                    <a:pt x="660" y="7"/>
                  </a:cubicBezTo>
                  <a:cubicBezTo>
                    <a:pt x="574" y="116"/>
                    <a:pt x="574" y="116"/>
                    <a:pt x="574" y="116"/>
                  </a:cubicBezTo>
                  <a:cubicBezTo>
                    <a:pt x="571" y="120"/>
                    <a:pt x="569" y="125"/>
                    <a:pt x="570" y="130"/>
                  </a:cubicBezTo>
                  <a:cubicBezTo>
                    <a:pt x="570" y="135"/>
                    <a:pt x="573" y="139"/>
                    <a:pt x="577" y="142"/>
                  </a:cubicBezTo>
                  <a:cubicBezTo>
                    <a:pt x="684" y="227"/>
                    <a:pt x="684" y="227"/>
                    <a:pt x="684" y="227"/>
                  </a:cubicBezTo>
                  <a:cubicBezTo>
                    <a:pt x="687" y="230"/>
                    <a:pt x="691" y="231"/>
                    <a:pt x="696" y="231"/>
                  </a:cubicBezTo>
                  <a:cubicBezTo>
                    <a:pt x="701" y="231"/>
                    <a:pt x="707" y="229"/>
                    <a:pt x="710" y="225"/>
                  </a:cubicBezTo>
                  <a:cubicBezTo>
                    <a:pt x="797" y="115"/>
                    <a:pt x="797" y="115"/>
                    <a:pt x="797" y="115"/>
                  </a:cubicBezTo>
                  <a:cubicBezTo>
                    <a:pt x="800" y="112"/>
                    <a:pt x="802" y="107"/>
                    <a:pt x="801" y="101"/>
                  </a:cubicBezTo>
                  <a:close/>
                  <a:moveTo>
                    <a:pt x="695" y="204"/>
                  </a:moveTo>
                  <a:cubicBezTo>
                    <a:pt x="598" y="127"/>
                    <a:pt x="598" y="127"/>
                    <a:pt x="598" y="127"/>
                  </a:cubicBezTo>
                  <a:cubicBezTo>
                    <a:pt x="676" y="27"/>
                    <a:pt x="676" y="27"/>
                    <a:pt x="676" y="27"/>
                  </a:cubicBezTo>
                  <a:cubicBezTo>
                    <a:pt x="773" y="104"/>
                    <a:pt x="773" y="104"/>
                    <a:pt x="773" y="104"/>
                  </a:cubicBezTo>
                  <a:lnTo>
                    <a:pt x="695" y="204"/>
                  </a:lnTo>
                  <a:close/>
                  <a:moveTo>
                    <a:pt x="37" y="774"/>
                  </a:moveTo>
                  <a:cubicBezTo>
                    <a:pt x="201" y="903"/>
                    <a:pt x="201" y="903"/>
                    <a:pt x="201" y="903"/>
                  </a:cubicBezTo>
                  <a:cubicBezTo>
                    <a:pt x="698" y="269"/>
                    <a:pt x="698" y="269"/>
                    <a:pt x="698" y="269"/>
                  </a:cubicBezTo>
                  <a:cubicBezTo>
                    <a:pt x="534" y="140"/>
                    <a:pt x="534" y="140"/>
                    <a:pt x="534" y="140"/>
                  </a:cubicBezTo>
                  <a:lnTo>
                    <a:pt x="37" y="774"/>
                  </a:lnTo>
                  <a:close/>
                  <a:moveTo>
                    <a:pt x="608" y="231"/>
                  </a:moveTo>
                  <a:cubicBezTo>
                    <a:pt x="460" y="423"/>
                    <a:pt x="460" y="423"/>
                    <a:pt x="460" y="423"/>
                  </a:cubicBezTo>
                  <a:cubicBezTo>
                    <a:pt x="438" y="406"/>
                    <a:pt x="438" y="406"/>
                    <a:pt x="438" y="406"/>
                  </a:cubicBezTo>
                  <a:cubicBezTo>
                    <a:pt x="587" y="214"/>
                    <a:pt x="587" y="214"/>
                    <a:pt x="587" y="214"/>
                  </a:cubicBezTo>
                  <a:lnTo>
                    <a:pt x="608" y="231"/>
                  </a:lnTo>
                  <a:close/>
                  <a:moveTo>
                    <a:pt x="568" y="199"/>
                  </a:moveTo>
                  <a:cubicBezTo>
                    <a:pt x="403" y="411"/>
                    <a:pt x="403" y="411"/>
                    <a:pt x="403" y="411"/>
                  </a:cubicBezTo>
                  <a:cubicBezTo>
                    <a:pt x="465" y="459"/>
                    <a:pt x="465" y="459"/>
                    <a:pt x="465" y="459"/>
                  </a:cubicBezTo>
                  <a:cubicBezTo>
                    <a:pt x="628" y="246"/>
                    <a:pt x="628" y="246"/>
                    <a:pt x="628" y="246"/>
                  </a:cubicBezTo>
                  <a:cubicBezTo>
                    <a:pt x="663" y="273"/>
                    <a:pt x="663" y="273"/>
                    <a:pt x="663" y="273"/>
                  </a:cubicBezTo>
                  <a:cubicBezTo>
                    <a:pt x="197" y="867"/>
                    <a:pt x="197" y="867"/>
                    <a:pt x="197" y="867"/>
                  </a:cubicBezTo>
                  <a:cubicBezTo>
                    <a:pt x="72" y="770"/>
                    <a:pt x="72" y="770"/>
                    <a:pt x="72" y="770"/>
                  </a:cubicBezTo>
                  <a:cubicBezTo>
                    <a:pt x="538" y="176"/>
                    <a:pt x="538" y="176"/>
                    <a:pt x="538" y="176"/>
                  </a:cubicBezTo>
                  <a:lnTo>
                    <a:pt x="568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58" name="Freeform: Shape 43">
            <a:extLst>
              <a:ext uri="{FF2B5EF4-FFF2-40B4-BE49-F238E27FC236}">
                <a16:creationId xmlns:a16="http://schemas.microsoft.com/office/drawing/2014/main" id="{0D143238-736B-44CA-96AA-FCA924D8930B}"/>
              </a:ext>
            </a:extLst>
          </p:cNvPr>
          <p:cNvSpPr>
            <a:spLocks/>
          </p:cNvSpPr>
          <p:nvPr/>
        </p:nvSpPr>
        <p:spPr bwMode="auto">
          <a:xfrm>
            <a:off x="8531836" y="2265501"/>
            <a:ext cx="914400" cy="756529"/>
          </a:xfrm>
          <a:custGeom>
            <a:avLst/>
            <a:gdLst>
              <a:gd name="T0" fmla="*/ 446 w 813"/>
              <a:gd name="T1" fmla="*/ 0 h 672"/>
              <a:gd name="T2" fmla="*/ 20 w 813"/>
              <a:gd name="T3" fmla="*/ 282 h 672"/>
              <a:gd name="T4" fmla="*/ 123 w 813"/>
              <a:gd name="T5" fmla="*/ 469 h 672"/>
              <a:gd name="T6" fmla="*/ 324 w 813"/>
              <a:gd name="T7" fmla="*/ 440 h 672"/>
              <a:gd name="T8" fmla="*/ 321 w 813"/>
              <a:gd name="T9" fmla="*/ 465 h 672"/>
              <a:gd name="T10" fmla="*/ 327 w 813"/>
              <a:gd name="T11" fmla="*/ 666 h 672"/>
              <a:gd name="T12" fmla="*/ 396 w 813"/>
              <a:gd name="T13" fmla="*/ 672 h 672"/>
              <a:gd name="T14" fmla="*/ 716 w 813"/>
              <a:gd name="T15" fmla="*/ 112 h 672"/>
              <a:gd name="T16" fmla="*/ 396 w 813"/>
              <a:gd name="T17" fmla="*/ 651 h 672"/>
              <a:gd name="T18" fmla="*/ 312 w 813"/>
              <a:gd name="T19" fmla="*/ 632 h 672"/>
              <a:gd name="T20" fmla="*/ 347 w 813"/>
              <a:gd name="T21" fmla="*/ 431 h 672"/>
              <a:gd name="T22" fmla="*/ 299 w 813"/>
              <a:gd name="T23" fmla="*/ 424 h 672"/>
              <a:gd name="T24" fmla="*/ 123 w 813"/>
              <a:gd name="T25" fmla="*/ 448 h 672"/>
              <a:gd name="T26" fmla="*/ 40 w 813"/>
              <a:gd name="T27" fmla="*/ 288 h 672"/>
              <a:gd name="T28" fmla="*/ 446 w 813"/>
              <a:gd name="T29" fmla="*/ 21 h 672"/>
              <a:gd name="T30" fmla="*/ 789 w 813"/>
              <a:gd name="T31" fmla="*/ 342 h 672"/>
              <a:gd name="T32" fmla="*/ 115 w 813"/>
              <a:gd name="T33" fmla="*/ 245 h 672"/>
              <a:gd name="T34" fmla="*/ 249 w 813"/>
              <a:gd name="T35" fmla="*/ 245 h 672"/>
              <a:gd name="T36" fmla="*/ 182 w 813"/>
              <a:gd name="T37" fmla="*/ 291 h 672"/>
              <a:gd name="T38" fmla="*/ 182 w 813"/>
              <a:gd name="T39" fmla="*/ 198 h 672"/>
              <a:gd name="T40" fmla="*/ 182 w 813"/>
              <a:gd name="T41" fmla="*/ 291 h 672"/>
              <a:gd name="T42" fmla="*/ 326 w 813"/>
              <a:gd name="T43" fmla="*/ 77 h 672"/>
              <a:gd name="T44" fmla="*/ 326 w 813"/>
              <a:gd name="T45" fmla="*/ 211 h 672"/>
              <a:gd name="T46" fmla="*/ 326 w 813"/>
              <a:gd name="T47" fmla="*/ 190 h 672"/>
              <a:gd name="T48" fmla="*/ 326 w 813"/>
              <a:gd name="T49" fmla="*/ 98 h 672"/>
              <a:gd name="T50" fmla="*/ 326 w 813"/>
              <a:gd name="T51" fmla="*/ 190 h 672"/>
              <a:gd name="T52" fmla="*/ 619 w 813"/>
              <a:gd name="T53" fmla="*/ 156 h 672"/>
              <a:gd name="T54" fmla="*/ 619 w 813"/>
              <a:gd name="T55" fmla="*/ 291 h 672"/>
              <a:gd name="T56" fmla="*/ 573 w 813"/>
              <a:gd name="T57" fmla="*/ 223 h 672"/>
              <a:gd name="T58" fmla="*/ 666 w 813"/>
              <a:gd name="T59" fmla="*/ 223 h 672"/>
              <a:gd name="T60" fmla="*/ 573 w 813"/>
              <a:gd name="T61" fmla="*/ 223 h 672"/>
              <a:gd name="T62" fmla="*/ 415 w 813"/>
              <a:gd name="T63" fmla="*/ 144 h 672"/>
              <a:gd name="T64" fmla="*/ 550 w 813"/>
              <a:gd name="T65" fmla="*/ 144 h 672"/>
              <a:gd name="T66" fmla="*/ 482 w 813"/>
              <a:gd name="T67" fmla="*/ 190 h 672"/>
              <a:gd name="T68" fmla="*/ 482 w 813"/>
              <a:gd name="T69" fmla="*/ 98 h 672"/>
              <a:gd name="T70" fmla="*/ 482 w 813"/>
              <a:gd name="T71" fmla="*/ 190 h 672"/>
              <a:gd name="T72" fmla="*/ 372 w 813"/>
              <a:gd name="T73" fmla="*/ 545 h 672"/>
              <a:gd name="T74" fmla="*/ 507 w 813"/>
              <a:gd name="T75" fmla="*/ 545 h 672"/>
              <a:gd name="T76" fmla="*/ 440 w 813"/>
              <a:gd name="T77" fmla="*/ 591 h 672"/>
              <a:gd name="T78" fmla="*/ 440 w 813"/>
              <a:gd name="T79" fmla="*/ 499 h 672"/>
              <a:gd name="T80" fmla="*/ 440 w 813"/>
              <a:gd name="T81" fmla="*/ 591 h 672"/>
              <a:gd name="T82" fmla="*/ 669 w 813"/>
              <a:gd name="T83" fmla="*/ 460 h 672"/>
              <a:gd name="T84" fmla="*/ 669 w 813"/>
              <a:gd name="T85" fmla="*/ 325 h 672"/>
              <a:gd name="T86" fmla="*/ 715 w 813"/>
              <a:gd name="T87" fmla="*/ 393 h 672"/>
              <a:gd name="T88" fmla="*/ 622 w 813"/>
              <a:gd name="T89" fmla="*/ 393 h 672"/>
              <a:gd name="T90" fmla="*/ 715 w 813"/>
              <a:gd name="T91" fmla="*/ 393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3" h="672">
                <a:moveTo>
                  <a:pt x="716" y="112"/>
                </a:moveTo>
                <a:cubicBezTo>
                  <a:pt x="647" y="40"/>
                  <a:pt x="551" y="0"/>
                  <a:pt x="446" y="0"/>
                </a:cubicBezTo>
                <a:cubicBezTo>
                  <a:pt x="399" y="0"/>
                  <a:pt x="349" y="8"/>
                  <a:pt x="299" y="24"/>
                </a:cubicBezTo>
                <a:cubicBezTo>
                  <a:pt x="100" y="87"/>
                  <a:pt x="39" y="213"/>
                  <a:pt x="20" y="282"/>
                </a:cubicBezTo>
                <a:cubicBezTo>
                  <a:pt x="0" y="356"/>
                  <a:pt x="12" y="421"/>
                  <a:pt x="34" y="445"/>
                </a:cubicBezTo>
                <a:cubicBezTo>
                  <a:pt x="49" y="461"/>
                  <a:pt x="78" y="469"/>
                  <a:pt x="123" y="469"/>
                </a:cubicBezTo>
                <a:cubicBezTo>
                  <a:pt x="203" y="469"/>
                  <a:pt x="304" y="444"/>
                  <a:pt x="305" y="444"/>
                </a:cubicBezTo>
                <a:cubicBezTo>
                  <a:pt x="305" y="444"/>
                  <a:pt x="316" y="440"/>
                  <a:pt x="324" y="440"/>
                </a:cubicBezTo>
                <a:cubicBezTo>
                  <a:pt x="327" y="440"/>
                  <a:pt x="328" y="440"/>
                  <a:pt x="328" y="440"/>
                </a:cubicBezTo>
                <a:cubicBezTo>
                  <a:pt x="330" y="445"/>
                  <a:pt x="326" y="456"/>
                  <a:pt x="321" y="465"/>
                </a:cubicBezTo>
                <a:cubicBezTo>
                  <a:pt x="318" y="470"/>
                  <a:pt x="265" y="591"/>
                  <a:pt x="294" y="642"/>
                </a:cubicBezTo>
                <a:cubicBezTo>
                  <a:pt x="301" y="656"/>
                  <a:pt x="312" y="664"/>
                  <a:pt x="327" y="666"/>
                </a:cubicBezTo>
                <a:cubicBezTo>
                  <a:pt x="350" y="670"/>
                  <a:pt x="373" y="672"/>
                  <a:pt x="396" y="672"/>
                </a:cubicBezTo>
                <a:cubicBezTo>
                  <a:pt x="396" y="672"/>
                  <a:pt x="396" y="672"/>
                  <a:pt x="396" y="672"/>
                </a:cubicBezTo>
                <a:cubicBezTo>
                  <a:pt x="610" y="672"/>
                  <a:pt x="803" y="518"/>
                  <a:pt x="810" y="342"/>
                </a:cubicBezTo>
                <a:cubicBezTo>
                  <a:pt x="813" y="262"/>
                  <a:pt x="778" y="176"/>
                  <a:pt x="716" y="112"/>
                </a:cubicBezTo>
                <a:close/>
                <a:moveTo>
                  <a:pt x="789" y="342"/>
                </a:moveTo>
                <a:cubicBezTo>
                  <a:pt x="782" y="503"/>
                  <a:pt x="595" y="651"/>
                  <a:pt x="396" y="651"/>
                </a:cubicBezTo>
                <a:cubicBezTo>
                  <a:pt x="374" y="651"/>
                  <a:pt x="352" y="649"/>
                  <a:pt x="331" y="645"/>
                </a:cubicBezTo>
                <a:cubicBezTo>
                  <a:pt x="322" y="644"/>
                  <a:pt x="316" y="640"/>
                  <a:pt x="312" y="632"/>
                </a:cubicBezTo>
                <a:cubicBezTo>
                  <a:pt x="293" y="597"/>
                  <a:pt x="325" y="506"/>
                  <a:pt x="339" y="474"/>
                </a:cubicBezTo>
                <a:cubicBezTo>
                  <a:pt x="341" y="472"/>
                  <a:pt x="356" y="448"/>
                  <a:pt x="347" y="431"/>
                </a:cubicBezTo>
                <a:cubicBezTo>
                  <a:pt x="344" y="425"/>
                  <a:pt x="338" y="419"/>
                  <a:pt x="324" y="419"/>
                </a:cubicBezTo>
                <a:cubicBezTo>
                  <a:pt x="320" y="419"/>
                  <a:pt x="304" y="421"/>
                  <a:pt x="299" y="424"/>
                </a:cubicBezTo>
                <a:cubicBezTo>
                  <a:pt x="299" y="424"/>
                  <a:pt x="299" y="424"/>
                  <a:pt x="299" y="424"/>
                </a:cubicBezTo>
                <a:cubicBezTo>
                  <a:pt x="295" y="425"/>
                  <a:pt x="198" y="448"/>
                  <a:pt x="123" y="448"/>
                </a:cubicBezTo>
                <a:cubicBezTo>
                  <a:pt x="75" y="448"/>
                  <a:pt x="57" y="439"/>
                  <a:pt x="49" y="431"/>
                </a:cubicBezTo>
                <a:cubicBezTo>
                  <a:pt x="34" y="414"/>
                  <a:pt x="21" y="358"/>
                  <a:pt x="40" y="288"/>
                </a:cubicBezTo>
                <a:cubicBezTo>
                  <a:pt x="58" y="222"/>
                  <a:pt x="116" y="104"/>
                  <a:pt x="305" y="44"/>
                </a:cubicBezTo>
                <a:cubicBezTo>
                  <a:pt x="353" y="29"/>
                  <a:pt x="401" y="21"/>
                  <a:pt x="446" y="21"/>
                </a:cubicBezTo>
                <a:cubicBezTo>
                  <a:pt x="545" y="21"/>
                  <a:pt x="636" y="58"/>
                  <a:pt x="701" y="126"/>
                </a:cubicBezTo>
                <a:cubicBezTo>
                  <a:pt x="759" y="187"/>
                  <a:pt x="792" y="267"/>
                  <a:pt x="789" y="342"/>
                </a:cubicBezTo>
                <a:close/>
                <a:moveTo>
                  <a:pt x="182" y="177"/>
                </a:moveTo>
                <a:cubicBezTo>
                  <a:pt x="145" y="177"/>
                  <a:pt x="115" y="208"/>
                  <a:pt x="115" y="245"/>
                </a:cubicBezTo>
                <a:cubicBezTo>
                  <a:pt x="115" y="282"/>
                  <a:pt x="145" y="312"/>
                  <a:pt x="182" y="312"/>
                </a:cubicBezTo>
                <a:cubicBezTo>
                  <a:pt x="219" y="312"/>
                  <a:pt x="249" y="282"/>
                  <a:pt x="249" y="245"/>
                </a:cubicBezTo>
                <a:cubicBezTo>
                  <a:pt x="249" y="207"/>
                  <a:pt x="219" y="177"/>
                  <a:pt x="182" y="177"/>
                </a:cubicBezTo>
                <a:close/>
                <a:moveTo>
                  <a:pt x="182" y="291"/>
                </a:moveTo>
                <a:cubicBezTo>
                  <a:pt x="156" y="291"/>
                  <a:pt x="136" y="270"/>
                  <a:pt x="136" y="245"/>
                </a:cubicBezTo>
                <a:cubicBezTo>
                  <a:pt x="135" y="219"/>
                  <a:pt x="156" y="198"/>
                  <a:pt x="182" y="198"/>
                </a:cubicBezTo>
                <a:cubicBezTo>
                  <a:pt x="208" y="198"/>
                  <a:pt x="228" y="219"/>
                  <a:pt x="228" y="245"/>
                </a:cubicBezTo>
                <a:cubicBezTo>
                  <a:pt x="228" y="270"/>
                  <a:pt x="208" y="291"/>
                  <a:pt x="182" y="291"/>
                </a:cubicBezTo>
                <a:close/>
                <a:moveTo>
                  <a:pt x="393" y="144"/>
                </a:moveTo>
                <a:cubicBezTo>
                  <a:pt x="393" y="107"/>
                  <a:pt x="363" y="77"/>
                  <a:pt x="326" y="77"/>
                </a:cubicBezTo>
                <a:cubicBezTo>
                  <a:pt x="288" y="77"/>
                  <a:pt x="258" y="107"/>
                  <a:pt x="258" y="144"/>
                </a:cubicBezTo>
                <a:cubicBezTo>
                  <a:pt x="258" y="181"/>
                  <a:pt x="288" y="211"/>
                  <a:pt x="326" y="211"/>
                </a:cubicBezTo>
                <a:cubicBezTo>
                  <a:pt x="363" y="211"/>
                  <a:pt x="393" y="181"/>
                  <a:pt x="393" y="144"/>
                </a:cubicBezTo>
                <a:close/>
                <a:moveTo>
                  <a:pt x="326" y="190"/>
                </a:moveTo>
                <a:cubicBezTo>
                  <a:pt x="300" y="190"/>
                  <a:pt x="279" y="170"/>
                  <a:pt x="279" y="144"/>
                </a:cubicBezTo>
                <a:cubicBezTo>
                  <a:pt x="279" y="118"/>
                  <a:pt x="300" y="98"/>
                  <a:pt x="326" y="98"/>
                </a:cubicBezTo>
                <a:cubicBezTo>
                  <a:pt x="351" y="98"/>
                  <a:pt x="372" y="118"/>
                  <a:pt x="372" y="144"/>
                </a:cubicBezTo>
                <a:cubicBezTo>
                  <a:pt x="372" y="170"/>
                  <a:pt x="351" y="190"/>
                  <a:pt x="326" y="190"/>
                </a:cubicBezTo>
                <a:close/>
                <a:moveTo>
                  <a:pt x="687" y="223"/>
                </a:moveTo>
                <a:cubicBezTo>
                  <a:pt x="687" y="186"/>
                  <a:pt x="657" y="156"/>
                  <a:pt x="619" y="156"/>
                </a:cubicBezTo>
                <a:cubicBezTo>
                  <a:pt x="582" y="156"/>
                  <a:pt x="552" y="186"/>
                  <a:pt x="552" y="223"/>
                </a:cubicBezTo>
                <a:cubicBezTo>
                  <a:pt x="552" y="260"/>
                  <a:pt x="582" y="291"/>
                  <a:pt x="619" y="291"/>
                </a:cubicBezTo>
                <a:cubicBezTo>
                  <a:pt x="657" y="291"/>
                  <a:pt x="687" y="260"/>
                  <a:pt x="687" y="223"/>
                </a:cubicBezTo>
                <a:close/>
                <a:moveTo>
                  <a:pt x="573" y="223"/>
                </a:moveTo>
                <a:cubicBezTo>
                  <a:pt x="573" y="198"/>
                  <a:pt x="594" y="177"/>
                  <a:pt x="619" y="177"/>
                </a:cubicBezTo>
                <a:cubicBezTo>
                  <a:pt x="645" y="177"/>
                  <a:pt x="666" y="198"/>
                  <a:pt x="666" y="223"/>
                </a:cubicBezTo>
                <a:cubicBezTo>
                  <a:pt x="666" y="249"/>
                  <a:pt x="645" y="270"/>
                  <a:pt x="619" y="270"/>
                </a:cubicBezTo>
                <a:cubicBezTo>
                  <a:pt x="594" y="270"/>
                  <a:pt x="573" y="249"/>
                  <a:pt x="573" y="223"/>
                </a:cubicBezTo>
                <a:close/>
                <a:moveTo>
                  <a:pt x="482" y="77"/>
                </a:moveTo>
                <a:cubicBezTo>
                  <a:pt x="445" y="77"/>
                  <a:pt x="415" y="107"/>
                  <a:pt x="415" y="144"/>
                </a:cubicBezTo>
                <a:cubicBezTo>
                  <a:pt x="415" y="181"/>
                  <a:pt x="445" y="211"/>
                  <a:pt x="482" y="211"/>
                </a:cubicBezTo>
                <a:cubicBezTo>
                  <a:pt x="520" y="211"/>
                  <a:pt x="550" y="181"/>
                  <a:pt x="550" y="144"/>
                </a:cubicBezTo>
                <a:cubicBezTo>
                  <a:pt x="550" y="107"/>
                  <a:pt x="520" y="77"/>
                  <a:pt x="482" y="77"/>
                </a:cubicBezTo>
                <a:close/>
                <a:moveTo>
                  <a:pt x="482" y="190"/>
                </a:moveTo>
                <a:cubicBezTo>
                  <a:pt x="457" y="190"/>
                  <a:pt x="436" y="170"/>
                  <a:pt x="436" y="144"/>
                </a:cubicBezTo>
                <a:cubicBezTo>
                  <a:pt x="436" y="118"/>
                  <a:pt x="457" y="98"/>
                  <a:pt x="482" y="98"/>
                </a:cubicBezTo>
                <a:cubicBezTo>
                  <a:pt x="508" y="98"/>
                  <a:pt x="529" y="118"/>
                  <a:pt x="529" y="144"/>
                </a:cubicBezTo>
                <a:cubicBezTo>
                  <a:pt x="529" y="170"/>
                  <a:pt x="508" y="190"/>
                  <a:pt x="482" y="190"/>
                </a:cubicBezTo>
                <a:close/>
                <a:moveTo>
                  <a:pt x="440" y="478"/>
                </a:moveTo>
                <a:cubicBezTo>
                  <a:pt x="402" y="478"/>
                  <a:pt x="372" y="508"/>
                  <a:pt x="372" y="545"/>
                </a:cubicBezTo>
                <a:cubicBezTo>
                  <a:pt x="372" y="582"/>
                  <a:pt x="402" y="612"/>
                  <a:pt x="440" y="612"/>
                </a:cubicBezTo>
                <a:cubicBezTo>
                  <a:pt x="477" y="612"/>
                  <a:pt x="507" y="582"/>
                  <a:pt x="507" y="545"/>
                </a:cubicBezTo>
                <a:cubicBezTo>
                  <a:pt x="507" y="508"/>
                  <a:pt x="477" y="478"/>
                  <a:pt x="440" y="478"/>
                </a:cubicBezTo>
                <a:close/>
                <a:moveTo>
                  <a:pt x="440" y="591"/>
                </a:moveTo>
                <a:cubicBezTo>
                  <a:pt x="414" y="591"/>
                  <a:pt x="393" y="571"/>
                  <a:pt x="393" y="545"/>
                </a:cubicBezTo>
                <a:cubicBezTo>
                  <a:pt x="393" y="519"/>
                  <a:pt x="414" y="499"/>
                  <a:pt x="440" y="499"/>
                </a:cubicBezTo>
                <a:cubicBezTo>
                  <a:pt x="465" y="499"/>
                  <a:pt x="486" y="519"/>
                  <a:pt x="486" y="545"/>
                </a:cubicBezTo>
                <a:cubicBezTo>
                  <a:pt x="486" y="571"/>
                  <a:pt x="465" y="591"/>
                  <a:pt x="440" y="591"/>
                </a:cubicBezTo>
                <a:close/>
                <a:moveTo>
                  <a:pt x="602" y="393"/>
                </a:moveTo>
                <a:cubicBezTo>
                  <a:pt x="602" y="430"/>
                  <a:pt x="632" y="460"/>
                  <a:pt x="669" y="460"/>
                </a:cubicBezTo>
                <a:cubicBezTo>
                  <a:pt x="706" y="460"/>
                  <a:pt x="736" y="430"/>
                  <a:pt x="736" y="393"/>
                </a:cubicBezTo>
                <a:cubicBezTo>
                  <a:pt x="736" y="356"/>
                  <a:pt x="706" y="325"/>
                  <a:pt x="669" y="325"/>
                </a:cubicBezTo>
                <a:cubicBezTo>
                  <a:pt x="632" y="325"/>
                  <a:pt x="602" y="356"/>
                  <a:pt x="602" y="393"/>
                </a:cubicBezTo>
                <a:close/>
                <a:moveTo>
                  <a:pt x="715" y="393"/>
                </a:moveTo>
                <a:cubicBezTo>
                  <a:pt x="715" y="418"/>
                  <a:pt x="695" y="439"/>
                  <a:pt x="669" y="439"/>
                </a:cubicBezTo>
                <a:cubicBezTo>
                  <a:pt x="643" y="439"/>
                  <a:pt x="622" y="418"/>
                  <a:pt x="622" y="393"/>
                </a:cubicBezTo>
                <a:cubicBezTo>
                  <a:pt x="622" y="367"/>
                  <a:pt x="643" y="346"/>
                  <a:pt x="669" y="346"/>
                </a:cubicBezTo>
                <a:cubicBezTo>
                  <a:pt x="695" y="346"/>
                  <a:pt x="715" y="367"/>
                  <a:pt x="715" y="3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A3A7B489-A875-581B-5E94-9480A22FA5A4}"/>
              </a:ext>
            </a:extLst>
          </p:cNvPr>
          <p:cNvSpPr txBox="1"/>
          <p:nvPr/>
        </p:nvSpPr>
        <p:spPr>
          <a:xfrm>
            <a:off x="1088353" y="4687647"/>
            <a:ext cx="1304007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2B4164F-266E-95C3-9DCE-07D86D0B2D7D}"/>
              </a:ext>
            </a:extLst>
          </p:cNvPr>
          <p:cNvSpPr txBox="1"/>
          <p:nvPr/>
        </p:nvSpPr>
        <p:spPr>
          <a:xfrm>
            <a:off x="2524298" y="4687647"/>
            <a:ext cx="1304007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1FD4AF65-28EA-CE85-2E1A-A7D4FAB546D2}"/>
              </a:ext>
            </a:extLst>
          </p:cNvPr>
          <p:cNvSpPr txBox="1"/>
          <p:nvPr/>
        </p:nvSpPr>
        <p:spPr>
          <a:xfrm>
            <a:off x="3983953" y="4687647"/>
            <a:ext cx="1304007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00C03B8-ED24-FC7C-70F7-8F2F6B90BF08}"/>
              </a:ext>
            </a:extLst>
          </p:cNvPr>
          <p:cNvSpPr txBox="1"/>
          <p:nvPr/>
        </p:nvSpPr>
        <p:spPr>
          <a:xfrm>
            <a:off x="5439478" y="4687647"/>
            <a:ext cx="1304007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223CE4C-FBED-EC4D-B73C-624C68504CA4}"/>
              </a:ext>
            </a:extLst>
          </p:cNvPr>
          <p:cNvSpPr txBox="1"/>
          <p:nvPr/>
        </p:nvSpPr>
        <p:spPr>
          <a:xfrm>
            <a:off x="6897243" y="4687647"/>
            <a:ext cx="1304007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D7DA82D6-035D-1B5C-9FE4-4CCC9A277A38}"/>
              </a:ext>
            </a:extLst>
          </p:cNvPr>
          <p:cNvSpPr txBox="1"/>
          <p:nvPr/>
        </p:nvSpPr>
        <p:spPr>
          <a:xfrm>
            <a:off x="8332659" y="4687647"/>
            <a:ext cx="1304007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D4A253A-9CA3-3830-BE18-431D2487CC78}"/>
              </a:ext>
            </a:extLst>
          </p:cNvPr>
          <p:cNvSpPr txBox="1"/>
          <p:nvPr/>
        </p:nvSpPr>
        <p:spPr>
          <a:xfrm>
            <a:off x="9785809" y="4687647"/>
            <a:ext cx="1304007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2764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A1A893C-01B9-290C-53F3-4B72520C79FA}"/>
              </a:ext>
            </a:extLst>
          </p:cNvPr>
          <p:cNvGrpSpPr/>
          <p:nvPr/>
        </p:nvGrpSpPr>
        <p:grpSpPr>
          <a:xfrm>
            <a:off x="4906593" y="1335222"/>
            <a:ext cx="2241684" cy="2269971"/>
            <a:chOff x="2810615" y="1047416"/>
            <a:chExt cx="1576509" cy="159640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3AB4F08-C89B-CB19-509C-5AFE3AFFB91D}"/>
                </a:ext>
              </a:extLst>
            </p:cNvPr>
            <p:cNvSpPr/>
            <p:nvPr/>
          </p:nvSpPr>
          <p:spPr>
            <a:xfrm>
              <a:off x="2811933" y="1047416"/>
              <a:ext cx="1575191" cy="1575191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3F20CBCD-FB84-6303-51E1-507BD7725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10615" y="1068626"/>
              <a:ext cx="1575192" cy="1575192"/>
            </a:xfrm>
            <a:custGeom>
              <a:avLst/>
              <a:gdLst>
                <a:gd name="connsiteX0" fmla="*/ 787596 w 1575192"/>
                <a:gd name="connsiteY0" fmla="*/ 0 h 1575192"/>
                <a:gd name="connsiteX1" fmla="*/ 1575192 w 1575192"/>
                <a:gd name="connsiteY1" fmla="*/ 787596 h 1575192"/>
                <a:gd name="connsiteX2" fmla="*/ 787596 w 1575192"/>
                <a:gd name="connsiteY2" fmla="*/ 1575192 h 1575192"/>
                <a:gd name="connsiteX3" fmla="*/ 0 w 1575192"/>
                <a:gd name="connsiteY3" fmla="*/ 787596 h 1575192"/>
                <a:gd name="connsiteX4" fmla="*/ 787596 w 1575192"/>
                <a:gd name="connsiteY4" fmla="*/ 0 h 157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192" h="1575192">
                  <a:moveTo>
                    <a:pt x="787596" y="0"/>
                  </a:moveTo>
                  <a:cubicBezTo>
                    <a:pt x="1222573" y="0"/>
                    <a:pt x="1575192" y="352619"/>
                    <a:pt x="1575192" y="787596"/>
                  </a:cubicBezTo>
                  <a:cubicBezTo>
                    <a:pt x="1575192" y="1222573"/>
                    <a:pt x="1222573" y="1575192"/>
                    <a:pt x="787596" y="1575192"/>
                  </a:cubicBezTo>
                  <a:cubicBezTo>
                    <a:pt x="352619" y="1575192"/>
                    <a:pt x="0" y="1222573"/>
                    <a:pt x="0" y="787596"/>
                  </a:cubicBezTo>
                  <a:cubicBezTo>
                    <a:pt x="0" y="352619"/>
                    <a:pt x="352619" y="0"/>
                    <a:pt x="787596" y="0"/>
                  </a:cubicBezTo>
                  <a:close/>
                </a:path>
              </a:pathLst>
            </a:custGeom>
          </p:spPr>
        </p:pic>
      </p:grpSp>
      <p:sp>
        <p:nvSpPr>
          <p:cNvPr id="16" name="图形 13">
            <a:extLst>
              <a:ext uri="{FF2B5EF4-FFF2-40B4-BE49-F238E27FC236}">
                <a16:creationId xmlns:a16="http://schemas.microsoft.com/office/drawing/2014/main" id="{EDC9164C-9BE6-37AF-81F8-030195FBF0E0}"/>
              </a:ext>
            </a:extLst>
          </p:cNvPr>
          <p:cNvSpPr/>
          <p:nvPr/>
        </p:nvSpPr>
        <p:spPr>
          <a:xfrm>
            <a:off x="2595369" y="3898815"/>
            <a:ext cx="5122311" cy="1074750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2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形 13">
            <a:extLst>
              <a:ext uri="{FF2B5EF4-FFF2-40B4-BE49-F238E27FC236}">
                <a16:creationId xmlns:a16="http://schemas.microsoft.com/office/drawing/2014/main" id="{B9A19094-5ED9-DEBE-9E9F-C6056BCB4586}"/>
              </a:ext>
            </a:extLst>
          </p:cNvPr>
          <p:cNvSpPr/>
          <p:nvPr/>
        </p:nvSpPr>
        <p:spPr>
          <a:xfrm>
            <a:off x="-843229" y="1365381"/>
            <a:ext cx="4649348" cy="97551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38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3">
            <a:extLst>
              <a:ext uri="{FF2B5EF4-FFF2-40B4-BE49-F238E27FC236}">
                <a16:creationId xmlns:a16="http://schemas.microsoft.com/office/drawing/2014/main" id="{4911CEE5-9061-1632-45D2-84978BBF9586}"/>
              </a:ext>
            </a:extLst>
          </p:cNvPr>
          <p:cNvSpPr/>
          <p:nvPr/>
        </p:nvSpPr>
        <p:spPr>
          <a:xfrm>
            <a:off x="9038032" y="2650220"/>
            <a:ext cx="4185800" cy="87825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24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">
            <a:extLst>
              <a:ext uri="{FF2B5EF4-FFF2-40B4-BE49-F238E27FC236}">
                <a16:creationId xmlns:a16="http://schemas.microsoft.com/office/drawing/2014/main" id="{11FC2FFE-AF49-C844-85DD-2E950767D58B}"/>
              </a:ext>
            </a:extLst>
          </p:cNvPr>
          <p:cNvSpPr/>
          <p:nvPr/>
        </p:nvSpPr>
        <p:spPr>
          <a:xfrm flipH="1">
            <a:off x="7146404" y="2878549"/>
            <a:ext cx="1142553" cy="5504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>
            <a:off x="3896049" y="812485"/>
            <a:ext cx="1612900" cy="7770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00E65F-E358-FD09-EB4E-D7CF75226AEB}"/>
              </a:ext>
            </a:extLst>
          </p:cNvPr>
          <p:cNvGrpSpPr/>
          <p:nvPr/>
        </p:nvGrpSpPr>
        <p:grpSpPr>
          <a:xfrm>
            <a:off x="5220048" y="1499752"/>
            <a:ext cx="1612900" cy="1611699"/>
            <a:chOff x="1734788" y="2025994"/>
            <a:chExt cx="1612900" cy="161169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26B42A2-17F1-E431-596E-E7D227F8AB59}"/>
                </a:ext>
              </a:extLst>
            </p:cNvPr>
            <p:cNvSpPr txBox="1"/>
            <p:nvPr/>
          </p:nvSpPr>
          <p:spPr>
            <a:xfrm>
              <a:off x="2046666" y="2025994"/>
              <a:ext cx="10150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38C8E05-6AFF-208A-75A2-CAB929F97464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052F0A-F600-4E51-4371-CD44998F5BED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63462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Freeform: Shape 42">
            <a:extLst>
              <a:ext uri="{FF2B5EF4-FFF2-40B4-BE49-F238E27FC236}">
                <a16:creationId xmlns:a16="http://schemas.microsoft.com/office/drawing/2014/main" id="{D7E37EBE-83FF-F27F-DD51-BCD4D8F967D1}"/>
              </a:ext>
            </a:extLst>
          </p:cNvPr>
          <p:cNvSpPr>
            <a:spLocks/>
          </p:cNvSpPr>
          <p:nvPr/>
        </p:nvSpPr>
        <p:spPr bwMode="auto">
          <a:xfrm>
            <a:off x="2404156" y="1746474"/>
            <a:ext cx="1539849" cy="1817464"/>
          </a:xfrm>
          <a:custGeom>
            <a:avLst/>
            <a:gdLst>
              <a:gd name="T0" fmla="*/ 0 w 1187"/>
              <a:gd name="T1" fmla="*/ 349 h 1401"/>
              <a:gd name="T2" fmla="*/ 595 w 1187"/>
              <a:gd name="T3" fmla="*/ 0 h 1401"/>
              <a:gd name="T4" fmla="*/ 1187 w 1187"/>
              <a:gd name="T5" fmla="*/ 349 h 1401"/>
              <a:gd name="T6" fmla="*/ 1187 w 1187"/>
              <a:gd name="T7" fmla="*/ 1048 h 1401"/>
              <a:gd name="T8" fmla="*/ 595 w 1187"/>
              <a:gd name="T9" fmla="*/ 1401 h 1401"/>
              <a:gd name="T10" fmla="*/ 0 w 1187"/>
              <a:gd name="T11" fmla="*/ 1048 h 1401"/>
              <a:gd name="T12" fmla="*/ 0 w 1187"/>
              <a:gd name="T13" fmla="*/ 349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7" h="1401">
                <a:moveTo>
                  <a:pt x="0" y="349"/>
                </a:moveTo>
                <a:lnTo>
                  <a:pt x="595" y="0"/>
                </a:lnTo>
                <a:lnTo>
                  <a:pt x="1187" y="349"/>
                </a:lnTo>
                <a:lnTo>
                  <a:pt x="1187" y="1048"/>
                </a:lnTo>
                <a:lnTo>
                  <a:pt x="595" y="1401"/>
                </a:lnTo>
                <a:lnTo>
                  <a:pt x="0" y="1048"/>
                </a:lnTo>
                <a:lnTo>
                  <a:pt x="0" y="349"/>
                </a:lnTo>
                <a:close/>
              </a:path>
            </a:pathLst>
          </a:cu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" name="Freeform: Shape 39">
            <a:extLst>
              <a:ext uri="{FF2B5EF4-FFF2-40B4-BE49-F238E27FC236}">
                <a16:creationId xmlns:a16="http://schemas.microsoft.com/office/drawing/2014/main" id="{0FDD58A1-772C-B41F-DA54-BF74AFFDA1BD}"/>
              </a:ext>
            </a:extLst>
          </p:cNvPr>
          <p:cNvSpPr>
            <a:spLocks/>
          </p:cNvSpPr>
          <p:nvPr/>
        </p:nvSpPr>
        <p:spPr bwMode="auto">
          <a:xfrm>
            <a:off x="5326723" y="1745180"/>
            <a:ext cx="1538553" cy="1817464"/>
          </a:xfrm>
          <a:custGeom>
            <a:avLst/>
            <a:gdLst>
              <a:gd name="T0" fmla="*/ 0 w 1186"/>
              <a:gd name="T1" fmla="*/ 349 h 1401"/>
              <a:gd name="T2" fmla="*/ 595 w 1186"/>
              <a:gd name="T3" fmla="*/ 0 h 1401"/>
              <a:gd name="T4" fmla="*/ 1186 w 1186"/>
              <a:gd name="T5" fmla="*/ 349 h 1401"/>
              <a:gd name="T6" fmla="*/ 1186 w 1186"/>
              <a:gd name="T7" fmla="*/ 1051 h 1401"/>
              <a:gd name="T8" fmla="*/ 595 w 1186"/>
              <a:gd name="T9" fmla="*/ 1401 h 1401"/>
              <a:gd name="T10" fmla="*/ 0 w 1186"/>
              <a:gd name="T11" fmla="*/ 1051 h 1401"/>
              <a:gd name="T12" fmla="*/ 0 w 1186"/>
              <a:gd name="T13" fmla="*/ 349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6" h="1401">
                <a:moveTo>
                  <a:pt x="0" y="349"/>
                </a:moveTo>
                <a:lnTo>
                  <a:pt x="595" y="0"/>
                </a:lnTo>
                <a:lnTo>
                  <a:pt x="1186" y="349"/>
                </a:lnTo>
                <a:lnTo>
                  <a:pt x="1186" y="1051"/>
                </a:lnTo>
                <a:lnTo>
                  <a:pt x="595" y="1401"/>
                </a:lnTo>
                <a:lnTo>
                  <a:pt x="0" y="1051"/>
                </a:lnTo>
                <a:lnTo>
                  <a:pt x="0" y="349"/>
                </a:lnTo>
                <a:close/>
              </a:path>
            </a:pathLst>
          </a:cu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3" name="Freeform: Shape 36">
            <a:extLst>
              <a:ext uri="{FF2B5EF4-FFF2-40B4-BE49-F238E27FC236}">
                <a16:creationId xmlns:a16="http://schemas.microsoft.com/office/drawing/2014/main" id="{1FF79B3A-B280-16BF-60F0-04AA2DD4B1F5}"/>
              </a:ext>
            </a:extLst>
          </p:cNvPr>
          <p:cNvSpPr>
            <a:spLocks/>
          </p:cNvSpPr>
          <p:nvPr/>
        </p:nvSpPr>
        <p:spPr bwMode="auto">
          <a:xfrm>
            <a:off x="8247994" y="1745180"/>
            <a:ext cx="1539849" cy="1817464"/>
          </a:xfrm>
          <a:custGeom>
            <a:avLst/>
            <a:gdLst>
              <a:gd name="T0" fmla="*/ 0 w 1187"/>
              <a:gd name="T1" fmla="*/ 349 h 1401"/>
              <a:gd name="T2" fmla="*/ 595 w 1187"/>
              <a:gd name="T3" fmla="*/ 0 h 1401"/>
              <a:gd name="T4" fmla="*/ 1187 w 1187"/>
              <a:gd name="T5" fmla="*/ 349 h 1401"/>
              <a:gd name="T6" fmla="*/ 1187 w 1187"/>
              <a:gd name="T7" fmla="*/ 1048 h 1401"/>
              <a:gd name="T8" fmla="*/ 595 w 1187"/>
              <a:gd name="T9" fmla="*/ 1401 h 1401"/>
              <a:gd name="T10" fmla="*/ 0 w 1187"/>
              <a:gd name="T11" fmla="*/ 1048 h 1401"/>
              <a:gd name="T12" fmla="*/ 0 w 1187"/>
              <a:gd name="T13" fmla="*/ 349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7" h="1401">
                <a:moveTo>
                  <a:pt x="0" y="349"/>
                </a:moveTo>
                <a:lnTo>
                  <a:pt x="595" y="0"/>
                </a:lnTo>
                <a:lnTo>
                  <a:pt x="1187" y="349"/>
                </a:lnTo>
                <a:lnTo>
                  <a:pt x="1187" y="1048"/>
                </a:lnTo>
                <a:lnTo>
                  <a:pt x="595" y="1401"/>
                </a:lnTo>
                <a:lnTo>
                  <a:pt x="0" y="1048"/>
                </a:lnTo>
                <a:lnTo>
                  <a:pt x="0" y="349"/>
                </a:lnTo>
                <a:close/>
              </a:path>
            </a:pathLst>
          </a:cu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19" name="Group 21">
            <a:extLst>
              <a:ext uri="{FF2B5EF4-FFF2-40B4-BE49-F238E27FC236}">
                <a16:creationId xmlns:a16="http://schemas.microsoft.com/office/drawing/2014/main" id="{DC70C2BD-795E-056A-A555-9DFB7E354A81}"/>
              </a:ext>
            </a:extLst>
          </p:cNvPr>
          <p:cNvGrpSpPr/>
          <p:nvPr/>
        </p:nvGrpSpPr>
        <p:grpSpPr>
          <a:xfrm>
            <a:off x="8710869" y="2507564"/>
            <a:ext cx="604573" cy="394475"/>
            <a:chOff x="4357688" y="4635500"/>
            <a:chExt cx="447675" cy="292101"/>
          </a:xfrm>
          <a:solidFill>
            <a:schemeClr val="bg1"/>
          </a:solidFill>
          <a:effectLst/>
        </p:grpSpPr>
        <p:sp>
          <p:nvSpPr>
            <p:cNvPr id="20" name="Freeform: Shape 29">
              <a:extLst>
                <a:ext uri="{FF2B5EF4-FFF2-40B4-BE49-F238E27FC236}">
                  <a16:creationId xmlns:a16="http://schemas.microsoft.com/office/drawing/2014/main" id="{37617639-FFE0-DEA5-F5E2-2B42E68E8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4764088"/>
              <a:ext cx="112713" cy="152400"/>
            </a:xfrm>
            <a:custGeom>
              <a:avLst/>
              <a:gdLst>
                <a:gd name="T0" fmla="*/ 24 w 29"/>
                <a:gd name="T1" fmla="*/ 0 h 39"/>
                <a:gd name="T2" fmla="*/ 5 w 29"/>
                <a:gd name="T3" fmla="*/ 0 h 39"/>
                <a:gd name="T4" fmla="*/ 0 w 29"/>
                <a:gd name="T5" fmla="*/ 5 h 39"/>
                <a:gd name="T6" fmla="*/ 0 w 29"/>
                <a:gd name="T7" fmla="*/ 34 h 39"/>
                <a:gd name="T8" fmla="*/ 5 w 29"/>
                <a:gd name="T9" fmla="*/ 39 h 39"/>
                <a:gd name="T10" fmla="*/ 24 w 29"/>
                <a:gd name="T11" fmla="*/ 39 h 39"/>
                <a:gd name="T12" fmla="*/ 29 w 29"/>
                <a:gd name="T13" fmla="*/ 34 h 39"/>
                <a:gd name="T14" fmla="*/ 29 w 29"/>
                <a:gd name="T15" fmla="*/ 5 h 39"/>
                <a:gd name="T16" fmla="*/ 24 w 29"/>
                <a:gd name="T17" fmla="*/ 0 h 39"/>
                <a:gd name="T18" fmla="*/ 19 w 29"/>
                <a:gd name="T19" fmla="*/ 34 h 39"/>
                <a:gd name="T20" fmla="*/ 15 w 29"/>
                <a:gd name="T21" fmla="*/ 30 h 39"/>
                <a:gd name="T22" fmla="*/ 19 w 29"/>
                <a:gd name="T23" fmla="*/ 27 h 39"/>
                <a:gd name="T24" fmla="*/ 23 w 29"/>
                <a:gd name="T25" fmla="*/ 30 h 39"/>
                <a:gd name="T26" fmla="*/ 19 w 29"/>
                <a:gd name="T2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9">
                  <a:moveTo>
                    <a:pt x="2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39"/>
                    <a:pt x="29" y="37"/>
                    <a:pt x="29" y="3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7" y="0"/>
                    <a:pt x="24" y="0"/>
                  </a:cubicBezTo>
                  <a:close/>
                  <a:moveTo>
                    <a:pt x="19" y="34"/>
                  </a:moveTo>
                  <a:cubicBezTo>
                    <a:pt x="17" y="34"/>
                    <a:pt x="15" y="33"/>
                    <a:pt x="15" y="30"/>
                  </a:cubicBezTo>
                  <a:cubicBezTo>
                    <a:pt x="15" y="28"/>
                    <a:pt x="17" y="27"/>
                    <a:pt x="19" y="27"/>
                  </a:cubicBezTo>
                  <a:cubicBezTo>
                    <a:pt x="21" y="27"/>
                    <a:pt x="23" y="28"/>
                    <a:pt x="23" y="30"/>
                  </a:cubicBezTo>
                  <a:cubicBezTo>
                    <a:pt x="23" y="33"/>
                    <a:pt x="21" y="34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1" name="Freeform: Shape 30">
              <a:extLst>
                <a:ext uri="{FF2B5EF4-FFF2-40B4-BE49-F238E27FC236}">
                  <a16:creationId xmlns:a16="http://schemas.microsoft.com/office/drawing/2014/main" id="{F62796FD-B344-2A53-2E4B-03111D607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1513" y="4767263"/>
              <a:ext cx="323850" cy="160338"/>
            </a:xfrm>
            <a:custGeom>
              <a:avLst/>
              <a:gdLst>
                <a:gd name="T0" fmla="*/ 0 w 84"/>
                <a:gd name="T1" fmla="*/ 31 h 41"/>
                <a:gd name="T2" fmla="*/ 0 w 84"/>
                <a:gd name="T3" fmla="*/ 7 h 41"/>
                <a:gd name="T4" fmla="*/ 19 w 84"/>
                <a:gd name="T5" fmla="*/ 2 h 41"/>
                <a:gd name="T6" fmla="*/ 39 w 84"/>
                <a:gd name="T7" fmla="*/ 14 h 41"/>
                <a:gd name="T8" fmla="*/ 41 w 84"/>
                <a:gd name="T9" fmla="*/ 29 h 41"/>
                <a:gd name="T10" fmla="*/ 26 w 84"/>
                <a:gd name="T11" fmla="*/ 24 h 41"/>
                <a:gd name="T12" fmla="*/ 40 w 84"/>
                <a:gd name="T13" fmla="*/ 30 h 41"/>
                <a:gd name="T14" fmla="*/ 52 w 84"/>
                <a:gd name="T15" fmla="*/ 18 h 41"/>
                <a:gd name="T16" fmla="*/ 68 w 84"/>
                <a:gd name="T17" fmla="*/ 10 h 41"/>
                <a:gd name="T18" fmla="*/ 78 w 84"/>
                <a:gd name="T19" fmla="*/ 20 h 41"/>
                <a:gd name="T20" fmla="*/ 54 w 84"/>
                <a:gd name="T21" fmla="*/ 36 h 41"/>
                <a:gd name="T22" fmla="*/ 30 w 84"/>
                <a:gd name="T23" fmla="*/ 37 h 41"/>
                <a:gd name="T24" fmla="*/ 0 w 84"/>
                <a:gd name="T2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41">
                  <a:moveTo>
                    <a:pt x="0" y="31"/>
                  </a:moveTo>
                  <a:cubicBezTo>
                    <a:pt x="0" y="23"/>
                    <a:pt x="0" y="15"/>
                    <a:pt x="0" y="7"/>
                  </a:cubicBezTo>
                  <a:cubicBezTo>
                    <a:pt x="7" y="1"/>
                    <a:pt x="12" y="0"/>
                    <a:pt x="19" y="2"/>
                  </a:cubicBezTo>
                  <a:cubicBezTo>
                    <a:pt x="27" y="5"/>
                    <a:pt x="26" y="10"/>
                    <a:pt x="39" y="14"/>
                  </a:cubicBezTo>
                  <a:cubicBezTo>
                    <a:pt x="55" y="18"/>
                    <a:pt x="51" y="29"/>
                    <a:pt x="41" y="29"/>
                  </a:cubicBezTo>
                  <a:cubicBezTo>
                    <a:pt x="35" y="28"/>
                    <a:pt x="32" y="28"/>
                    <a:pt x="26" y="24"/>
                  </a:cubicBezTo>
                  <a:cubicBezTo>
                    <a:pt x="29" y="27"/>
                    <a:pt x="34" y="30"/>
                    <a:pt x="40" y="30"/>
                  </a:cubicBezTo>
                  <a:cubicBezTo>
                    <a:pt x="50" y="31"/>
                    <a:pt x="54" y="26"/>
                    <a:pt x="52" y="18"/>
                  </a:cubicBezTo>
                  <a:cubicBezTo>
                    <a:pt x="59" y="15"/>
                    <a:pt x="62" y="13"/>
                    <a:pt x="68" y="10"/>
                  </a:cubicBezTo>
                  <a:cubicBezTo>
                    <a:pt x="76" y="6"/>
                    <a:pt x="84" y="13"/>
                    <a:pt x="78" y="20"/>
                  </a:cubicBezTo>
                  <a:cubicBezTo>
                    <a:pt x="75" y="22"/>
                    <a:pt x="59" y="33"/>
                    <a:pt x="54" y="36"/>
                  </a:cubicBezTo>
                  <a:cubicBezTo>
                    <a:pt x="46" y="41"/>
                    <a:pt x="37" y="41"/>
                    <a:pt x="30" y="37"/>
                  </a:cubicBezTo>
                  <a:cubicBezTo>
                    <a:pt x="22" y="33"/>
                    <a:pt x="13" y="3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2" name="Freeform: Shape 31">
              <a:extLst>
                <a:ext uri="{FF2B5EF4-FFF2-40B4-BE49-F238E27FC236}">
                  <a16:creationId xmlns:a16="http://schemas.microsoft.com/office/drawing/2014/main" id="{3BAB45F8-A243-DCF5-F477-0F91F7537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601" y="4732338"/>
              <a:ext cx="12700" cy="19050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2 w 3"/>
                <a:gd name="T5" fmla="*/ 4 h 5"/>
                <a:gd name="T6" fmla="*/ 3 w 3"/>
                <a:gd name="T7" fmla="*/ 3 h 5"/>
                <a:gd name="T8" fmla="*/ 2 w 3"/>
                <a:gd name="T9" fmla="*/ 1 h 5"/>
                <a:gd name="T10" fmla="*/ 0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3" name="Freeform: Shape 32">
              <a:extLst>
                <a:ext uri="{FF2B5EF4-FFF2-40B4-BE49-F238E27FC236}">
                  <a16:creationId xmlns:a16="http://schemas.microsoft.com/office/drawing/2014/main" id="{955227F8-C01D-BE42-58D2-A79E0D190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526" y="4635500"/>
              <a:ext cx="177800" cy="179388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30 w 46"/>
                <a:gd name="T11" fmla="*/ 33 h 46"/>
                <a:gd name="T12" fmla="*/ 24 w 46"/>
                <a:gd name="T13" fmla="*/ 35 h 46"/>
                <a:gd name="T14" fmla="*/ 24 w 46"/>
                <a:gd name="T15" fmla="*/ 38 h 46"/>
                <a:gd name="T16" fmla="*/ 22 w 46"/>
                <a:gd name="T17" fmla="*/ 38 h 46"/>
                <a:gd name="T18" fmla="*/ 22 w 46"/>
                <a:gd name="T19" fmla="*/ 35 h 46"/>
                <a:gd name="T20" fmla="*/ 12 w 46"/>
                <a:gd name="T21" fmla="*/ 27 h 46"/>
                <a:gd name="T22" fmla="*/ 19 w 46"/>
                <a:gd name="T23" fmla="*/ 26 h 46"/>
                <a:gd name="T24" fmla="*/ 22 w 46"/>
                <a:gd name="T25" fmla="*/ 30 h 46"/>
                <a:gd name="T26" fmla="*/ 22 w 46"/>
                <a:gd name="T27" fmla="*/ 24 h 46"/>
                <a:gd name="T28" fmla="*/ 17 w 46"/>
                <a:gd name="T29" fmla="*/ 22 h 46"/>
                <a:gd name="T30" fmla="*/ 15 w 46"/>
                <a:gd name="T31" fmla="*/ 11 h 46"/>
                <a:gd name="T32" fmla="*/ 22 w 46"/>
                <a:gd name="T33" fmla="*/ 9 h 46"/>
                <a:gd name="T34" fmla="*/ 22 w 46"/>
                <a:gd name="T35" fmla="*/ 7 h 46"/>
                <a:gd name="T36" fmla="*/ 24 w 46"/>
                <a:gd name="T37" fmla="*/ 7 h 46"/>
                <a:gd name="T38" fmla="*/ 24 w 46"/>
                <a:gd name="T39" fmla="*/ 9 h 46"/>
                <a:gd name="T40" fmla="*/ 33 w 46"/>
                <a:gd name="T41" fmla="*/ 15 h 46"/>
                <a:gd name="T42" fmla="*/ 26 w 46"/>
                <a:gd name="T43" fmla="*/ 16 h 46"/>
                <a:gd name="T44" fmla="*/ 24 w 46"/>
                <a:gd name="T45" fmla="*/ 14 h 46"/>
                <a:gd name="T46" fmla="*/ 24 w 46"/>
                <a:gd name="T47" fmla="*/ 18 h 46"/>
                <a:gd name="T48" fmla="*/ 31 w 46"/>
                <a:gd name="T49" fmla="*/ 21 h 46"/>
                <a:gd name="T50" fmla="*/ 30 w 46"/>
                <a:gd name="T51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35" y="46"/>
                    <a:pt x="46" y="35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lose/>
                  <a:moveTo>
                    <a:pt x="30" y="33"/>
                  </a:moveTo>
                  <a:cubicBezTo>
                    <a:pt x="28" y="34"/>
                    <a:pt x="26" y="35"/>
                    <a:pt x="24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7" y="34"/>
                    <a:pt x="13" y="32"/>
                    <a:pt x="12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8"/>
                    <a:pt x="20" y="29"/>
                    <a:pt x="22" y="3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9" y="23"/>
                    <a:pt x="18" y="23"/>
                    <a:pt x="17" y="22"/>
                  </a:cubicBezTo>
                  <a:cubicBezTo>
                    <a:pt x="13" y="20"/>
                    <a:pt x="12" y="14"/>
                    <a:pt x="15" y="11"/>
                  </a:cubicBezTo>
                  <a:cubicBezTo>
                    <a:pt x="17" y="10"/>
                    <a:pt x="19" y="9"/>
                    <a:pt x="22" y="9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8" y="9"/>
                    <a:pt x="32" y="11"/>
                    <a:pt x="33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5" y="14"/>
                    <a:pt x="24" y="1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8" y="19"/>
                    <a:pt x="30" y="20"/>
                    <a:pt x="31" y="21"/>
                  </a:cubicBezTo>
                  <a:cubicBezTo>
                    <a:pt x="35" y="25"/>
                    <a:pt x="34" y="31"/>
                    <a:pt x="3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5" name="Freeform: Shape 33">
              <a:extLst>
                <a:ext uri="{FF2B5EF4-FFF2-40B4-BE49-F238E27FC236}">
                  <a16:creationId xmlns:a16="http://schemas.microsoft.com/office/drawing/2014/main" id="{DDCC205D-FF75-7877-A15E-52F02D45F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4686300"/>
              <a:ext cx="12700" cy="19050"/>
            </a:xfrm>
            <a:custGeom>
              <a:avLst/>
              <a:gdLst>
                <a:gd name="T0" fmla="*/ 1 w 3"/>
                <a:gd name="T1" fmla="*/ 4 h 5"/>
                <a:gd name="T2" fmla="*/ 3 w 3"/>
                <a:gd name="T3" fmla="*/ 5 h 5"/>
                <a:gd name="T4" fmla="*/ 3 w 3"/>
                <a:gd name="T5" fmla="*/ 0 h 5"/>
                <a:gd name="T6" fmla="*/ 1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cubicBezTo>
                    <a:pt x="1" y="4"/>
                    <a:pt x="2" y="5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26" name="Freeform: Shape 22">
            <a:extLst>
              <a:ext uri="{FF2B5EF4-FFF2-40B4-BE49-F238E27FC236}">
                <a16:creationId xmlns:a16="http://schemas.microsoft.com/office/drawing/2014/main" id="{27047733-63EA-26B8-9028-DFA93D618596}"/>
              </a:ext>
            </a:extLst>
          </p:cNvPr>
          <p:cNvSpPr/>
          <p:nvPr/>
        </p:nvSpPr>
        <p:spPr>
          <a:xfrm>
            <a:off x="2921534" y="2331407"/>
            <a:ext cx="511628" cy="545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7" name="Freeform: Shape 23">
            <a:extLst>
              <a:ext uri="{FF2B5EF4-FFF2-40B4-BE49-F238E27FC236}">
                <a16:creationId xmlns:a16="http://schemas.microsoft.com/office/drawing/2014/main" id="{49E70B26-E172-60F7-4665-05DA60FC19A8}"/>
              </a:ext>
            </a:extLst>
          </p:cNvPr>
          <p:cNvSpPr>
            <a:spLocks noChangeAspect="1"/>
          </p:cNvSpPr>
          <p:nvPr/>
        </p:nvSpPr>
        <p:spPr bwMode="auto">
          <a:xfrm>
            <a:off x="5744667" y="2469694"/>
            <a:ext cx="680409" cy="379595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D658AFD-33A7-EEE6-4528-E15AE43674F5}"/>
              </a:ext>
            </a:extLst>
          </p:cNvPr>
          <p:cNvGrpSpPr/>
          <p:nvPr/>
        </p:nvGrpSpPr>
        <p:grpSpPr>
          <a:xfrm>
            <a:off x="2056296" y="3765412"/>
            <a:ext cx="2235567" cy="1083993"/>
            <a:chOff x="-129994" y="1869896"/>
            <a:chExt cx="2235567" cy="108399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DBE5CA5-F824-B17E-9B06-73361774255A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9F33750-0ED6-8D7D-AFD6-A046C35AEFD8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A198BB8-8084-7F2E-7EB8-CD7FB28742CC}"/>
              </a:ext>
            </a:extLst>
          </p:cNvPr>
          <p:cNvGrpSpPr/>
          <p:nvPr/>
        </p:nvGrpSpPr>
        <p:grpSpPr>
          <a:xfrm>
            <a:off x="4978216" y="3765412"/>
            <a:ext cx="2235567" cy="1083993"/>
            <a:chOff x="-129994" y="1869896"/>
            <a:chExt cx="2235567" cy="10839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3E1F75B-2DAA-BD21-FE10-689E1FC9C497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DBDDA3A-2AD2-CC6D-229B-F54AB53041D7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C35C68A-3DD0-B04B-C12E-D90F3CD1A991}"/>
              </a:ext>
            </a:extLst>
          </p:cNvPr>
          <p:cNvGrpSpPr/>
          <p:nvPr/>
        </p:nvGrpSpPr>
        <p:grpSpPr>
          <a:xfrm>
            <a:off x="7900139" y="3765412"/>
            <a:ext cx="2235567" cy="1083993"/>
            <a:chOff x="-129994" y="1869896"/>
            <a:chExt cx="2235567" cy="108399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A866771-F781-F566-3C34-D241F0D671A1}"/>
                </a:ext>
              </a:extLst>
            </p:cNvPr>
            <p:cNvSpPr txBox="1"/>
            <p:nvPr/>
          </p:nvSpPr>
          <p:spPr>
            <a:xfrm>
              <a:off x="17719" y="2190603"/>
              <a:ext cx="1928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6188A04-4A9F-B80E-5858-A4E41532B142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3541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CB0B16-0F82-8B60-3150-1E7411D2D7BB}"/>
              </a:ext>
            </a:extLst>
          </p:cNvPr>
          <p:cNvGrpSpPr/>
          <p:nvPr/>
        </p:nvGrpSpPr>
        <p:grpSpPr>
          <a:xfrm>
            <a:off x="1421333" y="1859005"/>
            <a:ext cx="9363948" cy="2272430"/>
            <a:chOff x="2810615" y="2044171"/>
            <a:chExt cx="6585384" cy="159813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A377483-AF88-4F35-F2A0-6F112B3890FD}"/>
                </a:ext>
              </a:extLst>
            </p:cNvPr>
            <p:cNvGrpSpPr/>
            <p:nvPr/>
          </p:nvGrpSpPr>
          <p:grpSpPr>
            <a:xfrm>
              <a:off x="4480240" y="2045899"/>
              <a:ext cx="1576509" cy="1575192"/>
              <a:chOff x="4480240" y="1047415"/>
              <a:chExt cx="1576509" cy="1575192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478E0951-B8B1-141E-3242-40866442DA9D}"/>
                  </a:ext>
                </a:extLst>
              </p:cNvPr>
              <p:cNvSpPr/>
              <p:nvPr/>
            </p:nvSpPr>
            <p:spPr>
              <a:xfrm>
                <a:off x="4481558" y="1047416"/>
                <a:ext cx="1575191" cy="1575191"/>
              </a:xfrm>
              <a:prstGeom prst="ellipse">
                <a:avLst/>
              </a:prstGeom>
              <a:solidFill>
                <a:srgbClr val="5388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6954DE8D-F2DF-796F-D8BF-4F514FF787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480240" y="1047415"/>
                <a:ext cx="1575192" cy="1575192"/>
              </a:xfrm>
              <a:custGeom>
                <a:avLst/>
                <a:gdLst>
                  <a:gd name="connsiteX0" fmla="*/ 787596 w 1575192"/>
                  <a:gd name="connsiteY0" fmla="*/ 0 h 1575192"/>
                  <a:gd name="connsiteX1" fmla="*/ 1575192 w 1575192"/>
                  <a:gd name="connsiteY1" fmla="*/ 787596 h 1575192"/>
                  <a:gd name="connsiteX2" fmla="*/ 787596 w 1575192"/>
                  <a:gd name="connsiteY2" fmla="*/ 1575192 h 1575192"/>
                  <a:gd name="connsiteX3" fmla="*/ 0 w 1575192"/>
                  <a:gd name="connsiteY3" fmla="*/ 787596 h 1575192"/>
                  <a:gd name="connsiteX4" fmla="*/ 787596 w 1575192"/>
                  <a:gd name="connsiteY4" fmla="*/ 0 h 15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192" h="1575192">
                    <a:moveTo>
                      <a:pt x="787596" y="0"/>
                    </a:moveTo>
                    <a:cubicBezTo>
                      <a:pt x="1222573" y="0"/>
                      <a:pt x="1575192" y="352619"/>
                      <a:pt x="1575192" y="787596"/>
                    </a:cubicBezTo>
                    <a:cubicBezTo>
                      <a:pt x="1575192" y="1222573"/>
                      <a:pt x="1222573" y="1575192"/>
                      <a:pt x="787596" y="1575192"/>
                    </a:cubicBezTo>
                    <a:cubicBezTo>
                      <a:pt x="352619" y="1575192"/>
                      <a:pt x="0" y="1222573"/>
                      <a:pt x="0" y="787596"/>
                    </a:cubicBezTo>
                    <a:cubicBezTo>
                      <a:pt x="0" y="352619"/>
                      <a:pt x="352619" y="0"/>
                      <a:pt x="78759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A1A893C-01B9-290C-53F3-4B72520C79FA}"/>
                </a:ext>
              </a:extLst>
            </p:cNvPr>
            <p:cNvGrpSpPr/>
            <p:nvPr/>
          </p:nvGrpSpPr>
          <p:grpSpPr>
            <a:xfrm>
              <a:off x="2810615" y="2045900"/>
              <a:ext cx="1576509" cy="1596402"/>
              <a:chOff x="2810615" y="1047416"/>
              <a:chExt cx="1576509" cy="1596402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E3AB4F08-C89B-CB19-509C-5AFE3AFFB91D}"/>
                  </a:ext>
                </a:extLst>
              </p:cNvPr>
              <p:cNvSpPr/>
              <p:nvPr/>
            </p:nvSpPr>
            <p:spPr>
              <a:xfrm>
                <a:off x="2811933" y="1047416"/>
                <a:ext cx="1575191" cy="1575191"/>
              </a:xfrm>
              <a:prstGeom prst="ellipse">
                <a:avLst/>
              </a:prstGeom>
              <a:solidFill>
                <a:srgbClr val="5388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3F20CBCD-FB84-6303-51E1-507BD77253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810615" y="1068626"/>
                <a:ext cx="1575192" cy="1575192"/>
              </a:xfrm>
              <a:custGeom>
                <a:avLst/>
                <a:gdLst>
                  <a:gd name="connsiteX0" fmla="*/ 787596 w 1575192"/>
                  <a:gd name="connsiteY0" fmla="*/ 0 h 1575192"/>
                  <a:gd name="connsiteX1" fmla="*/ 1575192 w 1575192"/>
                  <a:gd name="connsiteY1" fmla="*/ 787596 h 1575192"/>
                  <a:gd name="connsiteX2" fmla="*/ 787596 w 1575192"/>
                  <a:gd name="connsiteY2" fmla="*/ 1575192 h 1575192"/>
                  <a:gd name="connsiteX3" fmla="*/ 0 w 1575192"/>
                  <a:gd name="connsiteY3" fmla="*/ 787596 h 1575192"/>
                  <a:gd name="connsiteX4" fmla="*/ 787596 w 1575192"/>
                  <a:gd name="connsiteY4" fmla="*/ 0 h 15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192" h="1575192">
                    <a:moveTo>
                      <a:pt x="787596" y="0"/>
                    </a:moveTo>
                    <a:cubicBezTo>
                      <a:pt x="1222573" y="0"/>
                      <a:pt x="1575192" y="352619"/>
                      <a:pt x="1575192" y="787596"/>
                    </a:cubicBezTo>
                    <a:cubicBezTo>
                      <a:pt x="1575192" y="1222573"/>
                      <a:pt x="1222573" y="1575192"/>
                      <a:pt x="787596" y="1575192"/>
                    </a:cubicBezTo>
                    <a:cubicBezTo>
                      <a:pt x="352619" y="1575192"/>
                      <a:pt x="0" y="1222573"/>
                      <a:pt x="0" y="787596"/>
                    </a:cubicBezTo>
                    <a:cubicBezTo>
                      <a:pt x="0" y="352619"/>
                      <a:pt x="352619" y="0"/>
                      <a:pt x="78759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8055011-BFA5-5F7D-4D6D-FF53B140A48B}"/>
                </a:ext>
              </a:extLst>
            </p:cNvPr>
            <p:cNvGrpSpPr/>
            <p:nvPr/>
          </p:nvGrpSpPr>
          <p:grpSpPr>
            <a:xfrm>
              <a:off x="6148548" y="2044171"/>
              <a:ext cx="1577826" cy="1576920"/>
              <a:chOff x="6148548" y="1045687"/>
              <a:chExt cx="1577826" cy="157692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38E7EAC5-BAE8-21FF-D040-A31F2277AA16}"/>
                  </a:ext>
                </a:extLst>
              </p:cNvPr>
              <p:cNvSpPr/>
              <p:nvPr/>
            </p:nvSpPr>
            <p:spPr>
              <a:xfrm>
                <a:off x="6151183" y="1047416"/>
                <a:ext cx="1575191" cy="1575191"/>
              </a:xfrm>
              <a:prstGeom prst="ellipse">
                <a:avLst/>
              </a:prstGeom>
              <a:solidFill>
                <a:srgbClr val="5388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88BF113B-E504-43BC-2B25-2D25A228D2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148548" y="1045687"/>
                <a:ext cx="1575192" cy="1575192"/>
              </a:xfrm>
              <a:custGeom>
                <a:avLst/>
                <a:gdLst>
                  <a:gd name="connsiteX0" fmla="*/ 787596 w 1575192"/>
                  <a:gd name="connsiteY0" fmla="*/ 0 h 1575192"/>
                  <a:gd name="connsiteX1" fmla="*/ 1575192 w 1575192"/>
                  <a:gd name="connsiteY1" fmla="*/ 787596 h 1575192"/>
                  <a:gd name="connsiteX2" fmla="*/ 787596 w 1575192"/>
                  <a:gd name="connsiteY2" fmla="*/ 1575192 h 1575192"/>
                  <a:gd name="connsiteX3" fmla="*/ 0 w 1575192"/>
                  <a:gd name="connsiteY3" fmla="*/ 787596 h 1575192"/>
                  <a:gd name="connsiteX4" fmla="*/ 787596 w 1575192"/>
                  <a:gd name="connsiteY4" fmla="*/ 0 h 15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192" h="1575192">
                    <a:moveTo>
                      <a:pt x="787596" y="0"/>
                    </a:moveTo>
                    <a:cubicBezTo>
                      <a:pt x="1222573" y="0"/>
                      <a:pt x="1575192" y="352619"/>
                      <a:pt x="1575192" y="787596"/>
                    </a:cubicBezTo>
                    <a:cubicBezTo>
                      <a:pt x="1575192" y="1222573"/>
                      <a:pt x="1222573" y="1575192"/>
                      <a:pt x="787596" y="1575192"/>
                    </a:cubicBezTo>
                    <a:cubicBezTo>
                      <a:pt x="352619" y="1575192"/>
                      <a:pt x="0" y="1222573"/>
                      <a:pt x="0" y="787596"/>
                    </a:cubicBezTo>
                    <a:cubicBezTo>
                      <a:pt x="0" y="352619"/>
                      <a:pt x="352619" y="0"/>
                      <a:pt x="78759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3EA4F9C-651F-D594-4898-D3A1B1856980}"/>
                </a:ext>
              </a:extLst>
            </p:cNvPr>
            <p:cNvGrpSpPr/>
            <p:nvPr/>
          </p:nvGrpSpPr>
          <p:grpSpPr>
            <a:xfrm>
              <a:off x="7820807" y="2044171"/>
              <a:ext cx="1575192" cy="1576920"/>
              <a:chOff x="7820807" y="1045687"/>
              <a:chExt cx="1575192" cy="157692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26FFBCB-5614-DB42-C452-40C1C7030549}"/>
                  </a:ext>
                </a:extLst>
              </p:cNvPr>
              <p:cNvSpPr/>
              <p:nvPr/>
            </p:nvSpPr>
            <p:spPr>
              <a:xfrm>
                <a:off x="7820808" y="1047416"/>
                <a:ext cx="1575191" cy="1575191"/>
              </a:xfrm>
              <a:prstGeom prst="ellipse">
                <a:avLst/>
              </a:prstGeom>
              <a:solidFill>
                <a:srgbClr val="5388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36B85F6B-875B-1E08-258F-F5F7F0B48E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820807" y="1045687"/>
                <a:ext cx="1575192" cy="1575192"/>
              </a:xfrm>
              <a:custGeom>
                <a:avLst/>
                <a:gdLst>
                  <a:gd name="connsiteX0" fmla="*/ 787596 w 1575192"/>
                  <a:gd name="connsiteY0" fmla="*/ 0 h 1575192"/>
                  <a:gd name="connsiteX1" fmla="*/ 1575192 w 1575192"/>
                  <a:gd name="connsiteY1" fmla="*/ 787596 h 1575192"/>
                  <a:gd name="connsiteX2" fmla="*/ 787596 w 1575192"/>
                  <a:gd name="connsiteY2" fmla="*/ 1575192 h 1575192"/>
                  <a:gd name="connsiteX3" fmla="*/ 0 w 1575192"/>
                  <a:gd name="connsiteY3" fmla="*/ 787596 h 1575192"/>
                  <a:gd name="connsiteX4" fmla="*/ 787596 w 1575192"/>
                  <a:gd name="connsiteY4" fmla="*/ 0 h 15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192" h="1575192">
                    <a:moveTo>
                      <a:pt x="787596" y="0"/>
                    </a:moveTo>
                    <a:cubicBezTo>
                      <a:pt x="1222573" y="0"/>
                      <a:pt x="1575192" y="352619"/>
                      <a:pt x="1575192" y="787596"/>
                    </a:cubicBezTo>
                    <a:cubicBezTo>
                      <a:pt x="1575192" y="1222573"/>
                      <a:pt x="1222573" y="1575192"/>
                      <a:pt x="787596" y="1575192"/>
                    </a:cubicBezTo>
                    <a:cubicBezTo>
                      <a:pt x="352619" y="1575192"/>
                      <a:pt x="0" y="1222573"/>
                      <a:pt x="0" y="787596"/>
                    </a:cubicBezTo>
                    <a:cubicBezTo>
                      <a:pt x="0" y="352619"/>
                      <a:pt x="352619" y="0"/>
                      <a:pt x="787596" y="0"/>
                    </a:cubicBezTo>
                    <a:close/>
                  </a:path>
                </a:pathLst>
              </a:custGeom>
            </p:spPr>
          </p:pic>
        </p:grpSp>
      </p:grpSp>
      <p:sp>
        <p:nvSpPr>
          <p:cNvPr id="16" name="图形 13">
            <a:extLst>
              <a:ext uri="{FF2B5EF4-FFF2-40B4-BE49-F238E27FC236}">
                <a16:creationId xmlns:a16="http://schemas.microsoft.com/office/drawing/2014/main" id="{EDC9164C-9BE6-37AF-81F8-030195FBF0E0}"/>
              </a:ext>
            </a:extLst>
          </p:cNvPr>
          <p:cNvSpPr/>
          <p:nvPr/>
        </p:nvSpPr>
        <p:spPr>
          <a:xfrm>
            <a:off x="472868" y="4258409"/>
            <a:ext cx="5122311" cy="1074750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2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形 13">
            <a:extLst>
              <a:ext uri="{FF2B5EF4-FFF2-40B4-BE49-F238E27FC236}">
                <a16:creationId xmlns:a16="http://schemas.microsoft.com/office/drawing/2014/main" id="{B9A19094-5ED9-DEBE-9E9F-C6056BCB4586}"/>
              </a:ext>
            </a:extLst>
          </p:cNvPr>
          <p:cNvSpPr/>
          <p:nvPr/>
        </p:nvSpPr>
        <p:spPr>
          <a:xfrm>
            <a:off x="8044079" y="3979451"/>
            <a:ext cx="4649348" cy="97551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38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3">
            <a:extLst>
              <a:ext uri="{FF2B5EF4-FFF2-40B4-BE49-F238E27FC236}">
                <a16:creationId xmlns:a16="http://schemas.microsoft.com/office/drawing/2014/main" id="{4911CEE5-9061-1632-45D2-84978BBF9586}"/>
              </a:ext>
            </a:extLst>
          </p:cNvPr>
          <p:cNvSpPr/>
          <p:nvPr/>
        </p:nvSpPr>
        <p:spPr>
          <a:xfrm>
            <a:off x="9455314" y="878798"/>
            <a:ext cx="4185800" cy="87825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24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">
            <a:extLst>
              <a:ext uri="{FF2B5EF4-FFF2-40B4-BE49-F238E27FC236}">
                <a16:creationId xmlns:a16="http://schemas.microsoft.com/office/drawing/2014/main" id="{11FC2FFE-AF49-C844-85DD-2E950767D58B}"/>
              </a:ext>
            </a:extLst>
          </p:cNvPr>
          <p:cNvSpPr/>
          <p:nvPr/>
        </p:nvSpPr>
        <p:spPr>
          <a:xfrm flipH="1">
            <a:off x="7148277" y="557114"/>
            <a:ext cx="1335418" cy="643368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8909EB-CC55-E211-6DB1-4AD9A4D2233F}"/>
              </a:ext>
            </a:extLst>
          </p:cNvPr>
          <p:cNvSpPr txBox="1"/>
          <p:nvPr/>
        </p:nvSpPr>
        <p:spPr>
          <a:xfrm>
            <a:off x="5264231" y="244451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6600" dirty="0">
                <a:solidFill>
                  <a:srgbClr val="538830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>
            <a:off x="3795421" y="557114"/>
            <a:ext cx="1335418" cy="643368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00E65F-E358-FD09-EB4E-D7CF75226AEB}"/>
              </a:ext>
            </a:extLst>
          </p:cNvPr>
          <p:cNvGrpSpPr/>
          <p:nvPr/>
        </p:nvGrpSpPr>
        <p:grpSpPr>
          <a:xfrm>
            <a:off x="1734788" y="2025994"/>
            <a:ext cx="1612900" cy="1611699"/>
            <a:chOff x="1734788" y="2025994"/>
            <a:chExt cx="1612900" cy="161169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26B42A2-17F1-E431-596E-E7D227F8AB59}"/>
                </a:ext>
              </a:extLst>
            </p:cNvPr>
            <p:cNvSpPr txBox="1"/>
            <p:nvPr/>
          </p:nvSpPr>
          <p:spPr>
            <a:xfrm>
              <a:off x="2046666" y="2025994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38C8E05-6AFF-208A-75A2-CAB929F97464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052F0A-F600-4E51-4371-CD44998F5BED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83C50D1-3655-AC0C-9F53-C682CCAE5ACE}"/>
              </a:ext>
            </a:extLst>
          </p:cNvPr>
          <p:cNvGrpSpPr/>
          <p:nvPr/>
        </p:nvGrpSpPr>
        <p:grpSpPr>
          <a:xfrm>
            <a:off x="4110750" y="2025994"/>
            <a:ext cx="1612900" cy="1611699"/>
            <a:chOff x="1734788" y="2025994"/>
            <a:chExt cx="1612900" cy="161169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06AAA4F-B47C-B230-0CA7-D470B9A2127D}"/>
                </a:ext>
              </a:extLst>
            </p:cNvPr>
            <p:cNvSpPr txBox="1"/>
            <p:nvPr/>
          </p:nvSpPr>
          <p:spPr>
            <a:xfrm>
              <a:off x="2046666" y="2025994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64E9EDE-9A0F-DC79-7798-A23CECB45934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9505E41-4E6B-9256-DD94-E7F102A9D5C7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4975576-FDA5-3EB1-7A19-8D42204BACB2}"/>
              </a:ext>
            </a:extLst>
          </p:cNvPr>
          <p:cNvGrpSpPr/>
          <p:nvPr/>
        </p:nvGrpSpPr>
        <p:grpSpPr>
          <a:xfrm>
            <a:off x="6486712" y="2025994"/>
            <a:ext cx="1612900" cy="1611699"/>
            <a:chOff x="1734788" y="2025994"/>
            <a:chExt cx="1612900" cy="161169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79A6123-5B27-502A-6715-FBC33A81209B}"/>
                </a:ext>
              </a:extLst>
            </p:cNvPr>
            <p:cNvSpPr txBox="1"/>
            <p:nvPr/>
          </p:nvSpPr>
          <p:spPr>
            <a:xfrm>
              <a:off x="2046666" y="2025994"/>
              <a:ext cx="1002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64FF5B5-89A5-4A98-6B54-C6B48B37D423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915B8AA-9FE9-8812-72B3-F7D327028624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8A41203-DB4C-8043-5CCD-268BB28EE364}"/>
              </a:ext>
            </a:extLst>
          </p:cNvPr>
          <p:cNvGrpSpPr/>
          <p:nvPr/>
        </p:nvGrpSpPr>
        <p:grpSpPr>
          <a:xfrm>
            <a:off x="8862674" y="2025994"/>
            <a:ext cx="1612900" cy="1611699"/>
            <a:chOff x="1734788" y="2025994"/>
            <a:chExt cx="1612900" cy="161169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21DB5F7-0276-B3B7-1482-F86137F70A36}"/>
                </a:ext>
              </a:extLst>
            </p:cNvPr>
            <p:cNvSpPr txBox="1"/>
            <p:nvPr/>
          </p:nvSpPr>
          <p:spPr>
            <a:xfrm>
              <a:off x="2046666" y="2025994"/>
              <a:ext cx="10150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506BA0A5-12DF-6746-97EF-6298C4739D60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1D57E57-3D3D-CC14-C255-149ECE262E27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7550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Rectangle 91">
            <a:extLst>
              <a:ext uri="{FF2B5EF4-FFF2-40B4-BE49-F238E27FC236}">
                <a16:creationId xmlns:a16="http://schemas.microsoft.com/office/drawing/2014/main" id="{04FE58DE-8BD5-2425-1C89-D6E6B7EFEBCC}"/>
              </a:ext>
            </a:extLst>
          </p:cNvPr>
          <p:cNvSpPr/>
          <p:nvPr/>
        </p:nvSpPr>
        <p:spPr>
          <a:xfrm>
            <a:off x="2373215" y="1892527"/>
            <a:ext cx="8888732" cy="407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228640-6DD7-C9B1-5AE1-29072E5BE60C}"/>
              </a:ext>
            </a:extLst>
          </p:cNvPr>
          <p:cNvSpPr/>
          <p:nvPr/>
        </p:nvSpPr>
        <p:spPr>
          <a:xfrm>
            <a:off x="947738" y="1892527"/>
            <a:ext cx="1329511" cy="407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Rectangle: Top Corners Rounded 8">
            <a:extLst>
              <a:ext uri="{FF2B5EF4-FFF2-40B4-BE49-F238E27FC236}">
                <a16:creationId xmlns:a16="http://schemas.microsoft.com/office/drawing/2014/main" id="{7D2DD776-36EA-1B8F-3395-00B063E93724}"/>
              </a:ext>
            </a:extLst>
          </p:cNvPr>
          <p:cNvSpPr/>
          <p:nvPr/>
        </p:nvSpPr>
        <p:spPr>
          <a:xfrm rot="16200000" flipH="1">
            <a:off x="5747972" y="-1466494"/>
            <a:ext cx="375861" cy="712538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" name="Rectangle 90">
            <a:extLst>
              <a:ext uri="{FF2B5EF4-FFF2-40B4-BE49-F238E27FC236}">
                <a16:creationId xmlns:a16="http://schemas.microsoft.com/office/drawing/2014/main" id="{0A916CC3-FE96-1C71-D859-9C1F3F354F94}"/>
              </a:ext>
            </a:extLst>
          </p:cNvPr>
          <p:cNvSpPr/>
          <p:nvPr/>
        </p:nvSpPr>
        <p:spPr>
          <a:xfrm>
            <a:off x="10127047" y="1925407"/>
            <a:ext cx="534121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80 %</a:t>
            </a:r>
          </a:p>
        </p:txBody>
      </p:sp>
      <p:sp>
        <p:nvSpPr>
          <p:cNvPr id="6" name="Rectangle 94">
            <a:extLst>
              <a:ext uri="{FF2B5EF4-FFF2-40B4-BE49-F238E27FC236}">
                <a16:creationId xmlns:a16="http://schemas.microsoft.com/office/drawing/2014/main" id="{CD8AAF88-7E77-95DA-F6D0-67D3CAE21DD5}"/>
              </a:ext>
            </a:extLst>
          </p:cNvPr>
          <p:cNvSpPr/>
          <p:nvPr/>
        </p:nvSpPr>
        <p:spPr>
          <a:xfrm>
            <a:off x="2373215" y="2437525"/>
            <a:ext cx="8888732" cy="407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7" name="Rectangle 95">
            <a:extLst>
              <a:ext uri="{FF2B5EF4-FFF2-40B4-BE49-F238E27FC236}">
                <a16:creationId xmlns:a16="http://schemas.microsoft.com/office/drawing/2014/main" id="{469B8B70-5A19-114E-59D3-5E66EF5EAE49}"/>
              </a:ext>
            </a:extLst>
          </p:cNvPr>
          <p:cNvSpPr/>
          <p:nvPr/>
        </p:nvSpPr>
        <p:spPr>
          <a:xfrm>
            <a:off x="947738" y="2437525"/>
            <a:ext cx="1329511" cy="407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Rectangle: Top Corners Rounded 96">
            <a:extLst>
              <a:ext uri="{FF2B5EF4-FFF2-40B4-BE49-F238E27FC236}">
                <a16:creationId xmlns:a16="http://schemas.microsoft.com/office/drawing/2014/main" id="{E8CCF9D5-C309-69B3-780D-10C466BFB113}"/>
              </a:ext>
            </a:extLst>
          </p:cNvPr>
          <p:cNvSpPr/>
          <p:nvPr/>
        </p:nvSpPr>
        <p:spPr>
          <a:xfrm rot="16200000" flipH="1">
            <a:off x="4891487" y="-65008"/>
            <a:ext cx="375861" cy="541241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9" name="Rectangle 98">
            <a:extLst>
              <a:ext uri="{FF2B5EF4-FFF2-40B4-BE49-F238E27FC236}">
                <a16:creationId xmlns:a16="http://schemas.microsoft.com/office/drawing/2014/main" id="{842DD959-1EF1-1FEE-4F71-60516C7D3B09}"/>
              </a:ext>
            </a:extLst>
          </p:cNvPr>
          <p:cNvSpPr/>
          <p:nvPr/>
        </p:nvSpPr>
        <p:spPr>
          <a:xfrm>
            <a:off x="8313384" y="2470407"/>
            <a:ext cx="490839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3" name="Rectangle 100">
            <a:extLst>
              <a:ext uri="{FF2B5EF4-FFF2-40B4-BE49-F238E27FC236}">
                <a16:creationId xmlns:a16="http://schemas.microsoft.com/office/drawing/2014/main" id="{6F85A5EB-B826-DA9D-99FF-512A4BD60AF3}"/>
              </a:ext>
            </a:extLst>
          </p:cNvPr>
          <p:cNvSpPr/>
          <p:nvPr/>
        </p:nvSpPr>
        <p:spPr>
          <a:xfrm>
            <a:off x="2373215" y="2982525"/>
            <a:ext cx="8888732" cy="407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4" name="Rectangle 101">
            <a:extLst>
              <a:ext uri="{FF2B5EF4-FFF2-40B4-BE49-F238E27FC236}">
                <a16:creationId xmlns:a16="http://schemas.microsoft.com/office/drawing/2014/main" id="{AFBE799C-04E1-1BF4-230D-31A6FFB05FB1}"/>
              </a:ext>
            </a:extLst>
          </p:cNvPr>
          <p:cNvSpPr/>
          <p:nvPr/>
        </p:nvSpPr>
        <p:spPr>
          <a:xfrm>
            <a:off x="947738" y="2982525"/>
            <a:ext cx="1329511" cy="407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Rectangle: Top Corners Rounded 102">
            <a:extLst>
              <a:ext uri="{FF2B5EF4-FFF2-40B4-BE49-F238E27FC236}">
                <a16:creationId xmlns:a16="http://schemas.microsoft.com/office/drawing/2014/main" id="{756928B6-4F05-6403-7E5E-A84A73CC1B42}"/>
              </a:ext>
            </a:extLst>
          </p:cNvPr>
          <p:cNvSpPr/>
          <p:nvPr/>
        </p:nvSpPr>
        <p:spPr>
          <a:xfrm rot="16200000" flipH="1">
            <a:off x="4158559" y="1212923"/>
            <a:ext cx="375861" cy="3946549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8" name="Rectangle 104">
            <a:extLst>
              <a:ext uri="{FF2B5EF4-FFF2-40B4-BE49-F238E27FC236}">
                <a16:creationId xmlns:a16="http://schemas.microsoft.com/office/drawing/2014/main" id="{E3E26F63-15E0-2468-C08D-035E4A44F51B}"/>
              </a:ext>
            </a:extLst>
          </p:cNvPr>
          <p:cNvSpPr/>
          <p:nvPr/>
        </p:nvSpPr>
        <p:spPr>
          <a:xfrm>
            <a:off x="6836927" y="3015406"/>
            <a:ext cx="490839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40%</a:t>
            </a:r>
          </a:p>
        </p:txBody>
      </p:sp>
      <p:sp>
        <p:nvSpPr>
          <p:cNvPr id="19" name="Rectangle 106">
            <a:extLst>
              <a:ext uri="{FF2B5EF4-FFF2-40B4-BE49-F238E27FC236}">
                <a16:creationId xmlns:a16="http://schemas.microsoft.com/office/drawing/2014/main" id="{D65AA44A-0372-6DED-D571-099F7B346B84}"/>
              </a:ext>
            </a:extLst>
          </p:cNvPr>
          <p:cNvSpPr/>
          <p:nvPr/>
        </p:nvSpPr>
        <p:spPr>
          <a:xfrm>
            <a:off x="2373215" y="3527524"/>
            <a:ext cx="8888732" cy="407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0" name="Rectangle 107">
            <a:extLst>
              <a:ext uri="{FF2B5EF4-FFF2-40B4-BE49-F238E27FC236}">
                <a16:creationId xmlns:a16="http://schemas.microsoft.com/office/drawing/2014/main" id="{0BE92E8E-DB73-3420-990A-64FE3ED9C1CB}"/>
              </a:ext>
            </a:extLst>
          </p:cNvPr>
          <p:cNvSpPr/>
          <p:nvPr/>
        </p:nvSpPr>
        <p:spPr>
          <a:xfrm>
            <a:off x="947738" y="3527524"/>
            <a:ext cx="1329511" cy="407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Rectangle: Top Corners Rounded 108">
            <a:extLst>
              <a:ext uri="{FF2B5EF4-FFF2-40B4-BE49-F238E27FC236}">
                <a16:creationId xmlns:a16="http://schemas.microsoft.com/office/drawing/2014/main" id="{7C65AE3A-4888-7990-BB04-38A43CB1F791}"/>
              </a:ext>
            </a:extLst>
          </p:cNvPr>
          <p:cNvSpPr/>
          <p:nvPr/>
        </p:nvSpPr>
        <p:spPr>
          <a:xfrm rot="16200000" flipH="1">
            <a:off x="3820280" y="2096197"/>
            <a:ext cx="375861" cy="3269997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2" name="Rectangle 110">
            <a:extLst>
              <a:ext uri="{FF2B5EF4-FFF2-40B4-BE49-F238E27FC236}">
                <a16:creationId xmlns:a16="http://schemas.microsoft.com/office/drawing/2014/main" id="{88DD4B97-A667-0A8B-C2D2-324F5A23A311}"/>
              </a:ext>
            </a:extLst>
          </p:cNvPr>
          <p:cNvSpPr/>
          <p:nvPr/>
        </p:nvSpPr>
        <p:spPr>
          <a:xfrm>
            <a:off x="6269412" y="3560404"/>
            <a:ext cx="490839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23" name="Rectangle 112">
            <a:extLst>
              <a:ext uri="{FF2B5EF4-FFF2-40B4-BE49-F238E27FC236}">
                <a16:creationId xmlns:a16="http://schemas.microsoft.com/office/drawing/2014/main" id="{FD809274-12CA-317A-28EC-2870692961EF}"/>
              </a:ext>
            </a:extLst>
          </p:cNvPr>
          <p:cNvSpPr/>
          <p:nvPr/>
        </p:nvSpPr>
        <p:spPr>
          <a:xfrm>
            <a:off x="2373215" y="4072523"/>
            <a:ext cx="8888732" cy="407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5" name="Rectangle 113">
            <a:extLst>
              <a:ext uri="{FF2B5EF4-FFF2-40B4-BE49-F238E27FC236}">
                <a16:creationId xmlns:a16="http://schemas.microsoft.com/office/drawing/2014/main" id="{5204944C-750B-F587-7A90-A3F849F32F69}"/>
              </a:ext>
            </a:extLst>
          </p:cNvPr>
          <p:cNvSpPr/>
          <p:nvPr/>
        </p:nvSpPr>
        <p:spPr>
          <a:xfrm>
            <a:off x="947738" y="4072523"/>
            <a:ext cx="1329511" cy="407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Rectangle: Top Corners Rounded 114">
            <a:extLst>
              <a:ext uri="{FF2B5EF4-FFF2-40B4-BE49-F238E27FC236}">
                <a16:creationId xmlns:a16="http://schemas.microsoft.com/office/drawing/2014/main" id="{70937068-6907-3646-9504-E0F0538A14ED}"/>
              </a:ext>
            </a:extLst>
          </p:cNvPr>
          <p:cNvSpPr/>
          <p:nvPr/>
        </p:nvSpPr>
        <p:spPr>
          <a:xfrm rot="16200000" flipH="1">
            <a:off x="3482004" y="2979472"/>
            <a:ext cx="375861" cy="2593447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7" name="Rectangle 116">
            <a:extLst>
              <a:ext uri="{FF2B5EF4-FFF2-40B4-BE49-F238E27FC236}">
                <a16:creationId xmlns:a16="http://schemas.microsoft.com/office/drawing/2014/main" id="{1A01C3C1-4BD5-DD52-F8D8-8DC4632FFAB2}"/>
              </a:ext>
            </a:extLst>
          </p:cNvPr>
          <p:cNvSpPr/>
          <p:nvPr/>
        </p:nvSpPr>
        <p:spPr>
          <a:xfrm>
            <a:off x="5726534" y="4105404"/>
            <a:ext cx="490839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28" name="Rectangle 118">
            <a:extLst>
              <a:ext uri="{FF2B5EF4-FFF2-40B4-BE49-F238E27FC236}">
                <a16:creationId xmlns:a16="http://schemas.microsoft.com/office/drawing/2014/main" id="{1CA6B7A4-054D-F553-2189-B807BAC11BB5}"/>
              </a:ext>
            </a:extLst>
          </p:cNvPr>
          <p:cNvSpPr/>
          <p:nvPr/>
        </p:nvSpPr>
        <p:spPr>
          <a:xfrm>
            <a:off x="2373215" y="4617523"/>
            <a:ext cx="8888732" cy="407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9" name="Rectangle 119">
            <a:extLst>
              <a:ext uri="{FF2B5EF4-FFF2-40B4-BE49-F238E27FC236}">
                <a16:creationId xmlns:a16="http://schemas.microsoft.com/office/drawing/2014/main" id="{D007F210-388B-5C9A-754A-A99D43C6B85F}"/>
              </a:ext>
            </a:extLst>
          </p:cNvPr>
          <p:cNvSpPr/>
          <p:nvPr/>
        </p:nvSpPr>
        <p:spPr>
          <a:xfrm>
            <a:off x="947738" y="4617523"/>
            <a:ext cx="1329511" cy="407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14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Rectangle: Top Corners Rounded 120">
            <a:extLst>
              <a:ext uri="{FF2B5EF4-FFF2-40B4-BE49-F238E27FC236}">
                <a16:creationId xmlns:a16="http://schemas.microsoft.com/office/drawing/2014/main" id="{5E63EEEA-A16C-686C-62E1-FA899BD05ED6}"/>
              </a:ext>
            </a:extLst>
          </p:cNvPr>
          <p:cNvSpPr/>
          <p:nvPr/>
        </p:nvSpPr>
        <p:spPr>
          <a:xfrm rot="16200000" flipH="1">
            <a:off x="3143729" y="3862747"/>
            <a:ext cx="375861" cy="1916895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1" name="Rectangle 122">
            <a:extLst>
              <a:ext uri="{FF2B5EF4-FFF2-40B4-BE49-F238E27FC236}">
                <a16:creationId xmlns:a16="http://schemas.microsoft.com/office/drawing/2014/main" id="{8D99B150-00F1-6C96-06AA-727A3D0A6C5F}"/>
              </a:ext>
            </a:extLst>
          </p:cNvPr>
          <p:cNvSpPr/>
          <p:nvPr/>
        </p:nvSpPr>
        <p:spPr>
          <a:xfrm>
            <a:off x="5013998" y="4650403"/>
            <a:ext cx="490839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32" name="Oval 127">
            <a:extLst>
              <a:ext uri="{FF2B5EF4-FFF2-40B4-BE49-F238E27FC236}">
                <a16:creationId xmlns:a16="http://schemas.microsoft.com/office/drawing/2014/main" id="{BA46FFF5-94BC-E798-3678-E4776468B68C}"/>
              </a:ext>
            </a:extLst>
          </p:cNvPr>
          <p:cNvSpPr>
            <a:spLocks/>
          </p:cNvSpPr>
          <p:nvPr/>
        </p:nvSpPr>
        <p:spPr bwMode="gray">
          <a:xfrm>
            <a:off x="8906168" y="2888302"/>
            <a:ext cx="1843327" cy="18918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sz="16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33" name="Group 131">
            <a:extLst>
              <a:ext uri="{FF2B5EF4-FFF2-40B4-BE49-F238E27FC236}">
                <a16:creationId xmlns:a16="http://schemas.microsoft.com/office/drawing/2014/main" id="{2E25138F-7E70-B297-3ED4-8B86044AA178}"/>
              </a:ext>
            </a:extLst>
          </p:cNvPr>
          <p:cNvGrpSpPr/>
          <p:nvPr/>
        </p:nvGrpSpPr>
        <p:grpSpPr>
          <a:xfrm>
            <a:off x="9250009" y="3256560"/>
            <a:ext cx="1185000" cy="1187379"/>
            <a:chOff x="2436813" y="361950"/>
            <a:chExt cx="790575" cy="792163"/>
          </a:xfrm>
          <a:solidFill>
            <a:srgbClr val="538830"/>
          </a:solidFill>
        </p:grpSpPr>
        <p:sp>
          <p:nvSpPr>
            <p:cNvPr id="34" name="Freeform: Shape 132">
              <a:extLst>
                <a:ext uri="{FF2B5EF4-FFF2-40B4-BE49-F238E27FC236}">
                  <a16:creationId xmlns:a16="http://schemas.microsoft.com/office/drawing/2014/main" id="{3A6C83FE-A0BA-B770-D5ED-85D6A9963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close/>
                  <a:moveTo>
                    <a:pt x="436" y="281"/>
                  </a:moveTo>
                  <a:lnTo>
                    <a:pt x="436" y="2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5" name="Freeform: Shape 133">
              <a:extLst>
                <a:ext uri="{FF2B5EF4-FFF2-40B4-BE49-F238E27FC236}">
                  <a16:creationId xmlns:a16="http://schemas.microsoft.com/office/drawing/2014/main" id="{79CF4D5B-422E-3310-DBE7-EEA977717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moveTo>
                    <a:pt x="436" y="281"/>
                  </a:moveTo>
                  <a:lnTo>
                    <a:pt x="436" y="28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Freeform: Shape 134">
              <a:extLst>
                <a:ext uri="{FF2B5EF4-FFF2-40B4-BE49-F238E27FC236}">
                  <a16:creationId xmlns:a16="http://schemas.microsoft.com/office/drawing/2014/main" id="{3BDB65C0-FD64-453C-D48F-823548F59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67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7" name="Freeform: Shape 135">
              <a:extLst>
                <a:ext uri="{FF2B5EF4-FFF2-40B4-BE49-F238E27FC236}">
                  <a16:creationId xmlns:a16="http://schemas.microsoft.com/office/drawing/2014/main" id="{E7E1B297-E167-951B-4466-836AEA7B8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132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8" name="Freeform: Shape 136">
              <a:extLst>
                <a:ext uri="{FF2B5EF4-FFF2-40B4-BE49-F238E27FC236}">
                  <a16:creationId xmlns:a16="http://schemas.microsoft.com/office/drawing/2014/main" id="{8457A4E0-2113-FD95-5AE7-6E3E00887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609600"/>
              <a:ext cx="501650" cy="247650"/>
            </a:xfrm>
            <a:custGeom>
              <a:avLst/>
              <a:gdLst/>
              <a:ahLst/>
              <a:cxnLst>
                <a:cxn ang="0">
                  <a:pos x="273" y="109"/>
                </a:cxn>
                <a:cxn ang="0">
                  <a:pos x="120" y="0"/>
                </a:cxn>
                <a:cxn ang="0">
                  <a:pos x="0" y="0"/>
                </a:cxn>
                <a:cxn ang="0">
                  <a:pos x="73" y="182"/>
                </a:cxn>
                <a:cxn ang="0">
                  <a:pos x="328" y="182"/>
                </a:cxn>
                <a:cxn ang="0">
                  <a:pos x="370" y="77"/>
                </a:cxn>
                <a:cxn ang="0">
                  <a:pos x="273" y="109"/>
                </a:cxn>
                <a:cxn ang="0">
                  <a:pos x="273" y="109"/>
                </a:cxn>
                <a:cxn ang="0">
                  <a:pos x="273" y="109"/>
                </a:cxn>
              </a:cxnLst>
              <a:rect l="0" t="0" r="r" b="b"/>
              <a:pathLst>
                <a:path w="370" h="182">
                  <a:moveTo>
                    <a:pt x="273" y="109"/>
                  </a:moveTo>
                  <a:cubicBezTo>
                    <a:pt x="202" y="109"/>
                    <a:pt x="142" y="63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328" y="182"/>
                    <a:pt x="328" y="182"/>
                    <a:pt x="328" y="182"/>
                  </a:cubicBezTo>
                  <a:cubicBezTo>
                    <a:pt x="370" y="77"/>
                    <a:pt x="370" y="77"/>
                    <a:pt x="370" y="77"/>
                  </a:cubicBezTo>
                  <a:cubicBezTo>
                    <a:pt x="343" y="97"/>
                    <a:pt x="309" y="109"/>
                    <a:pt x="273" y="109"/>
                  </a:cubicBezTo>
                  <a:close/>
                  <a:moveTo>
                    <a:pt x="273" y="109"/>
                  </a:moveTo>
                  <a:cubicBezTo>
                    <a:pt x="273" y="109"/>
                    <a:pt x="273" y="109"/>
                    <a:pt x="273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9" name="Freeform: Shape 137">
              <a:extLst>
                <a:ext uri="{FF2B5EF4-FFF2-40B4-BE49-F238E27FC236}">
                  <a16:creationId xmlns:a16="http://schemas.microsoft.com/office/drawing/2014/main" id="{3A8634A0-5C13-7BB6-766A-A7D60EC41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361950"/>
              <a:ext cx="346075" cy="346075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0" y="127"/>
                </a:cxn>
                <a:cxn ang="0">
                  <a:pos x="127" y="254"/>
                </a:cxn>
                <a:cxn ang="0">
                  <a:pos x="255" y="127"/>
                </a:cxn>
                <a:cxn ang="0">
                  <a:pos x="127" y="0"/>
                </a:cxn>
                <a:cxn ang="0">
                  <a:pos x="108" y="191"/>
                </a:cxn>
                <a:cxn ang="0">
                  <a:pos x="44" y="127"/>
                </a:cxn>
                <a:cxn ang="0">
                  <a:pos x="69" y="101"/>
                </a:cxn>
                <a:cxn ang="0">
                  <a:pos x="108" y="140"/>
                </a:cxn>
                <a:cxn ang="0">
                  <a:pos x="185" y="63"/>
                </a:cxn>
                <a:cxn ang="0">
                  <a:pos x="211" y="89"/>
                </a:cxn>
                <a:cxn ang="0">
                  <a:pos x="108" y="191"/>
                </a:cxn>
                <a:cxn ang="0">
                  <a:pos x="108" y="191"/>
                </a:cxn>
                <a:cxn ang="0">
                  <a:pos x="108" y="191"/>
                </a:cxn>
              </a:cxnLst>
              <a:rect l="0" t="0" r="r" b="b"/>
              <a:pathLst>
                <a:path w="255" h="254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8" y="254"/>
                    <a:pt x="255" y="197"/>
                    <a:pt x="255" y="127"/>
                  </a:cubicBezTo>
                  <a:cubicBezTo>
                    <a:pt x="255" y="57"/>
                    <a:pt x="198" y="0"/>
                    <a:pt x="127" y="0"/>
                  </a:cubicBezTo>
                  <a:close/>
                  <a:moveTo>
                    <a:pt x="108" y="191"/>
                  </a:moveTo>
                  <a:cubicBezTo>
                    <a:pt x="44" y="127"/>
                    <a:pt x="44" y="127"/>
                    <a:pt x="44" y="127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211" y="89"/>
                    <a:pt x="211" y="89"/>
                    <a:pt x="211" y="89"/>
                  </a:cubicBezTo>
                  <a:lnTo>
                    <a:pt x="108" y="191"/>
                  </a:lnTo>
                  <a:close/>
                  <a:moveTo>
                    <a:pt x="108" y="191"/>
                  </a:moveTo>
                  <a:cubicBezTo>
                    <a:pt x="108" y="191"/>
                    <a:pt x="108" y="191"/>
                    <a:pt x="108" y="1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3976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" name="Freeform: Shape 31" descr="D:\51PPT模板网\51pptmoban.com\图片.jpg">
            <a:extLst>
              <a:ext uri="{FF2B5EF4-FFF2-40B4-BE49-F238E27FC236}">
                <a16:creationId xmlns:a16="http://schemas.microsoft.com/office/drawing/2014/main" id="{5A01F70F-14FC-0447-60C2-CBFB8B592A26}"/>
              </a:ext>
            </a:extLst>
          </p:cNvPr>
          <p:cNvSpPr>
            <a:spLocks/>
          </p:cNvSpPr>
          <p:nvPr/>
        </p:nvSpPr>
        <p:spPr bwMode="auto">
          <a:xfrm>
            <a:off x="4876956" y="3441253"/>
            <a:ext cx="2369765" cy="2118251"/>
          </a:xfrm>
          <a:custGeom>
            <a:avLst/>
            <a:gdLst/>
            <a:ahLst/>
            <a:cxnLst>
              <a:cxn ang="0">
                <a:pos x="1586" y="533"/>
              </a:cxn>
              <a:cxn ang="0">
                <a:pos x="1180" y="215"/>
              </a:cxn>
              <a:cxn ang="0">
                <a:pos x="327" y="309"/>
              </a:cxn>
              <a:cxn ang="0">
                <a:pos x="446" y="934"/>
              </a:cxn>
              <a:cxn ang="0">
                <a:pos x="498" y="508"/>
              </a:cxn>
              <a:cxn ang="0">
                <a:pos x="264" y="643"/>
              </a:cxn>
              <a:cxn ang="0">
                <a:pos x="415" y="697"/>
              </a:cxn>
              <a:cxn ang="0">
                <a:pos x="434" y="741"/>
              </a:cxn>
              <a:cxn ang="0">
                <a:pos x="219" y="660"/>
              </a:cxn>
              <a:cxn ang="0">
                <a:pos x="466" y="438"/>
              </a:cxn>
              <a:cxn ang="0">
                <a:pos x="790" y="314"/>
              </a:cxn>
              <a:cxn ang="0">
                <a:pos x="1145" y="323"/>
              </a:cxn>
              <a:cxn ang="0">
                <a:pos x="1449" y="496"/>
              </a:cxn>
              <a:cxn ang="0">
                <a:pos x="1556" y="882"/>
              </a:cxn>
              <a:cxn ang="0">
                <a:pos x="1272" y="974"/>
              </a:cxn>
              <a:cxn ang="0">
                <a:pos x="807" y="1047"/>
              </a:cxn>
              <a:cxn ang="0">
                <a:pos x="717" y="974"/>
              </a:cxn>
              <a:cxn ang="0">
                <a:pos x="760" y="954"/>
              </a:cxn>
              <a:cxn ang="0">
                <a:pos x="942" y="931"/>
              </a:cxn>
              <a:cxn ang="0">
                <a:pos x="1454" y="953"/>
              </a:cxn>
              <a:cxn ang="0">
                <a:pos x="1460" y="727"/>
              </a:cxn>
              <a:cxn ang="0">
                <a:pos x="1415" y="530"/>
              </a:cxn>
              <a:cxn ang="0">
                <a:pos x="1076" y="644"/>
              </a:cxn>
              <a:cxn ang="0">
                <a:pos x="1264" y="785"/>
              </a:cxn>
              <a:cxn ang="0">
                <a:pos x="934" y="733"/>
              </a:cxn>
              <a:cxn ang="0">
                <a:pos x="762" y="698"/>
              </a:cxn>
              <a:cxn ang="0">
                <a:pos x="649" y="831"/>
              </a:cxn>
              <a:cxn ang="0">
                <a:pos x="467" y="1053"/>
              </a:cxn>
              <a:cxn ang="0">
                <a:pos x="817" y="1278"/>
              </a:cxn>
              <a:cxn ang="0">
                <a:pos x="1161" y="1148"/>
              </a:cxn>
              <a:cxn ang="0">
                <a:pos x="1107" y="1079"/>
              </a:cxn>
              <a:cxn ang="0">
                <a:pos x="1206" y="1132"/>
              </a:cxn>
              <a:cxn ang="0">
                <a:pos x="1176" y="1277"/>
              </a:cxn>
              <a:cxn ang="0">
                <a:pos x="837" y="1335"/>
              </a:cxn>
              <a:cxn ang="0">
                <a:pos x="1340" y="1413"/>
              </a:cxn>
              <a:cxn ang="0">
                <a:pos x="1704" y="806"/>
              </a:cxn>
            </a:cxnLst>
            <a:rect l="0" t="0" r="r" b="b"/>
            <a:pathLst>
              <a:path w="1711" h="1531">
                <a:moveTo>
                  <a:pt x="1704" y="806"/>
                </a:moveTo>
                <a:cubicBezTo>
                  <a:pt x="1698" y="609"/>
                  <a:pt x="1586" y="533"/>
                  <a:pt x="1586" y="533"/>
                </a:cubicBezTo>
                <a:cubicBezTo>
                  <a:pt x="1586" y="533"/>
                  <a:pt x="1573" y="438"/>
                  <a:pt x="1486" y="336"/>
                </a:cubicBezTo>
                <a:cubicBezTo>
                  <a:pt x="1352" y="188"/>
                  <a:pt x="1180" y="215"/>
                  <a:pt x="1180" y="215"/>
                </a:cubicBezTo>
                <a:cubicBezTo>
                  <a:pt x="959" y="0"/>
                  <a:pt x="732" y="165"/>
                  <a:pt x="732" y="165"/>
                </a:cubicBezTo>
                <a:cubicBezTo>
                  <a:pt x="417" y="62"/>
                  <a:pt x="327" y="309"/>
                  <a:pt x="327" y="309"/>
                </a:cubicBezTo>
                <a:cubicBezTo>
                  <a:pt x="147" y="328"/>
                  <a:pt x="0" y="540"/>
                  <a:pt x="132" y="766"/>
                </a:cubicBezTo>
                <a:cubicBezTo>
                  <a:pt x="233" y="940"/>
                  <a:pt x="382" y="942"/>
                  <a:pt x="446" y="934"/>
                </a:cubicBezTo>
                <a:cubicBezTo>
                  <a:pt x="466" y="879"/>
                  <a:pt x="511" y="818"/>
                  <a:pt x="608" y="791"/>
                </a:cubicBezTo>
                <a:cubicBezTo>
                  <a:pt x="609" y="782"/>
                  <a:pt x="621" y="597"/>
                  <a:pt x="498" y="508"/>
                </a:cubicBezTo>
                <a:cubicBezTo>
                  <a:pt x="424" y="455"/>
                  <a:pt x="342" y="468"/>
                  <a:pt x="297" y="503"/>
                </a:cubicBezTo>
                <a:cubicBezTo>
                  <a:pt x="254" y="536"/>
                  <a:pt x="242" y="587"/>
                  <a:pt x="264" y="643"/>
                </a:cubicBezTo>
                <a:cubicBezTo>
                  <a:pt x="275" y="671"/>
                  <a:pt x="292" y="690"/>
                  <a:pt x="316" y="700"/>
                </a:cubicBezTo>
                <a:cubicBezTo>
                  <a:pt x="361" y="719"/>
                  <a:pt x="415" y="697"/>
                  <a:pt x="415" y="697"/>
                </a:cubicBezTo>
                <a:cubicBezTo>
                  <a:pt x="427" y="692"/>
                  <a:pt x="441" y="697"/>
                  <a:pt x="447" y="710"/>
                </a:cubicBezTo>
                <a:cubicBezTo>
                  <a:pt x="452" y="722"/>
                  <a:pt x="446" y="736"/>
                  <a:pt x="434" y="741"/>
                </a:cubicBezTo>
                <a:cubicBezTo>
                  <a:pt x="431" y="742"/>
                  <a:pt x="361" y="771"/>
                  <a:pt x="297" y="744"/>
                </a:cubicBezTo>
                <a:cubicBezTo>
                  <a:pt x="262" y="730"/>
                  <a:pt x="235" y="701"/>
                  <a:pt x="219" y="660"/>
                </a:cubicBezTo>
                <a:cubicBezTo>
                  <a:pt x="189" y="584"/>
                  <a:pt x="208" y="511"/>
                  <a:pt x="268" y="465"/>
                </a:cubicBezTo>
                <a:cubicBezTo>
                  <a:pt x="323" y="422"/>
                  <a:pt x="398" y="413"/>
                  <a:pt x="466" y="438"/>
                </a:cubicBezTo>
                <a:cubicBezTo>
                  <a:pt x="478" y="387"/>
                  <a:pt x="518" y="319"/>
                  <a:pt x="614" y="296"/>
                </a:cubicBezTo>
                <a:cubicBezTo>
                  <a:pt x="707" y="274"/>
                  <a:pt x="762" y="295"/>
                  <a:pt x="790" y="314"/>
                </a:cubicBezTo>
                <a:cubicBezTo>
                  <a:pt x="824" y="270"/>
                  <a:pt x="893" y="217"/>
                  <a:pt x="992" y="233"/>
                </a:cubicBezTo>
                <a:cubicBezTo>
                  <a:pt x="1074" y="246"/>
                  <a:pt x="1121" y="289"/>
                  <a:pt x="1145" y="323"/>
                </a:cubicBezTo>
                <a:cubicBezTo>
                  <a:pt x="1168" y="355"/>
                  <a:pt x="1182" y="392"/>
                  <a:pt x="1185" y="426"/>
                </a:cubicBezTo>
                <a:cubicBezTo>
                  <a:pt x="1278" y="403"/>
                  <a:pt x="1386" y="432"/>
                  <a:pt x="1449" y="496"/>
                </a:cubicBezTo>
                <a:cubicBezTo>
                  <a:pt x="1501" y="549"/>
                  <a:pt x="1519" y="621"/>
                  <a:pt x="1500" y="699"/>
                </a:cubicBezTo>
                <a:cubicBezTo>
                  <a:pt x="1524" y="723"/>
                  <a:pt x="1570" y="782"/>
                  <a:pt x="1556" y="882"/>
                </a:cubicBezTo>
                <a:cubicBezTo>
                  <a:pt x="1549" y="935"/>
                  <a:pt x="1520" y="976"/>
                  <a:pt x="1474" y="997"/>
                </a:cubicBezTo>
                <a:cubicBezTo>
                  <a:pt x="1416" y="1024"/>
                  <a:pt x="1336" y="1015"/>
                  <a:pt x="1272" y="974"/>
                </a:cubicBezTo>
                <a:cubicBezTo>
                  <a:pt x="1180" y="916"/>
                  <a:pt x="1038" y="913"/>
                  <a:pt x="972" y="968"/>
                </a:cubicBezTo>
                <a:cubicBezTo>
                  <a:pt x="922" y="1010"/>
                  <a:pt x="863" y="1052"/>
                  <a:pt x="807" y="1047"/>
                </a:cubicBezTo>
                <a:cubicBezTo>
                  <a:pt x="803" y="1047"/>
                  <a:pt x="799" y="1046"/>
                  <a:pt x="794" y="1045"/>
                </a:cubicBezTo>
                <a:cubicBezTo>
                  <a:pt x="762" y="1038"/>
                  <a:pt x="735" y="1014"/>
                  <a:pt x="717" y="974"/>
                </a:cubicBezTo>
                <a:cubicBezTo>
                  <a:pt x="711" y="962"/>
                  <a:pt x="716" y="948"/>
                  <a:pt x="728" y="942"/>
                </a:cubicBezTo>
                <a:cubicBezTo>
                  <a:pt x="740" y="937"/>
                  <a:pt x="754" y="942"/>
                  <a:pt x="760" y="954"/>
                </a:cubicBezTo>
                <a:cubicBezTo>
                  <a:pt x="772" y="980"/>
                  <a:pt x="787" y="994"/>
                  <a:pt x="805" y="998"/>
                </a:cubicBezTo>
                <a:cubicBezTo>
                  <a:pt x="844" y="1007"/>
                  <a:pt x="902" y="964"/>
                  <a:pt x="942" y="931"/>
                </a:cubicBezTo>
                <a:cubicBezTo>
                  <a:pt x="1024" y="862"/>
                  <a:pt x="1187" y="864"/>
                  <a:pt x="1297" y="934"/>
                </a:cubicBezTo>
                <a:cubicBezTo>
                  <a:pt x="1348" y="966"/>
                  <a:pt x="1410" y="974"/>
                  <a:pt x="1454" y="953"/>
                </a:cubicBezTo>
                <a:cubicBezTo>
                  <a:pt x="1485" y="939"/>
                  <a:pt x="1504" y="912"/>
                  <a:pt x="1509" y="876"/>
                </a:cubicBezTo>
                <a:cubicBezTo>
                  <a:pt x="1523" y="774"/>
                  <a:pt x="1460" y="728"/>
                  <a:pt x="1460" y="727"/>
                </a:cubicBezTo>
                <a:cubicBezTo>
                  <a:pt x="1451" y="721"/>
                  <a:pt x="1448" y="711"/>
                  <a:pt x="1450" y="701"/>
                </a:cubicBezTo>
                <a:cubicBezTo>
                  <a:pt x="1470" y="633"/>
                  <a:pt x="1458" y="574"/>
                  <a:pt x="1415" y="530"/>
                </a:cubicBezTo>
                <a:cubicBezTo>
                  <a:pt x="1363" y="476"/>
                  <a:pt x="1272" y="453"/>
                  <a:pt x="1195" y="473"/>
                </a:cubicBezTo>
                <a:cubicBezTo>
                  <a:pt x="1093" y="499"/>
                  <a:pt x="1078" y="609"/>
                  <a:pt x="1076" y="644"/>
                </a:cubicBezTo>
                <a:cubicBezTo>
                  <a:pt x="1136" y="647"/>
                  <a:pt x="1204" y="674"/>
                  <a:pt x="1267" y="751"/>
                </a:cubicBezTo>
                <a:cubicBezTo>
                  <a:pt x="1275" y="762"/>
                  <a:pt x="1274" y="777"/>
                  <a:pt x="1264" y="785"/>
                </a:cubicBezTo>
                <a:cubicBezTo>
                  <a:pt x="1253" y="794"/>
                  <a:pt x="1238" y="792"/>
                  <a:pt x="1230" y="782"/>
                </a:cubicBezTo>
                <a:cubicBezTo>
                  <a:pt x="1095" y="617"/>
                  <a:pt x="941" y="728"/>
                  <a:pt x="934" y="733"/>
                </a:cubicBezTo>
                <a:cubicBezTo>
                  <a:pt x="925" y="740"/>
                  <a:pt x="912" y="739"/>
                  <a:pt x="904" y="732"/>
                </a:cubicBezTo>
                <a:cubicBezTo>
                  <a:pt x="902" y="730"/>
                  <a:pt x="845" y="681"/>
                  <a:pt x="762" y="698"/>
                </a:cubicBezTo>
                <a:cubicBezTo>
                  <a:pt x="683" y="714"/>
                  <a:pt x="669" y="810"/>
                  <a:pt x="669" y="811"/>
                </a:cubicBezTo>
                <a:cubicBezTo>
                  <a:pt x="667" y="821"/>
                  <a:pt x="659" y="829"/>
                  <a:pt x="649" y="831"/>
                </a:cubicBezTo>
                <a:cubicBezTo>
                  <a:pt x="466" y="864"/>
                  <a:pt x="476" y="1025"/>
                  <a:pt x="476" y="1032"/>
                </a:cubicBezTo>
                <a:cubicBezTo>
                  <a:pt x="477" y="1040"/>
                  <a:pt x="473" y="1048"/>
                  <a:pt x="467" y="1053"/>
                </a:cubicBezTo>
                <a:cubicBezTo>
                  <a:pt x="495" y="1292"/>
                  <a:pt x="815" y="1270"/>
                  <a:pt x="815" y="1270"/>
                </a:cubicBezTo>
                <a:cubicBezTo>
                  <a:pt x="816" y="1273"/>
                  <a:pt x="816" y="1276"/>
                  <a:pt x="817" y="1278"/>
                </a:cubicBezTo>
                <a:cubicBezTo>
                  <a:pt x="826" y="1282"/>
                  <a:pt x="1041" y="1363"/>
                  <a:pt x="1138" y="1248"/>
                </a:cubicBezTo>
                <a:cubicBezTo>
                  <a:pt x="1162" y="1208"/>
                  <a:pt x="1170" y="1174"/>
                  <a:pt x="1161" y="1148"/>
                </a:cubicBezTo>
                <a:cubicBezTo>
                  <a:pt x="1151" y="1120"/>
                  <a:pt x="1122" y="1110"/>
                  <a:pt x="1122" y="1110"/>
                </a:cubicBezTo>
                <a:cubicBezTo>
                  <a:pt x="1109" y="1106"/>
                  <a:pt x="1103" y="1092"/>
                  <a:pt x="1107" y="1079"/>
                </a:cubicBezTo>
                <a:cubicBezTo>
                  <a:pt x="1111" y="1067"/>
                  <a:pt x="1125" y="1060"/>
                  <a:pt x="1138" y="1064"/>
                </a:cubicBezTo>
                <a:cubicBezTo>
                  <a:pt x="1140" y="1065"/>
                  <a:pt x="1188" y="1082"/>
                  <a:pt x="1206" y="1132"/>
                </a:cubicBezTo>
                <a:cubicBezTo>
                  <a:pt x="1221" y="1172"/>
                  <a:pt x="1211" y="1220"/>
                  <a:pt x="1178" y="1274"/>
                </a:cubicBezTo>
                <a:cubicBezTo>
                  <a:pt x="1177" y="1275"/>
                  <a:pt x="1177" y="1276"/>
                  <a:pt x="1176" y="1277"/>
                </a:cubicBezTo>
                <a:cubicBezTo>
                  <a:pt x="1116" y="1350"/>
                  <a:pt x="1024" y="1363"/>
                  <a:pt x="946" y="1356"/>
                </a:cubicBezTo>
                <a:cubicBezTo>
                  <a:pt x="903" y="1353"/>
                  <a:pt x="864" y="1343"/>
                  <a:pt x="837" y="1335"/>
                </a:cubicBezTo>
                <a:cubicBezTo>
                  <a:pt x="893" y="1460"/>
                  <a:pt x="1019" y="1517"/>
                  <a:pt x="1153" y="1523"/>
                </a:cubicBezTo>
                <a:cubicBezTo>
                  <a:pt x="1310" y="1531"/>
                  <a:pt x="1340" y="1413"/>
                  <a:pt x="1340" y="1413"/>
                </a:cubicBezTo>
                <a:cubicBezTo>
                  <a:pt x="1551" y="1329"/>
                  <a:pt x="1506" y="1116"/>
                  <a:pt x="1506" y="1116"/>
                </a:cubicBezTo>
                <a:cubicBezTo>
                  <a:pt x="1594" y="1103"/>
                  <a:pt x="1711" y="1004"/>
                  <a:pt x="1704" y="80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4" name="Group 32">
            <a:extLst>
              <a:ext uri="{FF2B5EF4-FFF2-40B4-BE49-F238E27FC236}">
                <a16:creationId xmlns:a16="http://schemas.microsoft.com/office/drawing/2014/main" id="{41CFF063-871D-32AC-6F8D-053D27EDA97C}"/>
              </a:ext>
            </a:extLst>
          </p:cNvPr>
          <p:cNvGrpSpPr/>
          <p:nvPr/>
        </p:nvGrpSpPr>
        <p:grpSpPr>
          <a:xfrm>
            <a:off x="5688903" y="2110973"/>
            <a:ext cx="814199" cy="813971"/>
            <a:chOff x="4271225" y="1594106"/>
            <a:chExt cx="610649" cy="610478"/>
          </a:xfrm>
        </p:grpSpPr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EDEE9C29-9596-1B49-9E02-01975634D300}"/>
                </a:ext>
              </a:extLst>
            </p:cNvPr>
            <p:cNvSpPr/>
            <p:nvPr/>
          </p:nvSpPr>
          <p:spPr>
            <a:xfrm rot="16200000">
              <a:off x="4271311" y="1594020"/>
              <a:ext cx="610478" cy="610649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" name="Freeform: Shape 34">
              <a:extLst>
                <a:ext uri="{FF2B5EF4-FFF2-40B4-BE49-F238E27FC236}">
                  <a16:creationId xmlns:a16="http://schemas.microsoft.com/office/drawing/2014/main" id="{E47EA2A7-EB0D-1714-7F63-A65A70C35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9153" y="1689692"/>
              <a:ext cx="354794" cy="419304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7" name="Group 35">
            <a:extLst>
              <a:ext uri="{FF2B5EF4-FFF2-40B4-BE49-F238E27FC236}">
                <a16:creationId xmlns:a16="http://schemas.microsoft.com/office/drawing/2014/main" id="{28DFA868-87FD-331E-D51F-3DC8ACE07028}"/>
              </a:ext>
            </a:extLst>
          </p:cNvPr>
          <p:cNvGrpSpPr/>
          <p:nvPr/>
        </p:nvGrpSpPr>
        <p:grpSpPr>
          <a:xfrm>
            <a:off x="8029237" y="4441412"/>
            <a:ext cx="814199" cy="813971"/>
            <a:chOff x="4975746" y="3427120"/>
            <a:chExt cx="610649" cy="610478"/>
          </a:xfrm>
        </p:grpSpPr>
        <p:sp>
          <p:nvSpPr>
            <p:cNvPr id="8" name="Oval 36">
              <a:extLst>
                <a:ext uri="{FF2B5EF4-FFF2-40B4-BE49-F238E27FC236}">
                  <a16:creationId xmlns:a16="http://schemas.microsoft.com/office/drawing/2014/main" id="{99CF91A3-8BFB-3B29-3375-5411291E99FF}"/>
                </a:ext>
              </a:extLst>
            </p:cNvPr>
            <p:cNvSpPr/>
            <p:nvPr/>
          </p:nvSpPr>
          <p:spPr>
            <a:xfrm rot="5400000" flipV="1">
              <a:off x="4975832" y="3427034"/>
              <a:ext cx="610478" cy="610649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9" name="Group 37">
              <a:extLst>
                <a:ext uri="{FF2B5EF4-FFF2-40B4-BE49-F238E27FC236}">
                  <a16:creationId xmlns:a16="http://schemas.microsoft.com/office/drawing/2014/main" id="{A1E402B1-BF9A-4D25-997C-6363782C96D3}"/>
                </a:ext>
              </a:extLst>
            </p:cNvPr>
            <p:cNvGrpSpPr/>
            <p:nvPr/>
          </p:nvGrpSpPr>
          <p:grpSpPr>
            <a:xfrm>
              <a:off x="5141466" y="3609936"/>
              <a:ext cx="279210" cy="244844"/>
              <a:chOff x="6365875" y="1458913"/>
              <a:chExt cx="619125" cy="542925"/>
            </a:xfrm>
            <a:solidFill>
              <a:schemeClr val="accent4"/>
            </a:solidFill>
          </p:grpSpPr>
          <p:sp>
            <p:nvSpPr>
              <p:cNvPr id="13" name="Freeform: Shape 38">
                <a:extLst>
                  <a:ext uri="{FF2B5EF4-FFF2-40B4-BE49-F238E27FC236}">
                    <a16:creationId xmlns:a16="http://schemas.microsoft.com/office/drawing/2014/main" id="{2BE85E81-075E-65C5-1B87-12C6AE9AA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4" name="Freeform: Shape 39">
                <a:extLst>
                  <a:ext uri="{FF2B5EF4-FFF2-40B4-BE49-F238E27FC236}">
                    <a16:creationId xmlns:a16="http://schemas.microsoft.com/office/drawing/2014/main" id="{1F81C399-2C1B-0DCB-1D05-8DAA3F09C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5" name="Freeform: Shape 40">
                <a:extLst>
                  <a:ext uri="{FF2B5EF4-FFF2-40B4-BE49-F238E27FC236}">
                    <a16:creationId xmlns:a16="http://schemas.microsoft.com/office/drawing/2014/main" id="{2917CBCB-646F-DDFF-3E3D-B149BF73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: Shape 41">
                <a:extLst>
                  <a:ext uri="{FF2B5EF4-FFF2-40B4-BE49-F238E27FC236}">
                    <a16:creationId xmlns:a16="http://schemas.microsoft.com/office/drawing/2014/main" id="{DC0CEF90-E648-7C23-3700-155E840BD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9" name="Freeform: Shape 42">
                <a:extLst>
                  <a:ext uri="{FF2B5EF4-FFF2-40B4-BE49-F238E27FC236}">
                    <a16:creationId xmlns:a16="http://schemas.microsoft.com/office/drawing/2014/main" id="{AFA4331B-6034-1C7B-EF29-B443F6EEF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close/>
                    <a:moveTo>
                      <a:pt x="0" y="48"/>
                    </a:move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0" name="Freeform: Shape 43">
                <a:extLst>
                  <a:ext uri="{FF2B5EF4-FFF2-40B4-BE49-F238E27FC236}">
                    <a16:creationId xmlns:a16="http://schemas.microsoft.com/office/drawing/2014/main" id="{642D87F7-FA9D-61BD-BEBC-0B4D9A912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moveTo>
                      <a:pt x="0" y="48"/>
                    </a:moveTo>
                    <a:lnTo>
                      <a:pt x="0" y="48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Group 44">
            <a:extLst>
              <a:ext uri="{FF2B5EF4-FFF2-40B4-BE49-F238E27FC236}">
                <a16:creationId xmlns:a16="http://schemas.microsoft.com/office/drawing/2014/main" id="{29C862BD-1633-FC96-72DD-A18DF70681B4}"/>
              </a:ext>
            </a:extLst>
          </p:cNvPr>
          <p:cNvGrpSpPr/>
          <p:nvPr/>
        </p:nvGrpSpPr>
        <p:grpSpPr>
          <a:xfrm>
            <a:off x="3348569" y="4441412"/>
            <a:ext cx="814199" cy="813971"/>
            <a:chOff x="3576522" y="3427120"/>
            <a:chExt cx="610649" cy="610478"/>
          </a:xfrm>
        </p:grpSpPr>
        <p:sp>
          <p:nvSpPr>
            <p:cNvPr id="22" name="Oval 45">
              <a:extLst>
                <a:ext uri="{FF2B5EF4-FFF2-40B4-BE49-F238E27FC236}">
                  <a16:creationId xmlns:a16="http://schemas.microsoft.com/office/drawing/2014/main" id="{7A6C8564-8ACC-DE77-5BD6-E1636753DF5A}"/>
                </a:ext>
              </a:extLst>
            </p:cNvPr>
            <p:cNvSpPr/>
            <p:nvPr/>
          </p:nvSpPr>
          <p:spPr>
            <a:xfrm rot="5400000" flipV="1">
              <a:off x="3576608" y="3427034"/>
              <a:ext cx="610478" cy="610649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txBody>
            <a:bodyPr/>
            <a:lstStyle/>
            <a:p>
              <a:endParaRPr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3" name="Freeform: Shape 46">
              <a:extLst>
                <a:ext uri="{FF2B5EF4-FFF2-40B4-BE49-F238E27FC236}">
                  <a16:creationId xmlns:a16="http://schemas.microsoft.com/office/drawing/2014/main" id="{F3A9C2E2-2392-BBA1-02A9-B4131758E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794" y="3607082"/>
              <a:ext cx="378106" cy="250552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5" name="Group 47">
            <a:extLst>
              <a:ext uri="{FF2B5EF4-FFF2-40B4-BE49-F238E27FC236}">
                <a16:creationId xmlns:a16="http://schemas.microsoft.com/office/drawing/2014/main" id="{B82E12AB-995F-F958-A2FF-4EA0A8EA2855}"/>
              </a:ext>
            </a:extLst>
          </p:cNvPr>
          <p:cNvGrpSpPr/>
          <p:nvPr/>
        </p:nvGrpSpPr>
        <p:grpSpPr>
          <a:xfrm>
            <a:off x="3992035" y="2963164"/>
            <a:ext cx="814199" cy="813971"/>
            <a:chOff x="3576522" y="1830057"/>
            <a:chExt cx="610649" cy="610478"/>
          </a:xfrm>
        </p:grpSpPr>
        <p:sp>
          <p:nvSpPr>
            <p:cNvPr id="26" name="Oval 48">
              <a:extLst>
                <a:ext uri="{FF2B5EF4-FFF2-40B4-BE49-F238E27FC236}">
                  <a16:creationId xmlns:a16="http://schemas.microsoft.com/office/drawing/2014/main" id="{283C13C1-039A-A706-7BDF-AD121E90B112}"/>
                </a:ext>
              </a:extLst>
            </p:cNvPr>
            <p:cNvSpPr/>
            <p:nvPr/>
          </p:nvSpPr>
          <p:spPr>
            <a:xfrm rot="16200000">
              <a:off x="3576608" y="1829971"/>
              <a:ext cx="610478" cy="610649"/>
            </a:xfrm>
            <a:prstGeom prst="ellipse">
              <a:avLst/>
            </a:prstGeom>
            <a:solidFill>
              <a:srgbClr val="76A64C"/>
            </a:solidFill>
            <a:ln>
              <a:noFill/>
            </a:ln>
          </p:spPr>
          <p:txBody>
            <a:bodyPr/>
            <a:lstStyle/>
            <a:p>
              <a:endParaRPr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7" name="Freeform: Shape 49">
              <a:extLst>
                <a:ext uri="{FF2B5EF4-FFF2-40B4-BE49-F238E27FC236}">
                  <a16:creationId xmlns:a16="http://schemas.microsoft.com/office/drawing/2014/main" id="{54BCFF16-9892-975C-1782-582E2F0FD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060" y="1980190"/>
              <a:ext cx="265574" cy="310210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8" name="Group 50">
            <a:extLst>
              <a:ext uri="{FF2B5EF4-FFF2-40B4-BE49-F238E27FC236}">
                <a16:creationId xmlns:a16="http://schemas.microsoft.com/office/drawing/2014/main" id="{AF51918C-86BD-5FF5-37A1-0DFC8E202204}"/>
              </a:ext>
            </a:extLst>
          </p:cNvPr>
          <p:cNvGrpSpPr/>
          <p:nvPr/>
        </p:nvGrpSpPr>
        <p:grpSpPr>
          <a:xfrm>
            <a:off x="7385770" y="2963164"/>
            <a:ext cx="814199" cy="813971"/>
            <a:chOff x="4975746" y="1830057"/>
            <a:chExt cx="610649" cy="610478"/>
          </a:xfrm>
        </p:grpSpPr>
        <p:sp>
          <p:nvSpPr>
            <p:cNvPr id="29" name="Oval 51">
              <a:extLst>
                <a:ext uri="{FF2B5EF4-FFF2-40B4-BE49-F238E27FC236}">
                  <a16:creationId xmlns:a16="http://schemas.microsoft.com/office/drawing/2014/main" id="{118A30DC-2936-1763-A148-01DF0257D689}"/>
                </a:ext>
              </a:extLst>
            </p:cNvPr>
            <p:cNvSpPr/>
            <p:nvPr/>
          </p:nvSpPr>
          <p:spPr>
            <a:xfrm rot="16200000">
              <a:off x="4975832" y="1829971"/>
              <a:ext cx="610478" cy="610649"/>
            </a:xfrm>
            <a:prstGeom prst="ellipse">
              <a:avLst/>
            </a:prstGeom>
            <a:solidFill>
              <a:srgbClr val="76A64C"/>
            </a:solidFill>
            <a:ln>
              <a:noFill/>
            </a:ln>
          </p:spPr>
          <p:txBody>
            <a:bodyPr/>
            <a:lstStyle/>
            <a:p>
              <a:endParaRPr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0" name="Freeform: Shape 52">
              <a:extLst>
                <a:ext uri="{FF2B5EF4-FFF2-40B4-BE49-F238E27FC236}">
                  <a16:creationId xmlns:a16="http://schemas.microsoft.com/office/drawing/2014/main" id="{7C48251A-2C04-C4F0-6611-9842B26ED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5861" y="1982244"/>
              <a:ext cx="450420" cy="306102"/>
            </a:xfrm>
            <a:custGeom>
              <a:avLst/>
              <a:gdLst/>
              <a:ahLst/>
              <a:cxnLst>
                <a:cxn ang="0">
                  <a:pos x="389" y="347"/>
                </a:cxn>
                <a:cxn ang="0">
                  <a:pos x="389" y="371"/>
                </a:cxn>
                <a:cxn ang="0">
                  <a:pos x="619" y="283"/>
                </a:cxn>
                <a:cxn ang="0">
                  <a:pos x="611" y="420"/>
                </a:cxn>
                <a:cxn ang="0">
                  <a:pos x="73" y="411"/>
                </a:cxn>
                <a:cxn ang="0">
                  <a:pos x="67" y="359"/>
                </a:cxn>
                <a:cxn ang="0">
                  <a:pos x="30" y="362"/>
                </a:cxn>
                <a:cxn ang="0">
                  <a:pos x="8" y="370"/>
                </a:cxn>
                <a:cxn ang="0">
                  <a:pos x="0" y="84"/>
                </a:cxn>
                <a:cxn ang="0">
                  <a:pos x="7" y="8"/>
                </a:cxn>
                <a:cxn ang="0">
                  <a:pos x="23" y="8"/>
                </a:cxn>
                <a:cxn ang="0">
                  <a:pos x="30" y="84"/>
                </a:cxn>
                <a:cxn ang="0">
                  <a:pos x="67" y="334"/>
                </a:cxn>
                <a:cxn ang="0">
                  <a:pos x="73" y="283"/>
                </a:cxn>
                <a:cxn ang="0">
                  <a:pos x="169" y="275"/>
                </a:cxn>
                <a:cxn ang="0">
                  <a:pos x="185" y="321"/>
                </a:cxn>
                <a:cxn ang="0">
                  <a:pos x="214" y="275"/>
                </a:cxn>
                <a:cxn ang="0">
                  <a:pos x="231" y="321"/>
                </a:cxn>
                <a:cxn ang="0">
                  <a:pos x="262" y="275"/>
                </a:cxn>
                <a:cxn ang="0">
                  <a:pos x="278" y="321"/>
                </a:cxn>
                <a:cxn ang="0">
                  <a:pos x="611" y="275"/>
                </a:cxn>
                <a:cxn ang="0">
                  <a:pos x="435" y="321"/>
                </a:cxn>
                <a:cxn ang="0">
                  <a:pos x="545" y="301"/>
                </a:cxn>
                <a:cxn ang="0">
                  <a:pos x="435" y="321"/>
                </a:cxn>
                <a:cxn ang="0">
                  <a:pos x="150" y="340"/>
                </a:cxn>
                <a:cxn ang="0">
                  <a:pos x="548" y="377"/>
                </a:cxn>
                <a:cxn ang="0">
                  <a:pos x="447" y="371"/>
                </a:cxn>
                <a:cxn ang="0">
                  <a:pos x="447" y="347"/>
                </a:cxn>
                <a:cxn ang="0">
                  <a:pos x="447" y="371"/>
                </a:cxn>
                <a:cxn ang="0">
                  <a:pos x="520" y="359"/>
                </a:cxn>
                <a:cxn ang="0">
                  <a:pos x="496" y="359"/>
                </a:cxn>
                <a:cxn ang="0">
                  <a:pos x="508" y="371"/>
                </a:cxn>
              </a:cxnLst>
              <a:rect l="0" t="0" r="r" b="b"/>
              <a:pathLst>
                <a:path w="619" h="420">
                  <a:moveTo>
                    <a:pt x="377" y="359"/>
                  </a:moveTo>
                  <a:cubicBezTo>
                    <a:pt x="377" y="353"/>
                    <a:pt x="382" y="347"/>
                    <a:pt x="389" y="347"/>
                  </a:cubicBezTo>
                  <a:cubicBezTo>
                    <a:pt x="395" y="347"/>
                    <a:pt x="400" y="353"/>
                    <a:pt x="400" y="359"/>
                  </a:cubicBezTo>
                  <a:cubicBezTo>
                    <a:pt x="400" y="365"/>
                    <a:pt x="395" y="371"/>
                    <a:pt x="389" y="371"/>
                  </a:cubicBezTo>
                  <a:cubicBezTo>
                    <a:pt x="382" y="371"/>
                    <a:pt x="377" y="365"/>
                    <a:pt x="377" y="359"/>
                  </a:cubicBezTo>
                  <a:close/>
                  <a:moveTo>
                    <a:pt x="619" y="283"/>
                  </a:moveTo>
                  <a:cubicBezTo>
                    <a:pt x="619" y="411"/>
                    <a:pt x="619" y="411"/>
                    <a:pt x="619" y="411"/>
                  </a:cubicBezTo>
                  <a:cubicBezTo>
                    <a:pt x="619" y="416"/>
                    <a:pt x="615" y="420"/>
                    <a:pt x="61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77" y="420"/>
                    <a:pt x="73" y="416"/>
                    <a:pt x="73" y="411"/>
                  </a:cubicBezTo>
                  <a:cubicBezTo>
                    <a:pt x="73" y="357"/>
                    <a:pt x="73" y="357"/>
                    <a:pt x="73" y="357"/>
                  </a:cubicBezTo>
                  <a:cubicBezTo>
                    <a:pt x="71" y="358"/>
                    <a:pt x="69" y="359"/>
                    <a:pt x="67" y="359"/>
                  </a:cubicBezTo>
                  <a:cubicBezTo>
                    <a:pt x="30" y="359"/>
                    <a:pt x="30" y="359"/>
                    <a:pt x="30" y="359"/>
                  </a:cubicBezTo>
                  <a:cubicBezTo>
                    <a:pt x="30" y="362"/>
                    <a:pt x="30" y="362"/>
                    <a:pt x="30" y="362"/>
                  </a:cubicBezTo>
                  <a:cubicBezTo>
                    <a:pt x="30" y="367"/>
                    <a:pt x="26" y="370"/>
                    <a:pt x="22" y="370"/>
                  </a:cubicBezTo>
                  <a:cubicBezTo>
                    <a:pt x="8" y="370"/>
                    <a:pt x="8" y="370"/>
                    <a:pt x="8" y="370"/>
                  </a:cubicBezTo>
                  <a:cubicBezTo>
                    <a:pt x="4" y="370"/>
                    <a:pt x="0" y="367"/>
                    <a:pt x="0" y="36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3" y="77"/>
                    <a:pt x="7" y="7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4"/>
                    <a:pt x="10" y="0"/>
                    <a:pt x="15" y="0"/>
                  </a:cubicBezTo>
                  <a:cubicBezTo>
                    <a:pt x="19" y="0"/>
                    <a:pt x="23" y="4"/>
                    <a:pt x="23" y="8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7" y="77"/>
                    <a:pt x="30" y="80"/>
                    <a:pt x="30" y="84"/>
                  </a:cubicBezTo>
                  <a:cubicBezTo>
                    <a:pt x="30" y="334"/>
                    <a:pt x="30" y="334"/>
                    <a:pt x="30" y="334"/>
                  </a:cubicBezTo>
                  <a:cubicBezTo>
                    <a:pt x="67" y="334"/>
                    <a:pt x="67" y="334"/>
                    <a:pt x="67" y="334"/>
                  </a:cubicBezTo>
                  <a:cubicBezTo>
                    <a:pt x="69" y="334"/>
                    <a:pt x="71" y="335"/>
                    <a:pt x="73" y="336"/>
                  </a:cubicBezTo>
                  <a:cubicBezTo>
                    <a:pt x="73" y="283"/>
                    <a:pt x="73" y="283"/>
                    <a:pt x="73" y="283"/>
                  </a:cubicBezTo>
                  <a:cubicBezTo>
                    <a:pt x="73" y="279"/>
                    <a:pt x="77" y="275"/>
                    <a:pt x="81" y="275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185" y="321"/>
                    <a:pt x="185" y="321"/>
                    <a:pt x="185" y="321"/>
                  </a:cubicBezTo>
                  <a:cubicBezTo>
                    <a:pt x="185" y="275"/>
                    <a:pt x="185" y="275"/>
                    <a:pt x="185" y="275"/>
                  </a:cubicBezTo>
                  <a:cubicBezTo>
                    <a:pt x="214" y="275"/>
                    <a:pt x="214" y="275"/>
                    <a:pt x="214" y="275"/>
                  </a:cubicBezTo>
                  <a:cubicBezTo>
                    <a:pt x="214" y="321"/>
                    <a:pt x="214" y="321"/>
                    <a:pt x="214" y="321"/>
                  </a:cubicBezTo>
                  <a:cubicBezTo>
                    <a:pt x="231" y="321"/>
                    <a:pt x="231" y="321"/>
                    <a:pt x="231" y="321"/>
                  </a:cubicBezTo>
                  <a:cubicBezTo>
                    <a:pt x="231" y="275"/>
                    <a:pt x="231" y="275"/>
                    <a:pt x="231" y="275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2" y="321"/>
                    <a:pt x="262" y="321"/>
                    <a:pt x="262" y="321"/>
                  </a:cubicBezTo>
                  <a:cubicBezTo>
                    <a:pt x="278" y="321"/>
                    <a:pt x="278" y="321"/>
                    <a:pt x="278" y="321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611" y="275"/>
                    <a:pt x="611" y="275"/>
                    <a:pt x="611" y="275"/>
                  </a:cubicBezTo>
                  <a:cubicBezTo>
                    <a:pt x="615" y="275"/>
                    <a:pt x="619" y="279"/>
                    <a:pt x="619" y="283"/>
                  </a:cubicBezTo>
                  <a:close/>
                  <a:moveTo>
                    <a:pt x="435" y="321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01"/>
                    <a:pt x="545" y="301"/>
                    <a:pt x="545" y="301"/>
                  </a:cubicBezTo>
                  <a:cubicBezTo>
                    <a:pt x="435" y="301"/>
                    <a:pt x="435" y="301"/>
                    <a:pt x="435" y="301"/>
                  </a:cubicBezTo>
                  <a:lnTo>
                    <a:pt x="435" y="321"/>
                  </a:lnTo>
                  <a:close/>
                  <a:moveTo>
                    <a:pt x="548" y="340"/>
                  </a:moveTo>
                  <a:cubicBezTo>
                    <a:pt x="150" y="340"/>
                    <a:pt x="150" y="340"/>
                    <a:pt x="150" y="340"/>
                  </a:cubicBezTo>
                  <a:cubicBezTo>
                    <a:pt x="150" y="377"/>
                    <a:pt x="150" y="377"/>
                    <a:pt x="150" y="377"/>
                  </a:cubicBezTo>
                  <a:cubicBezTo>
                    <a:pt x="548" y="377"/>
                    <a:pt x="548" y="377"/>
                    <a:pt x="548" y="377"/>
                  </a:cubicBezTo>
                  <a:lnTo>
                    <a:pt x="548" y="340"/>
                  </a:lnTo>
                  <a:close/>
                  <a:moveTo>
                    <a:pt x="447" y="371"/>
                  </a:moveTo>
                  <a:cubicBezTo>
                    <a:pt x="453" y="371"/>
                    <a:pt x="458" y="365"/>
                    <a:pt x="458" y="359"/>
                  </a:cubicBezTo>
                  <a:cubicBezTo>
                    <a:pt x="458" y="353"/>
                    <a:pt x="453" y="347"/>
                    <a:pt x="447" y="347"/>
                  </a:cubicBezTo>
                  <a:cubicBezTo>
                    <a:pt x="440" y="347"/>
                    <a:pt x="435" y="353"/>
                    <a:pt x="435" y="359"/>
                  </a:cubicBezTo>
                  <a:cubicBezTo>
                    <a:pt x="435" y="365"/>
                    <a:pt x="440" y="371"/>
                    <a:pt x="447" y="371"/>
                  </a:cubicBezTo>
                  <a:close/>
                  <a:moveTo>
                    <a:pt x="508" y="371"/>
                  </a:moveTo>
                  <a:cubicBezTo>
                    <a:pt x="515" y="371"/>
                    <a:pt x="520" y="365"/>
                    <a:pt x="520" y="359"/>
                  </a:cubicBezTo>
                  <a:cubicBezTo>
                    <a:pt x="520" y="353"/>
                    <a:pt x="515" y="347"/>
                    <a:pt x="508" y="347"/>
                  </a:cubicBezTo>
                  <a:cubicBezTo>
                    <a:pt x="502" y="347"/>
                    <a:pt x="496" y="353"/>
                    <a:pt x="496" y="359"/>
                  </a:cubicBezTo>
                  <a:cubicBezTo>
                    <a:pt x="496" y="365"/>
                    <a:pt x="502" y="371"/>
                    <a:pt x="508" y="371"/>
                  </a:cubicBezTo>
                  <a:close/>
                  <a:moveTo>
                    <a:pt x="508" y="371"/>
                  </a:moveTo>
                  <a:cubicBezTo>
                    <a:pt x="508" y="371"/>
                    <a:pt x="508" y="371"/>
                    <a:pt x="508" y="37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032E50C-4107-09E1-07BC-86F600CF9247}"/>
              </a:ext>
            </a:extLst>
          </p:cNvPr>
          <p:cNvGrpSpPr/>
          <p:nvPr/>
        </p:nvGrpSpPr>
        <p:grpSpPr>
          <a:xfrm>
            <a:off x="8915625" y="4449205"/>
            <a:ext cx="2750003" cy="798380"/>
            <a:chOff x="-142065" y="1924676"/>
            <a:chExt cx="2750003" cy="79838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EE182D4-B869-E410-3CC5-75E5769EEFC5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2651AB3-60F7-CA9B-BC2D-48E2B486D21B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2C2A51-6A7D-5571-B854-F84416A58F2C}"/>
              </a:ext>
            </a:extLst>
          </p:cNvPr>
          <p:cNvGrpSpPr/>
          <p:nvPr/>
        </p:nvGrpSpPr>
        <p:grpSpPr>
          <a:xfrm>
            <a:off x="500159" y="4449205"/>
            <a:ext cx="2737932" cy="798380"/>
            <a:chOff x="-129994" y="1924676"/>
            <a:chExt cx="2737932" cy="79838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CA5917F-D44A-81FA-EB69-6DC2057A85E1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4DC55BD-6461-6D0E-CCC4-07FABFABCCCD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7EB3A4C-01A6-3DAB-55D7-9A42FD643022}"/>
              </a:ext>
            </a:extLst>
          </p:cNvPr>
          <p:cNvGrpSpPr/>
          <p:nvPr/>
        </p:nvGrpSpPr>
        <p:grpSpPr>
          <a:xfrm>
            <a:off x="8339020" y="2953971"/>
            <a:ext cx="2750003" cy="798380"/>
            <a:chOff x="-142065" y="1924676"/>
            <a:chExt cx="2750003" cy="79838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5F7B9D7-90B2-BE9D-C2B0-1EA9A3140E6E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77DAD9A-08A0-931C-FC8E-CFC22BF57CC6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CA1D97B-C438-A48A-F7F8-CCEFF55371B4}"/>
              </a:ext>
            </a:extLst>
          </p:cNvPr>
          <p:cNvGrpSpPr/>
          <p:nvPr/>
        </p:nvGrpSpPr>
        <p:grpSpPr>
          <a:xfrm>
            <a:off x="1109073" y="2953971"/>
            <a:ext cx="2737932" cy="798380"/>
            <a:chOff x="-129994" y="1924676"/>
            <a:chExt cx="2737932" cy="79838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27E0C0C-B241-A4FA-53B9-5BB8AF7830D0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9ADFE8A-8CA4-D087-EC20-5C00D0B762D1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4111F2B-0A80-C74D-2CBB-598D2C53745A}"/>
              </a:ext>
            </a:extLst>
          </p:cNvPr>
          <p:cNvGrpSpPr/>
          <p:nvPr/>
        </p:nvGrpSpPr>
        <p:grpSpPr>
          <a:xfrm>
            <a:off x="3007763" y="1382927"/>
            <a:ext cx="6176474" cy="567548"/>
            <a:chOff x="-1849265" y="1924676"/>
            <a:chExt cx="6176474" cy="56754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9FF08A2-5D72-6852-9DB8-749E6590E890}"/>
                </a:ext>
              </a:extLst>
            </p:cNvPr>
            <p:cNvSpPr txBox="1"/>
            <p:nvPr/>
          </p:nvSpPr>
          <p:spPr>
            <a:xfrm>
              <a:off x="-1849265" y="2190603"/>
              <a:ext cx="617647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3A55F22-9321-E385-9730-7E6485FB97BF}"/>
                </a:ext>
              </a:extLst>
            </p:cNvPr>
            <p:cNvSpPr txBox="1"/>
            <p:nvPr/>
          </p:nvSpPr>
          <p:spPr>
            <a:xfrm>
              <a:off x="121188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3012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Freeform: Shape 4">
            <a:extLst>
              <a:ext uri="{FF2B5EF4-FFF2-40B4-BE49-F238E27FC236}">
                <a16:creationId xmlns:a16="http://schemas.microsoft.com/office/drawing/2014/main" id="{F9757E40-DA56-453D-5ED9-6572E4F32F41}"/>
              </a:ext>
            </a:extLst>
          </p:cNvPr>
          <p:cNvSpPr>
            <a:spLocks/>
          </p:cNvSpPr>
          <p:nvPr/>
        </p:nvSpPr>
        <p:spPr bwMode="auto">
          <a:xfrm rot="5400000">
            <a:off x="1899556" y="2039646"/>
            <a:ext cx="1447485" cy="2260140"/>
          </a:xfrm>
          <a:custGeom>
            <a:avLst/>
            <a:gdLst>
              <a:gd name="T0" fmla="*/ 507 w 678"/>
              <a:gd name="T1" fmla="*/ 763 h 1060"/>
              <a:gd name="T2" fmla="*/ 365 w 678"/>
              <a:gd name="T3" fmla="*/ 529 h 1060"/>
              <a:gd name="T4" fmla="*/ 507 w 678"/>
              <a:gd name="T5" fmla="*/ 296 h 1060"/>
              <a:gd name="T6" fmla="*/ 678 w 678"/>
              <a:gd name="T7" fmla="*/ 0 h 1060"/>
              <a:gd name="T8" fmla="*/ 312 w 678"/>
              <a:gd name="T9" fmla="*/ 0 h 1060"/>
              <a:gd name="T10" fmla="*/ 142 w 678"/>
              <a:gd name="T11" fmla="*/ 296 h 1060"/>
              <a:gd name="T12" fmla="*/ 0 w 678"/>
              <a:gd name="T13" fmla="*/ 529 h 1060"/>
              <a:gd name="T14" fmla="*/ 142 w 678"/>
              <a:gd name="T15" fmla="*/ 764 h 1060"/>
              <a:gd name="T16" fmla="*/ 312 w 678"/>
              <a:gd name="T17" fmla="*/ 1060 h 1060"/>
              <a:gd name="T18" fmla="*/ 678 w 678"/>
              <a:gd name="T19" fmla="*/ 1060 h 1060"/>
              <a:gd name="T20" fmla="*/ 507 w 678"/>
              <a:gd name="T21" fmla="*/ 76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8" h="1060">
                <a:moveTo>
                  <a:pt x="507" y="763"/>
                </a:moveTo>
                <a:cubicBezTo>
                  <a:pt x="490" y="612"/>
                  <a:pt x="365" y="529"/>
                  <a:pt x="365" y="529"/>
                </a:cubicBezTo>
                <a:cubicBezTo>
                  <a:pt x="365" y="529"/>
                  <a:pt x="490" y="447"/>
                  <a:pt x="507" y="296"/>
                </a:cubicBezTo>
                <a:cubicBezTo>
                  <a:pt x="525" y="145"/>
                  <a:pt x="610" y="0"/>
                  <a:pt x="678" y="0"/>
                </a:cubicBezTo>
                <a:cubicBezTo>
                  <a:pt x="312" y="0"/>
                  <a:pt x="312" y="0"/>
                  <a:pt x="312" y="0"/>
                </a:cubicBezTo>
                <a:cubicBezTo>
                  <a:pt x="244" y="0"/>
                  <a:pt x="159" y="144"/>
                  <a:pt x="142" y="296"/>
                </a:cubicBezTo>
                <a:cubicBezTo>
                  <a:pt x="124" y="447"/>
                  <a:pt x="0" y="529"/>
                  <a:pt x="0" y="529"/>
                </a:cubicBezTo>
                <a:cubicBezTo>
                  <a:pt x="0" y="529"/>
                  <a:pt x="124" y="613"/>
                  <a:pt x="142" y="764"/>
                </a:cubicBezTo>
                <a:cubicBezTo>
                  <a:pt x="159" y="915"/>
                  <a:pt x="244" y="1060"/>
                  <a:pt x="312" y="1060"/>
                </a:cubicBezTo>
                <a:cubicBezTo>
                  <a:pt x="678" y="1060"/>
                  <a:pt x="678" y="1060"/>
                  <a:pt x="678" y="1060"/>
                </a:cubicBezTo>
                <a:cubicBezTo>
                  <a:pt x="610" y="1060"/>
                  <a:pt x="525" y="915"/>
                  <a:pt x="507" y="763"/>
                </a:cubicBezTo>
                <a:close/>
              </a:path>
            </a:pathLst>
          </a:cu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" name="Freeform: Shape 4">
            <a:extLst>
              <a:ext uri="{FF2B5EF4-FFF2-40B4-BE49-F238E27FC236}">
                <a16:creationId xmlns:a16="http://schemas.microsoft.com/office/drawing/2014/main" id="{197E9D8B-6E84-F868-6A82-1826DBD6D0E6}"/>
              </a:ext>
            </a:extLst>
          </p:cNvPr>
          <p:cNvSpPr>
            <a:spLocks/>
          </p:cNvSpPr>
          <p:nvPr/>
        </p:nvSpPr>
        <p:spPr bwMode="auto">
          <a:xfrm rot="16200000">
            <a:off x="4217755" y="2632759"/>
            <a:ext cx="1447485" cy="2260140"/>
          </a:xfrm>
          <a:custGeom>
            <a:avLst/>
            <a:gdLst>
              <a:gd name="T0" fmla="*/ 507 w 678"/>
              <a:gd name="T1" fmla="*/ 763 h 1060"/>
              <a:gd name="T2" fmla="*/ 365 w 678"/>
              <a:gd name="T3" fmla="*/ 529 h 1060"/>
              <a:gd name="T4" fmla="*/ 507 w 678"/>
              <a:gd name="T5" fmla="*/ 296 h 1060"/>
              <a:gd name="T6" fmla="*/ 678 w 678"/>
              <a:gd name="T7" fmla="*/ 0 h 1060"/>
              <a:gd name="T8" fmla="*/ 312 w 678"/>
              <a:gd name="T9" fmla="*/ 0 h 1060"/>
              <a:gd name="T10" fmla="*/ 142 w 678"/>
              <a:gd name="T11" fmla="*/ 296 h 1060"/>
              <a:gd name="T12" fmla="*/ 0 w 678"/>
              <a:gd name="T13" fmla="*/ 529 h 1060"/>
              <a:gd name="T14" fmla="*/ 142 w 678"/>
              <a:gd name="T15" fmla="*/ 764 h 1060"/>
              <a:gd name="T16" fmla="*/ 312 w 678"/>
              <a:gd name="T17" fmla="*/ 1060 h 1060"/>
              <a:gd name="T18" fmla="*/ 678 w 678"/>
              <a:gd name="T19" fmla="*/ 1060 h 1060"/>
              <a:gd name="T20" fmla="*/ 507 w 678"/>
              <a:gd name="T21" fmla="*/ 76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8" h="1060">
                <a:moveTo>
                  <a:pt x="507" y="763"/>
                </a:moveTo>
                <a:cubicBezTo>
                  <a:pt x="490" y="612"/>
                  <a:pt x="365" y="529"/>
                  <a:pt x="365" y="529"/>
                </a:cubicBezTo>
                <a:cubicBezTo>
                  <a:pt x="365" y="529"/>
                  <a:pt x="490" y="447"/>
                  <a:pt x="507" y="296"/>
                </a:cubicBezTo>
                <a:cubicBezTo>
                  <a:pt x="525" y="145"/>
                  <a:pt x="610" y="0"/>
                  <a:pt x="678" y="0"/>
                </a:cubicBezTo>
                <a:cubicBezTo>
                  <a:pt x="312" y="0"/>
                  <a:pt x="312" y="0"/>
                  <a:pt x="312" y="0"/>
                </a:cubicBezTo>
                <a:cubicBezTo>
                  <a:pt x="244" y="0"/>
                  <a:pt x="159" y="144"/>
                  <a:pt x="142" y="296"/>
                </a:cubicBezTo>
                <a:cubicBezTo>
                  <a:pt x="124" y="447"/>
                  <a:pt x="0" y="529"/>
                  <a:pt x="0" y="529"/>
                </a:cubicBezTo>
                <a:cubicBezTo>
                  <a:pt x="0" y="529"/>
                  <a:pt x="124" y="613"/>
                  <a:pt x="142" y="764"/>
                </a:cubicBezTo>
                <a:cubicBezTo>
                  <a:pt x="159" y="915"/>
                  <a:pt x="244" y="1060"/>
                  <a:pt x="312" y="1060"/>
                </a:cubicBezTo>
                <a:cubicBezTo>
                  <a:pt x="678" y="1060"/>
                  <a:pt x="678" y="1060"/>
                  <a:pt x="678" y="1060"/>
                </a:cubicBezTo>
                <a:cubicBezTo>
                  <a:pt x="610" y="1060"/>
                  <a:pt x="525" y="915"/>
                  <a:pt x="507" y="763"/>
                </a:cubicBezTo>
                <a:close/>
              </a:path>
            </a:pathLst>
          </a:cu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Freeform: Shape 4">
            <a:extLst>
              <a:ext uri="{FF2B5EF4-FFF2-40B4-BE49-F238E27FC236}">
                <a16:creationId xmlns:a16="http://schemas.microsoft.com/office/drawing/2014/main" id="{1E15312C-E2CA-72DB-35C0-96D975D4C42D}"/>
              </a:ext>
            </a:extLst>
          </p:cNvPr>
          <p:cNvSpPr>
            <a:spLocks/>
          </p:cNvSpPr>
          <p:nvPr/>
        </p:nvSpPr>
        <p:spPr bwMode="auto">
          <a:xfrm rot="5400000">
            <a:off x="6531357" y="2039646"/>
            <a:ext cx="1447485" cy="2260140"/>
          </a:xfrm>
          <a:custGeom>
            <a:avLst/>
            <a:gdLst>
              <a:gd name="T0" fmla="*/ 507 w 678"/>
              <a:gd name="T1" fmla="*/ 763 h 1060"/>
              <a:gd name="T2" fmla="*/ 365 w 678"/>
              <a:gd name="T3" fmla="*/ 529 h 1060"/>
              <a:gd name="T4" fmla="*/ 507 w 678"/>
              <a:gd name="T5" fmla="*/ 296 h 1060"/>
              <a:gd name="T6" fmla="*/ 678 w 678"/>
              <a:gd name="T7" fmla="*/ 0 h 1060"/>
              <a:gd name="T8" fmla="*/ 312 w 678"/>
              <a:gd name="T9" fmla="*/ 0 h 1060"/>
              <a:gd name="T10" fmla="*/ 142 w 678"/>
              <a:gd name="T11" fmla="*/ 296 h 1060"/>
              <a:gd name="T12" fmla="*/ 0 w 678"/>
              <a:gd name="T13" fmla="*/ 529 h 1060"/>
              <a:gd name="T14" fmla="*/ 142 w 678"/>
              <a:gd name="T15" fmla="*/ 764 h 1060"/>
              <a:gd name="T16" fmla="*/ 312 w 678"/>
              <a:gd name="T17" fmla="*/ 1060 h 1060"/>
              <a:gd name="T18" fmla="*/ 678 w 678"/>
              <a:gd name="T19" fmla="*/ 1060 h 1060"/>
              <a:gd name="T20" fmla="*/ 507 w 678"/>
              <a:gd name="T21" fmla="*/ 76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8" h="1060">
                <a:moveTo>
                  <a:pt x="507" y="763"/>
                </a:moveTo>
                <a:cubicBezTo>
                  <a:pt x="490" y="612"/>
                  <a:pt x="365" y="529"/>
                  <a:pt x="365" y="529"/>
                </a:cubicBezTo>
                <a:cubicBezTo>
                  <a:pt x="365" y="529"/>
                  <a:pt x="490" y="447"/>
                  <a:pt x="507" y="296"/>
                </a:cubicBezTo>
                <a:cubicBezTo>
                  <a:pt x="525" y="145"/>
                  <a:pt x="610" y="0"/>
                  <a:pt x="678" y="0"/>
                </a:cubicBezTo>
                <a:cubicBezTo>
                  <a:pt x="312" y="0"/>
                  <a:pt x="312" y="0"/>
                  <a:pt x="312" y="0"/>
                </a:cubicBezTo>
                <a:cubicBezTo>
                  <a:pt x="244" y="0"/>
                  <a:pt x="159" y="144"/>
                  <a:pt x="142" y="296"/>
                </a:cubicBezTo>
                <a:cubicBezTo>
                  <a:pt x="124" y="447"/>
                  <a:pt x="0" y="529"/>
                  <a:pt x="0" y="529"/>
                </a:cubicBezTo>
                <a:cubicBezTo>
                  <a:pt x="0" y="529"/>
                  <a:pt x="124" y="613"/>
                  <a:pt x="142" y="764"/>
                </a:cubicBezTo>
                <a:cubicBezTo>
                  <a:pt x="159" y="915"/>
                  <a:pt x="244" y="1060"/>
                  <a:pt x="312" y="1060"/>
                </a:cubicBezTo>
                <a:cubicBezTo>
                  <a:pt x="678" y="1060"/>
                  <a:pt x="678" y="1060"/>
                  <a:pt x="678" y="1060"/>
                </a:cubicBezTo>
                <a:cubicBezTo>
                  <a:pt x="610" y="1060"/>
                  <a:pt x="525" y="915"/>
                  <a:pt x="507" y="763"/>
                </a:cubicBezTo>
                <a:close/>
              </a:path>
            </a:pathLst>
          </a:custGeom>
          <a:solidFill>
            <a:srgbClr val="538830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2E0FCC5-1466-95CD-EF7D-C261853DD087}"/>
              </a:ext>
            </a:extLst>
          </p:cNvPr>
          <p:cNvSpPr>
            <a:spLocks/>
          </p:cNvSpPr>
          <p:nvPr/>
        </p:nvSpPr>
        <p:spPr bwMode="auto">
          <a:xfrm rot="16200000">
            <a:off x="8849556" y="2632759"/>
            <a:ext cx="1447485" cy="2260140"/>
          </a:xfrm>
          <a:custGeom>
            <a:avLst/>
            <a:gdLst>
              <a:gd name="T0" fmla="*/ 507 w 678"/>
              <a:gd name="T1" fmla="*/ 763 h 1060"/>
              <a:gd name="T2" fmla="*/ 365 w 678"/>
              <a:gd name="T3" fmla="*/ 529 h 1060"/>
              <a:gd name="T4" fmla="*/ 507 w 678"/>
              <a:gd name="T5" fmla="*/ 296 h 1060"/>
              <a:gd name="T6" fmla="*/ 678 w 678"/>
              <a:gd name="T7" fmla="*/ 0 h 1060"/>
              <a:gd name="T8" fmla="*/ 312 w 678"/>
              <a:gd name="T9" fmla="*/ 0 h 1060"/>
              <a:gd name="T10" fmla="*/ 142 w 678"/>
              <a:gd name="T11" fmla="*/ 296 h 1060"/>
              <a:gd name="T12" fmla="*/ 0 w 678"/>
              <a:gd name="T13" fmla="*/ 529 h 1060"/>
              <a:gd name="T14" fmla="*/ 142 w 678"/>
              <a:gd name="T15" fmla="*/ 764 h 1060"/>
              <a:gd name="T16" fmla="*/ 312 w 678"/>
              <a:gd name="T17" fmla="*/ 1060 h 1060"/>
              <a:gd name="T18" fmla="*/ 678 w 678"/>
              <a:gd name="T19" fmla="*/ 1060 h 1060"/>
              <a:gd name="T20" fmla="*/ 507 w 678"/>
              <a:gd name="T21" fmla="*/ 76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8" h="1060">
                <a:moveTo>
                  <a:pt x="507" y="763"/>
                </a:moveTo>
                <a:cubicBezTo>
                  <a:pt x="490" y="612"/>
                  <a:pt x="365" y="529"/>
                  <a:pt x="365" y="529"/>
                </a:cubicBezTo>
                <a:cubicBezTo>
                  <a:pt x="365" y="529"/>
                  <a:pt x="490" y="447"/>
                  <a:pt x="507" y="296"/>
                </a:cubicBezTo>
                <a:cubicBezTo>
                  <a:pt x="525" y="145"/>
                  <a:pt x="610" y="0"/>
                  <a:pt x="678" y="0"/>
                </a:cubicBezTo>
                <a:cubicBezTo>
                  <a:pt x="312" y="0"/>
                  <a:pt x="312" y="0"/>
                  <a:pt x="312" y="0"/>
                </a:cubicBezTo>
                <a:cubicBezTo>
                  <a:pt x="244" y="0"/>
                  <a:pt x="159" y="144"/>
                  <a:pt x="142" y="296"/>
                </a:cubicBezTo>
                <a:cubicBezTo>
                  <a:pt x="124" y="447"/>
                  <a:pt x="0" y="529"/>
                  <a:pt x="0" y="529"/>
                </a:cubicBezTo>
                <a:cubicBezTo>
                  <a:pt x="0" y="529"/>
                  <a:pt x="124" y="613"/>
                  <a:pt x="142" y="764"/>
                </a:cubicBezTo>
                <a:cubicBezTo>
                  <a:pt x="159" y="915"/>
                  <a:pt x="244" y="1060"/>
                  <a:pt x="312" y="1060"/>
                </a:cubicBezTo>
                <a:cubicBezTo>
                  <a:pt x="678" y="1060"/>
                  <a:pt x="678" y="1060"/>
                  <a:pt x="678" y="1060"/>
                </a:cubicBezTo>
                <a:cubicBezTo>
                  <a:pt x="610" y="1060"/>
                  <a:pt x="525" y="915"/>
                  <a:pt x="507" y="763"/>
                </a:cubicBezTo>
                <a:close/>
              </a:path>
            </a:pathLst>
          </a:custGeom>
          <a:solidFill>
            <a:srgbClr val="76A64C"/>
          </a:solidFill>
          <a:ln>
            <a:noFill/>
          </a:ln>
        </p:spPr>
        <p:txBody>
          <a:bodyPr/>
          <a:lstStyle/>
          <a:p>
            <a:endParaRPr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8FDCE-085F-7084-7E24-8EC13F2A401D}"/>
              </a:ext>
            </a:extLst>
          </p:cNvPr>
          <p:cNvGrpSpPr/>
          <p:nvPr/>
        </p:nvGrpSpPr>
        <p:grpSpPr>
          <a:xfrm>
            <a:off x="2500394" y="1518592"/>
            <a:ext cx="2750003" cy="798380"/>
            <a:chOff x="-142065" y="1924676"/>
            <a:chExt cx="2750003" cy="79838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CE438B-3AE2-8A4A-43DF-A7F6072F4C6C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0FE130B-F2D4-EEE2-3C05-70ED110D73A3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12E95EA-D05B-5FF5-5899-DCEE817896E4}"/>
              </a:ext>
            </a:extLst>
          </p:cNvPr>
          <p:cNvGrpSpPr/>
          <p:nvPr/>
        </p:nvGrpSpPr>
        <p:grpSpPr>
          <a:xfrm>
            <a:off x="2384403" y="4583941"/>
            <a:ext cx="2737932" cy="798380"/>
            <a:chOff x="-129994" y="1924676"/>
            <a:chExt cx="2737932" cy="79838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6DB1B7E-17B2-785A-A121-D581BDB89D24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F46544-D4DD-F69D-32FB-413821CD22CE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F6D0179-0F2F-52BF-35B8-EF701EB32ABF}"/>
              </a:ext>
            </a:extLst>
          </p:cNvPr>
          <p:cNvGrpSpPr/>
          <p:nvPr/>
        </p:nvGrpSpPr>
        <p:grpSpPr>
          <a:xfrm>
            <a:off x="7068226" y="1518592"/>
            <a:ext cx="2750003" cy="798380"/>
            <a:chOff x="-142065" y="1924676"/>
            <a:chExt cx="2750003" cy="79838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E951B9-9F99-0698-DC96-EFA7EB16F291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8D23383-FEEE-8BE3-399F-23CCAAA5EECF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FD9BCA-93EC-E752-61A8-1EDF7205DB98}"/>
              </a:ext>
            </a:extLst>
          </p:cNvPr>
          <p:cNvGrpSpPr/>
          <p:nvPr/>
        </p:nvGrpSpPr>
        <p:grpSpPr>
          <a:xfrm>
            <a:off x="7005696" y="4583941"/>
            <a:ext cx="2737932" cy="798380"/>
            <a:chOff x="-129994" y="1924676"/>
            <a:chExt cx="2737932" cy="79838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C84B87C-B1CB-F794-6B9D-9F0C1A7C146A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E61C370-CE4E-076B-EB57-84509663F544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6063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DB34E4B-20ED-E3AF-F155-194F943C815A}"/>
              </a:ext>
            </a:extLst>
          </p:cNvPr>
          <p:cNvSpPr/>
          <p:nvPr/>
        </p:nvSpPr>
        <p:spPr>
          <a:xfrm>
            <a:off x="3251739" y="2984577"/>
            <a:ext cx="5688521" cy="345497"/>
          </a:xfrm>
          <a:prstGeom prst="roundRect">
            <a:avLst/>
          </a:prstGeom>
          <a:solidFill>
            <a:srgbClr val="76A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3AB4F08-C89B-CB19-509C-5AFE3AFFB91D}"/>
              </a:ext>
            </a:extLst>
          </p:cNvPr>
          <p:cNvSpPr/>
          <p:nvPr/>
        </p:nvSpPr>
        <p:spPr>
          <a:xfrm>
            <a:off x="2811933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78E0951-B8B1-141E-3242-40866442DA9D}"/>
              </a:ext>
            </a:extLst>
          </p:cNvPr>
          <p:cNvSpPr/>
          <p:nvPr/>
        </p:nvSpPr>
        <p:spPr>
          <a:xfrm>
            <a:off x="4481558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8E7EAC5-BAE8-21FF-D040-A31F2277AA16}"/>
              </a:ext>
            </a:extLst>
          </p:cNvPr>
          <p:cNvSpPr/>
          <p:nvPr/>
        </p:nvSpPr>
        <p:spPr>
          <a:xfrm>
            <a:off x="6151183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26FFBCB-5614-DB42-C452-40C1C7030549}"/>
              </a:ext>
            </a:extLst>
          </p:cNvPr>
          <p:cNvSpPr/>
          <p:nvPr/>
        </p:nvSpPr>
        <p:spPr>
          <a:xfrm>
            <a:off x="7820808" y="1047416"/>
            <a:ext cx="1575191" cy="1575191"/>
          </a:xfrm>
          <a:prstGeom prst="ellipse">
            <a:avLst/>
          </a:prstGeom>
          <a:solidFill>
            <a:srgbClr val="538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954DE8D-F2DF-796F-D8BF-4F514FF787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0240" y="1047415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F20CBCD-FB84-6303-51E1-507BD77253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10615" y="1068626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8BF113B-E504-43BC-2B25-2D25A228D2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8548" y="1045687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6B85F6B-875B-1E08-258F-F5F7F0B48E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20807" y="1045687"/>
            <a:ext cx="1575192" cy="1575192"/>
          </a:xfrm>
          <a:custGeom>
            <a:avLst/>
            <a:gdLst>
              <a:gd name="connsiteX0" fmla="*/ 787596 w 1575192"/>
              <a:gd name="connsiteY0" fmla="*/ 0 h 1575192"/>
              <a:gd name="connsiteX1" fmla="*/ 1575192 w 1575192"/>
              <a:gd name="connsiteY1" fmla="*/ 787596 h 1575192"/>
              <a:gd name="connsiteX2" fmla="*/ 787596 w 1575192"/>
              <a:gd name="connsiteY2" fmla="*/ 1575192 h 1575192"/>
              <a:gd name="connsiteX3" fmla="*/ 0 w 1575192"/>
              <a:gd name="connsiteY3" fmla="*/ 787596 h 1575192"/>
              <a:gd name="connsiteX4" fmla="*/ 787596 w 1575192"/>
              <a:gd name="connsiteY4" fmla="*/ 0 h 15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2" h="1575192">
                <a:moveTo>
                  <a:pt x="787596" y="0"/>
                </a:moveTo>
                <a:cubicBezTo>
                  <a:pt x="1222573" y="0"/>
                  <a:pt x="1575192" y="352619"/>
                  <a:pt x="1575192" y="787596"/>
                </a:cubicBezTo>
                <a:cubicBezTo>
                  <a:pt x="1575192" y="1222573"/>
                  <a:pt x="1222573" y="1575192"/>
                  <a:pt x="787596" y="1575192"/>
                </a:cubicBezTo>
                <a:cubicBezTo>
                  <a:pt x="352619" y="1575192"/>
                  <a:pt x="0" y="1222573"/>
                  <a:pt x="0" y="787596"/>
                </a:cubicBezTo>
                <a:cubicBezTo>
                  <a:pt x="0" y="352619"/>
                  <a:pt x="352619" y="0"/>
                  <a:pt x="787596" y="0"/>
                </a:cubicBezTo>
                <a:close/>
              </a:path>
            </a:pathLst>
          </a:custGeom>
        </p:spPr>
      </p:pic>
      <p:sp>
        <p:nvSpPr>
          <p:cNvPr id="16" name="图形 13">
            <a:extLst>
              <a:ext uri="{FF2B5EF4-FFF2-40B4-BE49-F238E27FC236}">
                <a16:creationId xmlns:a16="http://schemas.microsoft.com/office/drawing/2014/main" id="{EDC9164C-9BE6-37AF-81F8-030195FBF0E0}"/>
              </a:ext>
            </a:extLst>
          </p:cNvPr>
          <p:cNvSpPr/>
          <p:nvPr/>
        </p:nvSpPr>
        <p:spPr>
          <a:xfrm>
            <a:off x="690583" y="4209404"/>
            <a:ext cx="5122311" cy="1074750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2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形 13">
            <a:extLst>
              <a:ext uri="{FF2B5EF4-FFF2-40B4-BE49-F238E27FC236}">
                <a16:creationId xmlns:a16="http://schemas.microsoft.com/office/drawing/2014/main" id="{B9A19094-5ED9-DEBE-9E9F-C6056BCB4586}"/>
              </a:ext>
            </a:extLst>
          </p:cNvPr>
          <p:cNvSpPr/>
          <p:nvPr/>
        </p:nvSpPr>
        <p:spPr>
          <a:xfrm>
            <a:off x="8044079" y="3979451"/>
            <a:ext cx="4649348" cy="97551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38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3">
            <a:extLst>
              <a:ext uri="{FF2B5EF4-FFF2-40B4-BE49-F238E27FC236}">
                <a16:creationId xmlns:a16="http://schemas.microsoft.com/office/drawing/2014/main" id="{4911CEE5-9061-1632-45D2-84978BBF9586}"/>
              </a:ext>
            </a:extLst>
          </p:cNvPr>
          <p:cNvSpPr/>
          <p:nvPr/>
        </p:nvSpPr>
        <p:spPr>
          <a:xfrm>
            <a:off x="9649798" y="2810105"/>
            <a:ext cx="4185800" cy="87825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24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24E359-334A-06BA-5E38-FB76555ED604}"/>
              </a:ext>
            </a:extLst>
          </p:cNvPr>
          <p:cNvSpPr txBox="1"/>
          <p:nvPr/>
        </p:nvSpPr>
        <p:spPr>
          <a:xfrm>
            <a:off x="2857233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谢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B4913C-972F-996D-822D-AA6DFC8AFA6B}"/>
              </a:ext>
            </a:extLst>
          </p:cNvPr>
          <p:cNvSpPr txBox="1"/>
          <p:nvPr/>
        </p:nvSpPr>
        <p:spPr>
          <a:xfrm>
            <a:off x="4526858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477669-5DA4-4FFF-91D0-A777A1E2C46D}"/>
              </a:ext>
            </a:extLst>
          </p:cNvPr>
          <p:cNvSpPr txBox="1"/>
          <p:nvPr/>
        </p:nvSpPr>
        <p:spPr>
          <a:xfrm>
            <a:off x="6196483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25C818-AE76-5BD4-F8E2-FBE27A31C1AD}"/>
              </a:ext>
            </a:extLst>
          </p:cNvPr>
          <p:cNvSpPr txBox="1"/>
          <p:nvPr/>
        </p:nvSpPr>
        <p:spPr>
          <a:xfrm>
            <a:off x="7866108" y="78017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看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6B0C71A-38B4-C137-ABDC-9B9123630E49}"/>
              </a:ext>
            </a:extLst>
          </p:cNvPr>
          <p:cNvSpPr txBox="1"/>
          <p:nvPr/>
        </p:nvSpPr>
        <p:spPr>
          <a:xfrm>
            <a:off x="3816348" y="2984577"/>
            <a:ext cx="4559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</a:rPr>
              <a:t>端午节主题班会</a:t>
            </a:r>
            <a:r>
              <a:rPr lang="en-US" altLang="zh-CN" sz="1600" b="1" dirty="0">
                <a:solidFill>
                  <a:schemeClr val="bg1"/>
                </a:solidFill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</a:rPr>
              <a:t>模板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6462CBF-4DA0-9C03-19BC-D3D22307B827}"/>
              </a:ext>
            </a:extLst>
          </p:cNvPr>
          <p:cNvGrpSpPr/>
          <p:nvPr/>
        </p:nvGrpSpPr>
        <p:grpSpPr>
          <a:xfrm>
            <a:off x="3921358" y="3870850"/>
            <a:ext cx="4155844" cy="342544"/>
            <a:chOff x="4289813" y="5868701"/>
            <a:chExt cx="2243456" cy="34254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9E43B06-39AB-4049-C14E-5A27832B6679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F8317BF-BD65-1988-9AE0-79F8EB6F1A86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2023.06.13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2" name="图形 4">
            <a:extLst>
              <a:ext uri="{FF2B5EF4-FFF2-40B4-BE49-F238E27FC236}">
                <a16:creationId xmlns:a16="http://schemas.microsoft.com/office/drawing/2014/main" id="{8268F839-2B7D-CC5D-2570-3AAE581C1B3B}"/>
              </a:ext>
            </a:extLst>
          </p:cNvPr>
          <p:cNvSpPr/>
          <p:nvPr/>
        </p:nvSpPr>
        <p:spPr>
          <a:xfrm>
            <a:off x="7771536" y="-720387"/>
            <a:ext cx="4108502" cy="1965542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">
            <a:extLst>
              <a:ext uri="{FF2B5EF4-FFF2-40B4-BE49-F238E27FC236}">
                <a16:creationId xmlns:a16="http://schemas.microsoft.com/office/drawing/2014/main" id="{11FC2FFE-AF49-C844-85DD-2E950767D58B}"/>
              </a:ext>
            </a:extLst>
          </p:cNvPr>
          <p:cNvSpPr/>
          <p:nvPr/>
        </p:nvSpPr>
        <p:spPr>
          <a:xfrm flipH="1">
            <a:off x="11306763" y="1108489"/>
            <a:ext cx="1335418" cy="643368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972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A1A893C-01B9-290C-53F3-4B72520C79FA}"/>
              </a:ext>
            </a:extLst>
          </p:cNvPr>
          <p:cNvGrpSpPr/>
          <p:nvPr/>
        </p:nvGrpSpPr>
        <p:grpSpPr>
          <a:xfrm>
            <a:off x="4906593" y="1335222"/>
            <a:ext cx="2241684" cy="2269971"/>
            <a:chOff x="2810615" y="1047416"/>
            <a:chExt cx="1576509" cy="159640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3AB4F08-C89B-CB19-509C-5AFE3AFFB91D}"/>
                </a:ext>
              </a:extLst>
            </p:cNvPr>
            <p:cNvSpPr/>
            <p:nvPr/>
          </p:nvSpPr>
          <p:spPr>
            <a:xfrm>
              <a:off x="2811933" y="1047416"/>
              <a:ext cx="1575191" cy="1575191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3F20CBCD-FB84-6303-51E1-507BD7725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10615" y="1068626"/>
              <a:ext cx="1575192" cy="1575192"/>
            </a:xfrm>
            <a:custGeom>
              <a:avLst/>
              <a:gdLst>
                <a:gd name="connsiteX0" fmla="*/ 787596 w 1575192"/>
                <a:gd name="connsiteY0" fmla="*/ 0 h 1575192"/>
                <a:gd name="connsiteX1" fmla="*/ 1575192 w 1575192"/>
                <a:gd name="connsiteY1" fmla="*/ 787596 h 1575192"/>
                <a:gd name="connsiteX2" fmla="*/ 787596 w 1575192"/>
                <a:gd name="connsiteY2" fmla="*/ 1575192 h 1575192"/>
                <a:gd name="connsiteX3" fmla="*/ 0 w 1575192"/>
                <a:gd name="connsiteY3" fmla="*/ 787596 h 1575192"/>
                <a:gd name="connsiteX4" fmla="*/ 787596 w 1575192"/>
                <a:gd name="connsiteY4" fmla="*/ 0 h 157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192" h="1575192">
                  <a:moveTo>
                    <a:pt x="787596" y="0"/>
                  </a:moveTo>
                  <a:cubicBezTo>
                    <a:pt x="1222573" y="0"/>
                    <a:pt x="1575192" y="352619"/>
                    <a:pt x="1575192" y="787596"/>
                  </a:cubicBezTo>
                  <a:cubicBezTo>
                    <a:pt x="1575192" y="1222573"/>
                    <a:pt x="1222573" y="1575192"/>
                    <a:pt x="787596" y="1575192"/>
                  </a:cubicBezTo>
                  <a:cubicBezTo>
                    <a:pt x="352619" y="1575192"/>
                    <a:pt x="0" y="1222573"/>
                    <a:pt x="0" y="787596"/>
                  </a:cubicBezTo>
                  <a:cubicBezTo>
                    <a:pt x="0" y="352619"/>
                    <a:pt x="352619" y="0"/>
                    <a:pt x="787596" y="0"/>
                  </a:cubicBezTo>
                  <a:close/>
                </a:path>
              </a:pathLst>
            </a:custGeom>
          </p:spPr>
        </p:pic>
      </p:grpSp>
      <p:sp>
        <p:nvSpPr>
          <p:cNvPr id="16" name="图形 13">
            <a:extLst>
              <a:ext uri="{FF2B5EF4-FFF2-40B4-BE49-F238E27FC236}">
                <a16:creationId xmlns:a16="http://schemas.microsoft.com/office/drawing/2014/main" id="{EDC9164C-9BE6-37AF-81F8-030195FBF0E0}"/>
              </a:ext>
            </a:extLst>
          </p:cNvPr>
          <p:cNvSpPr/>
          <p:nvPr/>
        </p:nvSpPr>
        <p:spPr>
          <a:xfrm>
            <a:off x="2595369" y="3898815"/>
            <a:ext cx="5122311" cy="1074750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2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形 13">
            <a:extLst>
              <a:ext uri="{FF2B5EF4-FFF2-40B4-BE49-F238E27FC236}">
                <a16:creationId xmlns:a16="http://schemas.microsoft.com/office/drawing/2014/main" id="{B9A19094-5ED9-DEBE-9E9F-C6056BCB4586}"/>
              </a:ext>
            </a:extLst>
          </p:cNvPr>
          <p:cNvSpPr/>
          <p:nvPr/>
        </p:nvSpPr>
        <p:spPr>
          <a:xfrm>
            <a:off x="-843229" y="1365381"/>
            <a:ext cx="4649348" cy="97551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38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3">
            <a:extLst>
              <a:ext uri="{FF2B5EF4-FFF2-40B4-BE49-F238E27FC236}">
                <a16:creationId xmlns:a16="http://schemas.microsoft.com/office/drawing/2014/main" id="{4911CEE5-9061-1632-45D2-84978BBF9586}"/>
              </a:ext>
            </a:extLst>
          </p:cNvPr>
          <p:cNvSpPr/>
          <p:nvPr/>
        </p:nvSpPr>
        <p:spPr>
          <a:xfrm>
            <a:off x="9038032" y="2650220"/>
            <a:ext cx="4185800" cy="87825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24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">
            <a:extLst>
              <a:ext uri="{FF2B5EF4-FFF2-40B4-BE49-F238E27FC236}">
                <a16:creationId xmlns:a16="http://schemas.microsoft.com/office/drawing/2014/main" id="{11FC2FFE-AF49-C844-85DD-2E950767D58B}"/>
              </a:ext>
            </a:extLst>
          </p:cNvPr>
          <p:cNvSpPr/>
          <p:nvPr/>
        </p:nvSpPr>
        <p:spPr>
          <a:xfrm flipH="1">
            <a:off x="7146404" y="2878549"/>
            <a:ext cx="1142553" cy="5504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>
            <a:off x="3896049" y="812485"/>
            <a:ext cx="1612900" cy="7770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00E65F-E358-FD09-EB4E-D7CF75226AEB}"/>
              </a:ext>
            </a:extLst>
          </p:cNvPr>
          <p:cNvGrpSpPr/>
          <p:nvPr/>
        </p:nvGrpSpPr>
        <p:grpSpPr>
          <a:xfrm>
            <a:off x="5220048" y="1499752"/>
            <a:ext cx="1612900" cy="1611699"/>
            <a:chOff x="1734788" y="2025994"/>
            <a:chExt cx="1612900" cy="161169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26B42A2-17F1-E431-596E-E7D227F8AB59}"/>
                </a:ext>
              </a:extLst>
            </p:cNvPr>
            <p:cNvSpPr txBox="1"/>
            <p:nvPr/>
          </p:nvSpPr>
          <p:spPr>
            <a:xfrm>
              <a:off x="2046666" y="2025994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38C8E05-6AFF-208A-75A2-CAB929F97464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052F0A-F600-4E51-4371-CD44998F5BED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7500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Freeform: Shape 6">
            <a:extLst>
              <a:ext uri="{FF2B5EF4-FFF2-40B4-BE49-F238E27FC236}">
                <a16:creationId xmlns:a16="http://schemas.microsoft.com/office/drawing/2014/main" id="{C041B50A-CD00-B15D-A7CF-3A99B7E65EE5}"/>
              </a:ext>
            </a:extLst>
          </p:cNvPr>
          <p:cNvSpPr/>
          <p:nvPr/>
        </p:nvSpPr>
        <p:spPr>
          <a:xfrm>
            <a:off x="6314833" y="1339090"/>
            <a:ext cx="794376" cy="212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45"/>
                </a:moveTo>
                <a:cubicBezTo>
                  <a:pt x="21600" y="1811"/>
                  <a:pt x="16765" y="0"/>
                  <a:pt x="10800" y="0"/>
                </a:cubicBezTo>
                <a:cubicBezTo>
                  <a:pt x="4835" y="0"/>
                  <a:pt x="0" y="1811"/>
                  <a:pt x="0" y="4045"/>
                </a:cubicBezTo>
                <a:cubicBezTo>
                  <a:pt x="0" y="4231"/>
                  <a:pt x="37" y="4414"/>
                  <a:pt x="101" y="4594"/>
                </a:cubicBezTo>
                <a:lnTo>
                  <a:pt x="101" y="21600"/>
                </a:lnTo>
                <a:lnTo>
                  <a:pt x="21498" y="21600"/>
                </a:lnTo>
                <a:lnTo>
                  <a:pt x="21498" y="4594"/>
                </a:lnTo>
                <a:cubicBezTo>
                  <a:pt x="21563" y="4414"/>
                  <a:pt x="21600" y="4231"/>
                  <a:pt x="21600" y="4045"/>
                </a:cubicBezTo>
                <a:close/>
              </a:path>
            </a:pathLst>
          </a:custGeom>
          <a:solidFill>
            <a:srgbClr val="53883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4" name="Freeform: Shape 7">
            <a:extLst>
              <a:ext uri="{FF2B5EF4-FFF2-40B4-BE49-F238E27FC236}">
                <a16:creationId xmlns:a16="http://schemas.microsoft.com/office/drawing/2014/main" id="{9F5AD078-165B-E6D3-84F8-020DC2790322}"/>
              </a:ext>
            </a:extLst>
          </p:cNvPr>
          <p:cNvSpPr/>
          <p:nvPr/>
        </p:nvSpPr>
        <p:spPr>
          <a:xfrm>
            <a:off x="3971765" y="2422759"/>
            <a:ext cx="2116012" cy="794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8"/>
                </a:moveTo>
                <a:lnTo>
                  <a:pt x="4504" y="68"/>
                </a:lnTo>
                <a:cubicBezTo>
                  <a:pt x="4357" y="24"/>
                  <a:pt x="4206" y="0"/>
                  <a:pt x="4054" y="0"/>
                </a:cubicBezTo>
                <a:cubicBezTo>
                  <a:pt x="1815" y="0"/>
                  <a:pt x="0" y="4835"/>
                  <a:pt x="0" y="10800"/>
                </a:cubicBezTo>
                <a:cubicBezTo>
                  <a:pt x="0" y="16765"/>
                  <a:pt x="1815" y="21600"/>
                  <a:pt x="4054" y="21600"/>
                </a:cubicBezTo>
                <a:cubicBezTo>
                  <a:pt x="4273" y="21600"/>
                  <a:pt x="4487" y="21553"/>
                  <a:pt x="4697" y="21464"/>
                </a:cubicBezTo>
                <a:lnTo>
                  <a:pt x="21600" y="21464"/>
                </a:lnTo>
                <a:cubicBezTo>
                  <a:pt x="21600" y="21464"/>
                  <a:pt x="21600" y="68"/>
                  <a:pt x="21600" y="68"/>
                </a:cubicBezTo>
                <a:close/>
              </a:path>
            </a:pathLst>
          </a:custGeom>
          <a:solidFill>
            <a:srgbClr val="76A64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5" name="Freeform: Shape 8">
            <a:extLst>
              <a:ext uri="{FF2B5EF4-FFF2-40B4-BE49-F238E27FC236}">
                <a16:creationId xmlns:a16="http://schemas.microsoft.com/office/drawing/2014/main" id="{8955119E-203A-D520-8B04-B79F280D1D34}"/>
              </a:ext>
            </a:extLst>
          </p:cNvPr>
          <p:cNvSpPr/>
          <p:nvPr/>
        </p:nvSpPr>
        <p:spPr>
          <a:xfrm>
            <a:off x="6095170" y="2422759"/>
            <a:ext cx="1016071" cy="1415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884" y="21600"/>
                </a:moveTo>
                <a:cubicBezTo>
                  <a:pt x="8294" y="21600"/>
                  <a:pt x="4844" y="18872"/>
                  <a:pt x="4844" y="15440"/>
                </a:cubicBezTo>
                <a:cubicBezTo>
                  <a:pt x="4844" y="15422"/>
                  <a:pt x="4829" y="15283"/>
                  <a:pt x="4829" y="15283"/>
                </a:cubicBezTo>
                <a:cubicBezTo>
                  <a:pt x="4724" y="13662"/>
                  <a:pt x="2570" y="12052"/>
                  <a:pt x="0" y="12052"/>
                </a:cubicBezTo>
                <a:lnTo>
                  <a:pt x="0" y="0"/>
                </a:lnTo>
                <a:cubicBezTo>
                  <a:pt x="11929" y="0"/>
                  <a:pt x="21599" y="6742"/>
                  <a:pt x="21599" y="15303"/>
                </a:cubicBezTo>
                <a:lnTo>
                  <a:pt x="21598" y="15303"/>
                </a:lnTo>
                <a:cubicBezTo>
                  <a:pt x="21598" y="15320"/>
                  <a:pt x="21600" y="15336"/>
                  <a:pt x="21600" y="15352"/>
                </a:cubicBezTo>
                <a:cubicBezTo>
                  <a:pt x="21600" y="15506"/>
                  <a:pt x="21573" y="15658"/>
                  <a:pt x="21573" y="15809"/>
                </a:cubicBezTo>
                <a:cubicBezTo>
                  <a:pt x="21573" y="19235"/>
                  <a:pt x="17713" y="21600"/>
                  <a:pt x="12884" y="21600"/>
                </a:cubicBezTo>
                <a:close/>
              </a:path>
            </a:pathLst>
          </a:custGeom>
          <a:solidFill>
            <a:srgbClr val="76A64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7" name="Freeform: Shape 4">
            <a:extLst>
              <a:ext uri="{FF2B5EF4-FFF2-40B4-BE49-F238E27FC236}">
                <a16:creationId xmlns:a16="http://schemas.microsoft.com/office/drawing/2014/main" id="{C715300E-F0EE-7E39-54B6-3880E4E3A449}"/>
              </a:ext>
            </a:extLst>
          </p:cNvPr>
          <p:cNvSpPr/>
          <p:nvPr/>
        </p:nvSpPr>
        <p:spPr>
          <a:xfrm>
            <a:off x="5070077" y="3462496"/>
            <a:ext cx="794376" cy="2104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98" y="16737"/>
                </a:moveTo>
                <a:lnTo>
                  <a:pt x="21398" y="0"/>
                </a:lnTo>
                <a:lnTo>
                  <a:pt x="2" y="0"/>
                </a:lnTo>
                <a:lnTo>
                  <a:pt x="2" y="17498"/>
                </a:lnTo>
                <a:cubicBezTo>
                  <a:pt x="2" y="17506"/>
                  <a:pt x="0" y="17514"/>
                  <a:pt x="0" y="17523"/>
                </a:cubicBezTo>
                <a:cubicBezTo>
                  <a:pt x="0" y="17531"/>
                  <a:pt x="2" y="17540"/>
                  <a:pt x="2" y="17548"/>
                </a:cubicBezTo>
                <a:lnTo>
                  <a:pt x="2" y="18095"/>
                </a:lnTo>
                <a:lnTo>
                  <a:pt x="46" y="18095"/>
                </a:lnTo>
                <a:lnTo>
                  <a:pt x="104" y="18084"/>
                </a:lnTo>
                <a:cubicBezTo>
                  <a:pt x="829" y="20070"/>
                  <a:pt x="5339" y="21600"/>
                  <a:pt x="10800" y="21600"/>
                </a:cubicBezTo>
                <a:cubicBezTo>
                  <a:pt x="16765" y="21600"/>
                  <a:pt x="21600" y="19774"/>
                  <a:pt x="21600" y="17523"/>
                </a:cubicBezTo>
                <a:cubicBezTo>
                  <a:pt x="21600" y="17254"/>
                  <a:pt x="21529" y="16992"/>
                  <a:pt x="21398" y="16737"/>
                </a:cubicBezTo>
                <a:close/>
              </a:path>
            </a:pathLst>
          </a:custGeom>
          <a:solidFill>
            <a:srgbClr val="53883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8" name="Freeform: Shape 9">
            <a:extLst>
              <a:ext uri="{FF2B5EF4-FFF2-40B4-BE49-F238E27FC236}">
                <a16:creationId xmlns:a16="http://schemas.microsoft.com/office/drawing/2014/main" id="{EC7A75F7-4CDA-6071-89D2-536175418100}"/>
              </a:ext>
            </a:extLst>
          </p:cNvPr>
          <p:cNvSpPr/>
          <p:nvPr/>
        </p:nvSpPr>
        <p:spPr>
          <a:xfrm>
            <a:off x="5070077" y="2422759"/>
            <a:ext cx="1412135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6958" y="2"/>
                  <a:pt x="15541" y="2"/>
                </a:cubicBezTo>
                <a:lnTo>
                  <a:pt x="15541" y="2"/>
                </a:lnTo>
                <a:cubicBezTo>
                  <a:pt x="15557" y="2"/>
                  <a:pt x="15574" y="0"/>
                  <a:pt x="15590" y="0"/>
                </a:cubicBezTo>
                <a:cubicBezTo>
                  <a:pt x="18909" y="0"/>
                  <a:pt x="21600" y="3740"/>
                  <a:pt x="21600" y="8353"/>
                </a:cubicBezTo>
                <a:cubicBezTo>
                  <a:pt x="21600" y="12966"/>
                  <a:pt x="18909" y="16707"/>
                  <a:pt x="15590" y="16707"/>
                </a:cubicBezTo>
                <a:cubicBezTo>
                  <a:pt x="15574" y="16707"/>
                  <a:pt x="15558" y="16705"/>
                  <a:pt x="15541" y="16705"/>
                </a:cubicBezTo>
                <a:lnTo>
                  <a:pt x="15541" y="16722"/>
                </a:lnTo>
                <a:cubicBezTo>
                  <a:pt x="13603" y="16722"/>
                  <a:pt x="12031" y="18906"/>
                  <a:pt x="12031" y="21600"/>
                </a:cubicBezTo>
                <a:cubicBezTo>
                  <a:pt x="12031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53883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3" name="Freeform: Shape 5">
            <a:extLst>
              <a:ext uri="{FF2B5EF4-FFF2-40B4-BE49-F238E27FC236}">
                <a16:creationId xmlns:a16="http://schemas.microsoft.com/office/drawing/2014/main" id="{0AD62867-7CC9-034E-09A2-53F1AF45C6C4}"/>
              </a:ext>
            </a:extLst>
          </p:cNvPr>
          <p:cNvSpPr/>
          <p:nvPr/>
        </p:nvSpPr>
        <p:spPr>
          <a:xfrm>
            <a:off x="6095169" y="3673973"/>
            <a:ext cx="2125067" cy="794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63" y="0"/>
                </a:moveTo>
                <a:cubicBezTo>
                  <a:pt x="17347" y="0"/>
                  <a:pt x="17136" y="46"/>
                  <a:pt x="16930" y="133"/>
                </a:cubicBezTo>
                <a:lnTo>
                  <a:pt x="0" y="133"/>
                </a:lnTo>
                <a:lnTo>
                  <a:pt x="0" y="21529"/>
                </a:lnTo>
                <a:lnTo>
                  <a:pt x="17105" y="21529"/>
                </a:lnTo>
                <a:cubicBezTo>
                  <a:pt x="17255" y="21574"/>
                  <a:pt x="17408" y="21600"/>
                  <a:pt x="17563" y="21600"/>
                </a:cubicBezTo>
                <a:cubicBezTo>
                  <a:pt x="19792" y="21600"/>
                  <a:pt x="21600" y="16764"/>
                  <a:pt x="21600" y="10800"/>
                </a:cubicBezTo>
                <a:cubicBezTo>
                  <a:pt x="21600" y="4835"/>
                  <a:pt x="19792" y="0"/>
                  <a:pt x="17563" y="0"/>
                </a:cubicBezTo>
                <a:close/>
              </a:path>
            </a:pathLst>
          </a:custGeom>
          <a:solidFill>
            <a:srgbClr val="76A64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4" name="Freeform: Shape 10">
            <a:extLst>
              <a:ext uri="{FF2B5EF4-FFF2-40B4-BE49-F238E27FC236}">
                <a16:creationId xmlns:a16="http://schemas.microsoft.com/office/drawing/2014/main" id="{E42F4266-C546-751C-5558-E9FBD9C10CD2}"/>
              </a:ext>
            </a:extLst>
          </p:cNvPr>
          <p:cNvSpPr/>
          <p:nvPr/>
        </p:nvSpPr>
        <p:spPr>
          <a:xfrm>
            <a:off x="5070076" y="3052460"/>
            <a:ext cx="1016084" cy="1412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2" y="14642"/>
                  <a:pt x="2" y="6059"/>
                </a:cubicBezTo>
                <a:lnTo>
                  <a:pt x="2" y="6059"/>
                </a:lnTo>
                <a:cubicBezTo>
                  <a:pt x="2" y="6043"/>
                  <a:pt x="0" y="6026"/>
                  <a:pt x="0" y="6011"/>
                </a:cubicBezTo>
                <a:cubicBezTo>
                  <a:pt x="0" y="2691"/>
                  <a:pt x="3740" y="0"/>
                  <a:pt x="8353" y="0"/>
                </a:cubicBezTo>
                <a:cubicBezTo>
                  <a:pt x="12966" y="0"/>
                  <a:pt x="16706" y="2691"/>
                  <a:pt x="16706" y="6011"/>
                </a:cubicBezTo>
                <a:cubicBezTo>
                  <a:pt x="16706" y="6026"/>
                  <a:pt x="16705" y="6042"/>
                  <a:pt x="16705" y="6059"/>
                </a:cubicBezTo>
                <a:lnTo>
                  <a:pt x="16722" y="6059"/>
                </a:lnTo>
                <a:cubicBezTo>
                  <a:pt x="16722" y="7998"/>
                  <a:pt x="18906" y="9569"/>
                  <a:pt x="21600" y="9569"/>
                </a:cubicBezTo>
                <a:cubicBezTo>
                  <a:pt x="21600" y="9569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76A64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5" name="Freeform: Shape 11">
            <a:extLst>
              <a:ext uri="{FF2B5EF4-FFF2-40B4-BE49-F238E27FC236}">
                <a16:creationId xmlns:a16="http://schemas.microsoft.com/office/drawing/2014/main" id="{72543F7C-600E-E93E-D27E-A54922C53A78}"/>
              </a:ext>
            </a:extLst>
          </p:cNvPr>
          <p:cNvSpPr/>
          <p:nvPr/>
        </p:nvSpPr>
        <p:spPr>
          <a:xfrm>
            <a:off x="5693320" y="3439668"/>
            <a:ext cx="1411761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2" y="4894"/>
                </a:moveTo>
                <a:cubicBezTo>
                  <a:pt x="6028" y="4894"/>
                  <a:pt x="6044" y="4895"/>
                  <a:pt x="6060" y="4895"/>
                </a:cubicBezTo>
                <a:lnTo>
                  <a:pt x="6060" y="4878"/>
                </a:lnTo>
                <a:cubicBezTo>
                  <a:pt x="8000" y="4878"/>
                  <a:pt x="9592" y="2789"/>
                  <a:pt x="9592" y="95"/>
                </a:cubicBezTo>
                <a:lnTo>
                  <a:pt x="9597" y="0"/>
                </a:lnTo>
                <a:cubicBezTo>
                  <a:pt x="9625" y="4579"/>
                  <a:pt x="12305" y="8280"/>
                  <a:pt x="15608" y="8280"/>
                </a:cubicBezTo>
                <a:cubicBezTo>
                  <a:pt x="18773" y="8280"/>
                  <a:pt x="21366" y="4880"/>
                  <a:pt x="21600" y="565"/>
                </a:cubicBezTo>
                <a:cubicBezTo>
                  <a:pt x="21385" y="12233"/>
                  <a:pt x="14510" y="21599"/>
                  <a:pt x="6060" y="21599"/>
                </a:cubicBezTo>
                <a:lnTo>
                  <a:pt x="6060" y="21598"/>
                </a:lnTo>
                <a:cubicBezTo>
                  <a:pt x="6044" y="21598"/>
                  <a:pt x="6028" y="21600"/>
                  <a:pt x="6012" y="21600"/>
                </a:cubicBezTo>
                <a:cubicBezTo>
                  <a:pt x="2692" y="21600"/>
                  <a:pt x="0" y="17860"/>
                  <a:pt x="0" y="13247"/>
                </a:cubicBezTo>
                <a:cubicBezTo>
                  <a:pt x="0" y="8633"/>
                  <a:pt x="2692" y="4894"/>
                  <a:pt x="6012" y="4894"/>
                </a:cubicBezTo>
                <a:close/>
              </a:path>
            </a:pathLst>
          </a:custGeom>
          <a:solidFill>
            <a:srgbClr val="53883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0" name="Freeform: Shape 14">
            <a:extLst>
              <a:ext uri="{FF2B5EF4-FFF2-40B4-BE49-F238E27FC236}">
                <a16:creationId xmlns:a16="http://schemas.microsoft.com/office/drawing/2014/main" id="{8CAAE772-F35B-8695-E37C-9A1077F97474}"/>
              </a:ext>
            </a:extLst>
          </p:cNvPr>
          <p:cNvSpPr/>
          <p:nvPr/>
        </p:nvSpPr>
        <p:spPr>
          <a:xfrm>
            <a:off x="6606899" y="1562228"/>
            <a:ext cx="210244" cy="360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8" h="21528" extrusionOk="0">
                <a:moveTo>
                  <a:pt x="18320" y="12415"/>
                </a:moveTo>
                <a:cubicBezTo>
                  <a:pt x="17718" y="12671"/>
                  <a:pt x="17077" y="12897"/>
                  <a:pt x="16403" y="13091"/>
                </a:cubicBezTo>
                <a:lnTo>
                  <a:pt x="14954" y="17891"/>
                </a:lnTo>
                <a:lnTo>
                  <a:pt x="21478" y="15820"/>
                </a:lnTo>
                <a:cubicBezTo>
                  <a:pt x="21478" y="15820"/>
                  <a:pt x="18320" y="12415"/>
                  <a:pt x="18320" y="12415"/>
                </a:cubicBezTo>
                <a:close/>
                <a:moveTo>
                  <a:pt x="2856" y="12360"/>
                </a:moveTo>
                <a:lnTo>
                  <a:pt x="449" y="20347"/>
                </a:lnTo>
                <a:lnTo>
                  <a:pt x="6506" y="19822"/>
                </a:lnTo>
                <a:lnTo>
                  <a:pt x="11891" y="21528"/>
                </a:lnTo>
                <a:lnTo>
                  <a:pt x="14289" y="13573"/>
                </a:lnTo>
                <a:cubicBezTo>
                  <a:pt x="13132" y="13769"/>
                  <a:pt x="11912" y="13880"/>
                  <a:pt x="10648" y="13880"/>
                </a:cubicBezTo>
                <a:cubicBezTo>
                  <a:pt x="7726" y="13880"/>
                  <a:pt x="5035" y="13311"/>
                  <a:pt x="2856" y="12360"/>
                </a:cubicBezTo>
                <a:close/>
                <a:moveTo>
                  <a:pt x="10650" y="10083"/>
                </a:moveTo>
                <a:cubicBezTo>
                  <a:pt x="7013" y="10083"/>
                  <a:pt x="4066" y="8357"/>
                  <a:pt x="4066" y="6231"/>
                </a:cubicBezTo>
                <a:cubicBezTo>
                  <a:pt x="4066" y="4103"/>
                  <a:pt x="7013" y="2378"/>
                  <a:pt x="10650" y="2378"/>
                </a:cubicBezTo>
                <a:cubicBezTo>
                  <a:pt x="14287" y="2378"/>
                  <a:pt x="17234" y="4103"/>
                  <a:pt x="17234" y="6231"/>
                </a:cubicBezTo>
                <a:cubicBezTo>
                  <a:pt x="17234" y="8357"/>
                  <a:pt x="14284" y="10083"/>
                  <a:pt x="10650" y="10083"/>
                </a:cubicBezTo>
                <a:close/>
                <a:moveTo>
                  <a:pt x="16120" y="11504"/>
                </a:moveTo>
                <a:cubicBezTo>
                  <a:pt x="16349" y="11211"/>
                  <a:pt x="16982" y="10941"/>
                  <a:pt x="17528" y="10904"/>
                </a:cubicBezTo>
                <a:cubicBezTo>
                  <a:pt x="18074" y="10868"/>
                  <a:pt x="18572" y="10576"/>
                  <a:pt x="18634" y="10256"/>
                </a:cubicBezTo>
                <a:cubicBezTo>
                  <a:pt x="18699" y="9939"/>
                  <a:pt x="19160" y="9567"/>
                  <a:pt x="19658" y="9432"/>
                </a:cubicBezTo>
                <a:cubicBezTo>
                  <a:pt x="20157" y="9298"/>
                  <a:pt x="20477" y="8930"/>
                  <a:pt x="20373" y="8617"/>
                </a:cubicBezTo>
                <a:cubicBezTo>
                  <a:pt x="20260" y="8301"/>
                  <a:pt x="20504" y="7865"/>
                  <a:pt x="20907" y="7649"/>
                </a:cubicBezTo>
                <a:cubicBezTo>
                  <a:pt x="21312" y="7429"/>
                  <a:pt x="21422" y="7022"/>
                  <a:pt x="21153" y="6741"/>
                </a:cubicBezTo>
                <a:cubicBezTo>
                  <a:pt x="20884" y="6463"/>
                  <a:pt x="20884" y="6004"/>
                  <a:pt x="21153" y="5725"/>
                </a:cubicBezTo>
                <a:cubicBezTo>
                  <a:pt x="21422" y="5443"/>
                  <a:pt x="21312" y="5036"/>
                  <a:pt x="20907" y="4817"/>
                </a:cubicBezTo>
                <a:cubicBezTo>
                  <a:pt x="20504" y="4599"/>
                  <a:pt x="20262" y="4164"/>
                  <a:pt x="20373" y="3850"/>
                </a:cubicBezTo>
                <a:cubicBezTo>
                  <a:pt x="20477" y="3535"/>
                  <a:pt x="20157" y="3166"/>
                  <a:pt x="19658" y="3032"/>
                </a:cubicBezTo>
                <a:cubicBezTo>
                  <a:pt x="19162" y="2897"/>
                  <a:pt x="18699" y="2527"/>
                  <a:pt x="18634" y="2208"/>
                </a:cubicBezTo>
                <a:cubicBezTo>
                  <a:pt x="18570" y="1891"/>
                  <a:pt x="18072" y="1598"/>
                  <a:pt x="17528" y="1560"/>
                </a:cubicBezTo>
                <a:cubicBezTo>
                  <a:pt x="16982" y="1522"/>
                  <a:pt x="16349" y="1252"/>
                  <a:pt x="16120" y="961"/>
                </a:cubicBezTo>
                <a:cubicBezTo>
                  <a:pt x="15888" y="669"/>
                  <a:pt x="15260" y="482"/>
                  <a:pt x="14722" y="547"/>
                </a:cubicBezTo>
                <a:cubicBezTo>
                  <a:pt x="14184" y="609"/>
                  <a:pt x="13440" y="467"/>
                  <a:pt x="13068" y="232"/>
                </a:cubicBezTo>
                <a:cubicBezTo>
                  <a:pt x="12695" y="-6"/>
                  <a:pt x="11998" y="-70"/>
                  <a:pt x="11519" y="88"/>
                </a:cubicBezTo>
                <a:cubicBezTo>
                  <a:pt x="11041" y="245"/>
                  <a:pt x="10257" y="245"/>
                  <a:pt x="9781" y="88"/>
                </a:cubicBezTo>
                <a:cubicBezTo>
                  <a:pt x="9302" y="-72"/>
                  <a:pt x="8607" y="-9"/>
                  <a:pt x="8229" y="229"/>
                </a:cubicBezTo>
                <a:cubicBezTo>
                  <a:pt x="7860" y="465"/>
                  <a:pt x="7116" y="607"/>
                  <a:pt x="6576" y="545"/>
                </a:cubicBezTo>
                <a:cubicBezTo>
                  <a:pt x="6039" y="481"/>
                  <a:pt x="5410" y="668"/>
                  <a:pt x="5182" y="960"/>
                </a:cubicBezTo>
                <a:cubicBezTo>
                  <a:pt x="4951" y="1250"/>
                  <a:pt x="4318" y="1521"/>
                  <a:pt x="3772" y="1557"/>
                </a:cubicBezTo>
                <a:cubicBezTo>
                  <a:pt x="3226" y="1597"/>
                  <a:pt x="2728" y="1888"/>
                  <a:pt x="2664" y="2207"/>
                </a:cubicBezTo>
                <a:cubicBezTo>
                  <a:pt x="2599" y="2525"/>
                  <a:pt x="2140" y="2896"/>
                  <a:pt x="1640" y="3029"/>
                </a:cubicBezTo>
                <a:cubicBezTo>
                  <a:pt x="1144" y="3164"/>
                  <a:pt x="823" y="3532"/>
                  <a:pt x="931" y="3847"/>
                </a:cubicBezTo>
                <a:cubicBezTo>
                  <a:pt x="1038" y="4161"/>
                  <a:pt x="796" y="4598"/>
                  <a:pt x="393" y="4815"/>
                </a:cubicBezTo>
                <a:cubicBezTo>
                  <a:pt x="-10" y="5033"/>
                  <a:pt x="-122" y="5440"/>
                  <a:pt x="147" y="5723"/>
                </a:cubicBezTo>
                <a:cubicBezTo>
                  <a:pt x="416" y="6001"/>
                  <a:pt x="416" y="6460"/>
                  <a:pt x="147" y="6739"/>
                </a:cubicBezTo>
                <a:cubicBezTo>
                  <a:pt x="-122" y="7020"/>
                  <a:pt x="-12" y="7427"/>
                  <a:pt x="393" y="7648"/>
                </a:cubicBezTo>
                <a:cubicBezTo>
                  <a:pt x="798" y="7863"/>
                  <a:pt x="1038" y="8299"/>
                  <a:pt x="931" y="8615"/>
                </a:cubicBezTo>
                <a:cubicBezTo>
                  <a:pt x="823" y="8929"/>
                  <a:pt x="1144" y="9298"/>
                  <a:pt x="1640" y="9431"/>
                </a:cubicBezTo>
                <a:cubicBezTo>
                  <a:pt x="2140" y="9566"/>
                  <a:pt x="2599" y="9938"/>
                  <a:pt x="2663" y="10255"/>
                </a:cubicBezTo>
                <a:cubicBezTo>
                  <a:pt x="2728" y="10575"/>
                  <a:pt x="3224" y="10867"/>
                  <a:pt x="3770" y="10903"/>
                </a:cubicBezTo>
                <a:cubicBezTo>
                  <a:pt x="4316" y="10939"/>
                  <a:pt x="4949" y="11211"/>
                  <a:pt x="5180" y="11502"/>
                </a:cubicBezTo>
                <a:cubicBezTo>
                  <a:pt x="5408" y="11793"/>
                  <a:pt x="6037" y="11980"/>
                  <a:pt x="6574" y="11917"/>
                </a:cubicBezTo>
                <a:cubicBezTo>
                  <a:pt x="7112" y="11855"/>
                  <a:pt x="7858" y="11995"/>
                  <a:pt x="8227" y="12232"/>
                </a:cubicBezTo>
                <a:cubicBezTo>
                  <a:pt x="8603" y="12468"/>
                  <a:pt x="9298" y="12534"/>
                  <a:pt x="9778" y="12376"/>
                </a:cubicBezTo>
                <a:cubicBezTo>
                  <a:pt x="10255" y="12219"/>
                  <a:pt x="11039" y="12219"/>
                  <a:pt x="11517" y="12376"/>
                </a:cubicBezTo>
                <a:cubicBezTo>
                  <a:pt x="11996" y="12534"/>
                  <a:pt x="12693" y="12468"/>
                  <a:pt x="13067" y="12232"/>
                </a:cubicBezTo>
                <a:cubicBezTo>
                  <a:pt x="13440" y="11994"/>
                  <a:pt x="14182" y="11855"/>
                  <a:pt x="14720" y="11917"/>
                </a:cubicBezTo>
                <a:cubicBezTo>
                  <a:pt x="15260" y="11981"/>
                  <a:pt x="15890" y="11794"/>
                  <a:pt x="16120" y="1150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3" name="Freeform: Shape 17">
            <a:extLst>
              <a:ext uri="{FF2B5EF4-FFF2-40B4-BE49-F238E27FC236}">
                <a16:creationId xmlns:a16="http://schemas.microsoft.com/office/drawing/2014/main" id="{6690FC85-EB27-4FBA-6F26-8D201AAEE92F}"/>
              </a:ext>
            </a:extLst>
          </p:cNvPr>
          <p:cNvSpPr/>
          <p:nvPr/>
        </p:nvSpPr>
        <p:spPr>
          <a:xfrm>
            <a:off x="7616251" y="3940213"/>
            <a:ext cx="325643" cy="261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364" extrusionOk="0">
                <a:moveTo>
                  <a:pt x="7274" y="21020"/>
                </a:moveTo>
                <a:cubicBezTo>
                  <a:pt x="7274" y="21375"/>
                  <a:pt x="7436" y="21475"/>
                  <a:pt x="7659" y="21224"/>
                </a:cubicBezTo>
                <a:cubicBezTo>
                  <a:pt x="7951" y="20893"/>
                  <a:pt x="10973" y="17527"/>
                  <a:pt x="10973" y="17527"/>
                </a:cubicBezTo>
                <a:lnTo>
                  <a:pt x="7274" y="15154"/>
                </a:lnTo>
                <a:cubicBezTo>
                  <a:pt x="7274" y="15154"/>
                  <a:pt x="7274" y="21020"/>
                  <a:pt x="7274" y="21020"/>
                </a:cubicBezTo>
                <a:close/>
                <a:moveTo>
                  <a:pt x="20811" y="50"/>
                </a:moveTo>
                <a:cubicBezTo>
                  <a:pt x="20411" y="224"/>
                  <a:pt x="667" y="8860"/>
                  <a:pt x="277" y="9031"/>
                </a:cubicBezTo>
                <a:cubicBezTo>
                  <a:pt x="-53" y="9175"/>
                  <a:pt x="-126" y="9529"/>
                  <a:pt x="266" y="9722"/>
                </a:cubicBezTo>
                <a:cubicBezTo>
                  <a:pt x="732" y="9955"/>
                  <a:pt x="4681" y="11918"/>
                  <a:pt x="4681" y="11918"/>
                </a:cubicBezTo>
                <a:lnTo>
                  <a:pt x="4681" y="11918"/>
                </a:lnTo>
                <a:lnTo>
                  <a:pt x="7297" y="13218"/>
                </a:lnTo>
                <a:cubicBezTo>
                  <a:pt x="7297" y="13218"/>
                  <a:pt x="19902" y="1731"/>
                  <a:pt x="20071" y="1575"/>
                </a:cubicBezTo>
                <a:cubicBezTo>
                  <a:pt x="20244" y="1419"/>
                  <a:pt x="20441" y="1712"/>
                  <a:pt x="20317" y="1880"/>
                </a:cubicBezTo>
                <a:cubicBezTo>
                  <a:pt x="20192" y="2049"/>
                  <a:pt x="11163" y="14168"/>
                  <a:pt x="11163" y="14168"/>
                </a:cubicBezTo>
                <a:lnTo>
                  <a:pt x="11163" y="14171"/>
                </a:lnTo>
                <a:lnTo>
                  <a:pt x="10637" y="14897"/>
                </a:lnTo>
                <a:lnTo>
                  <a:pt x="11334" y="15362"/>
                </a:lnTo>
                <a:lnTo>
                  <a:pt x="11334" y="15362"/>
                </a:lnTo>
                <a:cubicBezTo>
                  <a:pt x="11334" y="15362"/>
                  <a:pt x="16742" y="18976"/>
                  <a:pt x="17128" y="19233"/>
                </a:cubicBezTo>
                <a:cubicBezTo>
                  <a:pt x="17466" y="19458"/>
                  <a:pt x="17905" y="19272"/>
                  <a:pt x="18002" y="18751"/>
                </a:cubicBezTo>
                <a:cubicBezTo>
                  <a:pt x="18118" y="18136"/>
                  <a:pt x="21311" y="1053"/>
                  <a:pt x="21382" y="672"/>
                </a:cubicBezTo>
                <a:cubicBezTo>
                  <a:pt x="21474" y="177"/>
                  <a:pt x="21210" y="-125"/>
                  <a:pt x="20811" y="5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7" name="Freeform: Shape 20">
            <a:extLst>
              <a:ext uri="{FF2B5EF4-FFF2-40B4-BE49-F238E27FC236}">
                <a16:creationId xmlns:a16="http://schemas.microsoft.com/office/drawing/2014/main" id="{8620EA4E-DB78-1ECD-0702-0EED6DDE9459}"/>
              </a:ext>
            </a:extLst>
          </p:cNvPr>
          <p:cNvSpPr/>
          <p:nvPr/>
        </p:nvSpPr>
        <p:spPr>
          <a:xfrm rot="1023685">
            <a:off x="5297721" y="5009570"/>
            <a:ext cx="338615" cy="311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002" extrusionOk="0">
                <a:moveTo>
                  <a:pt x="19234" y="13313"/>
                </a:moveTo>
                <a:cubicBezTo>
                  <a:pt x="18443" y="13276"/>
                  <a:pt x="17330" y="13364"/>
                  <a:pt x="15977" y="13831"/>
                </a:cubicBezTo>
                <a:cubicBezTo>
                  <a:pt x="14635" y="14294"/>
                  <a:pt x="13761" y="15133"/>
                  <a:pt x="13199" y="15912"/>
                </a:cubicBezTo>
                <a:lnTo>
                  <a:pt x="9797" y="4790"/>
                </a:lnTo>
                <a:cubicBezTo>
                  <a:pt x="10172" y="3871"/>
                  <a:pt x="10923" y="2742"/>
                  <a:pt x="12427" y="2223"/>
                </a:cubicBezTo>
                <a:cubicBezTo>
                  <a:pt x="14022" y="1673"/>
                  <a:pt x="15183" y="1749"/>
                  <a:pt x="15724" y="1840"/>
                </a:cubicBezTo>
                <a:cubicBezTo>
                  <a:pt x="15724" y="1840"/>
                  <a:pt x="19234" y="13313"/>
                  <a:pt x="19234" y="13313"/>
                </a:cubicBezTo>
                <a:close/>
                <a:moveTo>
                  <a:pt x="11774" y="16403"/>
                </a:moveTo>
                <a:cubicBezTo>
                  <a:pt x="10888" y="16123"/>
                  <a:pt x="9717" y="15992"/>
                  <a:pt x="8376" y="16454"/>
                </a:cubicBezTo>
                <a:cubicBezTo>
                  <a:pt x="7022" y="16921"/>
                  <a:pt x="6074" y="17545"/>
                  <a:pt x="5455" y="18068"/>
                </a:cubicBezTo>
                <a:lnTo>
                  <a:pt x="1944" y="6595"/>
                </a:lnTo>
                <a:cubicBezTo>
                  <a:pt x="2332" y="6184"/>
                  <a:pt x="3229" y="5398"/>
                  <a:pt x="4825" y="4847"/>
                </a:cubicBezTo>
                <a:cubicBezTo>
                  <a:pt x="6328" y="4329"/>
                  <a:pt x="7560" y="4773"/>
                  <a:pt x="8372" y="5282"/>
                </a:cubicBezTo>
                <a:cubicBezTo>
                  <a:pt x="8372" y="5282"/>
                  <a:pt x="11774" y="16403"/>
                  <a:pt x="11774" y="16403"/>
                </a:cubicBezTo>
                <a:close/>
                <a:moveTo>
                  <a:pt x="11897" y="490"/>
                </a:moveTo>
                <a:cubicBezTo>
                  <a:pt x="10032" y="1134"/>
                  <a:pt x="9058" y="2504"/>
                  <a:pt x="8593" y="3431"/>
                </a:cubicBezTo>
                <a:cubicBezTo>
                  <a:pt x="7704" y="2972"/>
                  <a:pt x="6159" y="2472"/>
                  <a:pt x="4294" y="3115"/>
                </a:cubicBezTo>
                <a:cubicBezTo>
                  <a:pt x="1565" y="4058"/>
                  <a:pt x="0" y="6135"/>
                  <a:pt x="0" y="6135"/>
                </a:cubicBezTo>
                <a:lnTo>
                  <a:pt x="4431" y="20601"/>
                </a:lnTo>
                <a:cubicBezTo>
                  <a:pt x="4567" y="21045"/>
                  <a:pt x="5130" y="21149"/>
                  <a:pt x="5381" y="20765"/>
                </a:cubicBezTo>
                <a:cubicBezTo>
                  <a:pt x="5921" y="19939"/>
                  <a:pt x="6961" y="18859"/>
                  <a:pt x="8905" y="18188"/>
                </a:cubicBezTo>
                <a:cubicBezTo>
                  <a:pt x="10764" y="17547"/>
                  <a:pt x="12118" y="18251"/>
                  <a:pt x="12860" y="18853"/>
                </a:cubicBezTo>
                <a:cubicBezTo>
                  <a:pt x="13154" y="19092"/>
                  <a:pt x="13576" y="18922"/>
                  <a:pt x="13684" y="18545"/>
                </a:cubicBezTo>
                <a:cubicBezTo>
                  <a:pt x="13957" y="17594"/>
                  <a:pt x="14665" y="16200"/>
                  <a:pt x="16508" y="15565"/>
                </a:cubicBezTo>
                <a:cubicBezTo>
                  <a:pt x="18455" y="14892"/>
                  <a:pt x="19894" y="15117"/>
                  <a:pt x="20788" y="15450"/>
                </a:cubicBezTo>
                <a:cubicBezTo>
                  <a:pt x="21205" y="15604"/>
                  <a:pt x="21600" y="15171"/>
                  <a:pt x="21465" y="14727"/>
                </a:cubicBezTo>
                <a:lnTo>
                  <a:pt x="17042" y="252"/>
                </a:lnTo>
                <a:cubicBezTo>
                  <a:pt x="17042" y="252"/>
                  <a:pt x="14627" y="-451"/>
                  <a:pt x="11897" y="490"/>
                </a:cubicBezTo>
                <a:close/>
                <a:moveTo>
                  <a:pt x="4751" y="10619"/>
                </a:moveTo>
                <a:lnTo>
                  <a:pt x="5216" y="12140"/>
                </a:lnTo>
                <a:cubicBezTo>
                  <a:pt x="5667" y="11880"/>
                  <a:pt x="6192" y="11628"/>
                  <a:pt x="6831" y="11409"/>
                </a:cubicBezTo>
                <a:cubicBezTo>
                  <a:pt x="7486" y="11182"/>
                  <a:pt x="8074" y="11131"/>
                  <a:pt x="8597" y="11175"/>
                </a:cubicBezTo>
                <a:lnTo>
                  <a:pt x="8116" y="9599"/>
                </a:lnTo>
                <a:cubicBezTo>
                  <a:pt x="7576" y="9601"/>
                  <a:pt x="6993" y="9679"/>
                  <a:pt x="6369" y="9894"/>
                </a:cubicBezTo>
                <a:cubicBezTo>
                  <a:pt x="5742" y="10110"/>
                  <a:pt x="5211" y="10362"/>
                  <a:pt x="4751" y="10619"/>
                </a:cubicBezTo>
                <a:close/>
                <a:moveTo>
                  <a:pt x="3748" y="7338"/>
                </a:moveTo>
                <a:lnTo>
                  <a:pt x="4213" y="8858"/>
                </a:lnTo>
                <a:cubicBezTo>
                  <a:pt x="4664" y="8599"/>
                  <a:pt x="5189" y="8348"/>
                  <a:pt x="5828" y="8127"/>
                </a:cubicBezTo>
                <a:cubicBezTo>
                  <a:pt x="6483" y="7901"/>
                  <a:pt x="7071" y="7849"/>
                  <a:pt x="7594" y="7894"/>
                </a:cubicBezTo>
                <a:lnTo>
                  <a:pt x="7113" y="6317"/>
                </a:lnTo>
                <a:cubicBezTo>
                  <a:pt x="6573" y="6321"/>
                  <a:pt x="5990" y="6398"/>
                  <a:pt x="5364" y="6614"/>
                </a:cubicBezTo>
                <a:cubicBezTo>
                  <a:pt x="4738" y="6830"/>
                  <a:pt x="4208" y="7081"/>
                  <a:pt x="3748" y="7338"/>
                </a:cubicBezTo>
                <a:close/>
                <a:moveTo>
                  <a:pt x="5755" y="13899"/>
                </a:moveTo>
                <a:lnTo>
                  <a:pt x="6220" y="15420"/>
                </a:lnTo>
                <a:cubicBezTo>
                  <a:pt x="6672" y="15160"/>
                  <a:pt x="7196" y="14908"/>
                  <a:pt x="7835" y="14689"/>
                </a:cubicBezTo>
                <a:cubicBezTo>
                  <a:pt x="8490" y="14462"/>
                  <a:pt x="9078" y="14411"/>
                  <a:pt x="9601" y="14456"/>
                </a:cubicBezTo>
                <a:lnTo>
                  <a:pt x="9119" y="12880"/>
                </a:lnTo>
                <a:cubicBezTo>
                  <a:pt x="8579" y="12882"/>
                  <a:pt x="7996" y="12960"/>
                  <a:pt x="7372" y="13175"/>
                </a:cubicBezTo>
                <a:cubicBezTo>
                  <a:pt x="6745" y="13391"/>
                  <a:pt x="6215" y="13642"/>
                  <a:pt x="5755" y="13899"/>
                </a:cubicBezTo>
                <a:close/>
                <a:moveTo>
                  <a:pt x="13396" y="11403"/>
                </a:moveTo>
                <a:lnTo>
                  <a:pt x="13879" y="12979"/>
                </a:lnTo>
                <a:cubicBezTo>
                  <a:pt x="14278" y="12615"/>
                  <a:pt x="14782" y="12290"/>
                  <a:pt x="15438" y="12065"/>
                </a:cubicBezTo>
                <a:cubicBezTo>
                  <a:pt x="16076" y="11844"/>
                  <a:pt x="16640" y="11720"/>
                  <a:pt x="17150" y="11649"/>
                </a:cubicBezTo>
                <a:lnTo>
                  <a:pt x="16685" y="10128"/>
                </a:lnTo>
                <a:cubicBezTo>
                  <a:pt x="16170" y="10208"/>
                  <a:pt x="15601" y="10335"/>
                  <a:pt x="14975" y="10551"/>
                </a:cubicBezTo>
                <a:cubicBezTo>
                  <a:pt x="14348" y="10766"/>
                  <a:pt x="13833" y="11069"/>
                  <a:pt x="13396" y="11403"/>
                </a:cubicBezTo>
                <a:close/>
                <a:moveTo>
                  <a:pt x="12392" y="8123"/>
                </a:moveTo>
                <a:lnTo>
                  <a:pt x="12875" y="9698"/>
                </a:lnTo>
                <a:cubicBezTo>
                  <a:pt x="13274" y="9335"/>
                  <a:pt x="13778" y="9010"/>
                  <a:pt x="14434" y="8785"/>
                </a:cubicBezTo>
                <a:cubicBezTo>
                  <a:pt x="15072" y="8564"/>
                  <a:pt x="15636" y="8440"/>
                  <a:pt x="16146" y="8369"/>
                </a:cubicBezTo>
                <a:lnTo>
                  <a:pt x="15680" y="6848"/>
                </a:lnTo>
                <a:cubicBezTo>
                  <a:pt x="15166" y="6928"/>
                  <a:pt x="14597" y="7055"/>
                  <a:pt x="13971" y="7271"/>
                </a:cubicBezTo>
                <a:cubicBezTo>
                  <a:pt x="13345" y="7486"/>
                  <a:pt x="12830" y="7787"/>
                  <a:pt x="12392" y="8123"/>
                </a:cubicBezTo>
                <a:close/>
                <a:moveTo>
                  <a:pt x="11389" y="4842"/>
                </a:moveTo>
                <a:lnTo>
                  <a:pt x="11872" y="6417"/>
                </a:lnTo>
                <a:cubicBezTo>
                  <a:pt x="12271" y="6054"/>
                  <a:pt x="12775" y="5729"/>
                  <a:pt x="13431" y="5504"/>
                </a:cubicBezTo>
                <a:cubicBezTo>
                  <a:pt x="14069" y="5283"/>
                  <a:pt x="14633" y="5159"/>
                  <a:pt x="15143" y="5088"/>
                </a:cubicBezTo>
                <a:lnTo>
                  <a:pt x="14677" y="3567"/>
                </a:lnTo>
                <a:cubicBezTo>
                  <a:pt x="14162" y="3646"/>
                  <a:pt x="13594" y="3774"/>
                  <a:pt x="12968" y="3990"/>
                </a:cubicBezTo>
                <a:cubicBezTo>
                  <a:pt x="12342" y="4206"/>
                  <a:pt x="11826" y="4507"/>
                  <a:pt x="11389" y="484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0D7AA436-3155-A98D-1E95-E2F40C1E37F5}"/>
              </a:ext>
            </a:extLst>
          </p:cNvPr>
          <p:cNvSpPr/>
          <p:nvPr/>
        </p:nvSpPr>
        <p:spPr>
          <a:xfrm>
            <a:off x="4282396" y="2683580"/>
            <a:ext cx="210244" cy="272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728" h="21164" extrusionOk="0">
                <a:moveTo>
                  <a:pt x="13691" y="4182"/>
                </a:moveTo>
                <a:cubicBezTo>
                  <a:pt x="12508" y="3546"/>
                  <a:pt x="11931" y="2543"/>
                  <a:pt x="12404" y="1937"/>
                </a:cubicBezTo>
                <a:cubicBezTo>
                  <a:pt x="12876" y="1334"/>
                  <a:pt x="14218" y="1362"/>
                  <a:pt x="15398" y="1998"/>
                </a:cubicBezTo>
                <a:cubicBezTo>
                  <a:pt x="16583" y="2634"/>
                  <a:pt x="17155" y="3639"/>
                  <a:pt x="16684" y="4242"/>
                </a:cubicBezTo>
                <a:cubicBezTo>
                  <a:pt x="16213" y="4845"/>
                  <a:pt x="14874" y="4818"/>
                  <a:pt x="13691" y="4182"/>
                </a:cubicBezTo>
                <a:close/>
                <a:moveTo>
                  <a:pt x="14777" y="15159"/>
                </a:moveTo>
                <a:cubicBezTo>
                  <a:pt x="14795" y="15127"/>
                  <a:pt x="14807" y="15091"/>
                  <a:pt x="14825" y="15057"/>
                </a:cubicBezTo>
                <a:cubicBezTo>
                  <a:pt x="14896" y="14928"/>
                  <a:pt x="14958" y="14799"/>
                  <a:pt x="15009" y="14664"/>
                </a:cubicBezTo>
                <a:cubicBezTo>
                  <a:pt x="15017" y="14639"/>
                  <a:pt x="15021" y="14615"/>
                  <a:pt x="15030" y="14593"/>
                </a:cubicBezTo>
                <a:cubicBezTo>
                  <a:pt x="15082" y="14443"/>
                  <a:pt x="15126" y="14295"/>
                  <a:pt x="15161" y="14143"/>
                </a:cubicBezTo>
                <a:cubicBezTo>
                  <a:pt x="15161" y="14136"/>
                  <a:pt x="15161" y="14130"/>
                  <a:pt x="15161" y="14120"/>
                </a:cubicBezTo>
                <a:cubicBezTo>
                  <a:pt x="15421" y="12832"/>
                  <a:pt x="14968" y="11394"/>
                  <a:pt x="13930" y="10096"/>
                </a:cubicBezTo>
                <a:lnTo>
                  <a:pt x="15410" y="8206"/>
                </a:lnTo>
                <a:cubicBezTo>
                  <a:pt x="17115" y="8386"/>
                  <a:pt x="18589" y="8031"/>
                  <a:pt x="19298" y="7124"/>
                </a:cubicBezTo>
                <a:cubicBezTo>
                  <a:pt x="20528" y="5555"/>
                  <a:pt x="19031" y="2944"/>
                  <a:pt x="15959" y="1289"/>
                </a:cubicBezTo>
                <a:cubicBezTo>
                  <a:pt x="12884" y="-367"/>
                  <a:pt x="9398" y="-436"/>
                  <a:pt x="8170" y="1130"/>
                </a:cubicBezTo>
                <a:cubicBezTo>
                  <a:pt x="7458" y="2039"/>
                  <a:pt x="7666" y="3299"/>
                  <a:pt x="8560" y="4518"/>
                </a:cubicBezTo>
                <a:lnTo>
                  <a:pt x="7078" y="6407"/>
                </a:lnTo>
                <a:cubicBezTo>
                  <a:pt x="5227" y="6150"/>
                  <a:pt x="3458" y="6390"/>
                  <a:pt x="2143" y="7113"/>
                </a:cubicBezTo>
                <a:cubicBezTo>
                  <a:pt x="2135" y="7115"/>
                  <a:pt x="2126" y="7117"/>
                  <a:pt x="2120" y="7122"/>
                </a:cubicBezTo>
                <a:cubicBezTo>
                  <a:pt x="1967" y="7208"/>
                  <a:pt x="1817" y="7302"/>
                  <a:pt x="1677" y="7402"/>
                </a:cubicBezTo>
                <a:cubicBezTo>
                  <a:pt x="1655" y="7417"/>
                  <a:pt x="1628" y="7431"/>
                  <a:pt x="1610" y="7447"/>
                </a:cubicBezTo>
                <a:cubicBezTo>
                  <a:pt x="1479" y="7539"/>
                  <a:pt x="1362" y="7643"/>
                  <a:pt x="1249" y="7747"/>
                </a:cubicBezTo>
                <a:cubicBezTo>
                  <a:pt x="1222" y="7773"/>
                  <a:pt x="1185" y="7796"/>
                  <a:pt x="1159" y="7824"/>
                </a:cubicBezTo>
                <a:cubicBezTo>
                  <a:pt x="1018" y="7957"/>
                  <a:pt x="887" y="8098"/>
                  <a:pt x="773" y="8248"/>
                </a:cubicBezTo>
                <a:cubicBezTo>
                  <a:pt x="-1072" y="10599"/>
                  <a:pt x="502" y="14158"/>
                  <a:pt x="4282" y="16195"/>
                </a:cubicBezTo>
                <a:cubicBezTo>
                  <a:pt x="8065" y="18232"/>
                  <a:pt x="12626" y="17974"/>
                  <a:pt x="14466" y="15623"/>
                </a:cubicBezTo>
                <a:cubicBezTo>
                  <a:pt x="14582" y="15474"/>
                  <a:pt x="14689" y="15318"/>
                  <a:pt x="14777" y="15159"/>
                </a:cubicBezTo>
                <a:close/>
                <a:moveTo>
                  <a:pt x="2898" y="16410"/>
                </a:moveTo>
                <a:lnTo>
                  <a:pt x="93" y="19992"/>
                </a:lnTo>
                <a:lnTo>
                  <a:pt x="391" y="21164"/>
                </a:lnTo>
                <a:lnTo>
                  <a:pt x="1804" y="20914"/>
                </a:lnTo>
                <a:lnTo>
                  <a:pt x="4609" y="17333"/>
                </a:lnTo>
                <a:cubicBezTo>
                  <a:pt x="4310" y="17201"/>
                  <a:pt x="4014" y="17060"/>
                  <a:pt x="3727" y="16904"/>
                </a:cubicBezTo>
                <a:cubicBezTo>
                  <a:pt x="3437" y="16748"/>
                  <a:pt x="3160" y="16582"/>
                  <a:pt x="2898" y="1641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D24F923-9EFD-59BC-EEBE-740B3F6CB008}"/>
              </a:ext>
            </a:extLst>
          </p:cNvPr>
          <p:cNvGrpSpPr/>
          <p:nvPr/>
        </p:nvGrpSpPr>
        <p:grpSpPr>
          <a:xfrm>
            <a:off x="7328872" y="1448938"/>
            <a:ext cx="2750003" cy="798380"/>
            <a:chOff x="-142065" y="1924676"/>
            <a:chExt cx="2750003" cy="798380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B1A9A19-80E0-DE81-AE45-1C15CA357809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521BD3C-75ED-D796-2B2D-9D8E1F9EA637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1BE77F3-76AC-B329-F019-87FCEC02512C}"/>
              </a:ext>
            </a:extLst>
          </p:cNvPr>
          <p:cNvGrpSpPr/>
          <p:nvPr/>
        </p:nvGrpSpPr>
        <p:grpSpPr>
          <a:xfrm>
            <a:off x="8429946" y="3659105"/>
            <a:ext cx="2750003" cy="798380"/>
            <a:chOff x="-142065" y="1924676"/>
            <a:chExt cx="2750003" cy="798380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EB8C33F-B86E-6D01-7503-BF15FB350474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8202692B-FD26-400A-7D86-CE2A3B23F185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18A793B-54C3-965E-7724-13662BB0B151}"/>
              </a:ext>
            </a:extLst>
          </p:cNvPr>
          <p:cNvGrpSpPr/>
          <p:nvPr/>
        </p:nvGrpSpPr>
        <p:grpSpPr>
          <a:xfrm>
            <a:off x="1013439" y="2399585"/>
            <a:ext cx="2737932" cy="798380"/>
            <a:chOff x="-129994" y="1924676"/>
            <a:chExt cx="2737932" cy="79838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B795D090-E0D7-8C6D-E853-E50CADE5EA4E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894BED61-12A7-BB35-62BE-056896918B89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FD7AD98-7EBC-72E0-3DEC-5B41D6478117}"/>
              </a:ext>
            </a:extLst>
          </p:cNvPr>
          <p:cNvGrpSpPr/>
          <p:nvPr/>
        </p:nvGrpSpPr>
        <p:grpSpPr>
          <a:xfrm>
            <a:off x="2093397" y="4729764"/>
            <a:ext cx="2737932" cy="798380"/>
            <a:chOff x="-129994" y="1924676"/>
            <a:chExt cx="2737932" cy="798380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9221021-D60C-344E-B8B0-7BD4E3296B46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BE8BCBB8-E57B-290D-1EA6-2725A1739CC0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5038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Frame 4">
            <a:extLst>
              <a:ext uri="{FF2B5EF4-FFF2-40B4-BE49-F238E27FC236}">
                <a16:creationId xmlns:a16="http://schemas.microsoft.com/office/drawing/2014/main" id="{F5F968C6-8C46-A171-32EA-80AF65926A1A}"/>
              </a:ext>
            </a:extLst>
          </p:cNvPr>
          <p:cNvSpPr/>
          <p:nvPr/>
        </p:nvSpPr>
        <p:spPr>
          <a:xfrm rot="2700000">
            <a:off x="1792025" y="1926203"/>
            <a:ext cx="3005596" cy="3005596"/>
          </a:xfrm>
          <a:prstGeom prst="frame">
            <a:avLst>
              <a:gd name="adj1" fmla="val 11433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id="{5D136E42-A3C4-353A-E140-442F72BDB73E}"/>
              </a:ext>
            </a:extLst>
          </p:cNvPr>
          <p:cNvSpPr/>
          <p:nvPr/>
        </p:nvSpPr>
        <p:spPr>
          <a:xfrm>
            <a:off x="2847426" y="2951357"/>
            <a:ext cx="862372" cy="8623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id="{05AD6737-36A3-8AB5-0731-F4B3CC0B58F5}"/>
              </a:ext>
            </a:extLst>
          </p:cNvPr>
          <p:cNvSpPr/>
          <p:nvPr/>
        </p:nvSpPr>
        <p:spPr>
          <a:xfrm>
            <a:off x="3058295" y="3162225"/>
            <a:ext cx="440633" cy="4406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25D9286-B518-61FE-DB63-C41D66EBCD2C}"/>
              </a:ext>
            </a:extLst>
          </p:cNvPr>
          <p:cNvGrpSpPr/>
          <p:nvPr/>
        </p:nvGrpSpPr>
        <p:grpSpPr>
          <a:xfrm>
            <a:off x="1410812" y="1596631"/>
            <a:ext cx="1142799" cy="1475343"/>
            <a:chOff x="1034607" y="1308140"/>
            <a:chExt cx="857099" cy="1106507"/>
          </a:xfrm>
        </p:grpSpPr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5C703952-F7C1-F2A5-E1ED-03E4BCE7BAC2}"/>
                </a:ext>
              </a:extLst>
            </p:cNvPr>
            <p:cNvGrpSpPr/>
            <p:nvPr/>
          </p:nvGrpSpPr>
          <p:grpSpPr>
            <a:xfrm>
              <a:off x="1330038" y="1346393"/>
              <a:ext cx="561668" cy="1068254"/>
              <a:chOff x="1566860" y="2183433"/>
              <a:chExt cx="748891" cy="1424338"/>
            </a:xfrm>
          </p:grpSpPr>
          <p:sp>
            <p:nvSpPr>
              <p:cNvPr id="14" name="Arrow: Pentagon 11">
                <a:extLst>
                  <a:ext uri="{FF2B5EF4-FFF2-40B4-BE49-F238E27FC236}">
                    <a16:creationId xmlns:a16="http://schemas.microsoft.com/office/drawing/2014/main" id="{C36787E6-C929-EA47-7050-0DD856B9BB50}"/>
                  </a:ext>
                </a:extLst>
              </p:cNvPr>
              <p:cNvSpPr/>
              <p:nvPr/>
            </p:nvSpPr>
            <p:spPr>
              <a:xfrm rot="2700000">
                <a:off x="1229137" y="2521156"/>
                <a:ext cx="1424338" cy="748891"/>
              </a:xfrm>
              <a:prstGeom prst="homePlate">
                <a:avLst>
                  <a:gd name="adj" fmla="val 42042"/>
                </a:avLst>
              </a:prstGeom>
              <a:solidFill>
                <a:srgbClr val="5388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sz="320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5" name="Freeform: Shape 12">
                <a:extLst>
                  <a:ext uri="{FF2B5EF4-FFF2-40B4-BE49-F238E27FC236}">
                    <a16:creationId xmlns:a16="http://schemas.microsoft.com/office/drawing/2014/main" id="{4919B44C-4EC3-EF59-363B-817B27FD8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1147" y="2779188"/>
                <a:ext cx="296640" cy="433374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35"/>
                  </a:cxn>
                  <a:cxn ang="0">
                    <a:pos x="16" y="74"/>
                  </a:cxn>
                  <a:cxn ang="0">
                    <a:pos x="35" y="102"/>
                  </a:cxn>
                  <a:cxn ang="0">
                    <a:pos x="54" y="74"/>
                  </a:cxn>
                  <a:cxn ang="0">
                    <a:pos x="70" y="35"/>
                  </a:cxn>
                  <a:cxn ang="0">
                    <a:pos x="35" y="0"/>
                  </a:cxn>
                  <a:cxn ang="0">
                    <a:pos x="43" y="87"/>
                  </a:cxn>
                  <a:cxn ang="0">
                    <a:pos x="27" y="89"/>
                  </a:cxn>
                  <a:cxn ang="0">
                    <a:pos x="26" y="83"/>
                  </a:cxn>
                  <a:cxn ang="0">
                    <a:pos x="26" y="83"/>
                  </a:cxn>
                  <a:cxn ang="0">
                    <a:pos x="45" y="80"/>
                  </a:cxn>
                  <a:cxn ang="0">
                    <a:pos x="44" y="83"/>
                  </a:cxn>
                  <a:cxn ang="0">
                    <a:pos x="43" y="87"/>
                  </a:cxn>
                  <a:cxn ang="0">
                    <a:pos x="25" y="79"/>
                  </a:cxn>
                  <a:cxn ang="0">
                    <a:pos x="23" y="73"/>
                  </a:cxn>
                  <a:cxn ang="0">
                    <a:pos x="47" y="73"/>
                  </a:cxn>
                  <a:cxn ang="0">
                    <a:pos x="46" y="77"/>
                  </a:cxn>
                  <a:cxn ang="0">
                    <a:pos x="25" y="79"/>
                  </a:cxn>
                  <a:cxn ang="0">
                    <a:pos x="35" y="96"/>
                  </a:cxn>
                  <a:cxn ang="0">
                    <a:pos x="29" y="92"/>
                  </a:cxn>
                  <a:cxn ang="0">
                    <a:pos x="42" y="90"/>
                  </a:cxn>
                  <a:cxn ang="0">
                    <a:pos x="35" y="96"/>
                  </a:cxn>
                  <a:cxn ang="0">
                    <a:pos x="50" y="67"/>
                  </a:cxn>
                  <a:cxn ang="0">
                    <a:pos x="20" y="67"/>
                  </a:cxn>
                  <a:cxn ang="0">
                    <a:pos x="15" y="57"/>
                  </a:cxn>
                  <a:cxn ang="0">
                    <a:pos x="6" y="35"/>
                  </a:cxn>
                  <a:cxn ang="0">
                    <a:pos x="35" y="6"/>
                  </a:cxn>
                  <a:cxn ang="0">
                    <a:pos x="64" y="35"/>
                  </a:cxn>
                  <a:cxn ang="0">
                    <a:pos x="55" y="57"/>
                  </a:cxn>
                  <a:cxn ang="0">
                    <a:pos x="50" y="67"/>
                  </a:cxn>
                  <a:cxn ang="0">
                    <a:pos x="50" y="67"/>
                  </a:cxn>
                  <a:cxn ang="0">
                    <a:pos x="50" y="67"/>
                  </a:cxn>
                </a:cxnLst>
                <a:rect l="0" t="0" r="r" b="b"/>
                <a:pathLst>
                  <a:path w="70" h="102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48"/>
                      <a:pt x="12" y="62"/>
                      <a:pt x="16" y="74"/>
                    </a:cubicBezTo>
                    <a:cubicBezTo>
                      <a:pt x="22" y="91"/>
                      <a:pt x="22" y="102"/>
                      <a:pt x="35" y="102"/>
                    </a:cubicBezTo>
                    <a:cubicBezTo>
                      <a:pt x="49" y="102"/>
                      <a:pt x="48" y="92"/>
                      <a:pt x="54" y="74"/>
                    </a:cubicBezTo>
                    <a:cubicBezTo>
                      <a:pt x="58" y="62"/>
                      <a:pt x="70" y="48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  <a:moveTo>
                      <a:pt x="43" y="87"/>
                    </a:moveTo>
                    <a:cubicBezTo>
                      <a:pt x="27" y="89"/>
                      <a:pt x="27" y="89"/>
                      <a:pt x="27" y="89"/>
                    </a:cubicBezTo>
                    <a:cubicBezTo>
                      <a:pt x="27" y="87"/>
                      <a:pt x="26" y="85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1"/>
                      <a:pt x="45" y="82"/>
                      <a:pt x="44" y="83"/>
                    </a:cubicBezTo>
                    <a:cubicBezTo>
                      <a:pt x="44" y="84"/>
                      <a:pt x="44" y="86"/>
                      <a:pt x="43" y="87"/>
                    </a:cubicBezTo>
                    <a:close/>
                    <a:moveTo>
                      <a:pt x="25" y="79"/>
                    </a:moveTo>
                    <a:cubicBezTo>
                      <a:pt x="24" y="78"/>
                      <a:pt x="23" y="76"/>
                      <a:pt x="23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5"/>
                      <a:pt x="47" y="76"/>
                      <a:pt x="46" y="77"/>
                    </a:cubicBezTo>
                    <a:lnTo>
                      <a:pt x="25" y="79"/>
                    </a:lnTo>
                    <a:close/>
                    <a:moveTo>
                      <a:pt x="35" y="96"/>
                    </a:moveTo>
                    <a:cubicBezTo>
                      <a:pt x="32" y="96"/>
                      <a:pt x="30" y="95"/>
                      <a:pt x="29" y="92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0" y="95"/>
                      <a:pt x="39" y="96"/>
                      <a:pt x="35" y="96"/>
                    </a:cubicBezTo>
                    <a:close/>
                    <a:moveTo>
                      <a:pt x="50" y="67"/>
                    </a:moveTo>
                    <a:cubicBezTo>
                      <a:pt x="20" y="67"/>
                      <a:pt x="20" y="67"/>
                      <a:pt x="20" y="67"/>
                    </a:cubicBezTo>
                    <a:cubicBezTo>
                      <a:pt x="19" y="64"/>
                      <a:pt x="17" y="60"/>
                      <a:pt x="15" y="57"/>
                    </a:cubicBezTo>
                    <a:cubicBezTo>
                      <a:pt x="11" y="49"/>
                      <a:pt x="6" y="41"/>
                      <a:pt x="6" y="35"/>
                    </a:cubicBezTo>
                    <a:cubicBezTo>
                      <a:pt x="6" y="19"/>
                      <a:pt x="19" y="6"/>
                      <a:pt x="35" y="6"/>
                    </a:cubicBezTo>
                    <a:cubicBezTo>
                      <a:pt x="51" y="6"/>
                      <a:pt x="64" y="19"/>
                      <a:pt x="64" y="35"/>
                    </a:cubicBezTo>
                    <a:cubicBezTo>
                      <a:pt x="64" y="41"/>
                      <a:pt x="60" y="49"/>
                      <a:pt x="55" y="57"/>
                    </a:cubicBezTo>
                    <a:cubicBezTo>
                      <a:pt x="53" y="60"/>
                      <a:pt x="52" y="64"/>
                      <a:pt x="50" y="67"/>
                    </a:cubicBezTo>
                    <a:close/>
                    <a:moveTo>
                      <a:pt x="50" y="67"/>
                    </a:moveTo>
                    <a:cubicBezTo>
                      <a:pt x="50" y="67"/>
                      <a:pt x="50" y="67"/>
                      <a:pt x="50" y="67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4000">
                  <a:cs typeface="+mn-ea"/>
                  <a:sym typeface="+mn-lt"/>
                </a:endParaRPr>
              </a:p>
            </p:txBody>
          </p:sp>
        </p:grpSp>
        <p:sp>
          <p:nvSpPr>
            <p:cNvPr id="9" name="Oval 36">
              <a:extLst>
                <a:ext uri="{FF2B5EF4-FFF2-40B4-BE49-F238E27FC236}">
                  <a16:creationId xmlns:a16="http://schemas.microsoft.com/office/drawing/2014/main" id="{FC27AD36-2959-667C-ABF2-E8B2C814DFF2}"/>
                </a:ext>
              </a:extLst>
            </p:cNvPr>
            <p:cNvSpPr/>
            <p:nvPr/>
          </p:nvSpPr>
          <p:spPr>
            <a:xfrm>
              <a:off x="1034607" y="1308140"/>
              <a:ext cx="375827" cy="375827"/>
            </a:xfrm>
            <a:prstGeom prst="ellipse">
              <a:avLst/>
            </a:prstGeom>
            <a:solidFill>
              <a:srgbClr val="76A64C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sz="320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3" name="TextBox 37">
              <a:extLst>
                <a:ext uri="{FF2B5EF4-FFF2-40B4-BE49-F238E27FC236}">
                  <a16:creationId xmlns:a16="http://schemas.microsoft.com/office/drawing/2014/main" id="{7D568A26-A33C-8D85-6C9C-932D2594A4FE}"/>
                </a:ext>
              </a:extLst>
            </p:cNvPr>
            <p:cNvSpPr txBox="1">
              <a:spLocks/>
            </p:cNvSpPr>
            <p:nvPr/>
          </p:nvSpPr>
          <p:spPr>
            <a:xfrm>
              <a:off x="1093552" y="1408055"/>
              <a:ext cx="257935" cy="194025"/>
            </a:xfrm>
            <a:prstGeom prst="rect">
              <a:avLst/>
            </a:prstGeom>
          </p:spPr>
          <p:txBody>
            <a:bodyPr vert="horz" wrap="none" lIns="121920" tIns="60960" rIns="121920" bIns="60960" anchor="ctr">
              <a:normAutofit fontScale="92500" lnSpcReduction="20000"/>
            </a:bodyPr>
            <a:lstStyle/>
            <a:p>
              <a:pPr algn="ctr"/>
              <a:r>
                <a:rPr lang="id-ID" sz="11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64981E0-89ED-F0E0-EA12-BE160A96D1D8}"/>
              </a:ext>
            </a:extLst>
          </p:cNvPr>
          <p:cNvGrpSpPr/>
          <p:nvPr/>
        </p:nvGrpSpPr>
        <p:grpSpPr>
          <a:xfrm>
            <a:off x="3665890" y="1589257"/>
            <a:ext cx="1465655" cy="1111652"/>
            <a:chOff x="2725916" y="1302609"/>
            <a:chExt cx="1099241" cy="833739"/>
          </a:xfrm>
        </p:grpSpPr>
        <p:grpSp>
          <p:nvGrpSpPr>
            <p:cNvPr id="19" name="Group 19">
              <a:extLst>
                <a:ext uri="{FF2B5EF4-FFF2-40B4-BE49-F238E27FC236}">
                  <a16:creationId xmlns:a16="http://schemas.microsoft.com/office/drawing/2014/main" id="{C0AC62F7-773D-9B0D-3929-C38B1B717AD2}"/>
                </a:ext>
              </a:extLst>
            </p:cNvPr>
            <p:cNvGrpSpPr/>
            <p:nvPr/>
          </p:nvGrpSpPr>
          <p:grpSpPr>
            <a:xfrm>
              <a:off x="2725916" y="1574680"/>
              <a:ext cx="1068254" cy="561668"/>
              <a:chOff x="3428030" y="2487816"/>
              <a:chExt cx="1424338" cy="748891"/>
            </a:xfrm>
          </p:grpSpPr>
          <p:sp>
            <p:nvSpPr>
              <p:cNvPr id="22" name="Arrow: Pentagon 20">
                <a:extLst>
                  <a:ext uri="{FF2B5EF4-FFF2-40B4-BE49-F238E27FC236}">
                    <a16:creationId xmlns:a16="http://schemas.microsoft.com/office/drawing/2014/main" id="{DBFE43EF-93AA-5165-07A9-ED78D9FFC4E1}"/>
                  </a:ext>
                </a:extLst>
              </p:cNvPr>
              <p:cNvSpPr/>
              <p:nvPr/>
            </p:nvSpPr>
            <p:spPr>
              <a:xfrm rot="8100000">
                <a:off x="3428030" y="2487816"/>
                <a:ext cx="1424338" cy="748891"/>
              </a:xfrm>
              <a:prstGeom prst="homePlate">
                <a:avLst>
                  <a:gd name="adj" fmla="val 42042"/>
                </a:avLst>
              </a:prstGeom>
              <a:solidFill>
                <a:srgbClr val="76A6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23" name="Freeform: Shape 21">
                <a:extLst>
                  <a:ext uri="{FF2B5EF4-FFF2-40B4-BE49-F238E27FC236}">
                    <a16:creationId xmlns:a16="http://schemas.microsoft.com/office/drawing/2014/main" id="{EC8DF71F-5C13-D3F0-62A7-25B5CADAC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7086" y="2814062"/>
                <a:ext cx="370370" cy="370370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0" name="Oval 38">
              <a:extLst>
                <a:ext uri="{FF2B5EF4-FFF2-40B4-BE49-F238E27FC236}">
                  <a16:creationId xmlns:a16="http://schemas.microsoft.com/office/drawing/2014/main" id="{9FF6F674-738E-F509-2812-09835D3B8710}"/>
                </a:ext>
              </a:extLst>
            </p:cNvPr>
            <p:cNvSpPr/>
            <p:nvPr/>
          </p:nvSpPr>
          <p:spPr>
            <a:xfrm>
              <a:off x="3449330" y="1302609"/>
              <a:ext cx="375827" cy="375827"/>
            </a:xfrm>
            <a:prstGeom prst="ellipse">
              <a:avLst/>
            </a:prstGeom>
            <a:solidFill>
              <a:srgbClr val="53883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1" name="TextBox 39">
              <a:extLst>
                <a:ext uri="{FF2B5EF4-FFF2-40B4-BE49-F238E27FC236}">
                  <a16:creationId xmlns:a16="http://schemas.microsoft.com/office/drawing/2014/main" id="{E147CE9D-719A-1651-4DFC-75160250BFB0}"/>
                </a:ext>
              </a:extLst>
            </p:cNvPr>
            <p:cNvSpPr txBox="1">
              <a:spLocks/>
            </p:cNvSpPr>
            <p:nvPr/>
          </p:nvSpPr>
          <p:spPr>
            <a:xfrm>
              <a:off x="3508276" y="1399041"/>
              <a:ext cx="257935" cy="194025"/>
            </a:xfrm>
            <a:prstGeom prst="rect">
              <a:avLst/>
            </a:prstGeom>
          </p:spPr>
          <p:txBody>
            <a:bodyPr vert="horz" wrap="none" lIns="121920" tIns="60960" rIns="121920" bIns="60960" anchor="ctr">
              <a:normAutofit fontScale="55000" lnSpcReduction="20000"/>
            </a:bodyPr>
            <a:lstStyle/>
            <a:p>
              <a:pPr algn="ctr"/>
              <a:r>
                <a:rPr lang="id-ID" sz="1867" b="1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5FA4326-D551-54F5-C24B-7F4F55811AF8}"/>
              </a:ext>
            </a:extLst>
          </p:cNvPr>
          <p:cNvGrpSpPr/>
          <p:nvPr/>
        </p:nvGrpSpPr>
        <p:grpSpPr>
          <a:xfrm>
            <a:off x="1416386" y="4188695"/>
            <a:ext cx="1481271" cy="1116836"/>
            <a:chOff x="1038788" y="3252188"/>
            <a:chExt cx="1110953" cy="837627"/>
          </a:xfrm>
        </p:grpSpPr>
        <p:grpSp>
          <p:nvGrpSpPr>
            <p:cNvPr id="26" name="Group 13">
              <a:extLst>
                <a:ext uri="{FF2B5EF4-FFF2-40B4-BE49-F238E27FC236}">
                  <a16:creationId xmlns:a16="http://schemas.microsoft.com/office/drawing/2014/main" id="{AC34AFAF-C3C9-40D2-A36C-781CE022A885}"/>
                </a:ext>
              </a:extLst>
            </p:cNvPr>
            <p:cNvGrpSpPr/>
            <p:nvPr/>
          </p:nvGrpSpPr>
          <p:grpSpPr>
            <a:xfrm>
              <a:off x="1081487" y="3252188"/>
              <a:ext cx="1068254" cy="561668"/>
              <a:chOff x="1235458" y="4724493"/>
              <a:chExt cx="1424338" cy="748891"/>
            </a:xfrm>
          </p:grpSpPr>
          <p:sp>
            <p:nvSpPr>
              <p:cNvPr id="29" name="Arrow: Pentagon 14">
                <a:extLst>
                  <a:ext uri="{FF2B5EF4-FFF2-40B4-BE49-F238E27FC236}">
                    <a16:creationId xmlns:a16="http://schemas.microsoft.com/office/drawing/2014/main" id="{73A011A7-8D8C-3658-B410-E67CF5845014}"/>
                  </a:ext>
                </a:extLst>
              </p:cNvPr>
              <p:cNvSpPr/>
              <p:nvPr/>
            </p:nvSpPr>
            <p:spPr>
              <a:xfrm rot="18995262">
                <a:off x="1235458" y="4724493"/>
                <a:ext cx="1424338" cy="748891"/>
              </a:xfrm>
              <a:prstGeom prst="homePlate">
                <a:avLst>
                  <a:gd name="adj" fmla="val 42042"/>
                </a:avLst>
              </a:prstGeom>
              <a:solidFill>
                <a:srgbClr val="76A6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30" name="Freeform: Shape 15">
                <a:extLst>
                  <a:ext uri="{FF2B5EF4-FFF2-40B4-BE49-F238E27FC236}">
                    <a16:creationId xmlns:a16="http://schemas.microsoft.com/office/drawing/2014/main" id="{B4C96993-1199-2770-489E-130DDD408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306" y="4770635"/>
                <a:ext cx="345364" cy="323506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7" name="Oval 40">
              <a:extLst>
                <a:ext uri="{FF2B5EF4-FFF2-40B4-BE49-F238E27FC236}">
                  <a16:creationId xmlns:a16="http://schemas.microsoft.com/office/drawing/2014/main" id="{A44CDE01-7BC7-EE37-FCE4-C181D02E26A8}"/>
                </a:ext>
              </a:extLst>
            </p:cNvPr>
            <p:cNvSpPr/>
            <p:nvPr/>
          </p:nvSpPr>
          <p:spPr>
            <a:xfrm>
              <a:off x="1038788" y="3713988"/>
              <a:ext cx="375827" cy="375827"/>
            </a:xfrm>
            <a:prstGeom prst="ellipse">
              <a:avLst/>
            </a:prstGeom>
            <a:solidFill>
              <a:srgbClr val="538830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8" name="TextBox 41">
              <a:extLst>
                <a:ext uri="{FF2B5EF4-FFF2-40B4-BE49-F238E27FC236}">
                  <a16:creationId xmlns:a16="http://schemas.microsoft.com/office/drawing/2014/main" id="{24169E29-BB5B-5619-0213-6D3ECE8913FF}"/>
                </a:ext>
              </a:extLst>
            </p:cNvPr>
            <p:cNvSpPr txBox="1">
              <a:spLocks/>
            </p:cNvSpPr>
            <p:nvPr/>
          </p:nvSpPr>
          <p:spPr>
            <a:xfrm>
              <a:off x="1093552" y="3807735"/>
              <a:ext cx="257935" cy="194025"/>
            </a:xfrm>
            <a:prstGeom prst="rect">
              <a:avLst/>
            </a:prstGeom>
          </p:spPr>
          <p:txBody>
            <a:bodyPr vert="horz" wrap="none" lIns="121920" tIns="60960" rIns="121920" bIns="60960" anchor="ctr">
              <a:normAutofit fontScale="55000" lnSpcReduction="20000"/>
            </a:bodyPr>
            <a:lstStyle/>
            <a:p>
              <a:pPr algn="ctr"/>
              <a:r>
                <a:rPr lang="id-ID" sz="1867" b="1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4DB4BBB-E48E-2309-0965-DE33A8B505ED}"/>
              </a:ext>
            </a:extLst>
          </p:cNvPr>
          <p:cNvGrpSpPr/>
          <p:nvPr/>
        </p:nvGrpSpPr>
        <p:grpSpPr>
          <a:xfrm>
            <a:off x="3667947" y="4183898"/>
            <a:ext cx="1471273" cy="1121633"/>
            <a:chOff x="2727458" y="3248590"/>
            <a:chExt cx="1103455" cy="841225"/>
          </a:xfrm>
        </p:grpSpPr>
        <p:grpSp>
          <p:nvGrpSpPr>
            <p:cNvPr id="32" name="Group 16">
              <a:extLst>
                <a:ext uri="{FF2B5EF4-FFF2-40B4-BE49-F238E27FC236}">
                  <a16:creationId xmlns:a16="http://schemas.microsoft.com/office/drawing/2014/main" id="{6084A488-67AE-292B-B964-4F889EE562DE}"/>
                </a:ext>
              </a:extLst>
            </p:cNvPr>
            <p:cNvGrpSpPr/>
            <p:nvPr/>
          </p:nvGrpSpPr>
          <p:grpSpPr>
            <a:xfrm>
              <a:off x="2727458" y="3248590"/>
              <a:ext cx="1068254" cy="561668"/>
              <a:chOff x="3430087" y="4719696"/>
              <a:chExt cx="1424338" cy="748891"/>
            </a:xfrm>
          </p:grpSpPr>
          <p:sp>
            <p:nvSpPr>
              <p:cNvPr id="35" name="Arrow: Pentagon 17">
                <a:extLst>
                  <a:ext uri="{FF2B5EF4-FFF2-40B4-BE49-F238E27FC236}">
                    <a16:creationId xmlns:a16="http://schemas.microsoft.com/office/drawing/2014/main" id="{FB1512D8-6B5C-CA4F-F873-E74A2C8C6DA5}"/>
                  </a:ext>
                </a:extLst>
              </p:cNvPr>
              <p:cNvSpPr/>
              <p:nvPr/>
            </p:nvSpPr>
            <p:spPr>
              <a:xfrm rot="13469965">
                <a:off x="3430087" y="4719696"/>
                <a:ext cx="1424338" cy="748891"/>
              </a:xfrm>
              <a:prstGeom prst="homePlate">
                <a:avLst>
                  <a:gd name="adj" fmla="val 42042"/>
                </a:avLst>
              </a:prstGeom>
              <a:solidFill>
                <a:srgbClr val="5388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sz="240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36" name="Freeform: Shape 18">
                <a:extLst>
                  <a:ext uri="{FF2B5EF4-FFF2-40B4-BE49-F238E27FC236}">
                    <a16:creationId xmlns:a16="http://schemas.microsoft.com/office/drawing/2014/main" id="{87B06DE7-2ADA-E66E-6CDD-CC7DF45D0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6465" y="4770635"/>
                <a:ext cx="331612" cy="331612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</p:grpSp>
        <p:sp>
          <p:nvSpPr>
            <p:cNvPr id="33" name="Oval 42">
              <a:extLst>
                <a:ext uri="{FF2B5EF4-FFF2-40B4-BE49-F238E27FC236}">
                  <a16:creationId xmlns:a16="http://schemas.microsoft.com/office/drawing/2014/main" id="{4727B837-4173-D807-0C1F-577C1E9CF804}"/>
                </a:ext>
              </a:extLst>
            </p:cNvPr>
            <p:cNvSpPr/>
            <p:nvPr/>
          </p:nvSpPr>
          <p:spPr>
            <a:xfrm>
              <a:off x="3455086" y="3713988"/>
              <a:ext cx="375827" cy="375827"/>
            </a:xfrm>
            <a:prstGeom prst="ellipse">
              <a:avLst/>
            </a:prstGeom>
            <a:solidFill>
              <a:srgbClr val="76A64C"/>
            </a:soli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sz="240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4" name="TextBox 43">
              <a:extLst>
                <a:ext uri="{FF2B5EF4-FFF2-40B4-BE49-F238E27FC236}">
                  <a16:creationId xmlns:a16="http://schemas.microsoft.com/office/drawing/2014/main" id="{738C64CA-29AC-D496-1FE8-D147C03BAB48}"/>
                </a:ext>
              </a:extLst>
            </p:cNvPr>
            <p:cNvSpPr txBox="1">
              <a:spLocks/>
            </p:cNvSpPr>
            <p:nvPr/>
          </p:nvSpPr>
          <p:spPr>
            <a:xfrm>
              <a:off x="3514031" y="3807735"/>
              <a:ext cx="257935" cy="194025"/>
            </a:xfrm>
            <a:prstGeom prst="rect">
              <a:avLst/>
            </a:prstGeom>
          </p:spPr>
          <p:txBody>
            <a:bodyPr vert="horz" wrap="none" lIns="121920" tIns="60960" rIns="121920" bIns="60960" anchor="ctr">
              <a:normAutofit fontScale="92500" lnSpcReduction="20000"/>
            </a:bodyPr>
            <a:lstStyle/>
            <a:p>
              <a:pPr algn="ctr"/>
              <a:r>
                <a:rPr lang="id-ID" sz="1100" b="1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6C0BE803-29F6-9DF6-38E7-4DB3E82C5F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8833" y="2459080"/>
            <a:ext cx="2622737" cy="1389231"/>
          </a:xfrm>
          <a:prstGeom prst="rect">
            <a:avLst/>
          </a:prstGeom>
        </p:spPr>
      </p:pic>
      <p:sp>
        <p:nvSpPr>
          <p:cNvPr id="39" name="Freeform: Shape 24">
            <a:extLst>
              <a:ext uri="{FF2B5EF4-FFF2-40B4-BE49-F238E27FC236}">
                <a16:creationId xmlns:a16="http://schemas.microsoft.com/office/drawing/2014/main" id="{19EED3E2-1823-5AAB-D822-290D268A9900}"/>
              </a:ext>
            </a:extLst>
          </p:cNvPr>
          <p:cNvSpPr>
            <a:spLocks/>
          </p:cNvSpPr>
          <p:nvPr/>
        </p:nvSpPr>
        <p:spPr bwMode="auto">
          <a:xfrm>
            <a:off x="6138295" y="2035643"/>
            <a:ext cx="229177" cy="22917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3883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1C61BC5-C427-DCFE-78CF-75F9899FA7AA}"/>
              </a:ext>
            </a:extLst>
          </p:cNvPr>
          <p:cNvGrpSpPr/>
          <p:nvPr/>
        </p:nvGrpSpPr>
        <p:grpSpPr>
          <a:xfrm>
            <a:off x="6505585" y="1891532"/>
            <a:ext cx="5428197" cy="567548"/>
            <a:chOff x="-142065" y="1924676"/>
            <a:chExt cx="5428197" cy="56754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752F3E3-50E3-0831-A464-BA14F1772CDC}"/>
                </a:ext>
              </a:extLst>
            </p:cNvPr>
            <p:cNvSpPr txBox="1"/>
            <p:nvPr/>
          </p:nvSpPr>
          <p:spPr>
            <a:xfrm>
              <a:off x="-129994" y="2190603"/>
              <a:ext cx="541612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2F710FC-1A99-914C-3571-8B853F5AB5E5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Freeform: Shape 24">
            <a:extLst>
              <a:ext uri="{FF2B5EF4-FFF2-40B4-BE49-F238E27FC236}">
                <a16:creationId xmlns:a16="http://schemas.microsoft.com/office/drawing/2014/main" id="{33264F61-8810-7EAE-6E76-8DB3A8E8595E}"/>
              </a:ext>
            </a:extLst>
          </p:cNvPr>
          <p:cNvSpPr>
            <a:spLocks/>
          </p:cNvSpPr>
          <p:nvPr/>
        </p:nvSpPr>
        <p:spPr bwMode="auto">
          <a:xfrm>
            <a:off x="6138295" y="2833061"/>
            <a:ext cx="229177" cy="22917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76A64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F3F96E8-D2E1-2650-33A1-36285267F51E}"/>
              </a:ext>
            </a:extLst>
          </p:cNvPr>
          <p:cNvGrpSpPr/>
          <p:nvPr/>
        </p:nvGrpSpPr>
        <p:grpSpPr>
          <a:xfrm>
            <a:off x="6505585" y="2688950"/>
            <a:ext cx="5428197" cy="567548"/>
            <a:chOff x="-142065" y="1924676"/>
            <a:chExt cx="5428197" cy="56754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18FA01-FF1F-DD8E-92C1-B816A9782932}"/>
                </a:ext>
              </a:extLst>
            </p:cNvPr>
            <p:cNvSpPr txBox="1"/>
            <p:nvPr/>
          </p:nvSpPr>
          <p:spPr>
            <a:xfrm>
              <a:off x="-129994" y="2190603"/>
              <a:ext cx="541612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6FB9FAC-8316-5643-399C-245D963D391B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Freeform: Shape 24">
            <a:extLst>
              <a:ext uri="{FF2B5EF4-FFF2-40B4-BE49-F238E27FC236}">
                <a16:creationId xmlns:a16="http://schemas.microsoft.com/office/drawing/2014/main" id="{D9BD3F20-F1B1-2DB3-9234-219EF9E08F61}"/>
              </a:ext>
            </a:extLst>
          </p:cNvPr>
          <p:cNvSpPr>
            <a:spLocks/>
          </p:cNvSpPr>
          <p:nvPr/>
        </p:nvSpPr>
        <p:spPr bwMode="auto">
          <a:xfrm>
            <a:off x="6138295" y="3630479"/>
            <a:ext cx="229177" cy="22917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3883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6B5E653-64EF-47CB-9A2B-34A8F2737076}"/>
              </a:ext>
            </a:extLst>
          </p:cNvPr>
          <p:cNvGrpSpPr/>
          <p:nvPr/>
        </p:nvGrpSpPr>
        <p:grpSpPr>
          <a:xfrm>
            <a:off x="6505585" y="3486368"/>
            <a:ext cx="5428197" cy="567548"/>
            <a:chOff x="-142065" y="1924676"/>
            <a:chExt cx="5428197" cy="56754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CF2BFBA-4573-863C-DFB5-E44F19D46131}"/>
                </a:ext>
              </a:extLst>
            </p:cNvPr>
            <p:cNvSpPr txBox="1"/>
            <p:nvPr/>
          </p:nvSpPr>
          <p:spPr>
            <a:xfrm>
              <a:off x="-129994" y="2190603"/>
              <a:ext cx="541612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3B1E6DE-8E01-27FC-96F1-4BD152B43E14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1" name="Freeform: Shape 24">
            <a:extLst>
              <a:ext uri="{FF2B5EF4-FFF2-40B4-BE49-F238E27FC236}">
                <a16:creationId xmlns:a16="http://schemas.microsoft.com/office/drawing/2014/main" id="{95092027-26CF-0C46-5085-C531C3E642CE}"/>
              </a:ext>
            </a:extLst>
          </p:cNvPr>
          <p:cNvSpPr>
            <a:spLocks/>
          </p:cNvSpPr>
          <p:nvPr/>
        </p:nvSpPr>
        <p:spPr bwMode="auto">
          <a:xfrm>
            <a:off x="6138295" y="4427897"/>
            <a:ext cx="229177" cy="22917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76A64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ABA7668-606B-5C43-20B0-CF3FACFD305B}"/>
              </a:ext>
            </a:extLst>
          </p:cNvPr>
          <p:cNvGrpSpPr/>
          <p:nvPr/>
        </p:nvGrpSpPr>
        <p:grpSpPr>
          <a:xfrm>
            <a:off x="6505585" y="4283786"/>
            <a:ext cx="5428197" cy="567548"/>
            <a:chOff x="-142065" y="1924676"/>
            <a:chExt cx="5428197" cy="56754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BFF6A92-1797-3288-E005-37373D754900}"/>
                </a:ext>
              </a:extLst>
            </p:cNvPr>
            <p:cNvSpPr txBox="1"/>
            <p:nvPr/>
          </p:nvSpPr>
          <p:spPr>
            <a:xfrm>
              <a:off x="-129994" y="2190603"/>
              <a:ext cx="541612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EAA2889-038E-C0EF-855D-52DB9666F29E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9508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DB47CD5B-31F5-9726-FEB9-6914035180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467" y="1333500"/>
            <a:ext cx="3016340" cy="2509689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DCBE0A5-CA7D-35F1-9BC7-22AF6C07BE47}"/>
              </a:ext>
            </a:extLst>
          </p:cNvPr>
          <p:cNvSpPr/>
          <p:nvPr/>
        </p:nvSpPr>
        <p:spPr>
          <a:xfrm rot="1766845">
            <a:off x="1963170" y="2130730"/>
            <a:ext cx="1744197" cy="1926544"/>
          </a:xfrm>
          <a:custGeom>
            <a:avLst/>
            <a:gdLst>
              <a:gd name="connsiteX0" fmla="*/ 97987 w 1744197"/>
              <a:gd name="connsiteY0" fmla="*/ 22523 h 1926544"/>
              <a:gd name="connsiteX1" fmla="*/ 334609 w 1744197"/>
              <a:gd name="connsiteY1" fmla="*/ 44976 h 1926544"/>
              <a:gd name="connsiteX2" fmla="*/ 1605759 w 1744197"/>
              <a:gd name="connsiteY2" fmla="*/ 771874 h 1926544"/>
              <a:gd name="connsiteX3" fmla="*/ 1605759 w 1744197"/>
              <a:gd name="connsiteY3" fmla="*/ 1154671 h 1926544"/>
              <a:gd name="connsiteX4" fmla="*/ 334609 w 1744197"/>
              <a:gd name="connsiteY4" fmla="*/ 1881569 h 1926544"/>
              <a:gd name="connsiteX5" fmla="*/ 0 w 1744197"/>
              <a:gd name="connsiteY5" fmla="*/ 1687816 h 1926544"/>
              <a:gd name="connsiteX6" fmla="*/ 0 w 1744197"/>
              <a:gd name="connsiteY6" fmla="*/ 238729 h 1926544"/>
              <a:gd name="connsiteX7" fmla="*/ 97987 w 1744197"/>
              <a:gd name="connsiteY7" fmla="*/ 22523 h 192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4197" h="1926544">
                <a:moveTo>
                  <a:pt x="97987" y="22523"/>
                </a:moveTo>
                <a:cubicBezTo>
                  <a:pt x="158534" y="-12548"/>
                  <a:pt x="242186" y="-7841"/>
                  <a:pt x="334609" y="44976"/>
                </a:cubicBezTo>
                <a:lnTo>
                  <a:pt x="1605759" y="771874"/>
                </a:lnTo>
                <a:cubicBezTo>
                  <a:pt x="1790344" y="877509"/>
                  <a:pt x="1790344" y="1049036"/>
                  <a:pt x="1605759" y="1154671"/>
                </a:cubicBezTo>
                <a:lnTo>
                  <a:pt x="334609" y="1881569"/>
                </a:lnTo>
                <a:cubicBezTo>
                  <a:pt x="149763" y="1987204"/>
                  <a:pt x="0" y="1900395"/>
                  <a:pt x="0" y="1687816"/>
                </a:cubicBezTo>
                <a:lnTo>
                  <a:pt x="0" y="238729"/>
                </a:lnTo>
                <a:cubicBezTo>
                  <a:pt x="0" y="132439"/>
                  <a:pt x="37441" y="57593"/>
                  <a:pt x="97987" y="22523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chemeClr val="bg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6559E87-6344-11E3-44A3-C69FFB094EF4}"/>
              </a:ext>
            </a:extLst>
          </p:cNvPr>
          <p:cNvSpPr/>
          <p:nvPr/>
        </p:nvSpPr>
        <p:spPr>
          <a:xfrm rot="1766845">
            <a:off x="8840233" y="2130730"/>
            <a:ext cx="1744197" cy="1926544"/>
          </a:xfrm>
          <a:custGeom>
            <a:avLst/>
            <a:gdLst>
              <a:gd name="connsiteX0" fmla="*/ 97987 w 1744197"/>
              <a:gd name="connsiteY0" fmla="*/ 22523 h 1926544"/>
              <a:gd name="connsiteX1" fmla="*/ 334609 w 1744197"/>
              <a:gd name="connsiteY1" fmla="*/ 44976 h 1926544"/>
              <a:gd name="connsiteX2" fmla="*/ 1605759 w 1744197"/>
              <a:gd name="connsiteY2" fmla="*/ 771874 h 1926544"/>
              <a:gd name="connsiteX3" fmla="*/ 1605759 w 1744197"/>
              <a:gd name="connsiteY3" fmla="*/ 1154671 h 1926544"/>
              <a:gd name="connsiteX4" fmla="*/ 334609 w 1744197"/>
              <a:gd name="connsiteY4" fmla="*/ 1881569 h 1926544"/>
              <a:gd name="connsiteX5" fmla="*/ 0 w 1744197"/>
              <a:gd name="connsiteY5" fmla="*/ 1687816 h 1926544"/>
              <a:gd name="connsiteX6" fmla="*/ 0 w 1744197"/>
              <a:gd name="connsiteY6" fmla="*/ 238729 h 1926544"/>
              <a:gd name="connsiteX7" fmla="*/ 97987 w 1744197"/>
              <a:gd name="connsiteY7" fmla="*/ 22523 h 192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4197" h="1926544">
                <a:moveTo>
                  <a:pt x="97987" y="22523"/>
                </a:moveTo>
                <a:cubicBezTo>
                  <a:pt x="158534" y="-12548"/>
                  <a:pt x="242186" y="-7841"/>
                  <a:pt x="334609" y="44976"/>
                </a:cubicBezTo>
                <a:lnTo>
                  <a:pt x="1605759" y="771874"/>
                </a:lnTo>
                <a:cubicBezTo>
                  <a:pt x="1790344" y="877509"/>
                  <a:pt x="1790344" y="1049036"/>
                  <a:pt x="1605759" y="1154671"/>
                </a:cubicBezTo>
                <a:lnTo>
                  <a:pt x="334609" y="1881569"/>
                </a:lnTo>
                <a:cubicBezTo>
                  <a:pt x="149763" y="1987204"/>
                  <a:pt x="0" y="1900395"/>
                  <a:pt x="0" y="1687816"/>
                </a:cubicBezTo>
                <a:lnTo>
                  <a:pt x="0" y="238729"/>
                </a:lnTo>
                <a:cubicBezTo>
                  <a:pt x="0" y="132439"/>
                  <a:pt x="37441" y="57593"/>
                  <a:pt x="97987" y="22523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chemeClr val="bg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ABDB90-22E7-8BF4-B193-17F0BEACDB71}"/>
              </a:ext>
            </a:extLst>
          </p:cNvPr>
          <p:cNvGrpSpPr/>
          <p:nvPr/>
        </p:nvGrpSpPr>
        <p:grpSpPr>
          <a:xfrm>
            <a:off x="1474539" y="3959518"/>
            <a:ext cx="2235567" cy="1083993"/>
            <a:chOff x="-129994" y="1869896"/>
            <a:chExt cx="2235567" cy="10839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C0E17D6-85EC-28D6-3947-CA32727EB922}"/>
                </a:ext>
              </a:extLst>
            </p:cNvPr>
            <p:cNvSpPr txBox="1"/>
            <p:nvPr/>
          </p:nvSpPr>
          <p:spPr>
            <a:xfrm>
              <a:off x="-129994" y="2190603"/>
              <a:ext cx="22234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F5BB970-8031-575E-7295-4B80F6B66D37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FBA8E2D-219D-94EF-EC0D-B0AA22F0419C}"/>
              </a:ext>
            </a:extLst>
          </p:cNvPr>
          <p:cNvGrpSpPr/>
          <p:nvPr/>
        </p:nvGrpSpPr>
        <p:grpSpPr>
          <a:xfrm>
            <a:off x="5030593" y="3959518"/>
            <a:ext cx="2235567" cy="1083993"/>
            <a:chOff x="-129994" y="1869896"/>
            <a:chExt cx="2235567" cy="108399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56347C2-F8F5-C57B-A437-91D73809D2F5}"/>
                </a:ext>
              </a:extLst>
            </p:cNvPr>
            <p:cNvSpPr txBox="1"/>
            <p:nvPr/>
          </p:nvSpPr>
          <p:spPr>
            <a:xfrm>
              <a:off x="-129994" y="2190603"/>
              <a:ext cx="22234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B065243-6DBE-5CBA-51C4-748F553C41B8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364EEF1-B184-2438-7B29-B56A196CA79B}"/>
              </a:ext>
            </a:extLst>
          </p:cNvPr>
          <p:cNvGrpSpPr/>
          <p:nvPr/>
        </p:nvGrpSpPr>
        <p:grpSpPr>
          <a:xfrm>
            <a:off x="8441233" y="3959518"/>
            <a:ext cx="2235567" cy="1083993"/>
            <a:chOff x="-129994" y="1869896"/>
            <a:chExt cx="2235567" cy="108399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73C6503-8687-3F86-3E73-F6A83BCA2035}"/>
                </a:ext>
              </a:extLst>
            </p:cNvPr>
            <p:cNvSpPr txBox="1"/>
            <p:nvPr/>
          </p:nvSpPr>
          <p:spPr>
            <a:xfrm>
              <a:off x="-129994" y="2190603"/>
              <a:ext cx="22234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49C858C-31C6-48C1-9F71-23FA3615888A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29670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E4189DFA-7E0B-C308-0397-9A2371C7F1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86614"/>
            <a:ext cx="12192000" cy="267138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70BA3DC-0A71-9C9E-CB59-A34C37E89184}"/>
              </a:ext>
            </a:extLst>
          </p:cNvPr>
          <p:cNvSpPr/>
          <p:nvPr/>
        </p:nvSpPr>
        <p:spPr>
          <a:xfrm>
            <a:off x="1612899" y="2937090"/>
            <a:ext cx="1681923" cy="16819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310BA84-AEFB-FCD7-2EB2-117A9259D37C}"/>
              </a:ext>
            </a:extLst>
          </p:cNvPr>
          <p:cNvSpPr/>
          <p:nvPr/>
        </p:nvSpPr>
        <p:spPr>
          <a:xfrm>
            <a:off x="5220526" y="2937090"/>
            <a:ext cx="1681923" cy="16819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2FA39D-D8EE-7E98-19AA-6E4114C550B9}"/>
              </a:ext>
            </a:extLst>
          </p:cNvPr>
          <p:cNvSpPr/>
          <p:nvPr/>
        </p:nvSpPr>
        <p:spPr>
          <a:xfrm>
            <a:off x="8828153" y="2937090"/>
            <a:ext cx="1681923" cy="16819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31B153B-8A92-7090-BC0C-A01DB519639C}"/>
              </a:ext>
            </a:extLst>
          </p:cNvPr>
          <p:cNvGrpSpPr/>
          <p:nvPr/>
        </p:nvGrpSpPr>
        <p:grpSpPr>
          <a:xfrm>
            <a:off x="5661437" y="3379967"/>
            <a:ext cx="800100" cy="685799"/>
            <a:chOff x="5661437" y="2932676"/>
            <a:chExt cx="800100" cy="685799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6603837-5300-AE3B-B7A1-9B40593FB266}"/>
                </a:ext>
              </a:extLst>
            </p:cNvPr>
            <p:cNvSpPr/>
            <p:nvPr/>
          </p:nvSpPr>
          <p:spPr>
            <a:xfrm>
              <a:off x="5661437" y="2932676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rgbClr val="53883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49496F3-1748-13AC-46B8-C8A141C507B6}"/>
                </a:ext>
              </a:extLst>
            </p:cNvPr>
            <p:cNvSpPr/>
            <p:nvPr/>
          </p:nvSpPr>
          <p:spPr>
            <a:xfrm>
              <a:off x="5775737" y="3064120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rgbClr val="53883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图形 14" descr="男人和女人 纯色填充">
            <a:extLst>
              <a:ext uri="{FF2B5EF4-FFF2-40B4-BE49-F238E27FC236}">
                <a16:creationId xmlns:a16="http://schemas.microsoft.com/office/drawing/2014/main" id="{78847155-C133-8EBD-3D40-477333F2BE71}"/>
              </a:ext>
            </a:extLst>
          </p:cNvPr>
          <p:cNvGrpSpPr/>
          <p:nvPr/>
        </p:nvGrpSpPr>
        <p:grpSpPr>
          <a:xfrm>
            <a:off x="2121423" y="3279391"/>
            <a:ext cx="665759" cy="762000"/>
            <a:chOff x="2121423" y="2832100"/>
            <a:chExt cx="665759" cy="762000"/>
          </a:xfrm>
          <a:solidFill>
            <a:srgbClr val="000000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62ED758-EBC2-3EA9-6F22-CBB718958D3D}"/>
                </a:ext>
              </a:extLst>
            </p:cNvPr>
            <p:cNvSpPr/>
            <p:nvPr/>
          </p:nvSpPr>
          <p:spPr>
            <a:xfrm>
              <a:off x="2234785" y="2832100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solidFill>
              <a:srgbClr val="53883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1F7040E-1753-0F5D-E100-D7412831B12F}"/>
                </a:ext>
              </a:extLst>
            </p:cNvPr>
            <p:cNvSpPr/>
            <p:nvPr/>
          </p:nvSpPr>
          <p:spPr>
            <a:xfrm>
              <a:off x="2539585" y="2832100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solidFill>
              <a:srgbClr val="53883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24342B1-7F29-D2B2-46A8-9554F1D8EB54}"/>
                </a:ext>
              </a:extLst>
            </p:cNvPr>
            <p:cNvSpPr/>
            <p:nvPr/>
          </p:nvSpPr>
          <p:spPr>
            <a:xfrm>
              <a:off x="2121423" y="2984500"/>
              <a:ext cx="665759" cy="609600"/>
            </a:xfrm>
            <a:custGeom>
              <a:avLst/>
              <a:gdLst>
                <a:gd name="connsiteX0" fmla="*/ 664859 w 665759"/>
                <a:gd name="connsiteY0" fmla="*/ 267653 h 609600"/>
                <a:gd name="connsiteX1" fmla="*/ 610566 w 665759"/>
                <a:gd name="connsiteY1" fmla="*/ 66675 h 609600"/>
                <a:gd name="connsiteX2" fmla="*/ 601994 w 665759"/>
                <a:gd name="connsiteY2" fmla="*/ 51435 h 609600"/>
                <a:gd name="connsiteX3" fmla="*/ 536271 w 665759"/>
                <a:gd name="connsiteY3" fmla="*/ 9525 h 609600"/>
                <a:gd name="connsiteX4" fmla="*/ 484836 w 665759"/>
                <a:gd name="connsiteY4" fmla="*/ 0 h 609600"/>
                <a:gd name="connsiteX5" fmla="*/ 433401 w 665759"/>
                <a:gd name="connsiteY5" fmla="*/ 8572 h 609600"/>
                <a:gd name="connsiteX6" fmla="*/ 367679 w 665759"/>
                <a:gd name="connsiteY6" fmla="*/ 50482 h 609600"/>
                <a:gd name="connsiteX7" fmla="*/ 359106 w 665759"/>
                <a:gd name="connsiteY7" fmla="*/ 65723 h 609600"/>
                <a:gd name="connsiteX8" fmla="*/ 332436 w 665759"/>
                <a:gd name="connsiteY8" fmla="*/ 165735 h 609600"/>
                <a:gd name="connsiteX9" fmla="*/ 305766 w 665759"/>
                <a:gd name="connsiteY9" fmla="*/ 66675 h 609600"/>
                <a:gd name="connsiteX10" fmla="*/ 297194 w 665759"/>
                <a:gd name="connsiteY10" fmla="*/ 51435 h 609600"/>
                <a:gd name="connsiteX11" fmla="*/ 231471 w 665759"/>
                <a:gd name="connsiteY11" fmla="*/ 9525 h 609600"/>
                <a:gd name="connsiteX12" fmla="*/ 180036 w 665759"/>
                <a:gd name="connsiteY12" fmla="*/ 0 h 609600"/>
                <a:gd name="connsiteX13" fmla="*/ 128601 w 665759"/>
                <a:gd name="connsiteY13" fmla="*/ 8572 h 609600"/>
                <a:gd name="connsiteX14" fmla="*/ 62879 w 665759"/>
                <a:gd name="connsiteY14" fmla="*/ 50482 h 609600"/>
                <a:gd name="connsiteX15" fmla="*/ 54306 w 665759"/>
                <a:gd name="connsiteY15" fmla="*/ 65723 h 609600"/>
                <a:gd name="connsiteX16" fmla="*/ 966 w 665759"/>
                <a:gd name="connsiteY16" fmla="*/ 266700 h 609600"/>
                <a:gd name="connsiteX17" fmla="*/ 20969 w 665759"/>
                <a:gd name="connsiteY17" fmla="*/ 302895 h 609600"/>
                <a:gd name="connsiteX18" fmla="*/ 27636 w 665759"/>
                <a:gd name="connsiteY18" fmla="*/ 304800 h 609600"/>
                <a:gd name="connsiteX19" fmla="*/ 55259 w 665759"/>
                <a:gd name="connsiteY19" fmla="*/ 283845 h 609600"/>
                <a:gd name="connsiteX20" fmla="*/ 103836 w 665759"/>
                <a:gd name="connsiteY20" fmla="*/ 100965 h 609600"/>
                <a:gd name="connsiteX21" fmla="*/ 103836 w 665759"/>
                <a:gd name="connsiteY21" fmla="*/ 314325 h 609600"/>
                <a:gd name="connsiteX22" fmla="*/ 103836 w 665759"/>
                <a:gd name="connsiteY22" fmla="*/ 609600 h 609600"/>
                <a:gd name="connsiteX23" fmla="*/ 160986 w 665759"/>
                <a:gd name="connsiteY23" fmla="*/ 609600 h 609600"/>
                <a:gd name="connsiteX24" fmla="*/ 160986 w 665759"/>
                <a:gd name="connsiteY24" fmla="*/ 314325 h 609600"/>
                <a:gd name="connsiteX25" fmla="*/ 199086 w 665759"/>
                <a:gd name="connsiteY25" fmla="*/ 314325 h 609600"/>
                <a:gd name="connsiteX26" fmla="*/ 199086 w 665759"/>
                <a:gd name="connsiteY26" fmla="*/ 609600 h 609600"/>
                <a:gd name="connsiteX27" fmla="*/ 256236 w 665759"/>
                <a:gd name="connsiteY27" fmla="*/ 609600 h 609600"/>
                <a:gd name="connsiteX28" fmla="*/ 256236 w 665759"/>
                <a:gd name="connsiteY28" fmla="*/ 314325 h 609600"/>
                <a:gd name="connsiteX29" fmla="*/ 256236 w 665759"/>
                <a:gd name="connsiteY29" fmla="*/ 100965 h 609600"/>
                <a:gd name="connsiteX30" fmla="*/ 304814 w 665759"/>
                <a:gd name="connsiteY30" fmla="*/ 282893 h 609600"/>
                <a:gd name="connsiteX31" fmla="*/ 332436 w 665759"/>
                <a:gd name="connsiteY31" fmla="*/ 303848 h 609600"/>
                <a:gd name="connsiteX32" fmla="*/ 340056 w 665759"/>
                <a:gd name="connsiteY32" fmla="*/ 302895 h 609600"/>
                <a:gd name="connsiteX33" fmla="*/ 358154 w 665759"/>
                <a:gd name="connsiteY33" fmla="*/ 285750 h 609600"/>
                <a:gd name="connsiteX34" fmla="*/ 408636 w 665759"/>
                <a:gd name="connsiteY34" fmla="*/ 100965 h 609600"/>
                <a:gd name="connsiteX35" fmla="*/ 408636 w 665759"/>
                <a:gd name="connsiteY35" fmla="*/ 178118 h 609600"/>
                <a:gd name="connsiteX36" fmla="*/ 354344 w 665759"/>
                <a:gd name="connsiteY36" fmla="*/ 381000 h 609600"/>
                <a:gd name="connsiteX37" fmla="*/ 408636 w 665759"/>
                <a:gd name="connsiteY37" fmla="*/ 381000 h 609600"/>
                <a:gd name="connsiteX38" fmla="*/ 408636 w 665759"/>
                <a:gd name="connsiteY38" fmla="*/ 609600 h 609600"/>
                <a:gd name="connsiteX39" fmla="*/ 465786 w 665759"/>
                <a:gd name="connsiteY39" fmla="*/ 609600 h 609600"/>
                <a:gd name="connsiteX40" fmla="*/ 465786 w 665759"/>
                <a:gd name="connsiteY40" fmla="*/ 381000 h 609600"/>
                <a:gd name="connsiteX41" fmla="*/ 503886 w 665759"/>
                <a:gd name="connsiteY41" fmla="*/ 381000 h 609600"/>
                <a:gd name="connsiteX42" fmla="*/ 503886 w 665759"/>
                <a:gd name="connsiteY42" fmla="*/ 609600 h 609600"/>
                <a:gd name="connsiteX43" fmla="*/ 561036 w 665759"/>
                <a:gd name="connsiteY43" fmla="*/ 609600 h 609600"/>
                <a:gd name="connsiteX44" fmla="*/ 561036 w 665759"/>
                <a:gd name="connsiteY44" fmla="*/ 381000 h 609600"/>
                <a:gd name="connsiteX45" fmla="*/ 615329 w 665759"/>
                <a:gd name="connsiteY45" fmla="*/ 381000 h 609600"/>
                <a:gd name="connsiteX46" fmla="*/ 561036 w 665759"/>
                <a:gd name="connsiteY46" fmla="*/ 178118 h 609600"/>
                <a:gd name="connsiteX47" fmla="*/ 561036 w 665759"/>
                <a:gd name="connsiteY47" fmla="*/ 100965 h 609600"/>
                <a:gd name="connsiteX48" fmla="*/ 609614 w 665759"/>
                <a:gd name="connsiteY48" fmla="*/ 282893 h 609600"/>
                <a:gd name="connsiteX49" fmla="*/ 637236 w 665759"/>
                <a:gd name="connsiteY49" fmla="*/ 303848 h 609600"/>
                <a:gd name="connsiteX50" fmla="*/ 644856 w 665759"/>
                <a:gd name="connsiteY50" fmla="*/ 302895 h 609600"/>
                <a:gd name="connsiteX51" fmla="*/ 664859 w 665759"/>
                <a:gd name="connsiteY51" fmla="*/ 267653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65759" h="609600">
                  <a:moveTo>
                    <a:pt x="664859" y="267653"/>
                  </a:moveTo>
                  <a:lnTo>
                    <a:pt x="610566" y="66675"/>
                  </a:lnTo>
                  <a:cubicBezTo>
                    <a:pt x="608661" y="60960"/>
                    <a:pt x="605804" y="55245"/>
                    <a:pt x="601994" y="51435"/>
                  </a:cubicBezTo>
                  <a:cubicBezTo>
                    <a:pt x="583896" y="32385"/>
                    <a:pt x="561036" y="18097"/>
                    <a:pt x="536271" y="9525"/>
                  </a:cubicBezTo>
                  <a:cubicBezTo>
                    <a:pt x="520079" y="2857"/>
                    <a:pt x="502934" y="0"/>
                    <a:pt x="484836" y="0"/>
                  </a:cubicBezTo>
                  <a:cubicBezTo>
                    <a:pt x="466739" y="0"/>
                    <a:pt x="449594" y="2857"/>
                    <a:pt x="433401" y="8572"/>
                  </a:cubicBezTo>
                  <a:cubicBezTo>
                    <a:pt x="407684" y="17145"/>
                    <a:pt x="385776" y="31432"/>
                    <a:pt x="367679" y="50482"/>
                  </a:cubicBezTo>
                  <a:cubicBezTo>
                    <a:pt x="363869" y="55245"/>
                    <a:pt x="361011" y="60007"/>
                    <a:pt x="359106" y="65723"/>
                  </a:cubicBezTo>
                  <a:lnTo>
                    <a:pt x="332436" y="165735"/>
                  </a:lnTo>
                  <a:lnTo>
                    <a:pt x="305766" y="66675"/>
                  </a:lnTo>
                  <a:cubicBezTo>
                    <a:pt x="303861" y="60960"/>
                    <a:pt x="301004" y="55245"/>
                    <a:pt x="297194" y="51435"/>
                  </a:cubicBezTo>
                  <a:cubicBezTo>
                    <a:pt x="279096" y="32385"/>
                    <a:pt x="256236" y="18097"/>
                    <a:pt x="231471" y="9525"/>
                  </a:cubicBezTo>
                  <a:cubicBezTo>
                    <a:pt x="215279" y="2857"/>
                    <a:pt x="198134" y="0"/>
                    <a:pt x="180036" y="0"/>
                  </a:cubicBezTo>
                  <a:cubicBezTo>
                    <a:pt x="161939" y="0"/>
                    <a:pt x="144794" y="2857"/>
                    <a:pt x="128601" y="8572"/>
                  </a:cubicBezTo>
                  <a:cubicBezTo>
                    <a:pt x="102884" y="17145"/>
                    <a:pt x="80976" y="31432"/>
                    <a:pt x="62879" y="50482"/>
                  </a:cubicBezTo>
                  <a:cubicBezTo>
                    <a:pt x="59069" y="55245"/>
                    <a:pt x="56211" y="60007"/>
                    <a:pt x="54306" y="65723"/>
                  </a:cubicBezTo>
                  <a:lnTo>
                    <a:pt x="966" y="266700"/>
                  </a:lnTo>
                  <a:cubicBezTo>
                    <a:pt x="-2844" y="281940"/>
                    <a:pt x="4776" y="299085"/>
                    <a:pt x="20969" y="302895"/>
                  </a:cubicBezTo>
                  <a:cubicBezTo>
                    <a:pt x="22874" y="304800"/>
                    <a:pt x="24779" y="304800"/>
                    <a:pt x="27636" y="304800"/>
                  </a:cubicBezTo>
                  <a:cubicBezTo>
                    <a:pt x="40019" y="304800"/>
                    <a:pt x="51449" y="296228"/>
                    <a:pt x="55259" y="283845"/>
                  </a:cubicBezTo>
                  <a:lnTo>
                    <a:pt x="103836" y="100965"/>
                  </a:lnTo>
                  <a:lnTo>
                    <a:pt x="103836" y="314325"/>
                  </a:lnTo>
                  <a:lnTo>
                    <a:pt x="103836" y="609600"/>
                  </a:lnTo>
                  <a:lnTo>
                    <a:pt x="160986" y="609600"/>
                  </a:lnTo>
                  <a:lnTo>
                    <a:pt x="160986" y="314325"/>
                  </a:lnTo>
                  <a:lnTo>
                    <a:pt x="199086" y="314325"/>
                  </a:lnTo>
                  <a:lnTo>
                    <a:pt x="199086" y="609600"/>
                  </a:lnTo>
                  <a:lnTo>
                    <a:pt x="256236" y="609600"/>
                  </a:lnTo>
                  <a:lnTo>
                    <a:pt x="256236" y="314325"/>
                  </a:lnTo>
                  <a:lnTo>
                    <a:pt x="256236" y="100965"/>
                  </a:lnTo>
                  <a:lnTo>
                    <a:pt x="304814" y="282893"/>
                  </a:lnTo>
                  <a:cubicBezTo>
                    <a:pt x="308624" y="295275"/>
                    <a:pt x="320054" y="303848"/>
                    <a:pt x="332436" y="303848"/>
                  </a:cubicBezTo>
                  <a:cubicBezTo>
                    <a:pt x="335294" y="303848"/>
                    <a:pt x="337199" y="303848"/>
                    <a:pt x="340056" y="302895"/>
                  </a:cubicBezTo>
                  <a:cubicBezTo>
                    <a:pt x="348629" y="300038"/>
                    <a:pt x="355296" y="293370"/>
                    <a:pt x="358154" y="285750"/>
                  </a:cubicBezTo>
                  <a:cubicBezTo>
                    <a:pt x="359106" y="285750"/>
                    <a:pt x="408636" y="100965"/>
                    <a:pt x="408636" y="100965"/>
                  </a:cubicBezTo>
                  <a:lnTo>
                    <a:pt x="408636" y="178118"/>
                  </a:lnTo>
                  <a:lnTo>
                    <a:pt x="354344" y="381000"/>
                  </a:lnTo>
                  <a:lnTo>
                    <a:pt x="408636" y="381000"/>
                  </a:lnTo>
                  <a:lnTo>
                    <a:pt x="408636" y="609600"/>
                  </a:lnTo>
                  <a:lnTo>
                    <a:pt x="465786" y="609600"/>
                  </a:lnTo>
                  <a:lnTo>
                    <a:pt x="465786" y="381000"/>
                  </a:lnTo>
                  <a:lnTo>
                    <a:pt x="503886" y="381000"/>
                  </a:lnTo>
                  <a:lnTo>
                    <a:pt x="503886" y="609600"/>
                  </a:lnTo>
                  <a:lnTo>
                    <a:pt x="561036" y="609600"/>
                  </a:lnTo>
                  <a:lnTo>
                    <a:pt x="561036" y="381000"/>
                  </a:lnTo>
                  <a:lnTo>
                    <a:pt x="615329" y="381000"/>
                  </a:lnTo>
                  <a:lnTo>
                    <a:pt x="561036" y="178118"/>
                  </a:lnTo>
                  <a:lnTo>
                    <a:pt x="561036" y="100965"/>
                  </a:lnTo>
                  <a:lnTo>
                    <a:pt x="609614" y="282893"/>
                  </a:lnTo>
                  <a:cubicBezTo>
                    <a:pt x="613424" y="295275"/>
                    <a:pt x="624854" y="303848"/>
                    <a:pt x="637236" y="303848"/>
                  </a:cubicBezTo>
                  <a:cubicBezTo>
                    <a:pt x="640094" y="303848"/>
                    <a:pt x="641999" y="303848"/>
                    <a:pt x="644856" y="302895"/>
                  </a:cubicBezTo>
                  <a:cubicBezTo>
                    <a:pt x="660096" y="299085"/>
                    <a:pt x="668669" y="282893"/>
                    <a:pt x="664859" y="267653"/>
                  </a:cubicBezTo>
                  <a:close/>
                </a:path>
              </a:pathLst>
            </a:custGeom>
            <a:solidFill>
              <a:srgbClr val="53883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94FCC12-B997-57E4-6918-1025CA3AF34C}"/>
              </a:ext>
            </a:extLst>
          </p:cNvPr>
          <p:cNvGrpSpPr/>
          <p:nvPr/>
        </p:nvGrpSpPr>
        <p:grpSpPr>
          <a:xfrm>
            <a:off x="9407112" y="3260341"/>
            <a:ext cx="523938" cy="809625"/>
            <a:chOff x="9407112" y="2813050"/>
            <a:chExt cx="523938" cy="809625"/>
          </a:xfrm>
          <a:solidFill>
            <a:srgbClr val="76A64C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D81F52B-8F6D-8CC7-3D3A-2963C135D4A1}"/>
                </a:ext>
              </a:extLst>
            </p:cNvPr>
            <p:cNvSpPr/>
            <p:nvPr/>
          </p:nvSpPr>
          <p:spPr>
            <a:xfrm>
              <a:off x="9407112" y="2974975"/>
              <a:ext cx="523938" cy="647700"/>
            </a:xfrm>
            <a:custGeom>
              <a:avLst/>
              <a:gdLst>
                <a:gd name="connsiteX0" fmla="*/ 457264 w 523938"/>
                <a:gd name="connsiteY0" fmla="*/ 228600 h 647700"/>
                <a:gd name="connsiteX1" fmla="*/ 446786 w 523938"/>
                <a:gd name="connsiteY1" fmla="*/ 229552 h 647700"/>
                <a:gd name="connsiteX2" fmla="*/ 423926 w 523938"/>
                <a:gd name="connsiteY2" fmla="*/ 202883 h 647700"/>
                <a:gd name="connsiteX3" fmla="*/ 342964 w 523938"/>
                <a:gd name="connsiteY3" fmla="*/ 170498 h 647700"/>
                <a:gd name="connsiteX4" fmla="*/ 290576 w 523938"/>
                <a:gd name="connsiteY4" fmla="*/ 49530 h 647700"/>
                <a:gd name="connsiteX5" fmla="*/ 290576 w 523938"/>
                <a:gd name="connsiteY5" fmla="*/ 49530 h 647700"/>
                <a:gd name="connsiteX6" fmla="*/ 219139 w 523938"/>
                <a:gd name="connsiteY6" fmla="*/ 0 h 647700"/>
                <a:gd name="connsiteX7" fmla="*/ 174371 w 523938"/>
                <a:gd name="connsiteY7" fmla="*/ 14288 h 647700"/>
                <a:gd name="connsiteX8" fmla="*/ 174371 w 523938"/>
                <a:gd name="connsiteY8" fmla="*/ 14288 h 647700"/>
                <a:gd name="connsiteX9" fmla="*/ 45784 w 523938"/>
                <a:gd name="connsiteY9" fmla="*/ 100965 h 647700"/>
                <a:gd name="connsiteX10" fmla="*/ 29591 w 523938"/>
                <a:gd name="connsiteY10" fmla="*/ 123825 h 647700"/>
                <a:gd name="connsiteX11" fmla="*/ 1016 w 523938"/>
                <a:gd name="connsiteY11" fmla="*/ 247650 h 647700"/>
                <a:gd name="connsiteX12" fmla="*/ 29591 w 523938"/>
                <a:gd name="connsiteY12" fmla="*/ 293370 h 647700"/>
                <a:gd name="connsiteX13" fmla="*/ 38164 w 523938"/>
                <a:gd name="connsiteY13" fmla="*/ 294323 h 647700"/>
                <a:gd name="connsiteX14" fmla="*/ 75311 w 523938"/>
                <a:gd name="connsiteY14" fmla="*/ 264795 h 647700"/>
                <a:gd name="connsiteX15" fmla="*/ 100076 w 523938"/>
                <a:gd name="connsiteY15" fmla="*/ 156210 h 647700"/>
                <a:gd name="connsiteX16" fmla="*/ 123889 w 523938"/>
                <a:gd name="connsiteY16" fmla="*/ 140018 h 647700"/>
                <a:gd name="connsiteX17" fmla="*/ 113411 w 523938"/>
                <a:gd name="connsiteY17" fmla="*/ 264795 h 647700"/>
                <a:gd name="connsiteX18" fmla="*/ 103886 w 523938"/>
                <a:gd name="connsiteY18" fmla="*/ 431483 h 647700"/>
                <a:gd name="connsiteX19" fmla="*/ 66739 w 523938"/>
                <a:gd name="connsiteY19" fmla="*/ 600075 h 647700"/>
                <a:gd name="connsiteX20" fmla="*/ 95314 w 523938"/>
                <a:gd name="connsiteY20" fmla="*/ 645795 h 647700"/>
                <a:gd name="connsiteX21" fmla="*/ 103886 w 523938"/>
                <a:gd name="connsiteY21" fmla="*/ 646748 h 647700"/>
                <a:gd name="connsiteX22" fmla="*/ 141034 w 523938"/>
                <a:gd name="connsiteY22" fmla="*/ 617220 h 647700"/>
                <a:gd name="connsiteX23" fmla="*/ 179134 w 523938"/>
                <a:gd name="connsiteY23" fmla="*/ 445770 h 647700"/>
                <a:gd name="connsiteX24" fmla="*/ 180086 w 523938"/>
                <a:gd name="connsiteY24" fmla="*/ 440055 h 647700"/>
                <a:gd name="connsiteX25" fmla="*/ 184849 w 523938"/>
                <a:gd name="connsiteY25" fmla="*/ 346710 h 647700"/>
                <a:gd name="connsiteX26" fmla="*/ 246761 w 523938"/>
                <a:gd name="connsiteY26" fmla="*/ 415290 h 647700"/>
                <a:gd name="connsiteX27" fmla="*/ 255334 w 523938"/>
                <a:gd name="connsiteY27" fmla="*/ 592455 h 647700"/>
                <a:gd name="connsiteX28" fmla="*/ 293434 w 523938"/>
                <a:gd name="connsiteY28" fmla="*/ 628650 h 647700"/>
                <a:gd name="connsiteX29" fmla="*/ 295339 w 523938"/>
                <a:gd name="connsiteY29" fmla="*/ 628650 h 647700"/>
                <a:gd name="connsiteX30" fmla="*/ 331534 w 523938"/>
                <a:gd name="connsiteY30" fmla="*/ 588645 h 647700"/>
                <a:gd name="connsiteX31" fmla="*/ 322009 w 523938"/>
                <a:gd name="connsiteY31" fmla="*/ 398145 h 647700"/>
                <a:gd name="connsiteX32" fmla="*/ 312484 w 523938"/>
                <a:gd name="connsiteY32" fmla="*/ 374333 h 647700"/>
                <a:gd name="connsiteX33" fmla="*/ 245809 w 523938"/>
                <a:gd name="connsiteY33" fmla="*/ 300990 h 647700"/>
                <a:gd name="connsiteX34" fmla="*/ 245809 w 523938"/>
                <a:gd name="connsiteY34" fmla="*/ 146685 h 647700"/>
                <a:gd name="connsiteX35" fmla="*/ 246761 w 523938"/>
                <a:gd name="connsiteY35" fmla="*/ 145733 h 647700"/>
                <a:gd name="connsiteX36" fmla="*/ 277241 w 523938"/>
                <a:gd name="connsiteY36" fmla="*/ 215265 h 647700"/>
                <a:gd name="connsiteX37" fmla="*/ 298196 w 523938"/>
                <a:gd name="connsiteY37" fmla="*/ 235268 h 647700"/>
                <a:gd name="connsiteX38" fmla="*/ 392494 w 523938"/>
                <a:gd name="connsiteY38" fmla="*/ 273368 h 647700"/>
                <a:gd name="connsiteX39" fmla="*/ 388684 w 523938"/>
                <a:gd name="connsiteY39" fmla="*/ 295275 h 647700"/>
                <a:gd name="connsiteX40" fmla="*/ 413449 w 523938"/>
                <a:gd name="connsiteY40" fmla="*/ 346710 h 647700"/>
                <a:gd name="connsiteX41" fmla="*/ 414401 w 523938"/>
                <a:gd name="connsiteY41" fmla="*/ 347663 h 647700"/>
                <a:gd name="connsiteX42" fmla="*/ 426784 w 523938"/>
                <a:gd name="connsiteY42" fmla="*/ 352425 h 647700"/>
                <a:gd name="connsiteX43" fmla="*/ 445834 w 523938"/>
                <a:gd name="connsiteY43" fmla="*/ 333375 h 647700"/>
                <a:gd name="connsiteX44" fmla="*/ 438214 w 523938"/>
                <a:gd name="connsiteY44" fmla="*/ 318135 h 647700"/>
                <a:gd name="connsiteX45" fmla="*/ 428689 w 523938"/>
                <a:gd name="connsiteY45" fmla="*/ 295275 h 647700"/>
                <a:gd name="connsiteX46" fmla="*/ 457264 w 523938"/>
                <a:gd name="connsiteY46" fmla="*/ 266700 h 647700"/>
                <a:gd name="connsiteX47" fmla="*/ 485839 w 523938"/>
                <a:gd name="connsiteY47" fmla="*/ 295275 h 647700"/>
                <a:gd name="connsiteX48" fmla="*/ 485839 w 523938"/>
                <a:gd name="connsiteY48" fmla="*/ 355283 h 647700"/>
                <a:gd name="connsiteX49" fmla="*/ 485839 w 523938"/>
                <a:gd name="connsiteY49" fmla="*/ 381000 h 647700"/>
                <a:gd name="connsiteX50" fmla="*/ 485839 w 523938"/>
                <a:gd name="connsiteY50" fmla="*/ 628650 h 647700"/>
                <a:gd name="connsiteX51" fmla="*/ 504889 w 523938"/>
                <a:gd name="connsiteY51" fmla="*/ 647700 h 647700"/>
                <a:gd name="connsiteX52" fmla="*/ 523939 w 523938"/>
                <a:gd name="connsiteY52" fmla="*/ 628650 h 647700"/>
                <a:gd name="connsiteX53" fmla="*/ 523939 w 523938"/>
                <a:gd name="connsiteY53" fmla="*/ 295275 h 647700"/>
                <a:gd name="connsiteX54" fmla="*/ 457264 w 523938"/>
                <a:gd name="connsiteY54" fmla="*/ 2286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23938" h="647700">
                  <a:moveTo>
                    <a:pt x="457264" y="228600"/>
                  </a:moveTo>
                  <a:cubicBezTo>
                    <a:pt x="453454" y="228600"/>
                    <a:pt x="450596" y="228600"/>
                    <a:pt x="446786" y="229552"/>
                  </a:cubicBezTo>
                  <a:cubicBezTo>
                    <a:pt x="443929" y="218123"/>
                    <a:pt x="436309" y="207645"/>
                    <a:pt x="423926" y="202883"/>
                  </a:cubicBezTo>
                  <a:lnTo>
                    <a:pt x="342964" y="170498"/>
                  </a:lnTo>
                  <a:lnTo>
                    <a:pt x="290576" y="49530"/>
                  </a:lnTo>
                  <a:lnTo>
                    <a:pt x="290576" y="49530"/>
                  </a:lnTo>
                  <a:cubicBezTo>
                    <a:pt x="280099" y="20955"/>
                    <a:pt x="252476" y="0"/>
                    <a:pt x="219139" y="0"/>
                  </a:cubicBezTo>
                  <a:cubicBezTo>
                    <a:pt x="201994" y="0"/>
                    <a:pt x="186754" y="5715"/>
                    <a:pt x="174371" y="14288"/>
                  </a:cubicBezTo>
                  <a:lnTo>
                    <a:pt x="174371" y="14288"/>
                  </a:lnTo>
                  <a:lnTo>
                    <a:pt x="45784" y="100965"/>
                  </a:lnTo>
                  <a:cubicBezTo>
                    <a:pt x="38164" y="106680"/>
                    <a:pt x="32449" y="114300"/>
                    <a:pt x="29591" y="123825"/>
                  </a:cubicBezTo>
                  <a:lnTo>
                    <a:pt x="1016" y="247650"/>
                  </a:lnTo>
                  <a:cubicBezTo>
                    <a:pt x="-3746" y="268605"/>
                    <a:pt x="8636" y="288608"/>
                    <a:pt x="29591" y="293370"/>
                  </a:cubicBezTo>
                  <a:cubicBezTo>
                    <a:pt x="32449" y="294323"/>
                    <a:pt x="35306" y="294323"/>
                    <a:pt x="38164" y="294323"/>
                  </a:cubicBezTo>
                  <a:cubicBezTo>
                    <a:pt x="55309" y="294323"/>
                    <a:pt x="71501" y="281940"/>
                    <a:pt x="75311" y="264795"/>
                  </a:cubicBezTo>
                  <a:lnTo>
                    <a:pt x="100076" y="156210"/>
                  </a:lnTo>
                  <a:lnTo>
                    <a:pt x="123889" y="140018"/>
                  </a:lnTo>
                  <a:cubicBezTo>
                    <a:pt x="114364" y="204788"/>
                    <a:pt x="113411" y="256223"/>
                    <a:pt x="113411" y="264795"/>
                  </a:cubicBezTo>
                  <a:lnTo>
                    <a:pt x="103886" y="431483"/>
                  </a:lnTo>
                  <a:lnTo>
                    <a:pt x="66739" y="600075"/>
                  </a:lnTo>
                  <a:cubicBezTo>
                    <a:pt x="61976" y="621030"/>
                    <a:pt x="75311" y="641033"/>
                    <a:pt x="95314" y="645795"/>
                  </a:cubicBezTo>
                  <a:cubicBezTo>
                    <a:pt x="98171" y="646748"/>
                    <a:pt x="101029" y="646748"/>
                    <a:pt x="103886" y="646748"/>
                  </a:cubicBezTo>
                  <a:cubicBezTo>
                    <a:pt x="121031" y="646748"/>
                    <a:pt x="137224" y="634365"/>
                    <a:pt x="141034" y="617220"/>
                  </a:cubicBezTo>
                  <a:lnTo>
                    <a:pt x="179134" y="445770"/>
                  </a:lnTo>
                  <a:cubicBezTo>
                    <a:pt x="179134" y="443865"/>
                    <a:pt x="180086" y="441960"/>
                    <a:pt x="180086" y="440055"/>
                  </a:cubicBezTo>
                  <a:lnTo>
                    <a:pt x="184849" y="346710"/>
                  </a:lnTo>
                  <a:lnTo>
                    <a:pt x="246761" y="415290"/>
                  </a:lnTo>
                  <a:lnTo>
                    <a:pt x="255334" y="592455"/>
                  </a:lnTo>
                  <a:cubicBezTo>
                    <a:pt x="256286" y="612458"/>
                    <a:pt x="273431" y="628650"/>
                    <a:pt x="293434" y="628650"/>
                  </a:cubicBezTo>
                  <a:cubicBezTo>
                    <a:pt x="294386" y="628650"/>
                    <a:pt x="294386" y="628650"/>
                    <a:pt x="295339" y="628650"/>
                  </a:cubicBezTo>
                  <a:cubicBezTo>
                    <a:pt x="316294" y="627698"/>
                    <a:pt x="332486" y="609600"/>
                    <a:pt x="331534" y="588645"/>
                  </a:cubicBezTo>
                  <a:lnTo>
                    <a:pt x="322009" y="398145"/>
                  </a:lnTo>
                  <a:cubicBezTo>
                    <a:pt x="322009" y="389573"/>
                    <a:pt x="318199" y="381000"/>
                    <a:pt x="312484" y="374333"/>
                  </a:cubicBezTo>
                  <a:lnTo>
                    <a:pt x="245809" y="300990"/>
                  </a:lnTo>
                  <a:lnTo>
                    <a:pt x="245809" y="146685"/>
                  </a:lnTo>
                  <a:cubicBezTo>
                    <a:pt x="245809" y="146685"/>
                    <a:pt x="246761" y="146685"/>
                    <a:pt x="246761" y="145733"/>
                  </a:cubicBezTo>
                  <a:lnTo>
                    <a:pt x="277241" y="215265"/>
                  </a:lnTo>
                  <a:cubicBezTo>
                    <a:pt x="281051" y="224790"/>
                    <a:pt x="288671" y="231458"/>
                    <a:pt x="298196" y="235268"/>
                  </a:cubicBezTo>
                  <a:lnTo>
                    <a:pt x="392494" y="273368"/>
                  </a:lnTo>
                  <a:cubicBezTo>
                    <a:pt x="389636" y="280035"/>
                    <a:pt x="388684" y="287655"/>
                    <a:pt x="388684" y="295275"/>
                  </a:cubicBezTo>
                  <a:cubicBezTo>
                    <a:pt x="388684" y="316230"/>
                    <a:pt x="398209" y="334328"/>
                    <a:pt x="413449" y="346710"/>
                  </a:cubicBezTo>
                  <a:cubicBezTo>
                    <a:pt x="413449" y="346710"/>
                    <a:pt x="414401" y="347663"/>
                    <a:pt x="414401" y="347663"/>
                  </a:cubicBezTo>
                  <a:cubicBezTo>
                    <a:pt x="417259" y="350520"/>
                    <a:pt x="422021" y="352425"/>
                    <a:pt x="426784" y="352425"/>
                  </a:cubicBezTo>
                  <a:cubicBezTo>
                    <a:pt x="437261" y="352425"/>
                    <a:pt x="445834" y="343853"/>
                    <a:pt x="445834" y="333375"/>
                  </a:cubicBezTo>
                  <a:cubicBezTo>
                    <a:pt x="445834" y="326708"/>
                    <a:pt x="442976" y="320993"/>
                    <a:pt x="438214" y="318135"/>
                  </a:cubicBezTo>
                  <a:cubicBezTo>
                    <a:pt x="433451" y="312420"/>
                    <a:pt x="428689" y="304800"/>
                    <a:pt x="428689" y="295275"/>
                  </a:cubicBezTo>
                  <a:cubicBezTo>
                    <a:pt x="428689" y="279083"/>
                    <a:pt x="441071" y="266700"/>
                    <a:pt x="457264" y="266700"/>
                  </a:cubicBezTo>
                  <a:cubicBezTo>
                    <a:pt x="473456" y="266700"/>
                    <a:pt x="485839" y="279083"/>
                    <a:pt x="485839" y="295275"/>
                  </a:cubicBezTo>
                  <a:lnTo>
                    <a:pt x="485839" y="355283"/>
                  </a:lnTo>
                  <a:lnTo>
                    <a:pt x="485839" y="381000"/>
                  </a:lnTo>
                  <a:lnTo>
                    <a:pt x="485839" y="628650"/>
                  </a:lnTo>
                  <a:cubicBezTo>
                    <a:pt x="485839" y="639128"/>
                    <a:pt x="494411" y="647700"/>
                    <a:pt x="504889" y="647700"/>
                  </a:cubicBezTo>
                  <a:cubicBezTo>
                    <a:pt x="515366" y="647700"/>
                    <a:pt x="523939" y="639128"/>
                    <a:pt x="523939" y="628650"/>
                  </a:cubicBezTo>
                  <a:lnTo>
                    <a:pt x="523939" y="295275"/>
                  </a:lnTo>
                  <a:cubicBezTo>
                    <a:pt x="523939" y="258127"/>
                    <a:pt x="494411" y="228600"/>
                    <a:pt x="457264" y="22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8C9ED71-618C-84C9-C3AD-4BF2F1689439}"/>
                </a:ext>
              </a:extLst>
            </p:cNvPr>
            <p:cNvSpPr/>
            <p:nvPr/>
          </p:nvSpPr>
          <p:spPr>
            <a:xfrm>
              <a:off x="9602439" y="2813050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B9B7A80-4923-BFAD-F19A-CD06621DAA29}"/>
              </a:ext>
            </a:extLst>
          </p:cNvPr>
          <p:cNvGrpSpPr/>
          <p:nvPr/>
        </p:nvGrpSpPr>
        <p:grpSpPr>
          <a:xfrm>
            <a:off x="1336076" y="1900668"/>
            <a:ext cx="2235567" cy="1083993"/>
            <a:chOff x="-129994" y="1869896"/>
            <a:chExt cx="2235567" cy="108399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4C61F5E-D43D-3215-AF0E-700A3ED5C1BF}"/>
                </a:ext>
              </a:extLst>
            </p:cNvPr>
            <p:cNvSpPr txBox="1"/>
            <p:nvPr/>
          </p:nvSpPr>
          <p:spPr>
            <a:xfrm>
              <a:off x="-129994" y="2190603"/>
              <a:ext cx="22234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619ADCA-0355-811C-6D0E-6E30D7D99398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674CCE1-241C-B2C2-AF14-BFB8C6F30772}"/>
              </a:ext>
            </a:extLst>
          </p:cNvPr>
          <p:cNvGrpSpPr/>
          <p:nvPr/>
        </p:nvGrpSpPr>
        <p:grpSpPr>
          <a:xfrm>
            <a:off x="4978216" y="1719730"/>
            <a:ext cx="2235567" cy="1083993"/>
            <a:chOff x="-129994" y="1869896"/>
            <a:chExt cx="2235567" cy="108399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F634F82-7489-CB18-6C9A-2FB8C4E9E7B2}"/>
                </a:ext>
              </a:extLst>
            </p:cNvPr>
            <p:cNvSpPr txBox="1"/>
            <p:nvPr/>
          </p:nvSpPr>
          <p:spPr>
            <a:xfrm>
              <a:off x="-129994" y="2190603"/>
              <a:ext cx="22234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BA53139-98C7-C6B7-C2C7-F408A2A15668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C13F7A0-E775-7164-494A-52FE48FF0C0E}"/>
              </a:ext>
            </a:extLst>
          </p:cNvPr>
          <p:cNvGrpSpPr/>
          <p:nvPr/>
        </p:nvGrpSpPr>
        <p:grpSpPr>
          <a:xfrm>
            <a:off x="8563403" y="1900668"/>
            <a:ext cx="2235567" cy="1083993"/>
            <a:chOff x="-129994" y="1869896"/>
            <a:chExt cx="2235567" cy="108399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5C1BD23-6FEA-F462-A8D8-C6C82F66584B}"/>
                </a:ext>
              </a:extLst>
            </p:cNvPr>
            <p:cNvSpPr txBox="1"/>
            <p:nvPr/>
          </p:nvSpPr>
          <p:spPr>
            <a:xfrm>
              <a:off x="-129994" y="2190603"/>
              <a:ext cx="22234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7C9FE31-762A-A162-C58D-942ADD74BCE3}"/>
                </a:ext>
              </a:extLst>
            </p:cNvPr>
            <p:cNvSpPr txBox="1"/>
            <p:nvPr/>
          </p:nvSpPr>
          <p:spPr>
            <a:xfrm>
              <a:off x="-129994" y="186989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0206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A1A893C-01B9-290C-53F3-4B72520C79FA}"/>
              </a:ext>
            </a:extLst>
          </p:cNvPr>
          <p:cNvGrpSpPr/>
          <p:nvPr/>
        </p:nvGrpSpPr>
        <p:grpSpPr>
          <a:xfrm>
            <a:off x="4906593" y="1335222"/>
            <a:ext cx="2241684" cy="2269971"/>
            <a:chOff x="2810615" y="1047416"/>
            <a:chExt cx="1576509" cy="159640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3AB4F08-C89B-CB19-509C-5AFE3AFFB91D}"/>
                </a:ext>
              </a:extLst>
            </p:cNvPr>
            <p:cNvSpPr/>
            <p:nvPr/>
          </p:nvSpPr>
          <p:spPr>
            <a:xfrm>
              <a:off x="2811933" y="1047416"/>
              <a:ext cx="1575191" cy="1575191"/>
            </a:xfrm>
            <a:prstGeom prst="ellipse">
              <a:avLst/>
            </a:prstGeom>
            <a:solidFill>
              <a:srgbClr val="5388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3F20CBCD-FB84-6303-51E1-507BD7725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10615" y="1068626"/>
              <a:ext cx="1575192" cy="1575192"/>
            </a:xfrm>
            <a:custGeom>
              <a:avLst/>
              <a:gdLst>
                <a:gd name="connsiteX0" fmla="*/ 787596 w 1575192"/>
                <a:gd name="connsiteY0" fmla="*/ 0 h 1575192"/>
                <a:gd name="connsiteX1" fmla="*/ 1575192 w 1575192"/>
                <a:gd name="connsiteY1" fmla="*/ 787596 h 1575192"/>
                <a:gd name="connsiteX2" fmla="*/ 787596 w 1575192"/>
                <a:gd name="connsiteY2" fmla="*/ 1575192 h 1575192"/>
                <a:gd name="connsiteX3" fmla="*/ 0 w 1575192"/>
                <a:gd name="connsiteY3" fmla="*/ 787596 h 1575192"/>
                <a:gd name="connsiteX4" fmla="*/ 787596 w 1575192"/>
                <a:gd name="connsiteY4" fmla="*/ 0 h 157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192" h="1575192">
                  <a:moveTo>
                    <a:pt x="787596" y="0"/>
                  </a:moveTo>
                  <a:cubicBezTo>
                    <a:pt x="1222573" y="0"/>
                    <a:pt x="1575192" y="352619"/>
                    <a:pt x="1575192" y="787596"/>
                  </a:cubicBezTo>
                  <a:cubicBezTo>
                    <a:pt x="1575192" y="1222573"/>
                    <a:pt x="1222573" y="1575192"/>
                    <a:pt x="787596" y="1575192"/>
                  </a:cubicBezTo>
                  <a:cubicBezTo>
                    <a:pt x="352619" y="1575192"/>
                    <a:pt x="0" y="1222573"/>
                    <a:pt x="0" y="787596"/>
                  </a:cubicBezTo>
                  <a:cubicBezTo>
                    <a:pt x="0" y="352619"/>
                    <a:pt x="352619" y="0"/>
                    <a:pt x="787596" y="0"/>
                  </a:cubicBezTo>
                  <a:close/>
                </a:path>
              </a:pathLst>
            </a:custGeom>
          </p:spPr>
        </p:pic>
      </p:grpSp>
      <p:sp>
        <p:nvSpPr>
          <p:cNvPr id="16" name="图形 13">
            <a:extLst>
              <a:ext uri="{FF2B5EF4-FFF2-40B4-BE49-F238E27FC236}">
                <a16:creationId xmlns:a16="http://schemas.microsoft.com/office/drawing/2014/main" id="{EDC9164C-9BE6-37AF-81F8-030195FBF0E0}"/>
              </a:ext>
            </a:extLst>
          </p:cNvPr>
          <p:cNvSpPr/>
          <p:nvPr/>
        </p:nvSpPr>
        <p:spPr>
          <a:xfrm>
            <a:off x="2595369" y="3898815"/>
            <a:ext cx="5122311" cy="1074750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2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形 13">
            <a:extLst>
              <a:ext uri="{FF2B5EF4-FFF2-40B4-BE49-F238E27FC236}">
                <a16:creationId xmlns:a16="http://schemas.microsoft.com/office/drawing/2014/main" id="{B9A19094-5ED9-DEBE-9E9F-C6056BCB4586}"/>
              </a:ext>
            </a:extLst>
          </p:cNvPr>
          <p:cNvSpPr/>
          <p:nvPr/>
        </p:nvSpPr>
        <p:spPr>
          <a:xfrm>
            <a:off x="-843229" y="1365381"/>
            <a:ext cx="4649348" cy="97551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38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3">
            <a:extLst>
              <a:ext uri="{FF2B5EF4-FFF2-40B4-BE49-F238E27FC236}">
                <a16:creationId xmlns:a16="http://schemas.microsoft.com/office/drawing/2014/main" id="{4911CEE5-9061-1632-45D2-84978BBF9586}"/>
              </a:ext>
            </a:extLst>
          </p:cNvPr>
          <p:cNvSpPr/>
          <p:nvPr/>
        </p:nvSpPr>
        <p:spPr>
          <a:xfrm>
            <a:off x="9038032" y="2650220"/>
            <a:ext cx="4185800" cy="878254"/>
          </a:xfrm>
          <a:custGeom>
            <a:avLst/>
            <a:gdLst>
              <a:gd name="connsiteX0" fmla="*/ 1129296 w 6537114"/>
              <a:gd name="connsiteY0" fmla="*/ 807244 h 1371600"/>
              <a:gd name="connsiteX1" fmla="*/ 1207877 w 6537114"/>
              <a:gd name="connsiteY1" fmla="*/ 850106 h 1371600"/>
              <a:gd name="connsiteX2" fmla="*/ 1150727 w 6537114"/>
              <a:gd name="connsiteY2" fmla="*/ 857250 h 1371600"/>
              <a:gd name="connsiteX3" fmla="*/ 1100721 w 6537114"/>
              <a:gd name="connsiteY3" fmla="*/ 850106 h 1371600"/>
              <a:gd name="connsiteX4" fmla="*/ 1050714 w 6537114"/>
              <a:gd name="connsiteY4" fmla="*/ 785813 h 1371600"/>
              <a:gd name="connsiteX5" fmla="*/ 1086433 w 6537114"/>
              <a:gd name="connsiteY5" fmla="*/ 735806 h 1371600"/>
              <a:gd name="connsiteX6" fmla="*/ 1129296 w 6537114"/>
              <a:gd name="connsiteY6" fmla="*/ 807244 h 1371600"/>
              <a:gd name="connsiteX7" fmla="*/ 5179802 w 6537114"/>
              <a:gd name="connsiteY7" fmla="*/ 785813 h 1371600"/>
              <a:gd name="connsiteX8" fmla="*/ 5086933 w 6537114"/>
              <a:gd name="connsiteY8" fmla="*/ 742950 h 1371600"/>
              <a:gd name="connsiteX9" fmla="*/ 5022640 w 6537114"/>
              <a:gd name="connsiteY9" fmla="*/ 857250 h 1371600"/>
              <a:gd name="connsiteX10" fmla="*/ 4801183 w 6537114"/>
              <a:gd name="connsiteY10" fmla="*/ 857250 h 1371600"/>
              <a:gd name="connsiteX11" fmla="*/ 4794040 w 6537114"/>
              <a:gd name="connsiteY11" fmla="*/ 835819 h 1371600"/>
              <a:gd name="connsiteX12" fmla="*/ 4929771 w 6537114"/>
              <a:gd name="connsiteY12" fmla="*/ 692944 h 1371600"/>
              <a:gd name="connsiteX13" fmla="*/ 5015496 w 6537114"/>
              <a:gd name="connsiteY13" fmla="*/ 692944 h 1371600"/>
              <a:gd name="connsiteX14" fmla="*/ 5179802 w 6537114"/>
              <a:gd name="connsiteY14" fmla="*/ 785813 h 1371600"/>
              <a:gd name="connsiteX15" fmla="*/ 4601158 w 6537114"/>
              <a:gd name="connsiteY15" fmla="*/ 778669 h 1371600"/>
              <a:gd name="connsiteX16" fmla="*/ 4515433 w 6537114"/>
              <a:gd name="connsiteY16" fmla="*/ 742950 h 1371600"/>
              <a:gd name="connsiteX17" fmla="*/ 4443996 w 6537114"/>
              <a:gd name="connsiteY17" fmla="*/ 857250 h 1371600"/>
              <a:gd name="connsiteX18" fmla="*/ 4222540 w 6537114"/>
              <a:gd name="connsiteY18" fmla="*/ 857250 h 1371600"/>
              <a:gd name="connsiteX19" fmla="*/ 4215396 w 6537114"/>
              <a:gd name="connsiteY19" fmla="*/ 835819 h 1371600"/>
              <a:gd name="connsiteX20" fmla="*/ 4351127 w 6537114"/>
              <a:gd name="connsiteY20" fmla="*/ 692944 h 1371600"/>
              <a:gd name="connsiteX21" fmla="*/ 4436852 w 6537114"/>
              <a:gd name="connsiteY21" fmla="*/ 692944 h 1371600"/>
              <a:gd name="connsiteX22" fmla="*/ 4601158 w 6537114"/>
              <a:gd name="connsiteY22" fmla="*/ 778669 h 1371600"/>
              <a:gd name="connsiteX23" fmla="*/ 4022515 w 6537114"/>
              <a:gd name="connsiteY23" fmla="*/ 778669 h 1371600"/>
              <a:gd name="connsiteX24" fmla="*/ 3936790 w 6537114"/>
              <a:gd name="connsiteY24" fmla="*/ 742950 h 1371600"/>
              <a:gd name="connsiteX25" fmla="*/ 3915358 w 6537114"/>
              <a:gd name="connsiteY25" fmla="*/ 750094 h 1371600"/>
              <a:gd name="connsiteX26" fmla="*/ 3865352 w 6537114"/>
              <a:gd name="connsiteY26" fmla="*/ 857250 h 1371600"/>
              <a:gd name="connsiteX27" fmla="*/ 3643896 w 6537114"/>
              <a:gd name="connsiteY27" fmla="*/ 857250 h 1371600"/>
              <a:gd name="connsiteX28" fmla="*/ 3636752 w 6537114"/>
              <a:gd name="connsiteY28" fmla="*/ 835819 h 1371600"/>
              <a:gd name="connsiteX29" fmla="*/ 3772483 w 6537114"/>
              <a:gd name="connsiteY29" fmla="*/ 692944 h 1371600"/>
              <a:gd name="connsiteX30" fmla="*/ 3858208 w 6537114"/>
              <a:gd name="connsiteY30" fmla="*/ 692944 h 1371600"/>
              <a:gd name="connsiteX31" fmla="*/ 4022515 w 6537114"/>
              <a:gd name="connsiteY31" fmla="*/ 778669 h 1371600"/>
              <a:gd name="connsiteX32" fmla="*/ 3443871 w 6537114"/>
              <a:gd name="connsiteY32" fmla="*/ 778669 h 1371600"/>
              <a:gd name="connsiteX33" fmla="*/ 3358146 w 6537114"/>
              <a:gd name="connsiteY33" fmla="*/ 742950 h 1371600"/>
              <a:gd name="connsiteX34" fmla="*/ 3286708 w 6537114"/>
              <a:gd name="connsiteY34" fmla="*/ 857250 h 1371600"/>
              <a:gd name="connsiteX35" fmla="*/ 3065252 w 6537114"/>
              <a:gd name="connsiteY35" fmla="*/ 857250 h 1371600"/>
              <a:gd name="connsiteX36" fmla="*/ 3058108 w 6537114"/>
              <a:gd name="connsiteY36" fmla="*/ 828675 h 1371600"/>
              <a:gd name="connsiteX37" fmla="*/ 3193840 w 6537114"/>
              <a:gd name="connsiteY37" fmla="*/ 692944 h 1371600"/>
              <a:gd name="connsiteX38" fmla="*/ 3279565 w 6537114"/>
              <a:gd name="connsiteY38" fmla="*/ 692944 h 1371600"/>
              <a:gd name="connsiteX39" fmla="*/ 3443871 w 6537114"/>
              <a:gd name="connsiteY39" fmla="*/ 778669 h 1371600"/>
              <a:gd name="connsiteX40" fmla="*/ 2865227 w 6537114"/>
              <a:gd name="connsiteY40" fmla="*/ 778669 h 1371600"/>
              <a:gd name="connsiteX41" fmla="*/ 2779502 w 6537114"/>
              <a:gd name="connsiteY41" fmla="*/ 742950 h 1371600"/>
              <a:gd name="connsiteX42" fmla="*/ 2708065 w 6537114"/>
              <a:gd name="connsiteY42" fmla="*/ 857250 h 1371600"/>
              <a:gd name="connsiteX43" fmla="*/ 2493752 w 6537114"/>
              <a:gd name="connsiteY43" fmla="*/ 857250 h 1371600"/>
              <a:gd name="connsiteX44" fmla="*/ 2479465 w 6537114"/>
              <a:gd name="connsiteY44" fmla="*/ 835819 h 1371600"/>
              <a:gd name="connsiteX45" fmla="*/ 2700921 w 6537114"/>
              <a:gd name="connsiteY45" fmla="*/ 692944 h 1371600"/>
              <a:gd name="connsiteX46" fmla="*/ 2865227 w 6537114"/>
              <a:gd name="connsiteY46" fmla="*/ 778669 h 1371600"/>
              <a:gd name="connsiteX47" fmla="*/ 2250865 w 6537114"/>
              <a:gd name="connsiteY47" fmla="*/ 721519 h 1371600"/>
              <a:gd name="connsiteX48" fmla="*/ 2286583 w 6537114"/>
              <a:gd name="connsiteY48" fmla="*/ 778669 h 1371600"/>
              <a:gd name="connsiteX49" fmla="*/ 2200858 w 6537114"/>
              <a:gd name="connsiteY49" fmla="*/ 750094 h 1371600"/>
              <a:gd name="connsiteX50" fmla="*/ 2129421 w 6537114"/>
              <a:gd name="connsiteY50" fmla="*/ 857250 h 1371600"/>
              <a:gd name="connsiteX51" fmla="*/ 1915108 w 6537114"/>
              <a:gd name="connsiteY51" fmla="*/ 857250 h 1371600"/>
              <a:gd name="connsiteX52" fmla="*/ 1900821 w 6537114"/>
              <a:gd name="connsiteY52" fmla="*/ 835819 h 1371600"/>
              <a:gd name="connsiteX53" fmla="*/ 2129421 w 6537114"/>
              <a:gd name="connsiteY53" fmla="*/ 692944 h 1371600"/>
              <a:gd name="connsiteX54" fmla="*/ 2250865 w 6537114"/>
              <a:gd name="connsiteY54" fmla="*/ 721519 h 1371600"/>
              <a:gd name="connsiteX55" fmla="*/ 1715083 w 6537114"/>
              <a:gd name="connsiteY55" fmla="*/ 778669 h 1371600"/>
              <a:gd name="connsiteX56" fmla="*/ 1622214 w 6537114"/>
              <a:gd name="connsiteY56" fmla="*/ 742950 h 1371600"/>
              <a:gd name="connsiteX57" fmla="*/ 1550777 w 6537114"/>
              <a:gd name="connsiteY57" fmla="*/ 857250 h 1371600"/>
              <a:gd name="connsiteX58" fmla="*/ 1457908 w 6537114"/>
              <a:gd name="connsiteY58" fmla="*/ 857250 h 1371600"/>
              <a:gd name="connsiteX59" fmla="*/ 1465052 w 6537114"/>
              <a:gd name="connsiteY59" fmla="*/ 800100 h 1371600"/>
              <a:gd name="connsiteX60" fmla="*/ 1365039 w 6537114"/>
              <a:gd name="connsiteY60" fmla="*/ 800100 h 1371600"/>
              <a:gd name="connsiteX61" fmla="*/ 1550777 w 6537114"/>
              <a:gd name="connsiteY61" fmla="*/ 692944 h 1371600"/>
              <a:gd name="connsiteX62" fmla="*/ 1715083 w 6537114"/>
              <a:gd name="connsiteY62" fmla="*/ 778669 h 1371600"/>
              <a:gd name="connsiteX63" fmla="*/ 5222665 w 6537114"/>
              <a:gd name="connsiteY63" fmla="*/ 500063 h 1371600"/>
              <a:gd name="connsiteX64" fmla="*/ 5151227 w 6537114"/>
              <a:gd name="connsiteY64" fmla="*/ 571500 h 1371600"/>
              <a:gd name="connsiteX65" fmla="*/ 5086933 w 6537114"/>
              <a:gd name="connsiteY65" fmla="*/ 500063 h 1371600"/>
              <a:gd name="connsiteX66" fmla="*/ 5151227 w 6537114"/>
              <a:gd name="connsiteY66" fmla="*/ 435769 h 1371600"/>
              <a:gd name="connsiteX67" fmla="*/ 5222665 w 6537114"/>
              <a:gd name="connsiteY67" fmla="*/ 500063 h 1371600"/>
              <a:gd name="connsiteX68" fmla="*/ 4644021 w 6537114"/>
              <a:gd name="connsiteY68" fmla="*/ 507206 h 1371600"/>
              <a:gd name="connsiteX69" fmla="*/ 4572583 w 6537114"/>
              <a:gd name="connsiteY69" fmla="*/ 571500 h 1371600"/>
              <a:gd name="connsiteX70" fmla="*/ 4508290 w 6537114"/>
              <a:gd name="connsiteY70" fmla="*/ 500063 h 1371600"/>
              <a:gd name="connsiteX71" fmla="*/ 4572583 w 6537114"/>
              <a:gd name="connsiteY71" fmla="*/ 435769 h 1371600"/>
              <a:gd name="connsiteX72" fmla="*/ 4644021 w 6537114"/>
              <a:gd name="connsiteY72" fmla="*/ 507206 h 1371600"/>
              <a:gd name="connsiteX73" fmla="*/ 4065377 w 6537114"/>
              <a:gd name="connsiteY73" fmla="*/ 500063 h 1371600"/>
              <a:gd name="connsiteX74" fmla="*/ 4001083 w 6537114"/>
              <a:gd name="connsiteY74" fmla="*/ 571500 h 1371600"/>
              <a:gd name="connsiteX75" fmla="*/ 3929646 w 6537114"/>
              <a:gd name="connsiteY75" fmla="*/ 507206 h 1371600"/>
              <a:gd name="connsiteX76" fmla="*/ 3993940 w 6537114"/>
              <a:gd name="connsiteY76" fmla="*/ 435769 h 1371600"/>
              <a:gd name="connsiteX77" fmla="*/ 4065377 w 6537114"/>
              <a:gd name="connsiteY77" fmla="*/ 500063 h 1371600"/>
              <a:gd name="connsiteX78" fmla="*/ 3486733 w 6537114"/>
              <a:gd name="connsiteY78" fmla="*/ 507206 h 1371600"/>
              <a:gd name="connsiteX79" fmla="*/ 3422440 w 6537114"/>
              <a:gd name="connsiteY79" fmla="*/ 571500 h 1371600"/>
              <a:gd name="connsiteX80" fmla="*/ 3351002 w 6537114"/>
              <a:gd name="connsiteY80" fmla="*/ 507206 h 1371600"/>
              <a:gd name="connsiteX81" fmla="*/ 3422440 w 6537114"/>
              <a:gd name="connsiteY81" fmla="*/ 435769 h 1371600"/>
              <a:gd name="connsiteX82" fmla="*/ 3486733 w 6537114"/>
              <a:gd name="connsiteY82" fmla="*/ 507206 h 1371600"/>
              <a:gd name="connsiteX83" fmla="*/ 2908090 w 6537114"/>
              <a:gd name="connsiteY83" fmla="*/ 507206 h 1371600"/>
              <a:gd name="connsiteX84" fmla="*/ 2843796 w 6537114"/>
              <a:gd name="connsiteY84" fmla="*/ 571500 h 1371600"/>
              <a:gd name="connsiteX85" fmla="*/ 2772358 w 6537114"/>
              <a:gd name="connsiteY85" fmla="*/ 507206 h 1371600"/>
              <a:gd name="connsiteX86" fmla="*/ 2836652 w 6537114"/>
              <a:gd name="connsiteY86" fmla="*/ 435769 h 1371600"/>
              <a:gd name="connsiteX87" fmla="*/ 2908090 w 6537114"/>
              <a:gd name="connsiteY87" fmla="*/ 507206 h 1371600"/>
              <a:gd name="connsiteX88" fmla="*/ 2336590 w 6537114"/>
              <a:gd name="connsiteY88" fmla="*/ 507206 h 1371600"/>
              <a:gd name="connsiteX89" fmla="*/ 2265152 w 6537114"/>
              <a:gd name="connsiteY89" fmla="*/ 571500 h 1371600"/>
              <a:gd name="connsiteX90" fmla="*/ 2193715 w 6537114"/>
              <a:gd name="connsiteY90" fmla="*/ 507206 h 1371600"/>
              <a:gd name="connsiteX91" fmla="*/ 2265152 w 6537114"/>
              <a:gd name="connsiteY91" fmla="*/ 435769 h 1371600"/>
              <a:gd name="connsiteX92" fmla="*/ 2336590 w 6537114"/>
              <a:gd name="connsiteY92" fmla="*/ 507206 h 1371600"/>
              <a:gd name="connsiteX93" fmla="*/ 1757946 w 6537114"/>
              <a:gd name="connsiteY93" fmla="*/ 500063 h 1371600"/>
              <a:gd name="connsiteX94" fmla="*/ 1686508 w 6537114"/>
              <a:gd name="connsiteY94" fmla="*/ 571500 h 1371600"/>
              <a:gd name="connsiteX95" fmla="*/ 1615071 w 6537114"/>
              <a:gd name="connsiteY95" fmla="*/ 507206 h 1371600"/>
              <a:gd name="connsiteX96" fmla="*/ 1686508 w 6537114"/>
              <a:gd name="connsiteY96" fmla="*/ 435769 h 1371600"/>
              <a:gd name="connsiteX97" fmla="*/ 1757946 w 6537114"/>
              <a:gd name="connsiteY97" fmla="*/ 500063 h 1371600"/>
              <a:gd name="connsiteX98" fmla="*/ 6351377 w 6537114"/>
              <a:gd name="connsiteY98" fmla="*/ 592931 h 1371600"/>
              <a:gd name="connsiteX99" fmla="*/ 6537115 w 6537114"/>
              <a:gd name="connsiteY99" fmla="*/ 592931 h 1371600"/>
              <a:gd name="connsiteX100" fmla="*/ 6429958 w 6537114"/>
              <a:gd name="connsiteY100" fmla="*/ 700088 h 1371600"/>
              <a:gd name="connsiteX101" fmla="*/ 6494252 w 6537114"/>
              <a:gd name="connsiteY101" fmla="*/ 721519 h 1371600"/>
              <a:gd name="connsiteX102" fmla="*/ 6251365 w 6537114"/>
              <a:gd name="connsiteY102" fmla="*/ 807244 h 1371600"/>
              <a:gd name="connsiteX103" fmla="*/ 6108490 w 6537114"/>
              <a:gd name="connsiteY103" fmla="*/ 757238 h 1371600"/>
              <a:gd name="connsiteX104" fmla="*/ 6029908 w 6537114"/>
              <a:gd name="connsiteY104" fmla="*/ 835819 h 1371600"/>
              <a:gd name="connsiteX105" fmla="*/ 5436977 w 6537114"/>
              <a:gd name="connsiteY105" fmla="*/ 1228725 h 1371600"/>
              <a:gd name="connsiteX106" fmla="*/ 5279815 w 6537114"/>
              <a:gd name="connsiteY106" fmla="*/ 1257300 h 1371600"/>
              <a:gd name="connsiteX107" fmla="*/ 4472571 w 6537114"/>
              <a:gd name="connsiteY107" fmla="*/ 1257300 h 1371600"/>
              <a:gd name="connsiteX108" fmla="*/ 4358271 w 6537114"/>
              <a:gd name="connsiteY108" fmla="*/ 1371600 h 1371600"/>
              <a:gd name="connsiteX109" fmla="*/ 4229683 w 6537114"/>
              <a:gd name="connsiteY109" fmla="*/ 1257300 h 1371600"/>
              <a:gd name="connsiteX110" fmla="*/ 3893927 w 6537114"/>
              <a:gd name="connsiteY110" fmla="*/ 1257300 h 1371600"/>
              <a:gd name="connsiteX111" fmla="*/ 3872496 w 6537114"/>
              <a:gd name="connsiteY111" fmla="*/ 1293019 h 1371600"/>
              <a:gd name="connsiteX112" fmla="*/ 3786771 w 6537114"/>
              <a:gd name="connsiteY112" fmla="*/ 1371600 h 1371600"/>
              <a:gd name="connsiteX113" fmla="*/ 3651040 w 6537114"/>
              <a:gd name="connsiteY113" fmla="*/ 1257300 h 1371600"/>
              <a:gd name="connsiteX114" fmla="*/ 3315283 w 6537114"/>
              <a:gd name="connsiteY114" fmla="*/ 1257300 h 1371600"/>
              <a:gd name="connsiteX115" fmla="*/ 3208127 w 6537114"/>
              <a:gd name="connsiteY115" fmla="*/ 1371600 h 1371600"/>
              <a:gd name="connsiteX116" fmla="*/ 3072396 w 6537114"/>
              <a:gd name="connsiteY116" fmla="*/ 1257300 h 1371600"/>
              <a:gd name="connsiteX117" fmla="*/ 2743783 w 6537114"/>
              <a:gd name="connsiteY117" fmla="*/ 1257300 h 1371600"/>
              <a:gd name="connsiteX118" fmla="*/ 2629483 w 6537114"/>
              <a:gd name="connsiteY118" fmla="*/ 1371600 h 1371600"/>
              <a:gd name="connsiteX119" fmla="*/ 2493752 w 6537114"/>
              <a:gd name="connsiteY119" fmla="*/ 1257300 h 1371600"/>
              <a:gd name="connsiteX120" fmla="*/ 2165140 w 6537114"/>
              <a:gd name="connsiteY120" fmla="*/ 1257300 h 1371600"/>
              <a:gd name="connsiteX121" fmla="*/ 2050839 w 6537114"/>
              <a:gd name="connsiteY121" fmla="*/ 1371600 h 1371600"/>
              <a:gd name="connsiteX122" fmla="*/ 1922252 w 6537114"/>
              <a:gd name="connsiteY122" fmla="*/ 1257300 h 1371600"/>
              <a:gd name="connsiteX123" fmla="*/ 1586496 w 6537114"/>
              <a:gd name="connsiteY123" fmla="*/ 1257300 h 1371600"/>
              <a:gd name="connsiteX124" fmla="*/ 1472196 w 6537114"/>
              <a:gd name="connsiteY124" fmla="*/ 1371600 h 1371600"/>
              <a:gd name="connsiteX125" fmla="*/ 1343608 w 6537114"/>
              <a:gd name="connsiteY125" fmla="*/ 1257300 h 1371600"/>
              <a:gd name="connsiteX126" fmla="*/ 1007852 w 6537114"/>
              <a:gd name="connsiteY126" fmla="*/ 1257300 h 1371600"/>
              <a:gd name="connsiteX127" fmla="*/ 900696 w 6537114"/>
              <a:gd name="connsiteY127" fmla="*/ 1371600 h 1371600"/>
              <a:gd name="connsiteX128" fmla="*/ 750677 w 6537114"/>
              <a:gd name="connsiteY128" fmla="*/ 1228725 h 1371600"/>
              <a:gd name="connsiteX129" fmla="*/ 979277 w 6537114"/>
              <a:gd name="connsiteY129" fmla="*/ 1050131 h 1371600"/>
              <a:gd name="connsiteX130" fmla="*/ 1065002 w 6537114"/>
              <a:gd name="connsiteY130" fmla="*/ 1028700 h 1371600"/>
              <a:gd name="connsiteX131" fmla="*/ 1400758 w 6537114"/>
              <a:gd name="connsiteY131" fmla="*/ 685800 h 1371600"/>
              <a:gd name="connsiteX132" fmla="*/ 1379327 w 6537114"/>
              <a:gd name="connsiteY132" fmla="*/ 642938 h 1371600"/>
              <a:gd name="connsiteX133" fmla="*/ 1393614 w 6537114"/>
              <a:gd name="connsiteY133" fmla="*/ 614363 h 1371600"/>
              <a:gd name="connsiteX134" fmla="*/ 1750802 w 6537114"/>
              <a:gd name="connsiteY134" fmla="*/ 614363 h 1371600"/>
              <a:gd name="connsiteX135" fmla="*/ 1857958 w 6537114"/>
              <a:gd name="connsiteY135" fmla="*/ 778669 h 1371600"/>
              <a:gd name="connsiteX136" fmla="*/ 1636502 w 6537114"/>
              <a:gd name="connsiteY136" fmla="*/ 1000125 h 1371600"/>
              <a:gd name="connsiteX137" fmla="*/ 1593639 w 6537114"/>
              <a:gd name="connsiteY137" fmla="*/ 1007269 h 1371600"/>
              <a:gd name="connsiteX138" fmla="*/ 1500771 w 6537114"/>
              <a:gd name="connsiteY138" fmla="*/ 1050131 h 1371600"/>
              <a:gd name="connsiteX139" fmla="*/ 1322177 w 6537114"/>
              <a:gd name="connsiteY139" fmla="*/ 1200150 h 1371600"/>
              <a:gd name="connsiteX140" fmla="*/ 1329321 w 6537114"/>
              <a:gd name="connsiteY140" fmla="*/ 1214438 h 1371600"/>
              <a:gd name="connsiteX141" fmla="*/ 1557921 w 6537114"/>
              <a:gd name="connsiteY141" fmla="*/ 1050131 h 1371600"/>
              <a:gd name="connsiteX142" fmla="*/ 1636502 w 6537114"/>
              <a:gd name="connsiteY142" fmla="*/ 1028700 h 1371600"/>
              <a:gd name="connsiteX143" fmla="*/ 1979402 w 6537114"/>
              <a:gd name="connsiteY143" fmla="*/ 692944 h 1371600"/>
              <a:gd name="connsiteX144" fmla="*/ 1957971 w 6537114"/>
              <a:gd name="connsiteY144" fmla="*/ 642938 h 1371600"/>
              <a:gd name="connsiteX145" fmla="*/ 1972258 w 6537114"/>
              <a:gd name="connsiteY145" fmla="*/ 614363 h 1371600"/>
              <a:gd name="connsiteX146" fmla="*/ 2329446 w 6537114"/>
              <a:gd name="connsiteY146" fmla="*/ 614363 h 1371600"/>
              <a:gd name="connsiteX147" fmla="*/ 2436602 w 6537114"/>
              <a:gd name="connsiteY147" fmla="*/ 778669 h 1371600"/>
              <a:gd name="connsiteX148" fmla="*/ 2215146 w 6537114"/>
              <a:gd name="connsiteY148" fmla="*/ 1000125 h 1371600"/>
              <a:gd name="connsiteX149" fmla="*/ 2172283 w 6537114"/>
              <a:gd name="connsiteY149" fmla="*/ 1007269 h 1371600"/>
              <a:gd name="connsiteX150" fmla="*/ 2079414 w 6537114"/>
              <a:gd name="connsiteY150" fmla="*/ 1050131 h 1371600"/>
              <a:gd name="connsiteX151" fmla="*/ 1900821 w 6537114"/>
              <a:gd name="connsiteY151" fmla="*/ 1200150 h 1371600"/>
              <a:gd name="connsiteX152" fmla="*/ 1907964 w 6537114"/>
              <a:gd name="connsiteY152" fmla="*/ 1214438 h 1371600"/>
              <a:gd name="connsiteX153" fmla="*/ 2222290 w 6537114"/>
              <a:gd name="connsiteY153" fmla="*/ 1028700 h 1371600"/>
              <a:gd name="connsiteX154" fmla="*/ 2558046 w 6537114"/>
              <a:gd name="connsiteY154" fmla="*/ 692944 h 1371600"/>
              <a:gd name="connsiteX155" fmla="*/ 2529471 w 6537114"/>
              <a:gd name="connsiteY155" fmla="*/ 642938 h 1371600"/>
              <a:gd name="connsiteX156" fmla="*/ 2550902 w 6537114"/>
              <a:gd name="connsiteY156" fmla="*/ 614363 h 1371600"/>
              <a:gd name="connsiteX157" fmla="*/ 2908090 w 6537114"/>
              <a:gd name="connsiteY157" fmla="*/ 614363 h 1371600"/>
              <a:gd name="connsiteX158" fmla="*/ 3015246 w 6537114"/>
              <a:gd name="connsiteY158" fmla="*/ 778669 h 1371600"/>
              <a:gd name="connsiteX159" fmla="*/ 2793790 w 6537114"/>
              <a:gd name="connsiteY159" fmla="*/ 1000125 h 1371600"/>
              <a:gd name="connsiteX160" fmla="*/ 2750927 w 6537114"/>
              <a:gd name="connsiteY160" fmla="*/ 1007269 h 1371600"/>
              <a:gd name="connsiteX161" fmla="*/ 2658058 w 6537114"/>
              <a:gd name="connsiteY161" fmla="*/ 1050131 h 1371600"/>
              <a:gd name="connsiteX162" fmla="*/ 2479465 w 6537114"/>
              <a:gd name="connsiteY162" fmla="*/ 1193006 h 1371600"/>
              <a:gd name="connsiteX163" fmla="*/ 2486608 w 6537114"/>
              <a:gd name="connsiteY163" fmla="*/ 1214438 h 1371600"/>
              <a:gd name="connsiteX164" fmla="*/ 2658058 w 6537114"/>
              <a:gd name="connsiteY164" fmla="*/ 1078706 h 1371600"/>
              <a:gd name="connsiteX165" fmla="*/ 2793790 w 6537114"/>
              <a:gd name="connsiteY165" fmla="*/ 1028700 h 1371600"/>
              <a:gd name="connsiteX166" fmla="*/ 3136690 w 6537114"/>
              <a:gd name="connsiteY166" fmla="*/ 692944 h 1371600"/>
              <a:gd name="connsiteX167" fmla="*/ 3108115 w 6537114"/>
              <a:gd name="connsiteY167" fmla="*/ 650081 h 1371600"/>
              <a:gd name="connsiteX168" fmla="*/ 3129546 w 6537114"/>
              <a:gd name="connsiteY168" fmla="*/ 614363 h 1371600"/>
              <a:gd name="connsiteX169" fmla="*/ 3486733 w 6537114"/>
              <a:gd name="connsiteY169" fmla="*/ 614363 h 1371600"/>
              <a:gd name="connsiteX170" fmla="*/ 3586746 w 6537114"/>
              <a:gd name="connsiteY170" fmla="*/ 778669 h 1371600"/>
              <a:gd name="connsiteX171" fmla="*/ 3372433 w 6537114"/>
              <a:gd name="connsiteY171" fmla="*/ 1000125 h 1371600"/>
              <a:gd name="connsiteX172" fmla="*/ 3258133 w 6537114"/>
              <a:gd name="connsiteY172" fmla="*/ 1035844 h 1371600"/>
              <a:gd name="connsiteX173" fmla="*/ 3058108 w 6537114"/>
              <a:gd name="connsiteY173" fmla="*/ 1200150 h 1371600"/>
              <a:gd name="connsiteX174" fmla="*/ 3065252 w 6537114"/>
              <a:gd name="connsiteY174" fmla="*/ 1214438 h 1371600"/>
              <a:gd name="connsiteX175" fmla="*/ 3308140 w 6537114"/>
              <a:gd name="connsiteY175" fmla="*/ 1042988 h 1371600"/>
              <a:gd name="connsiteX176" fmla="*/ 3372433 w 6537114"/>
              <a:gd name="connsiteY176" fmla="*/ 1028700 h 1371600"/>
              <a:gd name="connsiteX177" fmla="*/ 3715333 w 6537114"/>
              <a:gd name="connsiteY177" fmla="*/ 692944 h 1371600"/>
              <a:gd name="connsiteX178" fmla="*/ 3686758 w 6537114"/>
              <a:gd name="connsiteY178" fmla="*/ 642938 h 1371600"/>
              <a:gd name="connsiteX179" fmla="*/ 3722477 w 6537114"/>
              <a:gd name="connsiteY179" fmla="*/ 614363 h 1371600"/>
              <a:gd name="connsiteX180" fmla="*/ 4022515 w 6537114"/>
              <a:gd name="connsiteY180" fmla="*/ 607219 h 1371600"/>
              <a:gd name="connsiteX181" fmla="*/ 4065377 w 6537114"/>
              <a:gd name="connsiteY181" fmla="*/ 614363 h 1371600"/>
              <a:gd name="connsiteX182" fmla="*/ 4172533 w 6537114"/>
              <a:gd name="connsiteY182" fmla="*/ 778669 h 1371600"/>
              <a:gd name="connsiteX183" fmla="*/ 3951077 w 6537114"/>
              <a:gd name="connsiteY183" fmla="*/ 1000125 h 1371600"/>
              <a:gd name="connsiteX184" fmla="*/ 3879640 w 6537114"/>
              <a:gd name="connsiteY184" fmla="*/ 1014413 h 1371600"/>
              <a:gd name="connsiteX185" fmla="*/ 3701046 w 6537114"/>
              <a:gd name="connsiteY185" fmla="*/ 1121569 h 1371600"/>
              <a:gd name="connsiteX186" fmla="*/ 3636752 w 6537114"/>
              <a:gd name="connsiteY186" fmla="*/ 1193006 h 1371600"/>
              <a:gd name="connsiteX187" fmla="*/ 3643896 w 6537114"/>
              <a:gd name="connsiteY187" fmla="*/ 1207294 h 1371600"/>
              <a:gd name="connsiteX188" fmla="*/ 3801058 w 6537114"/>
              <a:gd name="connsiteY188" fmla="*/ 1085850 h 1371600"/>
              <a:gd name="connsiteX189" fmla="*/ 3886783 w 6537114"/>
              <a:gd name="connsiteY189" fmla="*/ 1042988 h 1371600"/>
              <a:gd name="connsiteX190" fmla="*/ 3951077 w 6537114"/>
              <a:gd name="connsiteY190" fmla="*/ 1028700 h 1371600"/>
              <a:gd name="connsiteX191" fmla="*/ 4293977 w 6537114"/>
              <a:gd name="connsiteY191" fmla="*/ 692944 h 1371600"/>
              <a:gd name="connsiteX192" fmla="*/ 4265402 w 6537114"/>
              <a:gd name="connsiteY192" fmla="*/ 650081 h 1371600"/>
              <a:gd name="connsiteX193" fmla="*/ 4272546 w 6537114"/>
              <a:gd name="connsiteY193" fmla="*/ 621506 h 1371600"/>
              <a:gd name="connsiteX194" fmla="*/ 4429708 w 6537114"/>
              <a:gd name="connsiteY194" fmla="*/ 607219 h 1371600"/>
              <a:gd name="connsiteX195" fmla="*/ 4651165 w 6537114"/>
              <a:gd name="connsiteY195" fmla="*/ 621506 h 1371600"/>
              <a:gd name="connsiteX196" fmla="*/ 4744033 w 6537114"/>
              <a:gd name="connsiteY196" fmla="*/ 778669 h 1371600"/>
              <a:gd name="connsiteX197" fmla="*/ 4651165 w 6537114"/>
              <a:gd name="connsiteY197" fmla="*/ 871538 h 1371600"/>
              <a:gd name="connsiteX198" fmla="*/ 4529721 w 6537114"/>
              <a:gd name="connsiteY198" fmla="*/ 1000125 h 1371600"/>
              <a:gd name="connsiteX199" fmla="*/ 4429708 w 6537114"/>
              <a:gd name="connsiteY199" fmla="*/ 1028700 h 1371600"/>
              <a:gd name="connsiteX200" fmla="*/ 4215396 w 6537114"/>
              <a:gd name="connsiteY200" fmla="*/ 1214438 h 1371600"/>
              <a:gd name="connsiteX201" fmla="*/ 4465427 w 6537114"/>
              <a:gd name="connsiteY201" fmla="*/ 1042988 h 1371600"/>
              <a:gd name="connsiteX202" fmla="*/ 4529721 w 6537114"/>
              <a:gd name="connsiteY202" fmla="*/ 1028700 h 1371600"/>
              <a:gd name="connsiteX203" fmla="*/ 4872621 w 6537114"/>
              <a:gd name="connsiteY203" fmla="*/ 692944 h 1371600"/>
              <a:gd name="connsiteX204" fmla="*/ 4844046 w 6537114"/>
              <a:gd name="connsiteY204" fmla="*/ 650081 h 1371600"/>
              <a:gd name="connsiteX205" fmla="*/ 4865477 w 6537114"/>
              <a:gd name="connsiteY205" fmla="*/ 614363 h 1371600"/>
              <a:gd name="connsiteX206" fmla="*/ 5215521 w 6537114"/>
              <a:gd name="connsiteY206" fmla="*/ 614363 h 1371600"/>
              <a:gd name="connsiteX207" fmla="*/ 5379827 w 6537114"/>
              <a:gd name="connsiteY207" fmla="*/ 864394 h 1371600"/>
              <a:gd name="connsiteX208" fmla="*/ 5594140 w 6537114"/>
              <a:gd name="connsiteY208" fmla="*/ 864394 h 1371600"/>
              <a:gd name="connsiteX209" fmla="*/ 6079915 w 6537114"/>
              <a:gd name="connsiteY209" fmla="*/ 635794 h 1371600"/>
              <a:gd name="connsiteX210" fmla="*/ 6087058 w 6537114"/>
              <a:gd name="connsiteY210" fmla="*/ 600075 h 1371600"/>
              <a:gd name="connsiteX211" fmla="*/ 6251365 w 6537114"/>
              <a:gd name="connsiteY211" fmla="*/ 492919 h 1371600"/>
              <a:gd name="connsiteX212" fmla="*/ 6415671 w 6537114"/>
              <a:gd name="connsiteY212" fmla="*/ 428625 h 1371600"/>
              <a:gd name="connsiteX213" fmla="*/ 6351377 w 6537114"/>
              <a:gd name="connsiteY213" fmla="*/ 592931 h 1371600"/>
              <a:gd name="connsiteX214" fmla="*/ 1200733 w 6537114"/>
              <a:gd name="connsiteY214" fmla="*/ 478631 h 1371600"/>
              <a:gd name="connsiteX215" fmla="*/ 1129296 w 6537114"/>
              <a:gd name="connsiteY215" fmla="*/ 550069 h 1371600"/>
              <a:gd name="connsiteX216" fmla="*/ 1086433 w 6537114"/>
              <a:gd name="connsiteY216" fmla="*/ 514350 h 1371600"/>
              <a:gd name="connsiteX217" fmla="*/ 1065002 w 6537114"/>
              <a:gd name="connsiteY217" fmla="*/ 471488 h 1371600"/>
              <a:gd name="connsiteX218" fmla="*/ 1136439 w 6537114"/>
              <a:gd name="connsiteY218" fmla="*/ 407194 h 1371600"/>
              <a:gd name="connsiteX219" fmla="*/ 1200733 w 6537114"/>
              <a:gd name="connsiteY219" fmla="*/ 478631 h 1371600"/>
              <a:gd name="connsiteX220" fmla="*/ 550652 w 6537114"/>
              <a:gd name="connsiteY220" fmla="*/ 21431 h 1371600"/>
              <a:gd name="connsiteX221" fmla="*/ 529221 w 6537114"/>
              <a:gd name="connsiteY221" fmla="*/ 100013 h 1371600"/>
              <a:gd name="connsiteX222" fmla="*/ 686383 w 6537114"/>
              <a:gd name="connsiteY222" fmla="*/ 21431 h 1371600"/>
              <a:gd name="connsiteX223" fmla="*/ 600658 w 6537114"/>
              <a:gd name="connsiteY223" fmla="*/ 142875 h 1371600"/>
              <a:gd name="connsiteX224" fmla="*/ 772108 w 6537114"/>
              <a:gd name="connsiteY224" fmla="*/ 200025 h 1371600"/>
              <a:gd name="connsiteX225" fmla="*/ 722102 w 6537114"/>
              <a:gd name="connsiteY225" fmla="*/ 250031 h 1371600"/>
              <a:gd name="connsiteX226" fmla="*/ 836402 w 6537114"/>
              <a:gd name="connsiteY226" fmla="*/ 407194 h 1371600"/>
              <a:gd name="connsiteX227" fmla="*/ 822114 w 6537114"/>
              <a:gd name="connsiteY227" fmla="*/ 414338 h 1371600"/>
              <a:gd name="connsiteX228" fmla="*/ 757821 w 6537114"/>
              <a:gd name="connsiteY228" fmla="*/ 392906 h 1371600"/>
              <a:gd name="connsiteX229" fmla="*/ 829258 w 6537114"/>
              <a:gd name="connsiteY229" fmla="*/ 564356 h 1371600"/>
              <a:gd name="connsiteX230" fmla="*/ 829258 w 6537114"/>
              <a:gd name="connsiteY230" fmla="*/ 614363 h 1371600"/>
              <a:gd name="connsiteX231" fmla="*/ 800683 w 6537114"/>
              <a:gd name="connsiteY231" fmla="*/ 621506 h 1371600"/>
              <a:gd name="connsiteX232" fmla="*/ 722102 w 6537114"/>
              <a:gd name="connsiteY232" fmla="*/ 542925 h 1371600"/>
              <a:gd name="connsiteX233" fmla="*/ 714958 w 6537114"/>
              <a:gd name="connsiteY233" fmla="*/ 600075 h 1371600"/>
              <a:gd name="connsiteX234" fmla="*/ 886408 w 6537114"/>
              <a:gd name="connsiteY234" fmla="*/ 814388 h 1371600"/>
              <a:gd name="connsiteX235" fmla="*/ 1022139 w 6537114"/>
              <a:gd name="connsiteY235" fmla="*/ 571500 h 1371600"/>
              <a:gd name="connsiteX236" fmla="*/ 1243596 w 6537114"/>
              <a:gd name="connsiteY236" fmla="*/ 771525 h 1371600"/>
              <a:gd name="connsiteX237" fmla="*/ 1315033 w 6537114"/>
              <a:gd name="connsiteY237" fmla="*/ 650081 h 1371600"/>
              <a:gd name="connsiteX238" fmla="*/ 1322177 w 6537114"/>
              <a:gd name="connsiteY238" fmla="*/ 664369 h 1371600"/>
              <a:gd name="connsiteX239" fmla="*/ 1272171 w 6537114"/>
              <a:gd name="connsiteY239" fmla="*/ 785813 h 1371600"/>
              <a:gd name="connsiteX240" fmla="*/ 1057858 w 6537114"/>
              <a:gd name="connsiteY240" fmla="*/ 1000125 h 1371600"/>
              <a:gd name="connsiteX241" fmla="*/ 993564 w 6537114"/>
              <a:gd name="connsiteY241" fmla="*/ 1014413 h 1371600"/>
              <a:gd name="connsiteX242" fmla="*/ 750677 w 6537114"/>
              <a:gd name="connsiteY242" fmla="*/ 1185863 h 1371600"/>
              <a:gd name="connsiteX243" fmla="*/ 343483 w 6537114"/>
              <a:gd name="connsiteY243" fmla="*/ 521494 h 1371600"/>
              <a:gd name="connsiteX244" fmla="*/ 193464 w 6537114"/>
              <a:gd name="connsiteY244" fmla="*/ 635794 h 1371600"/>
              <a:gd name="connsiteX245" fmla="*/ 64877 w 6537114"/>
              <a:gd name="connsiteY245" fmla="*/ 514350 h 1371600"/>
              <a:gd name="connsiteX246" fmla="*/ 100596 w 6537114"/>
              <a:gd name="connsiteY246" fmla="*/ 500063 h 1371600"/>
              <a:gd name="connsiteX247" fmla="*/ 307764 w 6537114"/>
              <a:gd name="connsiteY247" fmla="*/ 435769 h 1371600"/>
              <a:gd name="connsiteX248" fmla="*/ 243471 w 6537114"/>
              <a:gd name="connsiteY248" fmla="*/ 400050 h 1371600"/>
              <a:gd name="connsiteX249" fmla="*/ 172033 w 6537114"/>
              <a:gd name="connsiteY249" fmla="*/ 414338 h 1371600"/>
              <a:gd name="connsiteX250" fmla="*/ 122027 w 6537114"/>
              <a:gd name="connsiteY250" fmla="*/ 450056 h 1371600"/>
              <a:gd name="connsiteX251" fmla="*/ 107739 w 6537114"/>
              <a:gd name="connsiteY251" fmla="*/ 428625 h 1371600"/>
              <a:gd name="connsiteX252" fmla="*/ 86308 w 6537114"/>
              <a:gd name="connsiteY252" fmla="*/ 457200 h 1371600"/>
              <a:gd name="connsiteX253" fmla="*/ 57733 w 6537114"/>
              <a:gd name="connsiteY253" fmla="*/ 414338 h 1371600"/>
              <a:gd name="connsiteX254" fmla="*/ 29158 w 6537114"/>
              <a:gd name="connsiteY254" fmla="*/ 442913 h 1371600"/>
              <a:gd name="connsiteX255" fmla="*/ 583 w 6537114"/>
              <a:gd name="connsiteY255" fmla="*/ 364331 h 1371600"/>
              <a:gd name="connsiteX256" fmla="*/ 7727 w 6537114"/>
              <a:gd name="connsiteY256" fmla="*/ 307181 h 1371600"/>
              <a:gd name="connsiteX257" fmla="*/ 22014 w 6537114"/>
              <a:gd name="connsiteY257" fmla="*/ 307181 h 1371600"/>
              <a:gd name="connsiteX258" fmla="*/ 100596 w 6537114"/>
              <a:gd name="connsiteY258" fmla="*/ 342900 h 1371600"/>
              <a:gd name="connsiteX259" fmla="*/ 329196 w 6537114"/>
              <a:gd name="connsiteY259" fmla="*/ 214313 h 1371600"/>
              <a:gd name="connsiteX260" fmla="*/ 350627 w 6537114"/>
              <a:gd name="connsiteY260" fmla="*/ 157163 h 1371600"/>
              <a:gd name="connsiteX261" fmla="*/ 543508 w 6537114"/>
              <a:gd name="connsiteY261" fmla="*/ 0 h 1371600"/>
              <a:gd name="connsiteX262" fmla="*/ 550652 w 6537114"/>
              <a:gd name="connsiteY262" fmla="*/ 21431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37114" h="1371600">
                <a:moveTo>
                  <a:pt x="1129296" y="807244"/>
                </a:moveTo>
                <a:cubicBezTo>
                  <a:pt x="1143583" y="821531"/>
                  <a:pt x="1179302" y="828675"/>
                  <a:pt x="1207877" y="850106"/>
                </a:cubicBezTo>
                <a:cubicBezTo>
                  <a:pt x="1193589" y="857250"/>
                  <a:pt x="1165014" y="857250"/>
                  <a:pt x="1150727" y="857250"/>
                </a:cubicBezTo>
                <a:cubicBezTo>
                  <a:pt x="1129296" y="857250"/>
                  <a:pt x="1115008" y="857250"/>
                  <a:pt x="1100721" y="850106"/>
                </a:cubicBezTo>
                <a:cubicBezTo>
                  <a:pt x="1086433" y="835819"/>
                  <a:pt x="1050714" y="807244"/>
                  <a:pt x="1050714" y="785813"/>
                </a:cubicBezTo>
                <a:cubicBezTo>
                  <a:pt x="1050714" y="771525"/>
                  <a:pt x="1072146" y="750094"/>
                  <a:pt x="1086433" y="735806"/>
                </a:cubicBezTo>
                <a:cubicBezTo>
                  <a:pt x="1100721" y="750094"/>
                  <a:pt x="1107864" y="778669"/>
                  <a:pt x="1129296" y="807244"/>
                </a:cubicBezTo>
                <a:close/>
                <a:moveTo>
                  <a:pt x="5179802" y="785813"/>
                </a:moveTo>
                <a:cubicBezTo>
                  <a:pt x="5151227" y="771525"/>
                  <a:pt x="5108365" y="742950"/>
                  <a:pt x="5086933" y="742950"/>
                </a:cubicBezTo>
                <a:cubicBezTo>
                  <a:pt x="5044071" y="742950"/>
                  <a:pt x="5022640" y="850106"/>
                  <a:pt x="5022640" y="857250"/>
                </a:cubicBezTo>
                <a:lnTo>
                  <a:pt x="4801183" y="857250"/>
                </a:lnTo>
                <a:cubicBezTo>
                  <a:pt x="4801183" y="850106"/>
                  <a:pt x="4794040" y="850106"/>
                  <a:pt x="4794040" y="835819"/>
                </a:cubicBezTo>
                <a:cubicBezTo>
                  <a:pt x="4794040" y="814388"/>
                  <a:pt x="4879765" y="742950"/>
                  <a:pt x="4929771" y="692944"/>
                </a:cubicBezTo>
                <a:lnTo>
                  <a:pt x="5015496" y="692944"/>
                </a:lnTo>
                <a:cubicBezTo>
                  <a:pt x="5086933" y="692944"/>
                  <a:pt x="5129796" y="678656"/>
                  <a:pt x="5179802" y="785813"/>
                </a:cubicBezTo>
                <a:close/>
                <a:moveTo>
                  <a:pt x="4601158" y="778669"/>
                </a:moveTo>
                <a:cubicBezTo>
                  <a:pt x="4572583" y="771525"/>
                  <a:pt x="4529721" y="742950"/>
                  <a:pt x="4515433" y="742950"/>
                </a:cubicBezTo>
                <a:cubicBezTo>
                  <a:pt x="4451140" y="742950"/>
                  <a:pt x="4443996" y="835819"/>
                  <a:pt x="4443996" y="857250"/>
                </a:cubicBezTo>
                <a:lnTo>
                  <a:pt x="4222540" y="857250"/>
                </a:lnTo>
                <a:cubicBezTo>
                  <a:pt x="4222540" y="850106"/>
                  <a:pt x="4215396" y="850106"/>
                  <a:pt x="4215396" y="835819"/>
                </a:cubicBezTo>
                <a:cubicBezTo>
                  <a:pt x="4215396" y="814388"/>
                  <a:pt x="4301121" y="742950"/>
                  <a:pt x="4351127" y="692944"/>
                </a:cubicBezTo>
                <a:lnTo>
                  <a:pt x="4436852" y="692944"/>
                </a:lnTo>
                <a:cubicBezTo>
                  <a:pt x="4508290" y="692944"/>
                  <a:pt x="4551152" y="678656"/>
                  <a:pt x="4601158" y="778669"/>
                </a:cubicBezTo>
                <a:close/>
                <a:moveTo>
                  <a:pt x="4022515" y="778669"/>
                </a:moveTo>
                <a:cubicBezTo>
                  <a:pt x="3993940" y="771525"/>
                  <a:pt x="3951077" y="742950"/>
                  <a:pt x="3936790" y="742950"/>
                </a:cubicBezTo>
                <a:cubicBezTo>
                  <a:pt x="3915358" y="742950"/>
                  <a:pt x="3922502" y="750094"/>
                  <a:pt x="3915358" y="750094"/>
                </a:cubicBezTo>
                <a:cubicBezTo>
                  <a:pt x="3879640" y="778669"/>
                  <a:pt x="3872496" y="821531"/>
                  <a:pt x="3865352" y="857250"/>
                </a:cubicBezTo>
                <a:lnTo>
                  <a:pt x="3643896" y="857250"/>
                </a:lnTo>
                <a:cubicBezTo>
                  <a:pt x="3643896" y="850106"/>
                  <a:pt x="3636752" y="850106"/>
                  <a:pt x="3636752" y="835819"/>
                </a:cubicBezTo>
                <a:cubicBezTo>
                  <a:pt x="3636752" y="814388"/>
                  <a:pt x="3722477" y="742950"/>
                  <a:pt x="3772483" y="692944"/>
                </a:cubicBezTo>
                <a:lnTo>
                  <a:pt x="3858208" y="692944"/>
                </a:lnTo>
                <a:cubicBezTo>
                  <a:pt x="3929646" y="692944"/>
                  <a:pt x="3972508" y="678656"/>
                  <a:pt x="4022515" y="778669"/>
                </a:cubicBezTo>
                <a:close/>
                <a:moveTo>
                  <a:pt x="3443871" y="778669"/>
                </a:moveTo>
                <a:cubicBezTo>
                  <a:pt x="3415296" y="771525"/>
                  <a:pt x="3372433" y="742950"/>
                  <a:pt x="3358146" y="742950"/>
                </a:cubicBezTo>
                <a:cubicBezTo>
                  <a:pt x="3293852" y="742950"/>
                  <a:pt x="3293852" y="835819"/>
                  <a:pt x="3286708" y="857250"/>
                </a:cubicBezTo>
                <a:lnTo>
                  <a:pt x="3065252" y="857250"/>
                </a:lnTo>
                <a:cubicBezTo>
                  <a:pt x="3065252" y="850106"/>
                  <a:pt x="3058108" y="850106"/>
                  <a:pt x="3058108" y="828675"/>
                </a:cubicBezTo>
                <a:cubicBezTo>
                  <a:pt x="3058108" y="814388"/>
                  <a:pt x="3143833" y="742950"/>
                  <a:pt x="3193840" y="692944"/>
                </a:cubicBezTo>
                <a:lnTo>
                  <a:pt x="3279565" y="692944"/>
                </a:lnTo>
                <a:cubicBezTo>
                  <a:pt x="3343858" y="692944"/>
                  <a:pt x="3408152" y="678656"/>
                  <a:pt x="3443871" y="778669"/>
                </a:cubicBezTo>
                <a:close/>
                <a:moveTo>
                  <a:pt x="2865227" y="778669"/>
                </a:moveTo>
                <a:cubicBezTo>
                  <a:pt x="2836652" y="764381"/>
                  <a:pt x="2800933" y="742950"/>
                  <a:pt x="2779502" y="742950"/>
                </a:cubicBezTo>
                <a:cubicBezTo>
                  <a:pt x="2722352" y="742950"/>
                  <a:pt x="2715208" y="835819"/>
                  <a:pt x="2708065" y="857250"/>
                </a:cubicBezTo>
                <a:lnTo>
                  <a:pt x="2493752" y="857250"/>
                </a:lnTo>
                <a:cubicBezTo>
                  <a:pt x="2486608" y="850106"/>
                  <a:pt x="2486608" y="842963"/>
                  <a:pt x="2479465" y="835819"/>
                </a:cubicBezTo>
                <a:cubicBezTo>
                  <a:pt x="2658058" y="671513"/>
                  <a:pt x="2558046" y="692944"/>
                  <a:pt x="2700921" y="692944"/>
                </a:cubicBezTo>
                <a:cubicBezTo>
                  <a:pt x="2758071" y="692944"/>
                  <a:pt x="2829508" y="678656"/>
                  <a:pt x="2865227" y="778669"/>
                </a:cubicBezTo>
                <a:close/>
                <a:moveTo>
                  <a:pt x="2250865" y="721519"/>
                </a:moveTo>
                <a:cubicBezTo>
                  <a:pt x="2250865" y="735806"/>
                  <a:pt x="2272296" y="757238"/>
                  <a:pt x="2286583" y="778669"/>
                </a:cubicBezTo>
                <a:cubicBezTo>
                  <a:pt x="2258008" y="764381"/>
                  <a:pt x="2215146" y="750094"/>
                  <a:pt x="2200858" y="750094"/>
                </a:cubicBezTo>
                <a:cubicBezTo>
                  <a:pt x="2143708" y="750094"/>
                  <a:pt x="2136565" y="835819"/>
                  <a:pt x="2129421" y="857250"/>
                </a:cubicBezTo>
                <a:lnTo>
                  <a:pt x="1915108" y="857250"/>
                </a:lnTo>
                <a:cubicBezTo>
                  <a:pt x="1907964" y="850106"/>
                  <a:pt x="1907964" y="842963"/>
                  <a:pt x="1900821" y="835819"/>
                </a:cubicBezTo>
                <a:cubicBezTo>
                  <a:pt x="2072271" y="664369"/>
                  <a:pt x="1993689" y="692944"/>
                  <a:pt x="2129421" y="692944"/>
                </a:cubicBezTo>
                <a:cubicBezTo>
                  <a:pt x="2157996" y="692944"/>
                  <a:pt x="2250865" y="678656"/>
                  <a:pt x="2250865" y="721519"/>
                </a:cubicBezTo>
                <a:close/>
                <a:moveTo>
                  <a:pt x="1715083" y="778669"/>
                </a:moveTo>
                <a:cubicBezTo>
                  <a:pt x="1686508" y="771525"/>
                  <a:pt x="1636502" y="742950"/>
                  <a:pt x="1622214" y="742950"/>
                </a:cubicBezTo>
                <a:cubicBezTo>
                  <a:pt x="1565064" y="742950"/>
                  <a:pt x="1557921" y="842963"/>
                  <a:pt x="1550777" y="857250"/>
                </a:cubicBezTo>
                <a:lnTo>
                  <a:pt x="1457908" y="857250"/>
                </a:lnTo>
                <a:cubicBezTo>
                  <a:pt x="1457908" y="850106"/>
                  <a:pt x="1465052" y="835819"/>
                  <a:pt x="1465052" y="800100"/>
                </a:cubicBezTo>
                <a:lnTo>
                  <a:pt x="1365039" y="800100"/>
                </a:lnTo>
                <a:cubicBezTo>
                  <a:pt x="1457908" y="671513"/>
                  <a:pt x="1465052" y="692944"/>
                  <a:pt x="1550777" y="692944"/>
                </a:cubicBezTo>
                <a:cubicBezTo>
                  <a:pt x="1600783" y="692944"/>
                  <a:pt x="1665077" y="678656"/>
                  <a:pt x="1715083" y="778669"/>
                </a:cubicBezTo>
                <a:close/>
                <a:moveTo>
                  <a:pt x="5222665" y="500063"/>
                </a:moveTo>
                <a:cubicBezTo>
                  <a:pt x="5222665" y="550069"/>
                  <a:pt x="5186946" y="571500"/>
                  <a:pt x="5151227" y="571500"/>
                </a:cubicBezTo>
                <a:cubicBezTo>
                  <a:pt x="5101221" y="571500"/>
                  <a:pt x="5086933" y="535781"/>
                  <a:pt x="5086933" y="500063"/>
                </a:cubicBezTo>
                <a:cubicBezTo>
                  <a:pt x="5086933" y="450056"/>
                  <a:pt x="5115508" y="435769"/>
                  <a:pt x="5151227" y="435769"/>
                </a:cubicBezTo>
                <a:cubicBezTo>
                  <a:pt x="5201233" y="435769"/>
                  <a:pt x="5222665" y="485775"/>
                  <a:pt x="5222665" y="500063"/>
                </a:cubicBezTo>
                <a:close/>
                <a:moveTo>
                  <a:pt x="4644021" y="507206"/>
                </a:moveTo>
                <a:cubicBezTo>
                  <a:pt x="4644021" y="550069"/>
                  <a:pt x="4608302" y="571500"/>
                  <a:pt x="4572583" y="571500"/>
                </a:cubicBezTo>
                <a:cubicBezTo>
                  <a:pt x="4522577" y="571500"/>
                  <a:pt x="4508290" y="535781"/>
                  <a:pt x="4508290" y="500063"/>
                </a:cubicBezTo>
                <a:cubicBezTo>
                  <a:pt x="4508290" y="450056"/>
                  <a:pt x="4536865" y="435769"/>
                  <a:pt x="4572583" y="435769"/>
                </a:cubicBezTo>
                <a:cubicBezTo>
                  <a:pt x="4608302" y="435769"/>
                  <a:pt x="4644021" y="464344"/>
                  <a:pt x="4644021" y="507206"/>
                </a:cubicBezTo>
                <a:close/>
                <a:moveTo>
                  <a:pt x="4065377" y="500063"/>
                </a:moveTo>
                <a:cubicBezTo>
                  <a:pt x="4065377" y="550069"/>
                  <a:pt x="4029658" y="571500"/>
                  <a:pt x="4001083" y="571500"/>
                </a:cubicBezTo>
                <a:cubicBezTo>
                  <a:pt x="3958221" y="571500"/>
                  <a:pt x="3929646" y="550069"/>
                  <a:pt x="3929646" y="507206"/>
                </a:cubicBezTo>
                <a:cubicBezTo>
                  <a:pt x="3929646" y="464344"/>
                  <a:pt x="3958221" y="435769"/>
                  <a:pt x="3993940" y="435769"/>
                </a:cubicBezTo>
                <a:cubicBezTo>
                  <a:pt x="4036802" y="435769"/>
                  <a:pt x="4065377" y="464344"/>
                  <a:pt x="4065377" y="500063"/>
                </a:cubicBezTo>
                <a:close/>
                <a:moveTo>
                  <a:pt x="3486733" y="507206"/>
                </a:moveTo>
                <a:cubicBezTo>
                  <a:pt x="3486733" y="550069"/>
                  <a:pt x="3451015" y="571500"/>
                  <a:pt x="3422440" y="571500"/>
                </a:cubicBezTo>
                <a:cubicBezTo>
                  <a:pt x="3379577" y="571500"/>
                  <a:pt x="3351002" y="550069"/>
                  <a:pt x="3351002" y="507206"/>
                </a:cubicBezTo>
                <a:cubicBezTo>
                  <a:pt x="3351002" y="464344"/>
                  <a:pt x="3379577" y="435769"/>
                  <a:pt x="3422440" y="435769"/>
                </a:cubicBezTo>
                <a:cubicBezTo>
                  <a:pt x="3465302" y="435769"/>
                  <a:pt x="3486733" y="464344"/>
                  <a:pt x="3486733" y="507206"/>
                </a:cubicBezTo>
                <a:close/>
                <a:moveTo>
                  <a:pt x="2908090" y="507206"/>
                </a:moveTo>
                <a:cubicBezTo>
                  <a:pt x="2908090" y="550069"/>
                  <a:pt x="2872371" y="571500"/>
                  <a:pt x="2843796" y="571500"/>
                </a:cubicBezTo>
                <a:cubicBezTo>
                  <a:pt x="2800933" y="571500"/>
                  <a:pt x="2772358" y="550069"/>
                  <a:pt x="2772358" y="507206"/>
                </a:cubicBezTo>
                <a:cubicBezTo>
                  <a:pt x="2772358" y="464344"/>
                  <a:pt x="2800933" y="435769"/>
                  <a:pt x="2836652" y="435769"/>
                </a:cubicBezTo>
                <a:cubicBezTo>
                  <a:pt x="2886658" y="435769"/>
                  <a:pt x="2908090" y="464344"/>
                  <a:pt x="2908090" y="507206"/>
                </a:cubicBezTo>
                <a:close/>
                <a:moveTo>
                  <a:pt x="2336590" y="507206"/>
                </a:moveTo>
                <a:cubicBezTo>
                  <a:pt x="2336590" y="542925"/>
                  <a:pt x="2293727" y="571500"/>
                  <a:pt x="2265152" y="571500"/>
                </a:cubicBezTo>
                <a:cubicBezTo>
                  <a:pt x="2222290" y="571500"/>
                  <a:pt x="2193715" y="550069"/>
                  <a:pt x="2193715" y="507206"/>
                </a:cubicBezTo>
                <a:cubicBezTo>
                  <a:pt x="2193715" y="464344"/>
                  <a:pt x="2222290" y="435769"/>
                  <a:pt x="2265152" y="435769"/>
                </a:cubicBezTo>
                <a:cubicBezTo>
                  <a:pt x="2300871" y="435769"/>
                  <a:pt x="2336590" y="464344"/>
                  <a:pt x="2336590" y="507206"/>
                </a:cubicBezTo>
                <a:close/>
                <a:moveTo>
                  <a:pt x="1757946" y="500063"/>
                </a:moveTo>
                <a:cubicBezTo>
                  <a:pt x="1757946" y="542925"/>
                  <a:pt x="1722227" y="571500"/>
                  <a:pt x="1686508" y="571500"/>
                </a:cubicBezTo>
                <a:cubicBezTo>
                  <a:pt x="1650789" y="571500"/>
                  <a:pt x="1615071" y="542925"/>
                  <a:pt x="1615071" y="507206"/>
                </a:cubicBezTo>
                <a:cubicBezTo>
                  <a:pt x="1615071" y="464344"/>
                  <a:pt x="1643646" y="435769"/>
                  <a:pt x="1686508" y="435769"/>
                </a:cubicBezTo>
                <a:cubicBezTo>
                  <a:pt x="1736514" y="435769"/>
                  <a:pt x="1757946" y="485775"/>
                  <a:pt x="1757946" y="500063"/>
                </a:cubicBezTo>
                <a:close/>
                <a:moveTo>
                  <a:pt x="6351377" y="592931"/>
                </a:moveTo>
                <a:lnTo>
                  <a:pt x="6537115" y="592931"/>
                </a:lnTo>
                <a:cubicBezTo>
                  <a:pt x="6515683" y="628650"/>
                  <a:pt x="6472821" y="671513"/>
                  <a:pt x="6429958" y="700088"/>
                </a:cubicBezTo>
                <a:cubicBezTo>
                  <a:pt x="6451390" y="714375"/>
                  <a:pt x="6472821" y="714375"/>
                  <a:pt x="6494252" y="721519"/>
                </a:cubicBezTo>
                <a:cubicBezTo>
                  <a:pt x="6408527" y="785813"/>
                  <a:pt x="6337090" y="807244"/>
                  <a:pt x="6251365" y="807244"/>
                </a:cubicBezTo>
                <a:cubicBezTo>
                  <a:pt x="6201358" y="807244"/>
                  <a:pt x="6144208" y="814388"/>
                  <a:pt x="6108490" y="757238"/>
                </a:cubicBezTo>
                <a:cubicBezTo>
                  <a:pt x="6079915" y="778669"/>
                  <a:pt x="6051340" y="800100"/>
                  <a:pt x="6029908" y="835819"/>
                </a:cubicBezTo>
                <a:cubicBezTo>
                  <a:pt x="5865602" y="1050131"/>
                  <a:pt x="5629858" y="1193006"/>
                  <a:pt x="5436977" y="1228725"/>
                </a:cubicBezTo>
                <a:cubicBezTo>
                  <a:pt x="5386971" y="1243013"/>
                  <a:pt x="5301246" y="1257300"/>
                  <a:pt x="5279815" y="1257300"/>
                </a:cubicBezTo>
                <a:lnTo>
                  <a:pt x="4472571" y="1257300"/>
                </a:lnTo>
                <a:cubicBezTo>
                  <a:pt x="4451140" y="1293019"/>
                  <a:pt x="4386846" y="1371600"/>
                  <a:pt x="4358271" y="1371600"/>
                </a:cubicBezTo>
                <a:cubicBezTo>
                  <a:pt x="4322552" y="1371600"/>
                  <a:pt x="4243971" y="1271588"/>
                  <a:pt x="4229683" y="1257300"/>
                </a:cubicBezTo>
                <a:lnTo>
                  <a:pt x="3893927" y="1257300"/>
                </a:lnTo>
                <a:cubicBezTo>
                  <a:pt x="3886783" y="1271588"/>
                  <a:pt x="3872496" y="1271588"/>
                  <a:pt x="3872496" y="1293019"/>
                </a:cubicBezTo>
                <a:cubicBezTo>
                  <a:pt x="3872496" y="1321594"/>
                  <a:pt x="3786771" y="1371600"/>
                  <a:pt x="3786771" y="1371600"/>
                </a:cubicBezTo>
                <a:cubicBezTo>
                  <a:pt x="3751052" y="1371600"/>
                  <a:pt x="3679615" y="1293019"/>
                  <a:pt x="3651040" y="1257300"/>
                </a:cubicBezTo>
                <a:lnTo>
                  <a:pt x="3315283" y="1257300"/>
                </a:lnTo>
                <a:cubicBezTo>
                  <a:pt x="3293852" y="1293019"/>
                  <a:pt x="3236702" y="1371600"/>
                  <a:pt x="3208127" y="1371600"/>
                </a:cubicBezTo>
                <a:cubicBezTo>
                  <a:pt x="3158121" y="1371600"/>
                  <a:pt x="3100971" y="1278731"/>
                  <a:pt x="3072396" y="1257300"/>
                </a:cubicBezTo>
                <a:lnTo>
                  <a:pt x="2743783" y="1257300"/>
                </a:lnTo>
                <a:cubicBezTo>
                  <a:pt x="2708065" y="1293019"/>
                  <a:pt x="2665202" y="1371600"/>
                  <a:pt x="2629483" y="1371600"/>
                </a:cubicBezTo>
                <a:cubicBezTo>
                  <a:pt x="2608052" y="1371600"/>
                  <a:pt x="2536615" y="1300163"/>
                  <a:pt x="2493752" y="1257300"/>
                </a:cubicBezTo>
                <a:lnTo>
                  <a:pt x="2165140" y="1257300"/>
                </a:lnTo>
                <a:cubicBezTo>
                  <a:pt x="2129421" y="1293019"/>
                  <a:pt x="2086558" y="1371600"/>
                  <a:pt x="2050839" y="1371600"/>
                </a:cubicBezTo>
                <a:cubicBezTo>
                  <a:pt x="2022264" y="1371600"/>
                  <a:pt x="1922252" y="1257300"/>
                  <a:pt x="1922252" y="1257300"/>
                </a:cubicBezTo>
                <a:lnTo>
                  <a:pt x="1586496" y="1257300"/>
                </a:lnTo>
                <a:cubicBezTo>
                  <a:pt x="1550777" y="1293019"/>
                  <a:pt x="1507914" y="1371600"/>
                  <a:pt x="1472196" y="1371600"/>
                </a:cubicBezTo>
                <a:cubicBezTo>
                  <a:pt x="1436477" y="1371600"/>
                  <a:pt x="1357896" y="1271588"/>
                  <a:pt x="1343608" y="1257300"/>
                </a:cubicBezTo>
                <a:lnTo>
                  <a:pt x="1007852" y="1257300"/>
                </a:lnTo>
                <a:cubicBezTo>
                  <a:pt x="986421" y="1271588"/>
                  <a:pt x="943558" y="1371600"/>
                  <a:pt x="900696" y="1371600"/>
                </a:cubicBezTo>
                <a:cubicBezTo>
                  <a:pt x="872121" y="1371600"/>
                  <a:pt x="750677" y="1243013"/>
                  <a:pt x="750677" y="1228725"/>
                </a:cubicBezTo>
                <a:cubicBezTo>
                  <a:pt x="750677" y="1178719"/>
                  <a:pt x="950702" y="1057275"/>
                  <a:pt x="979277" y="1050131"/>
                </a:cubicBezTo>
                <a:cubicBezTo>
                  <a:pt x="1000708" y="1035844"/>
                  <a:pt x="1043571" y="1050131"/>
                  <a:pt x="1065002" y="1028700"/>
                </a:cubicBezTo>
                <a:cubicBezTo>
                  <a:pt x="1193589" y="921544"/>
                  <a:pt x="1400758" y="707231"/>
                  <a:pt x="1400758" y="685800"/>
                </a:cubicBezTo>
                <a:cubicBezTo>
                  <a:pt x="1400758" y="671513"/>
                  <a:pt x="1379327" y="664369"/>
                  <a:pt x="1379327" y="642938"/>
                </a:cubicBezTo>
                <a:cubicBezTo>
                  <a:pt x="1379327" y="628650"/>
                  <a:pt x="1386471" y="621506"/>
                  <a:pt x="1393614" y="614363"/>
                </a:cubicBezTo>
                <a:lnTo>
                  <a:pt x="1750802" y="614363"/>
                </a:lnTo>
                <a:cubicBezTo>
                  <a:pt x="1786521" y="664369"/>
                  <a:pt x="1857958" y="757238"/>
                  <a:pt x="1857958" y="778669"/>
                </a:cubicBezTo>
                <a:cubicBezTo>
                  <a:pt x="1857958" y="792956"/>
                  <a:pt x="1715083" y="928688"/>
                  <a:pt x="1636502" y="1000125"/>
                </a:cubicBezTo>
                <a:cubicBezTo>
                  <a:pt x="1622214" y="1007269"/>
                  <a:pt x="1600783" y="1000125"/>
                  <a:pt x="1593639" y="1007269"/>
                </a:cubicBezTo>
                <a:cubicBezTo>
                  <a:pt x="1565064" y="1014413"/>
                  <a:pt x="1522202" y="1028700"/>
                  <a:pt x="1500771" y="1050131"/>
                </a:cubicBezTo>
                <a:cubicBezTo>
                  <a:pt x="1443621" y="1085850"/>
                  <a:pt x="1365039" y="1114425"/>
                  <a:pt x="1322177" y="1200150"/>
                </a:cubicBezTo>
                <a:cubicBezTo>
                  <a:pt x="1322177" y="1200150"/>
                  <a:pt x="1322177" y="1207294"/>
                  <a:pt x="1329321" y="1214438"/>
                </a:cubicBezTo>
                <a:cubicBezTo>
                  <a:pt x="1393614" y="1143000"/>
                  <a:pt x="1479339" y="1085850"/>
                  <a:pt x="1557921" y="1050131"/>
                </a:cubicBezTo>
                <a:cubicBezTo>
                  <a:pt x="1572208" y="1035844"/>
                  <a:pt x="1607927" y="1050131"/>
                  <a:pt x="1636502" y="1028700"/>
                </a:cubicBezTo>
                <a:cubicBezTo>
                  <a:pt x="1757946" y="928688"/>
                  <a:pt x="1865102" y="807244"/>
                  <a:pt x="1979402" y="692944"/>
                </a:cubicBezTo>
                <a:cubicBezTo>
                  <a:pt x="1972258" y="678656"/>
                  <a:pt x="1957971" y="664369"/>
                  <a:pt x="1957971" y="642938"/>
                </a:cubicBezTo>
                <a:cubicBezTo>
                  <a:pt x="1957971" y="628650"/>
                  <a:pt x="1965114" y="621506"/>
                  <a:pt x="1972258" y="614363"/>
                </a:cubicBezTo>
                <a:lnTo>
                  <a:pt x="2329446" y="614363"/>
                </a:lnTo>
                <a:cubicBezTo>
                  <a:pt x="2365165" y="664369"/>
                  <a:pt x="2436602" y="757238"/>
                  <a:pt x="2436602" y="778669"/>
                </a:cubicBezTo>
                <a:cubicBezTo>
                  <a:pt x="2436602" y="792956"/>
                  <a:pt x="2293727" y="928688"/>
                  <a:pt x="2215146" y="1000125"/>
                </a:cubicBezTo>
                <a:cubicBezTo>
                  <a:pt x="2200858" y="1007269"/>
                  <a:pt x="2179427" y="1000125"/>
                  <a:pt x="2172283" y="1007269"/>
                </a:cubicBezTo>
                <a:cubicBezTo>
                  <a:pt x="2143708" y="1014413"/>
                  <a:pt x="2100846" y="1028700"/>
                  <a:pt x="2079414" y="1050131"/>
                </a:cubicBezTo>
                <a:cubicBezTo>
                  <a:pt x="2015121" y="1085850"/>
                  <a:pt x="1936539" y="1135856"/>
                  <a:pt x="1900821" y="1200150"/>
                </a:cubicBezTo>
                <a:cubicBezTo>
                  <a:pt x="1900821" y="1200150"/>
                  <a:pt x="1900821" y="1207294"/>
                  <a:pt x="1907964" y="1214438"/>
                </a:cubicBezTo>
                <a:cubicBezTo>
                  <a:pt x="2000833" y="1128713"/>
                  <a:pt x="2115133" y="1028700"/>
                  <a:pt x="2222290" y="1028700"/>
                </a:cubicBezTo>
                <a:lnTo>
                  <a:pt x="2558046" y="692944"/>
                </a:lnTo>
                <a:cubicBezTo>
                  <a:pt x="2550902" y="678656"/>
                  <a:pt x="2529471" y="664369"/>
                  <a:pt x="2529471" y="642938"/>
                </a:cubicBezTo>
                <a:cubicBezTo>
                  <a:pt x="2529471" y="628650"/>
                  <a:pt x="2543758" y="621506"/>
                  <a:pt x="2550902" y="614363"/>
                </a:cubicBezTo>
                <a:lnTo>
                  <a:pt x="2908090" y="614363"/>
                </a:lnTo>
                <a:cubicBezTo>
                  <a:pt x="2943808" y="671513"/>
                  <a:pt x="3015246" y="764381"/>
                  <a:pt x="3015246" y="778669"/>
                </a:cubicBezTo>
                <a:cubicBezTo>
                  <a:pt x="3015246" y="800100"/>
                  <a:pt x="2865227" y="935831"/>
                  <a:pt x="2793790" y="1000125"/>
                </a:cubicBezTo>
                <a:cubicBezTo>
                  <a:pt x="2779502" y="1007269"/>
                  <a:pt x="2758071" y="1000125"/>
                  <a:pt x="2750927" y="1007269"/>
                </a:cubicBezTo>
                <a:cubicBezTo>
                  <a:pt x="2722352" y="1014413"/>
                  <a:pt x="2679490" y="1028700"/>
                  <a:pt x="2658058" y="1050131"/>
                </a:cubicBezTo>
                <a:cubicBezTo>
                  <a:pt x="2608052" y="1078706"/>
                  <a:pt x="2522327" y="1121569"/>
                  <a:pt x="2479465" y="1193006"/>
                </a:cubicBezTo>
                <a:cubicBezTo>
                  <a:pt x="2479465" y="1193006"/>
                  <a:pt x="2479465" y="1200150"/>
                  <a:pt x="2486608" y="1214438"/>
                </a:cubicBezTo>
                <a:cubicBezTo>
                  <a:pt x="2536615" y="1164431"/>
                  <a:pt x="2593765" y="1114425"/>
                  <a:pt x="2658058" y="1078706"/>
                </a:cubicBezTo>
                <a:cubicBezTo>
                  <a:pt x="2693777" y="1050131"/>
                  <a:pt x="2758071" y="1057275"/>
                  <a:pt x="2793790" y="1028700"/>
                </a:cubicBezTo>
                <a:cubicBezTo>
                  <a:pt x="2915233" y="935831"/>
                  <a:pt x="3022390" y="807244"/>
                  <a:pt x="3136690" y="692944"/>
                </a:cubicBezTo>
                <a:cubicBezTo>
                  <a:pt x="3129546" y="678656"/>
                  <a:pt x="3108115" y="664369"/>
                  <a:pt x="3108115" y="650081"/>
                </a:cubicBezTo>
                <a:cubicBezTo>
                  <a:pt x="3108115" y="628650"/>
                  <a:pt x="3115258" y="628650"/>
                  <a:pt x="3129546" y="614363"/>
                </a:cubicBezTo>
                <a:lnTo>
                  <a:pt x="3486733" y="614363"/>
                </a:lnTo>
                <a:cubicBezTo>
                  <a:pt x="3522452" y="664369"/>
                  <a:pt x="3586746" y="757238"/>
                  <a:pt x="3586746" y="778669"/>
                </a:cubicBezTo>
                <a:cubicBezTo>
                  <a:pt x="3586746" y="792956"/>
                  <a:pt x="3458158" y="942975"/>
                  <a:pt x="3372433" y="1000125"/>
                </a:cubicBezTo>
                <a:cubicBezTo>
                  <a:pt x="3336715" y="1021556"/>
                  <a:pt x="3286708" y="1014413"/>
                  <a:pt x="3258133" y="1035844"/>
                </a:cubicBezTo>
                <a:cubicBezTo>
                  <a:pt x="3186696" y="1071563"/>
                  <a:pt x="3100971" y="1121569"/>
                  <a:pt x="3058108" y="1200150"/>
                </a:cubicBezTo>
                <a:cubicBezTo>
                  <a:pt x="3058108" y="1200150"/>
                  <a:pt x="3058108" y="1207294"/>
                  <a:pt x="3065252" y="1214438"/>
                </a:cubicBezTo>
                <a:cubicBezTo>
                  <a:pt x="3122402" y="1150144"/>
                  <a:pt x="3222415" y="1078706"/>
                  <a:pt x="3308140" y="1042988"/>
                </a:cubicBezTo>
                <a:cubicBezTo>
                  <a:pt x="3322427" y="1035844"/>
                  <a:pt x="3351002" y="1042988"/>
                  <a:pt x="3372433" y="1028700"/>
                </a:cubicBezTo>
                <a:cubicBezTo>
                  <a:pt x="3493877" y="928688"/>
                  <a:pt x="3601033" y="807244"/>
                  <a:pt x="3715333" y="692944"/>
                </a:cubicBezTo>
                <a:cubicBezTo>
                  <a:pt x="3708190" y="678656"/>
                  <a:pt x="3686758" y="664369"/>
                  <a:pt x="3686758" y="642938"/>
                </a:cubicBezTo>
                <a:cubicBezTo>
                  <a:pt x="3686758" y="628650"/>
                  <a:pt x="3701046" y="614363"/>
                  <a:pt x="3722477" y="614363"/>
                </a:cubicBezTo>
                <a:cubicBezTo>
                  <a:pt x="3993940" y="614363"/>
                  <a:pt x="4001083" y="607219"/>
                  <a:pt x="4022515" y="607219"/>
                </a:cubicBezTo>
                <a:cubicBezTo>
                  <a:pt x="4036802" y="607219"/>
                  <a:pt x="4051090" y="600075"/>
                  <a:pt x="4065377" y="614363"/>
                </a:cubicBezTo>
                <a:cubicBezTo>
                  <a:pt x="4108240" y="664369"/>
                  <a:pt x="4172533" y="764381"/>
                  <a:pt x="4172533" y="778669"/>
                </a:cubicBezTo>
                <a:cubicBezTo>
                  <a:pt x="4172533" y="800100"/>
                  <a:pt x="4036802" y="935831"/>
                  <a:pt x="3951077" y="1000125"/>
                </a:cubicBezTo>
                <a:cubicBezTo>
                  <a:pt x="3929646" y="1014413"/>
                  <a:pt x="3893927" y="1000125"/>
                  <a:pt x="3879640" y="1014413"/>
                </a:cubicBezTo>
                <a:cubicBezTo>
                  <a:pt x="3815346" y="1042988"/>
                  <a:pt x="3751052" y="1078706"/>
                  <a:pt x="3701046" y="1121569"/>
                </a:cubicBezTo>
                <a:cubicBezTo>
                  <a:pt x="3679615" y="1135856"/>
                  <a:pt x="3658183" y="1164431"/>
                  <a:pt x="3636752" y="1193006"/>
                </a:cubicBezTo>
                <a:cubicBezTo>
                  <a:pt x="3636752" y="1193006"/>
                  <a:pt x="3636752" y="1200150"/>
                  <a:pt x="3643896" y="1207294"/>
                </a:cubicBezTo>
                <a:cubicBezTo>
                  <a:pt x="3693902" y="1164431"/>
                  <a:pt x="3751052" y="1114425"/>
                  <a:pt x="3801058" y="1085850"/>
                </a:cubicBezTo>
                <a:cubicBezTo>
                  <a:pt x="3822490" y="1064419"/>
                  <a:pt x="3858208" y="1050131"/>
                  <a:pt x="3886783" y="1042988"/>
                </a:cubicBezTo>
                <a:cubicBezTo>
                  <a:pt x="3901071" y="1035844"/>
                  <a:pt x="3929646" y="1042988"/>
                  <a:pt x="3951077" y="1028700"/>
                </a:cubicBezTo>
                <a:cubicBezTo>
                  <a:pt x="4072521" y="928688"/>
                  <a:pt x="4179677" y="807244"/>
                  <a:pt x="4293977" y="692944"/>
                </a:cubicBezTo>
                <a:cubicBezTo>
                  <a:pt x="4286833" y="678656"/>
                  <a:pt x="4265402" y="664369"/>
                  <a:pt x="4265402" y="650081"/>
                </a:cubicBezTo>
                <a:cubicBezTo>
                  <a:pt x="4265402" y="628650"/>
                  <a:pt x="4272546" y="628650"/>
                  <a:pt x="4272546" y="621506"/>
                </a:cubicBezTo>
                <a:cubicBezTo>
                  <a:pt x="4293977" y="607219"/>
                  <a:pt x="4415421" y="607219"/>
                  <a:pt x="4429708" y="607219"/>
                </a:cubicBezTo>
                <a:cubicBezTo>
                  <a:pt x="4443996" y="607219"/>
                  <a:pt x="4586871" y="585788"/>
                  <a:pt x="4651165" y="621506"/>
                </a:cubicBezTo>
                <a:cubicBezTo>
                  <a:pt x="4694027" y="650081"/>
                  <a:pt x="4744033" y="764381"/>
                  <a:pt x="4744033" y="778669"/>
                </a:cubicBezTo>
                <a:cubicBezTo>
                  <a:pt x="4744033" y="800100"/>
                  <a:pt x="4672596" y="850106"/>
                  <a:pt x="4651165" y="871538"/>
                </a:cubicBezTo>
                <a:cubicBezTo>
                  <a:pt x="4615446" y="900113"/>
                  <a:pt x="4586871" y="964406"/>
                  <a:pt x="4529721" y="1000125"/>
                </a:cubicBezTo>
                <a:cubicBezTo>
                  <a:pt x="4501146" y="1014413"/>
                  <a:pt x="4458283" y="1007269"/>
                  <a:pt x="4429708" y="1028700"/>
                </a:cubicBezTo>
                <a:cubicBezTo>
                  <a:pt x="4351127" y="1064419"/>
                  <a:pt x="4222540" y="1143000"/>
                  <a:pt x="4215396" y="1214438"/>
                </a:cubicBezTo>
                <a:cubicBezTo>
                  <a:pt x="4286833" y="1150144"/>
                  <a:pt x="4379702" y="1078706"/>
                  <a:pt x="4465427" y="1042988"/>
                </a:cubicBezTo>
                <a:cubicBezTo>
                  <a:pt x="4486858" y="1035844"/>
                  <a:pt x="4508290" y="1042988"/>
                  <a:pt x="4529721" y="1028700"/>
                </a:cubicBezTo>
                <a:cubicBezTo>
                  <a:pt x="4651165" y="928688"/>
                  <a:pt x="4758321" y="807244"/>
                  <a:pt x="4872621" y="692944"/>
                </a:cubicBezTo>
                <a:cubicBezTo>
                  <a:pt x="4858333" y="678656"/>
                  <a:pt x="4844046" y="664369"/>
                  <a:pt x="4844046" y="650081"/>
                </a:cubicBezTo>
                <a:cubicBezTo>
                  <a:pt x="4844046" y="628650"/>
                  <a:pt x="4851190" y="621506"/>
                  <a:pt x="4865477" y="614363"/>
                </a:cubicBezTo>
                <a:lnTo>
                  <a:pt x="5215521" y="614363"/>
                </a:lnTo>
                <a:cubicBezTo>
                  <a:pt x="5272671" y="692944"/>
                  <a:pt x="5322677" y="778669"/>
                  <a:pt x="5379827" y="864394"/>
                </a:cubicBezTo>
                <a:lnTo>
                  <a:pt x="5594140" y="864394"/>
                </a:lnTo>
                <a:cubicBezTo>
                  <a:pt x="5751302" y="864394"/>
                  <a:pt x="5922752" y="757238"/>
                  <a:pt x="6079915" y="635794"/>
                </a:cubicBezTo>
                <a:cubicBezTo>
                  <a:pt x="6087058" y="628650"/>
                  <a:pt x="6087058" y="614363"/>
                  <a:pt x="6087058" y="600075"/>
                </a:cubicBezTo>
                <a:cubicBezTo>
                  <a:pt x="6094202" y="528638"/>
                  <a:pt x="6194215" y="514350"/>
                  <a:pt x="6251365" y="492919"/>
                </a:cubicBezTo>
                <a:cubicBezTo>
                  <a:pt x="6294227" y="478631"/>
                  <a:pt x="6358521" y="457200"/>
                  <a:pt x="6415671" y="428625"/>
                </a:cubicBezTo>
                <a:cubicBezTo>
                  <a:pt x="6422815" y="471488"/>
                  <a:pt x="6372808" y="535781"/>
                  <a:pt x="6351377" y="592931"/>
                </a:cubicBezTo>
                <a:close/>
                <a:moveTo>
                  <a:pt x="1200733" y="478631"/>
                </a:moveTo>
                <a:cubicBezTo>
                  <a:pt x="1200733" y="521494"/>
                  <a:pt x="1165014" y="550069"/>
                  <a:pt x="1129296" y="550069"/>
                </a:cubicBezTo>
                <a:cubicBezTo>
                  <a:pt x="1107864" y="550069"/>
                  <a:pt x="1086433" y="528638"/>
                  <a:pt x="1086433" y="514350"/>
                </a:cubicBezTo>
                <a:cubicBezTo>
                  <a:pt x="1086433" y="492919"/>
                  <a:pt x="1065002" y="492919"/>
                  <a:pt x="1065002" y="471488"/>
                </a:cubicBezTo>
                <a:cubicBezTo>
                  <a:pt x="1065002" y="442913"/>
                  <a:pt x="1093577" y="407194"/>
                  <a:pt x="1136439" y="407194"/>
                </a:cubicBezTo>
                <a:cubicBezTo>
                  <a:pt x="1179302" y="407194"/>
                  <a:pt x="1200733" y="435769"/>
                  <a:pt x="1200733" y="478631"/>
                </a:cubicBezTo>
                <a:close/>
                <a:moveTo>
                  <a:pt x="550652" y="21431"/>
                </a:moveTo>
                <a:cubicBezTo>
                  <a:pt x="550652" y="35719"/>
                  <a:pt x="529221" y="71438"/>
                  <a:pt x="529221" y="100013"/>
                </a:cubicBezTo>
                <a:cubicBezTo>
                  <a:pt x="536364" y="85725"/>
                  <a:pt x="686383" y="-7144"/>
                  <a:pt x="686383" y="21431"/>
                </a:cubicBezTo>
                <a:cubicBezTo>
                  <a:pt x="686383" y="42863"/>
                  <a:pt x="629233" y="107156"/>
                  <a:pt x="600658" y="142875"/>
                </a:cubicBezTo>
                <a:cubicBezTo>
                  <a:pt x="657808" y="157163"/>
                  <a:pt x="714958" y="171450"/>
                  <a:pt x="772108" y="200025"/>
                </a:cubicBezTo>
                <a:cubicBezTo>
                  <a:pt x="764964" y="221456"/>
                  <a:pt x="743533" y="235744"/>
                  <a:pt x="722102" y="250031"/>
                </a:cubicBezTo>
                <a:cubicBezTo>
                  <a:pt x="743533" y="285750"/>
                  <a:pt x="829258" y="350044"/>
                  <a:pt x="836402" y="407194"/>
                </a:cubicBezTo>
                <a:cubicBezTo>
                  <a:pt x="836402" y="407194"/>
                  <a:pt x="836402" y="414338"/>
                  <a:pt x="822114" y="414338"/>
                </a:cubicBezTo>
                <a:cubicBezTo>
                  <a:pt x="807827" y="414338"/>
                  <a:pt x="786396" y="392906"/>
                  <a:pt x="757821" y="392906"/>
                </a:cubicBezTo>
                <a:cubicBezTo>
                  <a:pt x="772108" y="428625"/>
                  <a:pt x="829258" y="514350"/>
                  <a:pt x="829258" y="564356"/>
                </a:cubicBezTo>
                <a:lnTo>
                  <a:pt x="829258" y="614363"/>
                </a:lnTo>
                <a:cubicBezTo>
                  <a:pt x="822114" y="614363"/>
                  <a:pt x="814971" y="621506"/>
                  <a:pt x="800683" y="621506"/>
                </a:cubicBezTo>
                <a:cubicBezTo>
                  <a:pt x="779252" y="621506"/>
                  <a:pt x="750677" y="571500"/>
                  <a:pt x="722102" y="542925"/>
                </a:cubicBezTo>
                <a:cubicBezTo>
                  <a:pt x="714958" y="564356"/>
                  <a:pt x="714958" y="585788"/>
                  <a:pt x="714958" y="600075"/>
                </a:cubicBezTo>
                <a:cubicBezTo>
                  <a:pt x="714958" y="707231"/>
                  <a:pt x="779252" y="685800"/>
                  <a:pt x="886408" y="814388"/>
                </a:cubicBezTo>
                <a:cubicBezTo>
                  <a:pt x="929271" y="735806"/>
                  <a:pt x="972133" y="650081"/>
                  <a:pt x="1022139" y="571500"/>
                </a:cubicBezTo>
                <a:cubicBezTo>
                  <a:pt x="1150727" y="535781"/>
                  <a:pt x="1122152" y="742950"/>
                  <a:pt x="1243596" y="771525"/>
                </a:cubicBezTo>
                <a:cubicBezTo>
                  <a:pt x="1265027" y="728663"/>
                  <a:pt x="1286458" y="685800"/>
                  <a:pt x="1315033" y="650081"/>
                </a:cubicBezTo>
                <a:cubicBezTo>
                  <a:pt x="1315033" y="650081"/>
                  <a:pt x="1322177" y="642938"/>
                  <a:pt x="1322177" y="664369"/>
                </a:cubicBezTo>
                <a:cubicBezTo>
                  <a:pt x="1322177" y="678656"/>
                  <a:pt x="1272171" y="771525"/>
                  <a:pt x="1272171" y="785813"/>
                </a:cubicBezTo>
                <a:cubicBezTo>
                  <a:pt x="1272171" y="807244"/>
                  <a:pt x="1122152" y="950119"/>
                  <a:pt x="1057858" y="1000125"/>
                </a:cubicBezTo>
                <a:cubicBezTo>
                  <a:pt x="1036427" y="1014413"/>
                  <a:pt x="1007852" y="1000125"/>
                  <a:pt x="993564" y="1014413"/>
                </a:cubicBezTo>
                <a:cubicBezTo>
                  <a:pt x="922127" y="1042988"/>
                  <a:pt x="814971" y="1107281"/>
                  <a:pt x="750677" y="1185863"/>
                </a:cubicBezTo>
                <a:cubicBezTo>
                  <a:pt x="486358" y="992981"/>
                  <a:pt x="479214" y="742950"/>
                  <a:pt x="343483" y="521494"/>
                </a:cubicBezTo>
                <a:cubicBezTo>
                  <a:pt x="250614" y="528638"/>
                  <a:pt x="200608" y="635794"/>
                  <a:pt x="193464" y="635794"/>
                </a:cubicBezTo>
                <a:cubicBezTo>
                  <a:pt x="172033" y="635794"/>
                  <a:pt x="100596" y="557213"/>
                  <a:pt x="64877" y="514350"/>
                </a:cubicBezTo>
                <a:cubicBezTo>
                  <a:pt x="64877" y="514350"/>
                  <a:pt x="114883" y="528638"/>
                  <a:pt x="100596" y="500063"/>
                </a:cubicBezTo>
                <a:cubicBezTo>
                  <a:pt x="129171" y="500063"/>
                  <a:pt x="307764" y="500063"/>
                  <a:pt x="307764" y="435769"/>
                </a:cubicBezTo>
                <a:cubicBezTo>
                  <a:pt x="307764" y="400050"/>
                  <a:pt x="250614" y="400050"/>
                  <a:pt x="243471" y="400050"/>
                </a:cubicBezTo>
                <a:cubicBezTo>
                  <a:pt x="222039" y="400050"/>
                  <a:pt x="193464" y="407194"/>
                  <a:pt x="172033" y="414338"/>
                </a:cubicBezTo>
                <a:cubicBezTo>
                  <a:pt x="157746" y="421481"/>
                  <a:pt x="143458" y="450056"/>
                  <a:pt x="122027" y="450056"/>
                </a:cubicBezTo>
                <a:cubicBezTo>
                  <a:pt x="107739" y="450056"/>
                  <a:pt x="114883" y="435769"/>
                  <a:pt x="107739" y="428625"/>
                </a:cubicBezTo>
                <a:cubicBezTo>
                  <a:pt x="100596" y="435769"/>
                  <a:pt x="86308" y="450056"/>
                  <a:pt x="86308" y="457200"/>
                </a:cubicBezTo>
                <a:cubicBezTo>
                  <a:pt x="72021" y="442913"/>
                  <a:pt x="64877" y="428625"/>
                  <a:pt x="57733" y="414338"/>
                </a:cubicBezTo>
                <a:lnTo>
                  <a:pt x="29158" y="442913"/>
                </a:lnTo>
                <a:cubicBezTo>
                  <a:pt x="-6561" y="400050"/>
                  <a:pt x="583" y="400050"/>
                  <a:pt x="583" y="364331"/>
                </a:cubicBezTo>
                <a:cubicBezTo>
                  <a:pt x="583" y="342900"/>
                  <a:pt x="583" y="328613"/>
                  <a:pt x="7727" y="307181"/>
                </a:cubicBezTo>
                <a:lnTo>
                  <a:pt x="22014" y="307181"/>
                </a:lnTo>
                <a:cubicBezTo>
                  <a:pt x="50589" y="321469"/>
                  <a:pt x="86308" y="342900"/>
                  <a:pt x="100596" y="342900"/>
                </a:cubicBezTo>
                <a:cubicBezTo>
                  <a:pt x="172033" y="342900"/>
                  <a:pt x="300621" y="264319"/>
                  <a:pt x="329196" y="214313"/>
                </a:cubicBezTo>
                <a:cubicBezTo>
                  <a:pt x="336339" y="200025"/>
                  <a:pt x="336339" y="171450"/>
                  <a:pt x="350627" y="157163"/>
                </a:cubicBezTo>
                <a:cubicBezTo>
                  <a:pt x="407777" y="100013"/>
                  <a:pt x="479214" y="57150"/>
                  <a:pt x="543508" y="0"/>
                </a:cubicBezTo>
                <a:cubicBezTo>
                  <a:pt x="543508" y="7144"/>
                  <a:pt x="550652" y="0"/>
                  <a:pt x="550652" y="21431"/>
                </a:cubicBezTo>
                <a:close/>
              </a:path>
            </a:pathLst>
          </a:custGeom>
          <a:gradFill>
            <a:gsLst>
              <a:gs pos="0">
                <a:srgbClr val="76A64C">
                  <a:alpha val="24000"/>
                </a:srgbClr>
              </a:gs>
              <a:gs pos="100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">
            <a:extLst>
              <a:ext uri="{FF2B5EF4-FFF2-40B4-BE49-F238E27FC236}">
                <a16:creationId xmlns:a16="http://schemas.microsoft.com/office/drawing/2014/main" id="{11FC2FFE-AF49-C844-85DD-2E950767D58B}"/>
              </a:ext>
            </a:extLst>
          </p:cNvPr>
          <p:cNvSpPr/>
          <p:nvPr/>
        </p:nvSpPr>
        <p:spPr>
          <a:xfrm flipH="1">
            <a:off x="7146404" y="2878549"/>
            <a:ext cx="1142553" cy="5504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>
            <a:off x="3896049" y="812485"/>
            <a:ext cx="1612900" cy="777051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00E65F-E358-FD09-EB4E-D7CF75226AEB}"/>
              </a:ext>
            </a:extLst>
          </p:cNvPr>
          <p:cNvGrpSpPr/>
          <p:nvPr/>
        </p:nvGrpSpPr>
        <p:grpSpPr>
          <a:xfrm>
            <a:off x="5220048" y="1499752"/>
            <a:ext cx="1612900" cy="1611699"/>
            <a:chOff x="1734788" y="2025994"/>
            <a:chExt cx="1612900" cy="161169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26B42A2-17F1-E431-596E-E7D227F8AB59}"/>
                </a:ext>
              </a:extLst>
            </p:cNvPr>
            <p:cNvSpPr txBox="1"/>
            <p:nvPr/>
          </p:nvSpPr>
          <p:spPr>
            <a:xfrm>
              <a:off x="2046666" y="2025994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38C8E05-6AFF-208A-75A2-CAB929F97464}"/>
                </a:ext>
              </a:extLst>
            </p:cNvPr>
            <p:cNvCxnSpPr/>
            <p:nvPr/>
          </p:nvCxnSpPr>
          <p:spPr>
            <a:xfrm>
              <a:off x="1734788" y="2856991"/>
              <a:ext cx="1612900" cy="0"/>
            </a:xfrm>
            <a:prstGeom prst="line">
              <a:avLst/>
            </a:prstGeom>
            <a:ln w="3810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052F0A-F600-4E51-4371-CD44998F5BED}"/>
                </a:ext>
              </a:extLst>
            </p:cNvPr>
            <p:cNvSpPr txBox="1"/>
            <p:nvPr/>
          </p:nvSpPr>
          <p:spPr>
            <a:xfrm>
              <a:off x="1771389" y="2991362"/>
              <a:ext cx="15434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250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4">
            <a:extLst>
              <a:ext uri="{FF2B5EF4-FFF2-40B4-BE49-F238E27FC236}">
                <a16:creationId xmlns:a16="http://schemas.microsoft.com/office/drawing/2014/main" id="{C4935AE1-C9F8-77A3-3B72-3055B075D38C}"/>
              </a:ext>
            </a:extLst>
          </p:cNvPr>
          <p:cNvSpPr/>
          <p:nvPr/>
        </p:nvSpPr>
        <p:spPr>
          <a:xfrm flipH="1">
            <a:off x="3294823" y="202885"/>
            <a:ext cx="1161144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052F0A-F600-4E51-4371-CD44998F5BED}"/>
              </a:ext>
            </a:extLst>
          </p:cNvPr>
          <p:cNvSpPr txBox="1"/>
          <p:nvPr/>
        </p:nvSpPr>
        <p:spPr>
          <a:xfrm>
            <a:off x="4348267" y="242255"/>
            <a:ext cx="3495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8830"/>
                </a:solidFill>
              </a:rPr>
              <a:t>单击此处添加标题文本</a:t>
            </a:r>
          </a:p>
        </p:txBody>
      </p:sp>
      <p:sp>
        <p:nvSpPr>
          <p:cNvPr id="10" name="图形 4">
            <a:extLst>
              <a:ext uri="{FF2B5EF4-FFF2-40B4-BE49-F238E27FC236}">
                <a16:creationId xmlns:a16="http://schemas.microsoft.com/office/drawing/2014/main" id="{D5F9B672-05C1-31F2-9CCB-DEB1ACBE71AD}"/>
              </a:ext>
            </a:extLst>
          </p:cNvPr>
          <p:cNvSpPr/>
          <p:nvPr/>
        </p:nvSpPr>
        <p:spPr>
          <a:xfrm>
            <a:off x="7736034" y="202885"/>
            <a:ext cx="1161143" cy="559407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0">
                <a:srgbClr val="76A64C"/>
              </a:gs>
              <a:gs pos="97000">
                <a:srgbClr val="53883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EF3986-4614-F899-473B-063C875A1E58}"/>
              </a:ext>
            </a:extLst>
          </p:cNvPr>
          <p:cNvGrpSpPr/>
          <p:nvPr/>
        </p:nvGrpSpPr>
        <p:grpSpPr>
          <a:xfrm>
            <a:off x="794980" y="177164"/>
            <a:ext cx="10602037" cy="464280"/>
            <a:chOff x="849735" y="298012"/>
            <a:chExt cx="10602037" cy="464280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EDC9164C-9BE6-37AF-81F8-030195FBF0E0}"/>
                </a:ext>
              </a:extLst>
            </p:cNvPr>
            <p:cNvSpPr/>
            <p:nvPr/>
          </p:nvSpPr>
          <p:spPr>
            <a:xfrm>
              <a:off x="849735" y="298012"/>
              <a:ext cx="2212779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E2089D1E-65CC-93E8-B7F4-FE8B806CDD2C}"/>
                </a:ext>
              </a:extLst>
            </p:cNvPr>
            <p:cNvSpPr/>
            <p:nvPr/>
          </p:nvSpPr>
          <p:spPr>
            <a:xfrm flipH="1">
              <a:off x="9238992" y="298012"/>
              <a:ext cx="2212780" cy="464280"/>
            </a:xfrm>
            <a:custGeom>
              <a:avLst/>
              <a:gdLst>
                <a:gd name="connsiteX0" fmla="*/ 1129296 w 6537114"/>
                <a:gd name="connsiteY0" fmla="*/ 807244 h 1371600"/>
                <a:gd name="connsiteX1" fmla="*/ 1207877 w 6537114"/>
                <a:gd name="connsiteY1" fmla="*/ 850106 h 1371600"/>
                <a:gd name="connsiteX2" fmla="*/ 1150727 w 6537114"/>
                <a:gd name="connsiteY2" fmla="*/ 857250 h 1371600"/>
                <a:gd name="connsiteX3" fmla="*/ 1100721 w 6537114"/>
                <a:gd name="connsiteY3" fmla="*/ 850106 h 1371600"/>
                <a:gd name="connsiteX4" fmla="*/ 1050714 w 6537114"/>
                <a:gd name="connsiteY4" fmla="*/ 785813 h 1371600"/>
                <a:gd name="connsiteX5" fmla="*/ 1086433 w 6537114"/>
                <a:gd name="connsiteY5" fmla="*/ 735806 h 1371600"/>
                <a:gd name="connsiteX6" fmla="*/ 1129296 w 6537114"/>
                <a:gd name="connsiteY6" fmla="*/ 807244 h 1371600"/>
                <a:gd name="connsiteX7" fmla="*/ 5179802 w 6537114"/>
                <a:gd name="connsiteY7" fmla="*/ 785813 h 1371600"/>
                <a:gd name="connsiteX8" fmla="*/ 5086933 w 6537114"/>
                <a:gd name="connsiteY8" fmla="*/ 742950 h 1371600"/>
                <a:gd name="connsiteX9" fmla="*/ 5022640 w 6537114"/>
                <a:gd name="connsiteY9" fmla="*/ 857250 h 1371600"/>
                <a:gd name="connsiteX10" fmla="*/ 4801183 w 6537114"/>
                <a:gd name="connsiteY10" fmla="*/ 857250 h 1371600"/>
                <a:gd name="connsiteX11" fmla="*/ 4794040 w 6537114"/>
                <a:gd name="connsiteY11" fmla="*/ 835819 h 1371600"/>
                <a:gd name="connsiteX12" fmla="*/ 4929771 w 6537114"/>
                <a:gd name="connsiteY12" fmla="*/ 692944 h 1371600"/>
                <a:gd name="connsiteX13" fmla="*/ 5015496 w 6537114"/>
                <a:gd name="connsiteY13" fmla="*/ 692944 h 1371600"/>
                <a:gd name="connsiteX14" fmla="*/ 5179802 w 6537114"/>
                <a:gd name="connsiteY14" fmla="*/ 785813 h 1371600"/>
                <a:gd name="connsiteX15" fmla="*/ 4601158 w 6537114"/>
                <a:gd name="connsiteY15" fmla="*/ 778669 h 1371600"/>
                <a:gd name="connsiteX16" fmla="*/ 4515433 w 6537114"/>
                <a:gd name="connsiteY16" fmla="*/ 742950 h 1371600"/>
                <a:gd name="connsiteX17" fmla="*/ 4443996 w 6537114"/>
                <a:gd name="connsiteY17" fmla="*/ 857250 h 1371600"/>
                <a:gd name="connsiteX18" fmla="*/ 4222540 w 6537114"/>
                <a:gd name="connsiteY18" fmla="*/ 857250 h 1371600"/>
                <a:gd name="connsiteX19" fmla="*/ 4215396 w 6537114"/>
                <a:gd name="connsiteY19" fmla="*/ 835819 h 1371600"/>
                <a:gd name="connsiteX20" fmla="*/ 4351127 w 6537114"/>
                <a:gd name="connsiteY20" fmla="*/ 692944 h 1371600"/>
                <a:gd name="connsiteX21" fmla="*/ 4436852 w 6537114"/>
                <a:gd name="connsiteY21" fmla="*/ 692944 h 1371600"/>
                <a:gd name="connsiteX22" fmla="*/ 4601158 w 6537114"/>
                <a:gd name="connsiteY22" fmla="*/ 778669 h 1371600"/>
                <a:gd name="connsiteX23" fmla="*/ 4022515 w 6537114"/>
                <a:gd name="connsiteY23" fmla="*/ 778669 h 1371600"/>
                <a:gd name="connsiteX24" fmla="*/ 3936790 w 6537114"/>
                <a:gd name="connsiteY24" fmla="*/ 742950 h 1371600"/>
                <a:gd name="connsiteX25" fmla="*/ 3915358 w 6537114"/>
                <a:gd name="connsiteY25" fmla="*/ 750094 h 1371600"/>
                <a:gd name="connsiteX26" fmla="*/ 3865352 w 6537114"/>
                <a:gd name="connsiteY26" fmla="*/ 857250 h 1371600"/>
                <a:gd name="connsiteX27" fmla="*/ 3643896 w 6537114"/>
                <a:gd name="connsiteY27" fmla="*/ 857250 h 1371600"/>
                <a:gd name="connsiteX28" fmla="*/ 3636752 w 6537114"/>
                <a:gd name="connsiteY28" fmla="*/ 835819 h 1371600"/>
                <a:gd name="connsiteX29" fmla="*/ 3772483 w 6537114"/>
                <a:gd name="connsiteY29" fmla="*/ 692944 h 1371600"/>
                <a:gd name="connsiteX30" fmla="*/ 3858208 w 6537114"/>
                <a:gd name="connsiteY30" fmla="*/ 692944 h 1371600"/>
                <a:gd name="connsiteX31" fmla="*/ 4022515 w 6537114"/>
                <a:gd name="connsiteY31" fmla="*/ 778669 h 1371600"/>
                <a:gd name="connsiteX32" fmla="*/ 3443871 w 6537114"/>
                <a:gd name="connsiteY32" fmla="*/ 778669 h 1371600"/>
                <a:gd name="connsiteX33" fmla="*/ 3358146 w 6537114"/>
                <a:gd name="connsiteY33" fmla="*/ 742950 h 1371600"/>
                <a:gd name="connsiteX34" fmla="*/ 3286708 w 6537114"/>
                <a:gd name="connsiteY34" fmla="*/ 857250 h 1371600"/>
                <a:gd name="connsiteX35" fmla="*/ 3065252 w 6537114"/>
                <a:gd name="connsiteY35" fmla="*/ 857250 h 1371600"/>
                <a:gd name="connsiteX36" fmla="*/ 3058108 w 6537114"/>
                <a:gd name="connsiteY36" fmla="*/ 828675 h 1371600"/>
                <a:gd name="connsiteX37" fmla="*/ 3193840 w 6537114"/>
                <a:gd name="connsiteY37" fmla="*/ 692944 h 1371600"/>
                <a:gd name="connsiteX38" fmla="*/ 3279565 w 6537114"/>
                <a:gd name="connsiteY38" fmla="*/ 692944 h 1371600"/>
                <a:gd name="connsiteX39" fmla="*/ 3443871 w 6537114"/>
                <a:gd name="connsiteY39" fmla="*/ 778669 h 1371600"/>
                <a:gd name="connsiteX40" fmla="*/ 2865227 w 6537114"/>
                <a:gd name="connsiteY40" fmla="*/ 778669 h 1371600"/>
                <a:gd name="connsiteX41" fmla="*/ 2779502 w 6537114"/>
                <a:gd name="connsiteY41" fmla="*/ 742950 h 1371600"/>
                <a:gd name="connsiteX42" fmla="*/ 2708065 w 6537114"/>
                <a:gd name="connsiteY42" fmla="*/ 857250 h 1371600"/>
                <a:gd name="connsiteX43" fmla="*/ 2493752 w 6537114"/>
                <a:gd name="connsiteY43" fmla="*/ 857250 h 1371600"/>
                <a:gd name="connsiteX44" fmla="*/ 2479465 w 6537114"/>
                <a:gd name="connsiteY44" fmla="*/ 835819 h 1371600"/>
                <a:gd name="connsiteX45" fmla="*/ 2700921 w 6537114"/>
                <a:gd name="connsiteY45" fmla="*/ 692944 h 1371600"/>
                <a:gd name="connsiteX46" fmla="*/ 2865227 w 6537114"/>
                <a:gd name="connsiteY46" fmla="*/ 778669 h 1371600"/>
                <a:gd name="connsiteX47" fmla="*/ 2250865 w 6537114"/>
                <a:gd name="connsiteY47" fmla="*/ 721519 h 1371600"/>
                <a:gd name="connsiteX48" fmla="*/ 2286583 w 6537114"/>
                <a:gd name="connsiteY48" fmla="*/ 778669 h 1371600"/>
                <a:gd name="connsiteX49" fmla="*/ 2200858 w 6537114"/>
                <a:gd name="connsiteY49" fmla="*/ 750094 h 1371600"/>
                <a:gd name="connsiteX50" fmla="*/ 2129421 w 6537114"/>
                <a:gd name="connsiteY50" fmla="*/ 857250 h 1371600"/>
                <a:gd name="connsiteX51" fmla="*/ 1915108 w 6537114"/>
                <a:gd name="connsiteY51" fmla="*/ 857250 h 1371600"/>
                <a:gd name="connsiteX52" fmla="*/ 1900821 w 6537114"/>
                <a:gd name="connsiteY52" fmla="*/ 835819 h 1371600"/>
                <a:gd name="connsiteX53" fmla="*/ 2129421 w 6537114"/>
                <a:gd name="connsiteY53" fmla="*/ 692944 h 1371600"/>
                <a:gd name="connsiteX54" fmla="*/ 2250865 w 6537114"/>
                <a:gd name="connsiteY54" fmla="*/ 721519 h 1371600"/>
                <a:gd name="connsiteX55" fmla="*/ 1715083 w 6537114"/>
                <a:gd name="connsiteY55" fmla="*/ 778669 h 1371600"/>
                <a:gd name="connsiteX56" fmla="*/ 1622214 w 6537114"/>
                <a:gd name="connsiteY56" fmla="*/ 742950 h 1371600"/>
                <a:gd name="connsiteX57" fmla="*/ 1550777 w 6537114"/>
                <a:gd name="connsiteY57" fmla="*/ 857250 h 1371600"/>
                <a:gd name="connsiteX58" fmla="*/ 1457908 w 6537114"/>
                <a:gd name="connsiteY58" fmla="*/ 857250 h 1371600"/>
                <a:gd name="connsiteX59" fmla="*/ 1465052 w 6537114"/>
                <a:gd name="connsiteY59" fmla="*/ 800100 h 1371600"/>
                <a:gd name="connsiteX60" fmla="*/ 1365039 w 6537114"/>
                <a:gd name="connsiteY60" fmla="*/ 800100 h 1371600"/>
                <a:gd name="connsiteX61" fmla="*/ 1550777 w 6537114"/>
                <a:gd name="connsiteY61" fmla="*/ 692944 h 1371600"/>
                <a:gd name="connsiteX62" fmla="*/ 1715083 w 6537114"/>
                <a:gd name="connsiteY62" fmla="*/ 778669 h 1371600"/>
                <a:gd name="connsiteX63" fmla="*/ 5222665 w 6537114"/>
                <a:gd name="connsiteY63" fmla="*/ 500063 h 1371600"/>
                <a:gd name="connsiteX64" fmla="*/ 5151227 w 6537114"/>
                <a:gd name="connsiteY64" fmla="*/ 571500 h 1371600"/>
                <a:gd name="connsiteX65" fmla="*/ 5086933 w 6537114"/>
                <a:gd name="connsiteY65" fmla="*/ 500063 h 1371600"/>
                <a:gd name="connsiteX66" fmla="*/ 5151227 w 6537114"/>
                <a:gd name="connsiteY66" fmla="*/ 435769 h 1371600"/>
                <a:gd name="connsiteX67" fmla="*/ 5222665 w 6537114"/>
                <a:gd name="connsiteY67" fmla="*/ 500063 h 1371600"/>
                <a:gd name="connsiteX68" fmla="*/ 4644021 w 6537114"/>
                <a:gd name="connsiteY68" fmla="*/ 507206 h 1371600"/>
                <a:gd name="connsiteX69" fmla="*/ 4572583 w 6537114"/>
                <a:gd name="connsiteY69" fmla="*/ 571500 h 1371600"/>
                <a:gd name="connsiteX70" fmla="*/ 4508290 w 6537114"/>
                <a:gd name="connsiteY70" fmla="*/ 500063 h 1371600"/>
                <a:gd name="connsiteX71" fmla="*/ 4572583 w 6537114"/>
                <a:gd name="connsiteY71" fmla="*/ 435769 h 1371600"/>
                <a:gd name="connsiteX72" fmla="*/ 4644021 w 6537114"/>
                <a:gd name="connsiteY72" fmla="*/ 507206 h 1371600"/>
                <a:gd name="connsiteX73" fmla="*/ 4065377 w 6537114"/>
                <a:gd name="connsiteY73" fmla="*/ 500063 h 1371600"/>
                <a:gd name="connsiteX74" fmla="*/ 4001083 w 6537114"/>
                <a:gd name="connsiteY74" fmla="*/ 571500 h 1371600"/>
                <a:gd name="connsiteX75" fmla="*/ 3929646 w 6537114"/>
                <a:gd name="connsiteY75" fmla="*/ 507206 h 1371600"/>
                <a:gd name="connsiteX76" fmla="*/ 3993940 w 6537114"/>
                <a:gd name="connsiteY76" fmla="*/ 435769 h 1371600"/>
                <a:gd name="connsiteX77" fmla="*/ 4065377 w 6537114"/>
                <a:gd name="connsiteY77" fmla="*/ 500063 h 1371600"/>
                <a:gd name="connsiteX78" fmla="*/ 3486733 w 6537114"/>
                <a:gd name="connsiteY78" fmla="*/ 507206 h 1371600"/>
                <a:gd name="connsiteX79" fmla="*/ 3422440 w 6537114"/>
                <a:gd name="connsiteY79" fmla="*/ 571500 h 1371600"/>
                <a:gd name="connsiteX80" fmla="*/ 3351002 w 6537114"/>
                <a:gd name="connsiteY80" fmla="*/ 507206 h 1371600"/>
                <a:gd name="connsiteX81" fmla="*/ 3422440 w 6537114"/>
                <a:gd name="connsiteY81" fmla="*/ 435769 h 1371600"/>
                <a:gd name="connsiteX82" fmla="*/ 3486733 w 6537114"/>
                <a:gd name="connsiteY82" fmla="*/ 507206 h 1371600"/>
                <a:gd name="connsiteX83" fmla="*/ 2908090 w 6537114"/>
                <a:gd name="connsiteY83" fmla="*/ 507206 h 1371600"/>
                <a:gd name="connsiteX84" fmla="*/ 2843796 w 6537114"/>
                <a:gd name="connsiteY84" fmla="*/ 571500 h 1371600"/>
                <a:gd name="connsiteX85" fmla="*/ 2772358 w 6537114"/>
                <a:gd name="connsiteY85" fmla="*/ 507206 h 1371600"/>
                <a:gd name="connsiteX86" fmla="*/ 2836652 w 6537114"/>
                <a:gd name="connsiteY86" fmla="*/ 435769 h 1371600"/>
                <a:gd name="connsiteX87" fmla="*/ 2908090 w 6537114"/>
                <a:gd name="connsiteY87" fmla="*/ 507206 h 1371600"/>
                <a:gd name="connsiteX88" fmla="*/ 2336590 w 6537114"/>
                <a:gd name="connsiteY88" fmla="*/ 507206 h 1371600"/>
                <a:gd name="connsiteX89" fmla="*/ 2265152 w 6537114"/>
                <a:gd name="connsiteY89" fmla="*/ 571500 h 1371600"/>
                <a:gd name="connsiteX90" fmla="*/ 2193715 w 6537114"/>
                <a:gd name="connsiteY90" fmla="*/ 507206 h 1371600"/>
                <a:gd name="connsiteX91" fmla="*/ 2265152 w 6537114"/>
                <a:gd name="connsiteY91" fmla="*/ 435769 h 1371600"/>
                <a:gd name="connsiteX92" fmla="*/ 2336590 w 6537114"/>
                <a:gd name="connsiteY92" fmla="*/ 507206 h 1371600"/>
                <a:gd name="connsiteX93" fmla="*/ 1757946 w 6537114"/>
                <a:gd name="connsiteY93" fmla="*/ 500063 h 1371600"/>
                <a:gd name="connsiteX94" fmla="*/ 1686508 w 6537114"/>
                <a:gd name="connsiteY94" fmla="*/ 571500 h 1371600"/>
                <a:gd name="connsiteX95" fmla="*/ 1615071 w 6537114"/>
                <a:gd name="connsiteY95" fmla="*/ 507206 h 1371600"/>
                <a:gd name="connsiteX96" fmla="*/ 1686508 w 6537114"/>
                <a:gd name="connsiteY96" fmla="*/ 435769 h 1371600"/>
                <a:gd name="connsiteX97" fmla="*/ 1757946 w 6537114"/>
                <a:gd name="connsiteY97" fmla="*/ 500063 h 1371600"/>
                <a:gd name="connsiteX98" fmla="*/ 6351377 w 6537114"/>
                <a:gd name="connsiteY98" fmla="*/ 592931 h 1371600"/>
                <a:gd name="connsiteX99" fmla="*/ 6537115 w 6537114"/>
                <a:gd name="connsiteY99" fmla="*/ 592931 h 1371600"/>
                <a:gd name="connsiteX100" fmla="*/ 6429958 w 6537114"/>
                <a:gd name="connsiteY100" fmla="*/ 700088 h 1371600"/>
                <a:gd name="connsiteX101" fmla="*/ 6494252 w 6537114"/>
                <a:gd name="connsiteY101" fmla="*/ 721519 h 1371600"/>
                <a:gd name="connsiteX102" fmla="*/ 6251365 w 6537114"/>
                <a:gd name="connsiteY102" fmla="*/ 807244 h 1371600"/>
                <a:gd name="connsiteX103" fmla="*/ 6108490 w 6537114"/>
                <a:gd name="connsiteY103" fmla="*/ 757238 h 1371600"/>
                <a:gd name="connsiteX104" fmla="*/ 6029908 w 6537114"/>
                <a:gd name="connsiteY104" fmla="*/ 835819 h 1371600"/>
                <a:gd name="connsiteX105" fmla="*/ 5436977 w 6537114"/>
                <a:gd name="connsiteY105" fmla="*/ 1228725 h 1371600"/>
                <a:gd name="connsiteX106" fmla="*/ 5279815 w 6537114"/>
                <a:gd name="connsiteY106" fmla="*/ 1257300 h 1371600"/>
                <a:gd name="connsiteX107" fmla="*/ 4472571 w 6537114"/>
                <a:gd name="connsiteY107" fmla="*/ 1257300 h 1371600"/>
                <a:gd name="connsiteX108" fmla="*/ 4358271 w 6537114"/>
                <a:gd name="connsiteY108" fmla="*/ 1371600 h 1371600"/>
                <a:gd name="connsiteX109" fmla="*/ 4229683 w 6537114"/>
                <a:gd name="connsiteY109" fmla="*/ 1257300 h 1371600"/>
                <a:gd name="connsiteX110" fmla="*/ 3893927 w 6537114"/>
                <a:gd name="connsiteY110" fmla="*/ 1257300 h 1371600"/>
                <a:gd name="connsiteX111" fmla="*/ 3872496 w 6537114"/>
                <a:gd name="connsiteY111" fmla="*/ 1293019 h 1371600"/>
                <a:gd name="connsiteX112" fmla="*/ 3786771 w 6537114"/>
                <a:gd name="connsiteY112" fmla="*/ 1371600 h 1371600"/>
                <a:gd name="connsiteX113" fmla="*/ 3651040 w 6537114"/>
                <a:gd name="connsiteY113" fmla="*/ 1257300 h 1371600"/>
                <a:gd name="connsiteX114" fmla="*/ 3315283 w 6537114"/>
                <a:gd name="connsiteY114" fmla="*/ 1257300 h 1371600"/>
                <a:gd name="connsiteX115" fmla="*/ 3208127 w 6537114"/>
                <a:gd name="connsiteY115" fmla="*/ 1371600 h 1371600"/>
                <a:gd name="connsiteX116" fmla="*/ 3072396 w 6537114"/>
                <a:gd name="connsiteY116" fmla="*/ 1257300 h 1371600"/>
                <a:gd name="connsiteX117" fmla="*/ 2743783 w 6537114"/>
                <a:gd name="connsiteY117" fmla="*/ 1257300 h 1371600"/>
                <a:gd name="connsiteX118" fmla="*/ 2629483 w 6537114"/>
                <a:gd name="connsiteY118" fmla="*/ 1371600 h 1371600"/>
                <a:gd name="connsiteX119" fmla="*/ 2493752 w 6537114"/>
                <a:gd name="connsiteY119" fmla="*/ 1257300 h 1371600"/>
                <a:gd name="connsiteX120" fmla="*/ 2165140 w 6537114"/>
                <a:gd name="connsiteY120" fmla="*/ 1257300 h 1371600"/>
                <a:gd name="connsiteX121" fmla="*/ 2050839 w 6537114"/>
                <a:gd name="connsiteY121" fmla="*/ 1371600 h 1371600"/>
                <a:gd name="connsiteX122" fmla="*/ 1922252 w 6537114"/>
                <a:gd name="connsiteY122" fmla="*/ 1257300 h 1371600"/>
                <a:gd name="connsiteX123" fmla="*/ 1586496 w 6537114"/>
                <a:gd name="connsiteY123" fmla="*/ 1257300 h 1371600"/>
                <a:gd name="connsiteX124" fmla="*/ 1472196 w 6537114"/>
                <a:gd name="connsiteY124" fmla="*/ 1371600 h 1371600"/>
                <a:gd name="connsiteX125" fmla="*/ 1343608 w 6537114"/>
                <a:gd name="connsiteY125" fmla="*/ 1257300 h 1371600"/>
                <a:gd name="connsiteX126" fmla="*/ 1007852 w 6537114"/>
                <a:gd name="connsiteY126" fmla="*/ 1257300 h 1371600"/>
                <a:gd name="connsiteX127" fmla="*/ 900696 w 6537114"/>
                <a:gd name="connsiteY127" fmla="*/ 1371600 h 1371600"/>
                <a:gd name="connsiteX128" fmla="*/ 750677 w 6537114"/>
                <a:gd name="connsiteY128" fmla="*/ 1228725 h 1371600"/>
                <a:gd name="connsiteX129" fmla="*/ 979277 w 6537114"/>
                <a:gd name="connsiteY129" fmla="*/ 1050131 h 1371600"/>
                <a:gd name="connsiteX130" fmla="*/ 1065002 w 6537114"/>
                <a:gd name="connsiteY130" fmla="*/ 1028700 h 1371600"/>
                <a:gd name="connsiteX131" fmla="*/ 1400758 w 6537114"/>
                <a:gd name="connsiteY131" fmla="*/ 685800 h 1371600"/>
                <a:gd name="connsiteX132" fmla="*/ 1379327 w 6537114"/>
                <a:gd name="connsiteY132" fmla="*/ 642938 h 1371600"/>
                <a:gd name="connsiteX133" fmla="*/ 1393614 w 6537114"/>
                <a:gd name="connsiteY133" fmla="*/ 614363 h 1371600"/>
                <a:gd name="connsiteX134" fmla="*/ 1750802 w 6537114"/>
                <a:gd name="connsiteY134" fmla="*/ 614363 h 1371600"/>
                <a:gd name="connsiteX135" fmla="*/ 1857958 w 6537114"/>
                <a:gd name="connsiteY135" fmla="*/ 778669 h 1371600"/>
                <a:gd name="connsiteX136" fmla="*/ 1636502 w 6537114"/>
                <a:gd name="connsiteY136" fmla="*/ 1000125 h 1371600"/>
                <a:gd name="connsiteX137" fmla="*/ 1593639 w 6537114"/>
                <a:gd name="connsiteY137" fmla="*/ 1007269 h 1371600"/>
                <a:gd name="connsiteX138" fmla="*/ 1500771 w 6537114"/>
                <a:gd name="connsiteY138" fmla="*/ 1050131 h 1371600"/>
                <a:gd name="connsiteX139" fmla="*/ 1322177 w 6537114"/>
                <a:gd name="connsiteY139" fmla="*/ 1200150 h 1371600"/>
                <a:gd name="connsiteX140" fmla="*/ 1329321 w 6537114"/>
                <a:gd name="connsiteY140" fmla="*/ 1214438 h 1371600"/>
                <a:gd name="connsiteX141" fmla="*/ 1557921 w 6537114"/>
                <a:gd name="connsiteY141" fmla="*/ 1050131 h 1371600"/>
                <a:gd name="connsiteX142" fmla="*/ 1636502 w 6537114"/>
                <a:gd name="connsiteY142" fmla="*/ 1028700 h 1371600"/>
                <a:gd name="connsiteX143" fmla="*/ 1979402 w 6537114"/>
                <a:gd name="connsiteY143" fmla="*/ 692944 h 1371600"/>
                <a:gd name="connsiteX144" fmla="*/ 1957971 w 6537114"/>
                <a:gd name="connsiteY144" fmla="*/ 642938 h 1371600"/>
                <a:gd name="connsiteX145" fmla="*/ 1972258 w 6537114"/>
                <a:gd name="connsiteY145" fmla="*/ 614363 h 1371600"/>
                <a:gd name="connsiteX146" fmla="*/ 2329446 w 6537114"/>
                <a:gd name="connsiteY146" fmla="*/ 614363 h 1371600"/>
                <a:gd name="connsiteX147" fmla="*/ 2436602 w 6537114"/>
                <a:gd name="connsiteY147" fmla="*/ 778669 h 1371600"/>
                <a:gd name="connsiteX148" fmla="*/ 2215146 w 6537114"/>
                <a:gd name="connsiteY148" fmla="*/ 1000125 h 1371600"/>
                <a:gd name="connsiteX149" fmla="*/ 2172283 w 6537114"/>
                <a:gd name="connsiteY149" fmla="*/ 1007269 h 1371600"/>
                <a:gd name="connsiteX150" fmla="*/ 2079414 w 6537114"/>
                <a:gd name="connsiteY150" fmla="*/ 1050131 h 1371600"/>
                <a:gd name="connsiteX151" fmla="*/ 1900821 w 6537114"/>
                <a:gd name="connsiteY151" fmla="*/ 1200150 h 1371600"/>
                <a:gd name="connsiteX152" fmla="*/ 1907964 w 6537114"/>
                <a:gd name="connsiteY152" fmla="*/ 1214438 h 1371600"/>
                <a:gd name="connsiteX153" fmla="*/ 2222290 w 6537114"/>
                <a:gd name="connsiteY153" fmla="*/ 1028700 h 1371600"/>
                <a:gd name="connsiteX154" fmla="*/ 2558046 w 6537114"/>
                <a:gd name="connsiteY154" fmla="*/ 692944 h 1371600"/>
                <a:gd name="connsiteX155" fmla="*/ 2529471 w 6537114"/>
                <a:gd name="connsiteY155" fmla="*/ 642938 h 1371600"/>
                <a:gd name="connsiteX156" fmla="*/ 2550902 w 6537114"/>
                <a:gd name="connsiteY156" fmla="*/ 614363 h 1371600"/>
                <a:gd name="connsiteX157" fmla="*/ 2908090 w 6537114"/>
                <a:gd name="connsiteY157" fmla="*/ 614363 h 1371600"/>
                <a:gd name="connsiteX158" fmla="*/ 3015246 w 6537114"/>
                <a:gd name="connsiteY158" fmla="*/ 778669 h 1371600"/>
                <a:gd name="connsiteX159" fmla="*/ 2793790 w 6537114"/>
                <a:gd name="connsiteY159" fmla="*/ 1000125 h 1371600"/>
                <a:gd name="connsiteX160" fmla="*/ 2750927 w 6537114"/>
                <a:gd name="connsiteY160" fmla="*/ 1007269 h 1371600"/>
                <a:gd name="connsiteX161" fmla="*/ 2658058 w 6537114"/>
                <a:gd name="connsiteY161" fmla="*/ 1050131 h 1371600"/>
                <a:gd name="connsiteX162" fmla="*/ 2479465 w 6537114"/>
                <a:gd name="connsiteY162" fmla="*/ 1193006 h 1371600"/>
                <a:gd name="connsiteX163" fmla="*/ 2486608 w 6537114"/>
                <a:gd name="connsiteY163" fmla="*/ 1214438 h 1371600"/>
                <a:gd name="connsiteX164" fmla="*/ 2658058 w 6537114"/>
                <a:gd name="connsiteY164" fmla="*/ 1078706 h 1371600"/>
                <a:gd name="connsiteX165" fmla="*/ 2793790 w 6537114"/>
                <a:gd name="connsiteY165" fmla="*/ 1028700 h 1371600"/>
                <a:gd name="connsiteX166" fmla="*/ 3136690 w 6537114"/>
                <a:gd name="connsiteY166" fmla="*/ 692944 h 1371600"/>
                <a:gd name="connsiteX167" fmla="*/ 3108115 w 6537114"/>
                <a:gd name="connsiteY167" fmla="*/ 650081 h 1371600"/>
                <a:gd name="connsiteX168" fmla="*/ 3129546 w 6537114"/>
                <a:gd name="connsiteY168" fmla="*/ 614363 h 1371600"/>
                <a:gd name="connsiteX169" fmla="*/ 3486733 w 6537114"/>
                <a:gd name="connsiteY169" fmla="*/ 614363 h 1371600"/>
                <a:gd name="connsiteX170" fmla="*/ 3586746 w 6537114"/>
                <a:gd name="connsiteY170" fmla="*/ 778669 h 1371600"/>
                <a:gd name="connsiteX171" fmla="*/ 3372433 w 6537114"/>
                <a:gd name="connsiteY171" fmla="*/ 1000125 h 1371600"/>
                <a:gd name="connsiteX172" fmla="*/ 3258133 w 6537114"/>
                <a:gd name="connsiteY172" fmla="*/ 1035844 h 1371600"/>
                <a:gd name="connsiteX173" fmla="*/ 3058108 w 6537114"/>
                <a:gd name="connsiteY173" fmla="*/ 1200150 h 1371600"/>
                <a:gd name="connsiteX174" fmla="*/ 3065252 w 6537114"/>
                <a:gd name="connsiteY174" fmla="*/ 1214438 h 1371600"/>
                <a:gd name="connsiteX175" fmla="*/ 3308140 w 6537114"/>
                <a:gd name="connsiteY175" fmla="*/ 1042988 h 1371600"/>
                <a:gd name="connsiteX176" fmla="*/ 3372433 w 6537114"/>
                <a:gd name="connsiteY176" fmla="*/ 1028700 h 1371600"/>
                <a:gd name="connsiteX177" fmla="*/ 3715333 w 6537114"/>
                <a:gd name="connsiteY177" fmla="*/ 692944 h 1371600"/>
                <a:gd name="connsiteX178" fmla="*/ 3686758 w 6537114"/>
                <a:gd name="connsiteY178" fmla="*/ 642938 h 1371600"/>
                <a:gd name="connsiteX179" fmla="*/ 3722477 w 6537114"/>
                <a:gd name="connsiteY179" fmla="*/ 614363 h 1371600"/>
                <a:gd name="connsiteX180" fmla="*/ 4022515 w 6537114"/>
                <a:gd name="connsiteY180" fmla="*/ 607219 h 1371600"/>
                <a:gd name="connsiteX181" fmla="*/ 4065377 w 6537114"/>
                <a:gd name="connsiteY181" fmla="*/ 614363 h 1371600"/>
                <a:gd name="connsiteX182" fmla="*/ 4172533 w 6537114"/>
                <a:gd name="connsiteY182" fmla="*/ 778669 h 1371600"/>
                <a:gd name="connsiteX183" fmla="*/ 3951077 w 6537114"/>
                <a:gd name="connsiteY183" fmla="*/ 1000125 h 1371600"/>
                <a:gd name="connsiteX184" fmla="*/ 3879640 w 6537114"/>
                <a:gd name="connsiteY184" fmla="*/ 1014413 h 1371600"/>
                <a:gd name="connsiteX185" fmla="*/ 3701046 w 6537114"/>
                <a:gd name="connsiteY185" fmla="*/ 1121569 h 1371600"/>
                <a:gd name="connsiteX186" fmla="*/ 3636752 w 6537114"/>
                <a:gd name="connsiteY186" fmla="*/ 1193006 h 1371600"/>
                <a:gd name="connsiteX187" fmla="*/ 3643896 w 6537114"/>
                <a:gd name="connsiteY187" fmla="*/ 1207294 h 1371600"/>
                <a:gd name="connsiteX188" fmla="*/ 3801058 w 6537114"/>
                <a:gd name="connsiteY188" fmla="*/ 1085850 h 1371600"/>
                <a:gd name="connsiteX189" fmla="*/ 3886783 w 6537114"/>
                <a:gd name="connsiteY189" fmla="*/ 1042988 h 1371600"/>
                <a:gd name="connsiteX190" fmla="*/ 3951077 w 6537114"/>
                <a:gd name="connsiteY190" fmla="*/ 1028700 h 1371600"/>
                <a:gd name="connsiteX191" fmla="*/ 4293977 w 6537114"/>
                <a:gd name="connsiteY191" fmla="*/ 692944 h 1371600"/>
                <a:gd name="connsiteX192" fmla="*/ 4265402 w 6537114"/>
                <a:gd name="connsiteY192" fmla="*/ 650081 h 1371600"/>
                <a:gd name="connsiteX193" fmla="*/ 4272546 w 6537114"/>
                <a:gd name="connsiteY193" fmla="*/ 621506 h 1371600"/>
                <a:gd name="connsiteX194" fmla="*/ 4429708 w 6537114"/>
                <a:gd name="connsiteY194" fmla="*/ 607219 h 1371600"/>
                <a:gd name="connsiteX195" fmla="*/ 4651165 w 6537114"/>
                <a:gd name="connsiteY195" fmla="*/ 621506 h 1371600"/>
                <a:gd name="connsiteX196" fmla="*/ 4744033 w 6537114"/>
                <a:gd name="connsiteY196" fmla="*/ 778669 h 1371600"/>
                <a:gd name="connsiteX197" fmla="*/ 4651165 w 6537114"/>
                <a:gd name="connsiteY197" fmla="*/ 871538 h 1371600"/>
                <a:gd name="connsiteX198" fmla="*/ 4529721 w 6537114"/>
                <a:gd name="connsiteY198" fmla="*/ 1000125 h 1371600"/>
                <a:gd name="connsiteX199" fmla="*/ 4429708 w 6537114"/>
                <a:gd name="connsiteY199" fmla="*/ 1028700 h 1371600"/>
                <a:gd name="connsiteX200" fmla="*/ 4215396 w 6537114"/>
                <a:gd name="connsiteY200" fmla="*/ 1214438 h 1371600"/>
                <a:gd name="connsiteX201" fmla="*/ 4465427 w 6537114"/>
                <a:gd name="connsiteY201" fmla="*/ 1042988 h 1371600"/>
                <a:gd name="connsiteX202" fmla="*/ 4529721 w 6537114"/>
                <a:gd name="connsiteY202" fmla="*/ 1028700 h 1371600"/>
                <a:gd name="connsiteX203" fmla="*/ 4872621 w 6537114"/>
                <a:gd name="connsiteY203" fmla="*/ 692944 h 1371600"/>
                <a:gd name="connsiteX204" fmla="*/ 4844046 w 6537114"/>
                <a:gd name="connsiteY204" fmla="*/ 650081 h 1371600"/>
                <a:gd name="connsiteX205" fmla="*/ 4865477 w 6537114"/>
                <a:gd name="connsiteY205" fmla="*/ 614363 h 1371600"/>
                <a:gd name="connsiteX206" fmla="*/ 5215521 w 6537114"/>
                <a:gd name="connsiteY206" fmla="*/ 614363 h 1371600"/>
                <a:gd name="connsiteX207" fmla="*/ 5379827 w 6537114"/>
                <a:gd name="connsiteY207" fmla="*/ 864394 h 1371600"/>
                <a:gd name="connsiteX208" fmla="*/ 5594140 w 6537114"/>
                <a:gd name="connsiteY208" fmla="*/ 864394 h 1371600"/>
                <a:gd name="connsiteX209" fmla="*/ 6079915 w 6537114"/>
                <a:gd name="connsiteY209" fmla="*/ 635794 h 1371600"/>
                <a:gd name="connsiteX210" fmla="*/ 6087058 w 6537114"/>
                <a:gd name="connsiteY210" fmla="*/ 600075 h 1371600"/>
                <a:gd name="connsiteX211" fmla="*/ 6251365 w 6537114"/>
                <a:gd name="connsiteY211" fmla="*/ 492919 h 1371600"/>
                <a:gd name="connsiteX212" fmla="*/ 6415671 w 6537114"/>
                <a:gd name="connsiteY212" fmla="*/ 428625 h 1371600"/>
                <a:gd name="connsiteX213" fmla="*/ 6351377 w 6537114"/>
                <a:gd name="connsiteY213" fmla="*/ 592931 h 1371600"/>
                <a:gd name="connsiteX214" fmla="*/ 1200733 w 6537114"/>
                <a:gd name="connsiteY214" fmla="*/ 478631 h 1371600"/>
                <a:gd name="connsiteX215" fmla="*/ 1129296 w 6537114"/>
                <a:gd name="connsiteY215" fmla="*/ 550069 h 1371600"/>
                <a:gd name="connsiteX216" fmla="*/ 1086433 w 6537114"/>
                <a:gd name="connsiteY216" fmla="*/ 514350 h 1371600"/>
                <a:gd name="connsiteX217" fmla="*/ 1065002 w 6537114"/>
                <a:gd name="connsiteY217" fmla="*/ 471488 h 1371600"/>
                <a:gd name="connsiteX218" fmla="*/ 1136439 w 6537114"/>
                <a:gd name="connsiteY218" fmla="*/ 407194 h 1371600"/>
                <a:gd name="connsiteX219" fmla="*/ 1200733 w 6537114"/>
                <a:gd name="connsiteY219" fmla="*/ 478631 h 1371600"/>
                <a:gd name="connsiteX220" fmla="*/ 550652 w 6537114"/>
                <a:gd name="connsiteY220" fmla="*/ 21431 h 1371600"/>
                <a:gd name="connsiteX221" fmla="*/ 529221 w 6537114"/>
                <a:gd name="connsiteY221" fmla="*/ 100013 h 1371600"/>
                <a:gd name="connsiteX222" fmla="*/ 686383 w 6537114"/>
                <a:gd name="connsiteY222" fmla="*/ 21431 h 1371600"/>
                <a:gd name="connsiteX223" fmla="*/ 600658 w 6537114"/>
                <a:gd name="connsiteY223" fmla="*/ 142875 h 1371600"/>
                <a:gd name="connsiteX224" fmla="*/ 772108 w 6537114"/>
                <a:gd name="connsiteY224" fmla="*/ 200025 h 1371600"/>
                <a:gd name="connsiteX225" fmla="*/ 722102 w 6537114"/>
                <a:gd name="connsiteY225" fmla="*/ 250031 h 1371600"/>
                <a:gd name="connsiteX226" fmla="*/ 836402 w 6537114"/>
                <a:gd name="connsiteY226" fmla="*/ 407194 h 1371600"/>
                <a:gd name="connsiteX227" fmla="*/ 822114 w 6537114"/>
                <a:gd name="connsiteY227" fmla="*/ 414338 h 1371600"/>
                <a:gd name="connsiteX228" fmla="*/ 757821 w 6537114"/>
                <a:gd name="connsiteY228" fmla="*/ 392906 h 1371600"/>
                <a:gd name="connsiteX229" fmla="*/ 829258 w 6537114"/>
                <a:gd name="connsiteY229" fmla="*/ 564356 h 1371600"/>
                <a:gd name="connsiteX230" fmla="*/ 829258 w 6537114"/>
                <a:gd name="connsiteY230" fmla="*/ 614363 h 1371600"/>
                <a:gd name="connsiteX231" fmla="*/ 800683 w 6537114"/>
                <a:gd name="connsiteY231" fmla="*/ 621506 h 1371600"/>
                <a:gd name="connsiteX232" fmla="*/ 722102 w 6537114"/>
                <a:gd name="connsiteY232" fmla="*/ 542925 h 1371600"/>
                <a:gd name="connsiteX233" fmla="*/ 714958 w 6537114"/>
                <a:gd name="connsiteY233" fmla="*/ 600075 h 1371600"/>
                <a:gd name="connsiteX234" fmla="*/ 886408 w 6537114"/>
                <a:gd name="connsiteY234" fmla="*/ 814388 h 1371600"/>
                <a:gd name="connsiteX235" fmla="*/ 1022139 w 6537114"/>
                <a:gd name="connsiteY235" fmla="*/ 571500 h 1371600"/>
                <a:gd name="connsiteX236" fmla="*/ 1243596 w 6537114"/>
                <a:gd name="connsiteY236" fmla="*/ 771525 h 1371600"/>
                <a:gd name="connsiteX237" fmla="*/ 1315033 w 6537114"/>
                <a:gd name="connsiteY237" fmla="*/ 650081 h 1371600"/>
                <a:gd name="connsiteX238" fmla="*/ 1322177 w 6537114"/>
                <a:gd name="connsiteY238" fmla="*/ 664369 h 1371600"/>
                <a:gd name="connsiteX239" fmla="*/ 1272171 w 6537114"/>
                <a:gd name="connsiteY239" fmla="*/ 785813 h 1371600"/>
                <a:gd name="connsiteX240" fmla="*/ 1057858 w 6537114"/>
                <a:gd name="connsiteY240" fmla="*/ 1000125 h 1371600"/>
                <a:gd name="connsiteX241" fmla="*/ 993564 w 6537114"/>
                <a:gd name="connsiteY241" fmla="*/ 1014413 h 1371600"/>
                <a:gd name="connsiteX242" fmla="*/ 750677 w 6537114"/>
                <a:gd name="connsiteY242" fmla="*/ 1185863 h 1371600"/>
                <a:gd name="connsiteX243" fmla="*/ 343483 w 6537114"/>
                <a:gd name="connsiteY243" fmla="*/ 521494 h 1371600"/>
                <a:gd name="connsiteX244" fmla="*/ 193464 w 6537114"/>
                <a:gd name="connsiteY244" fmla="*/ 635794 h 1371600"/>
                <a:gd name="connsiteX245" fmla="*/ 64877 w 6537114"/>
                <a:gd name="connsiteY245" fmla="*/ 514350 h 1371600"/>
                <a:gd name="connsiteX246" fmla="*/ 100596 w 6537114"/>
                <a:gd name="connsiteY246" fmla="*/ 500063 h 1371600"/>
                <a:gd name="connsiteX247" fmla="*/ 307764 w 6537114"/>
                <a:gd name="connsiteY247" fmla="*/ 435769 h 1371600"/>
                <a:gd name="connsiteX248" fmla="*/ 243471 w 6537114"/>
                <a:gd name="connsiteY248" fmla="*/ 400050 h 1371600"/>
                <a:gd name="connsiteX249" fmla="*/ 172033 w 6537114"/>
                <a:gd name="connsiteY249" fmla="*/ 414338 h 1371600"/>
                <a:gd name="connsiteX250" fmla="*/ 122027 w 6537114"/>
                <a:gd name="connsiteY250" fmla="*/ 450056 h 1371600"/>
                <a:gd name="connsiteX251" fmla="*/ 107739 w 6537114"/>
                <a:gd name="connsiteY251" fmla="*/ 428625 h 1371600"/>
                <a:gd name="connsiteX252" fmla="*/ 86308 w 6537114"/>
                <a:gd name="connsiteY252" fmla="*/ 457200 h 1371600"/>
                <a:gd name="connsiteX253" fmla="*/ 57733 w 6537114"/>
                <a:gd name="connsiteY253" fmla="*/ 414338 h 1371600"/>
                <a:gd name="connsiteX254" fmla="*/ 29158 w 6537114"/>
                <a:gd name="connsiteY254" fmla="*/ 442913 h 1371600"/>
                <a:gd name="connsiteX255" fmla="*/ 583 w 6537114"/>
                <a:gd name="connsiteY255" fmla="*/ 364331 h 1371600"/>
                <a:gd name="connsiteX256" fmla="*/ 7727 w 6537114"/>
                <a:gd name="connsiteY256" fmla="*/ 307181 h 1371600"/>
                <a:gd name="connsiteX257" fmla="*/ 22014 w 6537114"/>
                <a:gd name="connsiteY257" fmla="*/ 307181 h 1371600"/>
                <a:gd name="connsiteX258" fmla="*/ 100596 w 6537114"/>
                <a:gd name="connsiteY258" fmla="*/ 342900 h 1371600"/>
                <a:gd name="connsiteX259" fmla="*/ 329196 w 6537114"/>
                <a:gd name="connsiteY259" fmla="*/ 214313 h 1371600"/>
                <a:gd name="connsiteX260" fmla="*/ 350627 w 6537114"/>
                <a:gd name="connsiteY260" fmla="*/ 157163 h 1371600"/>
                <a:gd name="connsiteX261" fmla="*/ 543508 w 6537114"/>
                <a:gd name="connsiteY261" fmla="*/ 0 h 1371600"/>
                <a:gd name="connsiteX262" fmla="*/ 550652 w 6537114"/>
                <a:gd name="connsiteY262" fmla="*/ 21431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6537114" h="1371600">
                  <a:moveTo>
                    <a:pt x="1129296" y="807244"/>
                  </a:moveTo>
                  <a:cubicBezTo>
                    <a:pt x="1143583" y="821531"/>
                    <a:pt x="1179302" y="828675"/>
                    <a:pt x="1207877" y="850106"/>
                  </a:cubicBezTo>
                  <a:cubicBezTo>
                    <a:pt x="1193589" y="857250"/>
                    <a:pt x="1165014" y="857250"/>
                    <a:pt x="1150727" y="857250"/>
                  </a:cubicBezTo>
                  <a:cubicBezTo>
                    <a:pt x="1129296" y="857250"/>
                    <a:pt x="1115008" y="857250"/>
                    <a:pt x="1100721" y="850106"/>
                  </a:cubicBezTo>
                  <a:cubicBezTo>
                    <a:pt x="1086433" y="835819"/>
                    <a:pt x="1050714" y="807244"/>
                    <a:pt x="1050714" y="785813"/>
                  </a:cubicBezTo>
                  <a:cubicBezTo>
                    <a:pt x="1050714" y="771525"/>
                    <a:pt x="1072146" y="750094"/>
                    <a:pt x="1086433" y="735806"/>
                  </a:cubicBezTo>
                  <a:cubicBezTo>
                    <a:pt x="1100721" y="750094"/>
                    <a:pt x="1107864" y="778669"/>
                    <a:pt x="1129296" y="807244"/>
                  </a:cubicBezTo>
                  <a:close/>
                  <a:moveTo>
                    <a:pt x="5179802" y="785813"/>
                  </a:moveTo>
                  <a:cubicBezTo>
                    <a:pt x="5151227" y="771525"/>
                    <a:pt x="5108365" y="742950"/>
                    <a:pt x="5086933" y="742950"/>
                  </a:cubicBezTo>
                  <a:cubicBezTo>
                    <a:pt x="5044071" y="742950"/>
                    <a:pt x="5022640" y="850106"/>
                    <a:pt x="5022640" y="857250"/>
                  </a:cubicBezTo>
                  <a:lnTo>
                    <a:pt x="4801183" y="857250"/>
                  </a:lnTo>
                  <a:cubicBezTo>
                    <a:pt x="4801183" y="850106"/>
                    <a:pt x="4794040" y="850106"/>
                    <a:pt x="4794040" y="835819"/>
                  </a:cubicBezTo>
                  <a:cubicBezTo>
                    <a:pt x="4794040" y="814388"/>
                    <a:pt x="4879765" y="742950"/>
                    <a:pt x="4929771" y="692944"/>
                  </a:cubicBezTo>
                  <a:lnTo>
                    <a:pt x="5015496" y="692944"/>
                  </a:lnTo>
                  <a:cubicBezTo>
                    <a:pt x="5086933" y="692944"/>
                    <a:pt x="5129796" y="678656"/>
                    <a:pt x="5179802" y="785813"/>
                  </a:cubicBezTo>
                  <a:close/>
                  <a:moveTo>
                    <a:pt x="4601158" y="778669"/>
                  </a:moveTo>
                  <a:cubicBezTo>
                    <a:pt x="4572583" y="771525"/>
                    <a:pt x="4529721" y="742950"/>
                    <a:pt x="4515433" y="742950"/>
                  </a:cubicBezTo>
                  <a:cubicBezTo>
                    <a:pt x="4451140" y="742950"/>
                    <a:pt x="4443996" y="835819"/>
                    <a:pt x="4443996" y="857250"/>
                  </a:cubicBezTo>
                  <a:lnTo>
                    <a:pt x="4222540" y="857250"/>
                  </a:lnTo>
                  <a:cubicBezTo>
                    <a:pt x="4222540" y="850106"/>
                    <a:pt x="4215396" y="850106"/>
                    <a:pt x="4215396" y="835819"/>
                  </a:cubicBezTo>
                  <a:cubicBezTo>
                    <a:pt x="4215396" y="814388"/>
                    <a:pt x="4301121" y="742950"/>
                    <a:pt x="4351127" y="692944"/>
                  </a:cubicBezTo>
                  <a:lnTo>
                    <a:pt x="4436852" y="692944"/>
                  </a:lnTo>
                  <a:cubicBezTo>
                    <a:pt x="4508290" y="692944"/>
                    <a:pt x="4551152" y="678656"/>
                    <a:pt x="4601158" y="778669"/>
                  </a:cubicBezTo>
                  <a:close/>
                  <a:moveTo>
                    <a:pt x="4022515" y="778669"/>
                  </a:moveTo>
                  <a:cubicBezTo>
                    <a:pt x="3993940" y="771525"/>
                    <a:pt x="3951077" y="742950"/>
                    <a:pt x="3936790" y="742950"/>
                  </a:cubicBezTo>
                  <a:cubicBezTo>
                    <a:pt x="3915358" y="742950"/>
                    <a:pt x="3922502" y="750094"/>
                    <a:pt x="3915358" y="750094"/>
                  </a:cubicBezTo>
                  <a:cubicBezTo>
                    <a:pt x="3879640" y="778669"/>
                    <a:pt x="3872496" y="821531"/>
                    <a:pt x="3865352" y="857250"/>
                  </a:cubicBezTo>
                  <a:lnTo>
                    <a:pt x="3643896" y="857250"/>
                  </a:lnTo>
                  <a:cubicBezTo>
                    <a:pt x="3643896" y="850106"/>
                    <a:pt x="3636752" y="850106"/>
                    <a:pt x="3636752" y="835819"/>
                  </a:cubicBezTo>
                  <a:cubicBezTo>
                    <a:pt x="3636752" y="814388"/>
                    <a:pt x="3722477" y="742950"/>
                    <a:pt x="3772483" y="692944"/>
                  </a:cubicBezTo>
                  <a:lnTo>
                    <a:pt x="3858208" y="692944"/>
                  </a:lnTo>
                  <a:cubicBezTo>
                    <a:pt x="3929646" y="692944"/>
                    <a:pt x="3972508" y="678656"/>
                    <a:pt x="4022515" y="778669"/>
                  </a:cubicBezTo>
                  <a:close/>
                  <a:moveTo>
                    <a:pt x="3443871" y="778669"/>
                  </a:moveTo>
                  <a:cubicBezTo>
                    <a:pt x="3415296" y="771525"/>
                    <a:pt x="3372433" y="742950"/>
                    <a:pt x="3358146" y="742950"/>
                  </a:cubicBezTo>
                  <a:cubicBezTo>
                    <a:pt x="3293852" y="742950"/>
                    <a:pt x="3293852" y="835819"/>
                    <a:pt x="3286708" y="857250"/>
                  </a:cubicBezTo>
                  <a:lnTo>
                    <a:pt x="3065252" y="857250"/>
                  </a:lnTo>
                  <a:cubicBezTo>
                    <a:pt x="3065252" y="850106"/>
                    <a:pt x="3058108" y="850106"/>
                    <a:pt x="3058108" y="828675"/>
                  </a:cubicBezTo>
                  <a:cubicBezTo>
                    <a:pt x="3058108" y="814388"/>
                    <a:pt x="3143833" y="742950"/>
                    <a:pt x="3193840" y="692944"/>
                  </a:cubicBezTo>
                  <a:lnTo>
                    <a:pt x="3279565" y="692944"/>
                  </a:lnTo>
                  <a:cubicBezTo>
                    <a:pt x="3343858" y="692944"/>
                    <a:pt x="3408152" y="678656"/>
                    <a:pt x="3443871" y="778669"/>
                  </a:cubicBezTo>
                  <a:close/>
                  <a:moveTo>
                    <a:pt x="2865227" y="778669"/>
                  </a:moveTo>
                  <a:cubicBezTo>
                    <a:pt x="2836652" y="764381"/>
                    <a:pt x="2800933" y="742950"/>
                    <a:pt x="2779502" y="742950"/>
                  </a:cubicBezTo>
                  <a:cubicBezTo>
                    <a:pt x="2722352" y="742950"/>
                    <a:pt x="2715208" y="835819"/>
                    <a:pt x="2708065" y="857250"/>
                  </a:cubicBezTo>
                  <a:lnTo>
                    <a:pt x="2493752" y="857250"/>
                  </a:lnTo>
                  <a:cubicBezTo>
                    <a:pt x="2486608" y="850106"/>
                    <a:pt x="2486608" y="842963"/>
                    <a:pt x="2479465" y="835819"/>
                  </a:cubicBezTo>
                  <a:cubicBezTo>
                    <a:pt x="2658058" y="671513"/>
                    <a:pt x="2558046" y="692944"/>
                    <a:pt x="2700921" y="692944"/>
                  </a:cubicBezTo>
                  <a:cubicBezTo>
                    <a:pt x="2758071" y="692944"/>
                    <a:pt x="2829508" y="678656"/>
                    <a:pt x="2865227" y="778669"/>
                  </a:cubicBezTo>
                  <a:close/>
                  <a:moveTo>
                    <a:pt x="2250865" y="721519"/>
                  </a:moveTo>
                  <a:cubicBezTo>
                    <a:pt x="2250865" y="735806"/>
                    <a:pt x="2272296" y="757238"/>
                    <a:pt x="2286583" y="778669"/>
                  </a:cubicBezTo>
                  <a:cubicBezTo>
                    <a:pt x="2258008" y="764381"/>
                    <a:pt x="2215146" y="750094"/>
                    <a:pt x="2200858" y="750094"/>
                  </a:cubicBezTo>
                  <a:cubicBezTo>
                    <a:pt x="2143708" y="750094"/>
                    <a:pt x="2136565" y="835819"/>
                    <a:pt x="2129421" y="857250"/>
                  </a:cubicBezTo>
                  <a:lnTo>
                    <a:pt x="1915108" y="857250"/>
                  </a:lnTo>
                  <a:cubicBezTo>
                    <a:pt x="1907964" y="850106"/>
                    <a:pt x="1907964" y="842963"/>
                    <a:pt x="1900821" y="835819"/>
                  </a:cubicBezTo>
                  <a:cubicBezTo>
                    <a:pt x="2072271" y="664369"/>
                    <a:pt x="1993689" y="692944"/>
                    <a:pt x="2129421" y="692944"/>
                  </a:cubicBezTo>
                  <a:cubicBezTo>
                    <a:pt x="2157996" y="692944"/>
                    <a:pt x="2250865" y="678656"/>
                    <a:pt x="2250865" y="721519"/>
                  </a:cubicBezTo>
                  <a:close/>
                  <a:moveTo>
                    <a:pt x="1715083" y="778669"/>
                  </a:moveTo>
                  <a:cubicBezTo>
                    <a:pt x="1686508" y="771525"/>
                    <a:pt x="1636502" y="742950"/>
                    <a:pt x="1622214" y="742950"/>
                  </a:cubicBezTo>
                  <a:cubicBezTo>
                    <a:pt x="1565064" y="742950"/>
                    <a:pt x="1557921" y="842963"/>
                    <a:pt x="1550777" y="857250"/>
                  </a:cubicBezTo>
                  <a:lnTo>
                    <a:pt x="1457908" y="857250"/>
                  </a:lnTo>
                  <a:cubicBezTo>
                    <a:pt x="1457908" y="850106"/>
                    <a:pt x="1465052" y="835819"/>
                    <a:pt x="1465052" y="800100"/>
                  </a:cubicBezTo>
                  <a:lnTo>
                    <a:pt x="1365039" y="800100"/>
                  </a:lnTo>
                  <a:cubicBezTo>
                    <a:pt x="1457908" y="671513"/>
                    <a:pt x="1465052" y="692944"/>
                    <a:pt x="1550777" y="692944"/>
                  </a:cubicBezTo>
                  <a:cubicBezTo>
                    <a:pt x="1600783" y="692944"/>
                    <a:pt x="1665077" y="678656"/>
                    <a:pt x="1715083" y="778669"/>
                  </a:cubicBezTo>
                  <a:close/>
                  <a:moveTo>
                    <a:pt x="5222665" y="500063"/>
                  </a:moveTo>
                  <a:cubicBezTo>
                    <a:pt x="5222665" y="550069"/>
                    <a:pt x="5186946" y="571500"/>
                    <a:pt x="5151227" y="571500"/>
                  </a:cubicBezTo>
                  <a:cubicBezTo>
                    <a:pt x="5101221" y="571500"/>
                    <a:pt x="5086933" y="535781"/>
                    <a:pt x="5086933" y="500063"/>
                  </a:cubicBezTo>
                  <a:cubicBezTo>
                    <a:pt x="5086933" y="450056"/>
                    <a:pt x="5115508" y="435769"/>
                    <a:pt x="5151227" y="435769"/>
                  </a:cubicBezTo>
                  <a:cubicBezTo>
                    <a:pt x="5201233" y="435769"/>
                    <a:pt x="5222665" y="485775"/>
                    <a:pt x="5222665" y="500063"/>
                  </a:cubicBezTo>
                  <a:close/>
                  <a:moveTo>
                    <a:pt x="4644021" y="507206"/>
                  </a:moveTo>
                  <a:cubicBezTo>
                    <a:pt x="4644021" y="550069"/>
                    <a:pt x="4608302" y="571500"/>
                    <a:pt x="4572583" y="571500"/>
                  </a:cubicBezTo>
                  <a:cubicBezTo>
                    <a:pt x="4522577" y="571500"/>
                    <a:pt x="4508290" y="535781"/>
                    <a:pt x="4508290" y="500063"/>
                  </a:cubicBezTo>
                  <a:cubicBezTo>
                    <a:pt x="4508290" y="450056"/>
                    <a:pt x="4536865" y="435769"/>
                    <a:pt x="4572583" y="435769"/>
                  </a:cubicBezTo>
                  <a:cubicBezTo>
                    <a:pt x="4608302" y="435769"/>
                    <a:pt x="4644021" y="464344"/>
                    <a:pt x="4644021" y="507206"/>
                  </a:cubicBezTo>
                  <a:close/>
                  <a:moveTo>
                    <a:pt x="4065377" y="500063"/>
                  </a:moveTo>
                  <a:cubicBezTo>
                    <a:pt x="4065377" y="550069"/>
                    <a:pt x="4029658" y="571500"/>
                    <a:pt x="4001083" y="571500"/>
                  </a:cubicBezTo>
                  <a:cubicBezTo>
                    <a:pt x="3958221" y="571500"/>
                    <a:pt x="3929646" y="550069"/>
                    <a:pt x="3929646" y="507206"/>
                  </a:cubicBezTo>
                  <a:cubicBezTo>
                    <a:pt x="3929646" y="464344"/>
                    <a:pt x="3958221" y="435769"/>
                    <a:pt x="3993940" y="435769"/>
                  </a:cubicBezTo>
                  <a:cubicBezTo>
                    <a:pt x="4036802" y="435769"/>
                    <a:pt x="4065377" y="464344"/>
                    <a:pt x="4065377" y="500063"/>
                  </a:cubicBezTo>
                  <a:close/>
                  <a:moveTo>
                    <a:pt x="3486733" y="507206"/>
                  </a:moveTo>
                  <a:cubicBezTo>
                    <a:pt x="3486733" y="550069"/>
                    <a:pt x="3451015" y="571500"/>
                    <a:pt x="3422440" y="571500"/>
                  </a:cubicBezTo>
                  <a:cubicBezTo>
                    <a:pt x="3379577" y="571500"/>
                    <a:pt x="3351002" y="550069"/>
                    <a:pt x="3351002" y="507206"/>
                  </a:cubicBezTo>
                  <a:cubicBezTo>
                    <a:pt x="3351002" y="464344"/>
                    <a:pt x="3379577" y="435769"/>
                    <a:pt x="3422440" y="435769"/>
                  </a:cubicBezTo>
                  <a:cubicBezTo>
                    <a:pt x="3465302" y="435769"/>
                    <a:pt x="3486733" y="464344"/>
                    <a:pt x="3486733" y="507206"/>
                  </a:cubicBezTo>
                  <a:close/>
                  <a:moveTo>
                    <a:pt x="2908090" y="507206"/>
                  </a:moveTo>
                  <a:cubicBezTo>
                    <a:pt x="2908090" y="550069"/>
                    <a:pt x="2872371" y="571500"/>
                    <a:pt x="2843796" y="571500"/>
                  </a:cubicBezTo>
                  <a:cubicBezTo>
                    <a:pt x="2800933" y="571500"/>
                    <a:pt x="2772358" y="550069"/>
                    <a:pt x="2772358" y="507206"/>
                  </a:cubicBezTo>
                  <a:cubicBezTo>
                    <a:pt x="2772358" y="464344"/>
                    <a:pt x="2800933" y="435769"/>
                    <a:pt x="2836652" y="435769"/>
                  </a:cubicBezTo>
                  <a:cubicBezTo>
                    <a:pt x="2886658" y="435769"/>
                    <a:pt x="2908090" y="464344"/>
                    <a:pt x="2908090" y="507206"/>
                  </a:cubicBezTo>
                  <a:close/>
                  <a:moveTo>
                    <a:pt x="2336590" y="507206"/>
                  </a:moveTo>
                  <a:cubicBezTo>
                    <a:pt x="2336590" y="542925"/>
                    <a:pt x="2293727" y="571500"/>
                    <a:pt x="2265152" y="571500"/>
                  </a:cubicBezTo>
                  <a:cubicBezTo>
                    <a:pt x="2222290" y="571500"/>
                    <a:pt x="2193715" y="550069"/>
                    <a:pt x="2193715" y="507206"/>
                  </a:cubicBezTo>
                  <a:cubicBezTo>
                    <a:pt x="2193715" y="464344"/>
                    <a:pt x="2222290" y="435769"/>
                    <a:pt x="2265152" y="435769"/>
                  </a:cubicBezTo>
                  <a:cubicBezTo>
                    <a:pt x="2300871" y="435769"/>
                    <a:pt x="2336590" y="464344"/>
                    <a:pt x="2336590" y="507206"/>
                  </a:cubicBezTo>
                  <a:close/>
                  <a:moveTo>
                    <a:pt x="1757946" y="500063"/>
                  </a:moveTo>
                  <a:cubicBezTo>
                    <a:pt x="1757946" y="542925"/>
                    <a:pt x="1722227" y="571500"/>
                    <a:pt x="1686508" y="571500"/>
                  </a:cubicBezTo>
                  <a:cubicBezTo>
                    <a:pt x="1650789" y="571500"/>
                    <a:pt x="1615071" y="542925"/>
                    <a:pt x="1615071" y="507206"/>
                  </a:cubicBezTo>
                  <a:cubicBezTo>
                    <a:pt x="1615071" y="464344"/>
                    <a:pt x="1643646" y="435769"/>
                    <a:pt x="1686508" y="435769"/>
                  </a:cubicBezTo>
                  <a:cubicBezTo>
                    <a:pt x="1736514" y="435769"/>
                    <a:pt x="1757946" y="485775"/>
                    <a:pt x="1757946" y="500063"/>
                  </a:cubicBezTo>
                  <a:close/>
                  <a:moveTo>
                    <a:pt x="6351377" y="592931"/>
                  </a:moveTo>
                  <a:lnTo>
                    <a:pt x="6537115" y="592931"/>
                  </a:lnTo>
                  <a:cubicBezTo>
                    <a:pt x="6515683" y="628650"/>
                    <a:pt x="6472821" y="671513"/>
                    <a:pt x="6429958" y="700088"/>
                  </a:cubicBezTo>
                  <a:cubicBezTo>
                    <a:pt x="6451390" y="714375"/>
                    <a:pt x="6472821" y="714375"/>
                    <a:pt x="6494252" y="721519"/>
                  </a:cubicBezTo>
                  <a:cubicBezTo>
                    <a:pt x="6408527" y="785813"/>
                    <a:pt x="6337090" y="807244"/>
                    <a:pt x="6251365" y="807244"/>
                  </a:cubicBezTo>
                  <a:cubicBezTo>
                    <a:pt x="6201358" y="807244"/>
                    <a:pt x="6144208" y="814388"/>
                    <a:pt x="6108490" y="757238"/>
                  </a:cubicBezTo>
                  <a:cubicBezTo>
                    <a:pt x="6079915" y="778669"/>
                    <a:pt x="6051340" y="800100"/>
                    <a:pt x="6029908" y="835819"/>
                  </a:cubicBezTo>
                  <a:cubicBezTo>
                    <a:pt x="5865602" y="1050131"/>
                    <a:pt x="5629858" y="1193006"/>
                    <a:pt x="5436977" y="1228725"/>
                  </a:cubicBezTo>
                  <a:cubicBezTo>
                    <a:pt x="5386971" y="1243013"/>
                    <a:pt x="5301246" y="1257300"/>
                    <a:pt x="5279815" y="1257300"/>
                  </a:cubicBezTo>
                  <a:lnTo>
                    <a:pt x="4472571" y="1257300"/>
                  </a:lnTo>
                  <a:cubicBezTo>
                    <a:pt x="4451140" y="1293019"/>
                    <a:pt x="4386846" y="1371600"/>
                    <a:pt x="4358271" y="1371600"/>
                  </a:cubicBezTo>
                  <a:cubicBezTo>
                    <a:pt x="4322552" y="1371600"/>
                    <a:pt x="4243971" y="1271588"/>
                    <a:pt x="4229683" y="1257300"/>
                  </a:cubicBezTo>
                  <a:lnTo>
                    <a:pt x="3893927" y="1257300"/>
                  </a:lnTo>
                  <a:cubicBezTo>
                    <a:pt x="3886783" y="1271588"/>
                    <a:pt x="3872496" y="1271588"/>
                    <a:pt x="3872496" y="1293019"/>
                  </a:cubicBezTo>
                  <a:cubicBezTo>
                    <a:pt x="3872496" y="1321594"/>
                    <a:pt x="3786771" y="1371600"/>
                    <a:pt x="3786771" y="1371600"/>
                  </a:cubicBezTo>
                  <a:cubicBezTo>
                    <a:pt x="3751052" y="1371600"/>
                    <a:pt x="3679615" y="1293019"/>
                    <a:pt x="3651040" y="1257300"/>
                  </a:cubicBezTo>
                  <a:lnTo>
                    <a:pt x="3315283" y="1257300"/>
                  </a:lnTo>
                  <a:cubicBezTo>
                    <a:pt x="3293852" y="1293019"/>
                    <a:pt x="3236702" y="1371600"/>
                    <a:pt x="3208127" y="1371600"/>
                  </a:cubicBezTo>
                  <a:cubicBezTo>
                    <a:pt x="3158121" y="1371600"/>
                    <a:pt x="3100971" y="1278731"/>
                    <a:pt x="3072396" y="1257300"/>
                  </a:cubicBezTo>
                  <a:lnTo>
                    <a:pt x="2743783" y="1257300"/>
                  </a:lnTo>
                  <a:cubicBezTo>
                    <a:pt x="2708065" y="1293019"/>
                    <a:pt x="2665202" y="1371600"/>
                    <a:pt x="2629483" y="1371600"/>
                  </a:cubicBezTo>
                  <a:cubicBezTo>
                    <a:pt x="2608052" y="1371600"/>
                    <a:pt x="2536615" y="1300163"/>
                    <a:pt x="2493752" y="1257300"/>
                  </a:cubicBezTo>
                  <a:lnTo>
                    <a:pt x="2165140" y="1257300"/>
                  </a:lnTo>
                  <a:cubicBezTo>
                    <a:pt x="2129421" y="1293019"/>
                    <a:pt x="2086558" y="1371600"/>
                    <a:pt x="2050839" y="1371600"/>
                  </a:cubicBezTo>
                  <a:cubicBezTo>
                    <a:pt x="2022264" y="1371600"/>
                    <a:pt x="1922252" y="1257300"/>
                    <a:pt x="1922252" y="1257300"/>
                  </a:cubicBezTo>
                  <a:lnTo>
                    <a:pt x="1586496" y="1257300"/>
                  </a:lnTo>
                  <a:cubicBezTo>
                    <a:pt x="1550777" y="1293019"/>
                    <a:pt x="1507914" y="1371600"/>
                    <a:pt x="1472196" y="1371600"/>
                  </a:cubicBezTo>
                  <a:cubicBezTo>
                    <a:pt x="1436477" y="1371600"/>
                    <a:pt x="1357896" y="1271588"/>
                    <a:pt x="1343608" y="1257300"/>
                  </a:cubicBezTo>
                  <a:lnTo>
                    <a:pt x="1007852" y="1257300"/>
                  </a:lnTo>
                  <a:cubicBezTo>
                    <a:pt x="986421" y="1271588"/>
                    <a:pt x="943558" y="1371600"/>
                    <a:pt x="900696" y="1371600"/>
                  </a:cubicBezTo>
                  <a:cubicBezTo>
                    <a:pt x="872121" y="1371600"/>
                    <a:pt x="750677" y="1243013"/>
                    <a:pt x="750677" y="1228725"/>
                  </a:cubicBezTo>
                  <a:cubicBezTo>
                    <a:pt x="750677" y="1178719"/>
                    <a:pt x="950702" y="1057275"/>
                    <a:pt x="979277" y="1050131"/>
                  </a:cubicBezTo>
                  <a:cubicBezTo>
                    <a:pt x="1000708" y="1035844"/>
                    <a:pt x="1043571" y="1050131"/>
                    <a:pt x="1065002" y="1028700"/>
                  </a:cubicBezTo>
                  <a:cubicBezTo>
                    <a:pt x="1193589" y="921544"/>
                    <a:pt x="1400758" y="707231"/>
                    <a:pt x="1400758" y="685800"/>
                  </a:cubicBezTo>
                  <a:cubicBezTo>
                    <a:pt x="1400758" y="671513"/>
                    <a:pt x="1379327" y="664369"/>
                    <a:pt x="1379327" y="642938"/>
                  </a:cubicBezTo>
                  <a:cubicBezTo>
                    <a:pt x="1379327" y="628650"/>
                    <a:pt x="1386471" y="621506"/>
                    <a:pt x="1393614" y="614363"/>
                  </a:cubicBezTo>
                  <a:lnTo>
                    <a:pt x="1750802" y="614363"/>
                  </a:lnTo>
                  <a:cubicBezTo>
                    <a:pt x="1786521" y="664369"/>
                    <a:pt x="1857958" y="757238"/>
                    <a:pt x="1857958" y="778669"/>
                  </a:cubicBezTo>
                  <a:cubicBezTo>
                    <a:pt x="1857958" y="792956"/>
                    <a:pt x="1715083" y="928688"/>
                    <a:pt x="1636502" y="1000125"/>
                  </a:cubicBezTo>
                  <a:cubicBezTo>
                    <a:pt x="1622214" y="1007269"/>
                    <a:pt x="1600783" y="1000125"/>
                    <a:pt x="1593639" y="1007269"/>
                  </a:cubicBezTo>
                  <a:cubicBezTo>
                    <a:pt x="1565064" y="1014413"/>
                    <a:pt x="1522202" y="1028700"/>
                    <a:pt x="1500771" y="1050131"/>
                  </a:cubicBezTo>
                  <a:cubicBezTo>
                    <a:pt x="1443621" y="1085850"/>
                    <a:pt x="1365039" y="1114425"/>
                    <a:pt x="1322177" y="1200150"/>
                  </a:cubicBezTo>
                  <a:cubicBezTo>
                    <a:pt x="1322177" y="1200150"/>
                    <a:pt x="1322177" y="1207294"/>
                    <a:pt x="1329321" y="1214438"/>
                  </a:cubicBezTo>
                  <a:cubicBezTo>
                    <a:pt x="1393614" y="1143000"/>
                    <a:pt x="1479339" y="1085850"/>
                    <a:pt x="1557921" y="1050131"/>
                  </a:cubicBezTo>
                  <a:cubicBezTo>
                    <a:pt x="1572208" y="1035844"/>
                    <a:pt x="1607927" y="1050131"/>
                    <a:pt x="1636502" y="1028700"/>
                  </a:cubicBezTo>
                  <a:cubicBezTo>
                    <a:pt x="1757946" y="928688"/>
                    <a:pt x="1865102" y="807244"/>
                    <a:pt x="1979402" y="692944"/>
                  </a:cubicBezTo>
                  <a:cubicBezTo>
                    <a:pt x="1972258" y="678656"/>
                    <a:pt x="1957971" y="664369"/>
                    <a:pt x="1957971" y="642938"/>
                  </a:cubicBezTo>
                  <a:cubicBezTo>
                    <a:pt x="1957971" y="628650"/>
                    <a:pt x="1965114" y="621506"/>
                    <a:pt x="1972258" y="614363"/>
                  </a:cubicBezTo>
                  <a:lnTo>
                    <a:pt x="2329446" y="614363"/>
                  </a:lnTo>
                  <a:cubicBezTo>
                    <a:pt x="2365165" y="664369"/>
                    <a:pt x="2436602" y="757238"/>
                    <a:pt x="2436602" y="778669"/>
                  </a:cubicBezTo>
                  <a:cubicBezTo>
                    <a:pt x="2436602" y="792956"/>
                    <a:pt x="2293727" y="928688"/>
                    <a:pt x="2215146" y="1000125"/>
                  </a:cubicBezTo>
                  <a:cubicBezTo>
                    <a:pt x="2200858" y="1007269"/>
                    <a:pt x="2179427" y="1000125"/>
                    <a:pt x="2172283" y="1007269"/>
                  </a:cubicBezTo>
                  <a:cubicBezTo>
                    <a:pt x="2143708" y="1014413"/>
                    <a:pt x="2100846" y="1028700"/>
                    <a:pt x="2079414" y="1050131"/>
                  </a:cubicBezTo>
                  <a:cubicBezTo>
                    <a:pt x="2015121" y="1085850"/>
                    <a:pt x="1936539" y="1135856"/>
                    <a:pt x="1900821" y="1200150"/>
                  </a:cubicBezTo>
                  <a:cubicBezTo>
                    <a:pt x="1900821" y="1200150"/>
                    <a:pt x="1900821" y="1207294"/>
                    <a:pt x="1907964" y="1214438"/>
                  </a:cubicBezTo>
                  <a:cubicBezTo>
                    <a:pt x="2000833" y="1128713"/>
                    <a:pt x="2115133" y="1028700"/>
                    <a:pt x="2222290" y="1028700"/>
                  </a:cubicBezTo>
                  <a:lnTo>
                    <a:pt x="2558046" y="692944"/>
                  </a:lnTo>
                  <a:cubicBezTo>
                    <a:pt x="2550902" y="678656"/>
                    <a:pt x="2529471" y="664369"/>
                    <a:pt x="2529471" y="642938"/>
                  </a:cubicBezTo>
                  <a:cubicBezTo>
                    <a:pt x="2529471" y="628650"/>
                    <a:pt x="2543758" y="621506"/>
                    <a:pt x="2550902" y="614363"/>
                  </a:cubicBezTo>
                  <a:lnTo>
                    <a:pt x="2908090" y="614363"/>
                  </a:lnTo>
                  <a:cubicBezTo>
                    <a:pt x="2943808" y="671513"/>
                    <a:pt x="3015246" y="764381"/>
                    <a:pt x="3015246" y="778669"/>
                  </a:cubicBezTo>
                  <a:cubicBezTo>
                    <a:pt x="3015246" y="800100"/>
                    <a:pt x="2865227" y="935831"/>
                    <a:pt x="2793790" y="1000125"/>
                  </a:cubicBezTo>
                  <a:cubicBezTo>
                    <a:pt x="2779502" y="1007269"/>
                    <a:pt x="2758071" y="1000125"/>
                    <a:pt x="2750927" y="1007269"/>
                  </a:cubicBezTo>
                  <a:cubicBezTo>
                    <a:pt x="2722352" y="1014413"/>
                    <a:pt x="2679490" y="1028700"/>
                    <a:pt x="2658058" y="1050131"/>
                  </a:cubicBezTo>
                  <a:cubicBezTo>
                    <a:pt x="2608052" y="1078706"/>
                    <a:pt x="2522327" y="1121569"/>
                    <a:pt x="2479465" y="1193006"/>
                  </a:cubicBezTo>
                  <a:cubicBezTo>
                    <a:pt x="2479465" y="1193006"/>
                    <a:pt x="2479465" y="1200150"/>
                    <a:pt x="2486608" y="1214438"/>
                  </a:cubicBezTo>
                  <a:cubicBezTo>
                    <a:pt x="2536615" y="1164431"/>
                    <a:pt x="2593765" y="1114425"/>
                    <a:pt x="2658058" y="1078706"/>
                  </a:cubicBezTo>
                  <a:cubicBezTo>
                    <a:pt x="2693777" y="1050131"/>
                    <a:pt x="2758071" y="1057275"/>
                    <a:pt x="2793790" y="1028700"/>
                  </a:cubicBezTo>
                  <a:cubicBezTo>
                    <a:pt x="2915233" y="935831"/>
                    <a:pt x="3022390" y="807244"/>
                    <a:pt x="3136690" y="692944"/>
                  </a:cubicBezTo>
                  <a:cubicBezTo>
                    <a:pt x="3129546" y="678656"/>
                    <a:pt x="3108115" y="664369"/>
                    <a:pt x="3108115" y="650081"/>
                  </a:cubicBezTo>
                  <a:cubicBezTo>
                    <a:pt x="3108115" y="628650"/>
                    <a:pt x="3115258" y="628650"/>
                    <a:pt x="3129546" y="614363"/>
                  </a:cubicBezTo>
                  <a:lnTo>
                    <a:pt x="3486733" y="614363"/>
                  </a:lnTo>
                  <a:cubicBezTo>
                    <a:pt x="3522452" y="664369"/>
                    <a:pt x="3586746" y="757238"/>
                    <a:pt x="3586746" y="778669"/>
                  </a:cubicBezTo>
                  <a:cubicBezTo>
                    <a:pt x="3586746" y="792956"/>
                    <a:pt x="3458158" y="942975"/>
                    <a:pt x="3372433" y="1000125"/>
                  </a:cubicBezTo>
                  <a:cubicBezTo>
                    <a:pt x="3336715" y="1021556"/>
                    <a:pt x="3286708" y="1014413"/>
                    <a:pt x="3258133" y="1035844"/>
                  </a:cubicBezTo>
                  <a:cubicBezTo>
                    <a:pt x="3186696" y="1071563"/>
                    <a:pt x="3100971" y="1121569"/>
                    <a:pt x="3058108" y="1200150"/>
                  </a:cubicBezTo>
                  <a:cubicBezTo>
                    <a:pt x="3058108" y="1200150"/>
                    <a:pt x="3058108" y="1207294"/>
                    <a:pt x="3065252" y="1214438"/>
                  </a:cubicBezTo>
                  <a:cubicBezTo>
                    <a:pt x="3122402" y="1150144"/>
                    <a:pt x="3222415" y="1078706"/>
                    <a:pt x="3308140" y="1042988"/>
                  </a:cubicBezTo>
                  <a:cubicBezTo>
                    <a:pt x="3322427" y="1035844"/>
                    <a:pt x="3351002" y="1042988"/>
                    <a:pt x="3372433" y="1028700"/>
                  </a:cubicBezTo>
                  <a:cubicBezTo>
                    <a:pt x="3493877" y="928688"/>
                    <a:pt x="3601033" y="807244"/>
                    <a:pt x="3715333" y="692944"/>
                  </a:cubicBezTo>
                  <a:cubicBezTo>
                    <a:pt x="3708190" y="678656"/>
                    <a:pt x="3686758" y="664369"/>
                    <a:pt x="3686758" y="642938"/>
                  </a:cubicBezTo>
                  <a:cubicBezTo>
                    <a:pt x="3686758" y="628650"/>
                    <a:pt x="3701046" y="614363"/>
                    <a:pt x="3722477" y="614363"/>
                  </a:cubicBezTo>
                  <a:cubicBezTo>
                    <a:pt x="3993940" y="614363"/>
                    <a:pt x="4001083" y="607219"/>
                    <a:pt x="4022515" y="607219"/>
                  </a:cubicBezTo>
                  <a:cubicBezTo>
                    <a:pt x="4036802" y="607219"/>
                    <a:pt x="4051090" y="600075"/>
                    <a:pt x="4065377" y="614363"/>
                  </a:cubicBezTo>
                  <a:cubicBezTo>
                    <a:pt x="4108240" y="664369"/>
                    <a:pt x="4172533" y="764381"/>
                    <a:pt x="4172533" y="778669"/>
                  </a:cubicBezTo>
                  <a:cubicBezTo>
                    <a:pt x="4172533" y="800100"/>
                    <a:pt x="4036802" y="935831"/>
                    <a:pt x="3951077" y="1000125"/>
                  </a:cubicBezTo>
                  <a:cubicBezTo>
                    <a:pt x="3929646" y="1014413"/>
                    <a:pt x="3893927" y="1000125"/>
                    <a:pt x="3879640" y="1014413"/>
                  </a:cubicBezTo>
                  <a:cubicBezTo>
                    <a:pt x="3815346" y="1042988"/>
                    <a:pt x="3751052" y="1078706"/>
                    <a:pt x="3701046" y="1121569"/>
                  </a:cubicBezTo>
                  <a:cubicBezTo>
                    <a:pt x="3679615" y="1135856"/>
                    <a:pt x="3658183" y="1164431"/>
                    <a:pt x="3636752" y="1193006"/>
                  </a:cubicBezTo>
                  <a:cubicBezTo>
                    <a:pt x="3636752" y="1193006"/>
                    <a:pt x="3636752" y="1200150"/>
                    <a:pt x="3643896" y="1207294"/>
                  </a:cubicBezTo>
                  <a:cubicBezTo>
                    <a:pt x="3693902" y="1164431"/>
                    <a:pt x="3751052" y="1114425"/>
                    <a:pt x="3801058" y="1085850"/>
                  </a:cubicBezTo>
                  <a:cubicBezTo>
                    <a:pt x="3822490" y="1064419"/>
                    <a:pt x="3858208" y="1050131"/>
                    <a:pt x="3886783" y="1042988"/>
                  </a:cubicBezTo>
                  <a:cubicBezTo>
                    <a:pt x="3901071" y="1035844"/>
                    <a:pt x="3929646" y="1042988"/>
                    <a:pt x="3951077" y="1028700"/>
                  </a:cubicBezTo>
                  <a:cubicBezTo>
                    <a:pt x="4072521" y="928688"/>
                    <a:pt x="4179677" y="807244"/>
                    <a:pt x="4293977" y="692944"/>
                  </a:cubicBezTo>
                  <a:cubicBezTo>
                    <a:pt x="4286833" y="678656"/>
                    <a:pt x="4265402" y="664369"/>
                    <a:pt x="4265402" y="650081"/>
                  </a:cubicBezTo>
                  <a:cubicBezTo>
                    <a:pt x="4265402" y="628650"/>
                    <a:pt x="4272546" y="628650"/>
                    <a:pt x="4272546" y="621506"/>
                  </a:cubicBezTo>
                  <a:cubicBezTo>
                    <a:pt x="4293977" y="607219"/>
                    <a:pt x="4415421" y="607219"/>
                    <a:pt x="4429708" y="607219"/>
                  </a:cubicBezTo>
                  <a:cubicBezTo>
                    <a:pt x="4443996" y="607219"/>
                    <a:pt x="4586871" y="585788"/>
                    <a:pt x="4651165" y="621506"/>
                  </a:cubicBezTo>
                  <a:cubicBezTo>
                    <a:pt x="4694027" y="650081"/>
                    <a:pt x="4744033" y="764381"/>
                    <a:pt x="4744033" y="778669"/>
                  </a:cubicBezTo>
                  <a:cubicBezTo>
                    <a:pt x="4744033" y="800100"/>
                    <a:pt x="4672596" y="850106"/>
                    <a:pt x="4651165" y="871538"/>
                  </a:cubicBezTo>
                  <a:cubicBezTo>
                    <a:pt x="4615446" y="900113"/>
                    <a:pt x="4586871" y="964406"/>
                    <a:pt x="4529721" y="1000125"/>
                  </a:cubicBezTo>
                  <a:cubicBezTo>
                    <a:pt x="4501146" y="1014413"/>
                    <a:pt x="4458283" y="1007269"/>
                    <a:pt x="4429708" y="1028700"/>
                  </a:cubicBezTo>
                  <a:cubicBezTo>
                    <a:pt x="4351127" y="1064419"/>
                    <a:pt x="4222540" y="1143000"/>
                    <a:pt x="4215396" y="1214438"/>
                  </a:cubicBezTo>
                  <a:cubicBezTo>
                    <a:pt x="4286833" y="1150144"/>
                    <a:pt x="4379702" y="1078706"/>
                    <a:pt x="4465427" y="1042988"/>
                  </a:cubicBezTo>
                  <a:cubicBezTo>
                    <a:pt x="4486858" y="1035844"/>
                    <a:pt x="4508290" y="1042988"/>
                    <a:pt x="4529721" y="1028700"/>
                  </a:cubicBezTo>
                  <a:cubicBezTo>
                    <a:pt x="4651165" y="928688"/>
                    <a:pt x="4758321" y="807244"/>
                    <a:pt x="4872621" y="692944"/>
                  </a:cubicBezTo>
                  <a:cubicBezTo>
                    <a:pt x="4858333" y="678656"/>
                    <a:pt x="4844046" y="664369"/>
                    <a:pt x="4844046" y="650081"/>
                  </a:cubicBezTo>
                  <a:cubicBezTo>
                    <a:pt x="4844046" y="628650"/>
                    <a:pt x="4851190" y="621506"/>
                    <a:pt x="4865477" y="614363"/>
                  </a:cubicBezTo>
                  <a:lnTo>
                    <a:pt x="5215521" y="614363"/>
                  </a:lnTo>
                  <a:cubicBezTo>
                    <a:pt x="5272671" y="692944"/>
                    <a:pt x="5322677" y="778669"/>
                    <a:pt x="5379827" y="864394"/>
                  </a:cubicBezTo>
                  <a:lnTo>
                    <a:pt x="5594140" y="864394"/>
                  </a:lnTo>
                  <a:cubicBezTo>
                    <a:pt x="5751302" y="864394"/>
                    <a:pt x="5922752" y="757238"/>
                    <a:pt x="6079915" y="635794"/>
                  </a:cubicBezTo>
                  <a:cubicBezTo>
                    <a:pt x="6087058" y="628650"/>
                    <a:pt x="6087058" y="614363"/>
                    <a:pt x="6087058" y="600075"/>
                  </a:cubicBezTo>
                  <a:cubicBezTo>
                    <a:pt x="6094202" y="528638"/>
                    <a:pt x="6194215" y="514350"/>
                    <a:pt x="6251365" y="492919"/>
                  </a:cubicBezTo>
                  <a:cubicBezTo>
                    <a:pt x="6294227" y="478631"/>
                    <a:pt x="6358521" y="457200"/>
                    <a:pt x="6415671" y="428625"/>
                  </a:cubicBezTo>
                  <a:cubicBezTo>
                    <a:pt x="6422815" y="471488"/>
                    <a:pt x="6372808" y="535781"/>
                    <a:pt x="6351377" y="592931"/>
                  </a:cubicBezTo>
                  <a:close/>
                  <a:moveTo>
                    <a:pt x="1200733" y="478631"/>
                  </a:moveTo>
                  <a:cubicBezTo>
                    <a:pt x="1200733" y="521494"/>
                    <a:pt x="1165014" y="550069"/>
                    <a:pt x="1129296" y="550069"/>
                  </a:cubicBezTo>
                  <a:cubicBezTo>
                    <a:pt x="1107864" y="550069"/>
                    <a:pt x="1086433" y="528638"/>
                    <a:pt x="1086433" y="514350"/>
                  </a:cubicBezTo>
                  <a:cubicBezTo>
                    <a:pt x="1086433" y="492919"/>
                    <a:pt x="1065002" y="492919"/>
                    <a:pt x="1065002" y="471488"/>
                  </a:cubicBezTo>
                  <a:cubicBezTo>
                    <a:pt x="1065002" y="442913"/>
                    <a:pt x="1093577" y="407194"/>
                    <a:pt x="1136439" y="407194"/>
                  </a:cubicBezTo>
                  <a:cubicBezTo>
                    <a:pt x="1179302" y="407194"/>
                    <a:pt x="1200733" y="435769"/>
                    <a:pt x="1200733" y="478631"/>
                  </a:cubicBezTo>
                  <a:close/>
                  <a:moveTo>
                    <a:pt x="550652" y="21431"/>
                  </a:moveTo>
                  <a:cubicBezTo>
                    <a:pt x="550652" y="35719"/>
                    <a:pt x="529221" y="71438"/>
                    <a:pt x="529221" y="100013"/>
                  </a:cubicBezTo>
                  <a:cubicBezTo>
                    <a:pt x="536364" y="85725"/>
                    <a:pt x="686383" y="-7144"/>
                    <a:pt x="686383" y="21431"/>
                  </a:cubicBezTo>
                  <a:cubicBezTo>
                    <a:pt x="686383" y="42863"/>
                    <a:pt x="629233" y="107156"/>
                    <a:pt x="600658" y="142875"/>
                  </a:cubicBezTo>
                  <a:cubicBezTo>
                    <a:pt x="657808" y="157163"/>
                    <a:pt x="714958" y="171450"/>
                    <a:pt x="772108" y="200025"/>
                  </a:cubicBezTo>
                  <a:cubicBezTo>
                    <a:pt x="764964" y="221456"/>
                    <a:pt x="743533" y="235744"/>
                    <a:pt x="722102" y="250031"/>
                  </a:cubicBezTo>
                  <a:cubicBezTo>
                    <a:pt x="743533" y="285750"/>
                    <a:pt x="829258" y="350044"/>
                    <a:pt x="836402" y="407194"/>
                  </a:cubicBezTo>
                  <a:cubicBezTo>
                    <a:pt x="836402" y="407194"/>
                    <a:pt x="836402" y="414338"/>
                    <a:pt x="822114" y="414338"/>
                  </a:cubicBezTo>
                  <a:cubicBezTo>
                    <a:pt x="807827" y="414338"/>
                    <a:pt x="786396" y="392906"/>
                    <a:pt x="757821" y="392906"/>
                  </a:cubicBezTo>
                  <a:cubicBezTo>
                    <a:pt x="772108" y="428625"/>
                    <a:pt x="829258" y="514350"/>
                    <a:pt x="829258" y="564356"/>
                  </a:cubicBezTo>
                  <a:lnTo>
                    <a:pt x="829258" y="614363"/>
                  </a:lnTo>
                  <a:cubicBezTo>
                    <a:pt x="822114" y="614363"/>
                    <a:pt x="814971" y="621506"/>
                    <a:pt x="800683" y="621506"/>
                  </a:cubicBezTo>
                  <a:cubicBezTo>
                    <a:pt x="779252" y="621506"/>
                    <a:pt x="750677" y="571500"/>
                    <a:pt x="722102" y="542925"/>
                  </a:cubicBezTo>
                  <a:cubicBezTo>
                    <a:pt x="714958" y="564356"/>
                    <a:pt x="714958" y="585788"/>
                    <a:pt x="714958" y="600075"/>
                  </a:cubicBezTo>
                  <a:cubicBezTo>
                    <a:pt x="714958" y="707231"/>
                    <a:pt x="779252" y="685800"/>
                    <a:pt x="886408" y="814388"/>
                  </a:cubicBezTo>
                  <a:cubicBezTo>
                    <a:pt x="929271" y="735806"/>
                    <a:pt x="972133" y="650081"/>
                    <a:pt x="1022139" y="571500"/>
                  </a:cubicBezTo>
                  <a:cubicBezTo>
                    <a:pt x="1150727" y="535781"/>
                    <a:pt x="1122152" y="742950"/>
                    <a:pt x="1243596" y="771525"/>
                  </a:cubicBezTo>
                  <a:cubicBezTo>
                    <a:pt x="1265027" y="728663"/>
                    <a:pt x="1286458" y="685800"/>
                    <a:pt x="1315033" y="650081"/>
                  </a:cubicBezTo>
                  <a:cubicBezTo>
                    <a:pt x="1315033" y="650081"/>
                    <a:pt x="1322177" y="642938"/>
                    <a:pt x="1322177" y="664369"/>
                  </a:cubicBezTo>
                  <a:cubicBezTo>
                    <a:pt x="1322177" y="678656"/>
                    <a:pt x="1272171" y="771525"/>
                    <a:pt x="1272171" y="785813"/>
                  </a:cubicBezTo>
                  <a:cubicBezTo>
                    <a:pt x="1272171" y="807244"/>
                    <a:pt x="1122152" y="950119"/>
                    <a:pt x="1057858" y="1000125"/>
                  </a:cubicBezTo>
                  <a:cubicBezTo>
                    <a:pt x="1036427" y="1014413"/>
                    <a:pt x="1007852" y="1000125"/>
                    <a:pt x="993564" y="1014413"/>
                  </a:cubicBezTo>
                  <a:cubicBezTo>
                    <a:pt x="922127" y="1042988"/>
                    <a:pt x="814971" y="1107281"/>
                    <a:pt x="750677" y="1185863"/>
                  </a:cubicBezTo>
                  <a:cubicBezTo>
                    <a:pt x="486358" y="992981"/>
                    <a:pt x="479214" y="742950"/>
                    <a:pt x="343483" y="521494"/>
                  </a:cubicBezTo>
                  <a:cubicBezTo>
                    <a:pt x="250614" y="528638"/>
                    <a:pt x="200608" y="635794"/>
                    <a:pt x="193464" y="635794"/>
                  </a:cubicBezTo>
                  <a:cubicBezTo>
                    <a:pt x="172033" y="635794"/>
                    <a:pt x="100596" y="557213"/>
                    <a:pt x="64877" y="514350"/>
                  </a:cubicBezTo>
                  <a:cubicBezTo>
                    <a:pt x="64877" y="514350"/>
                    <a:pt x="114883" y="528638"/>
                    <a:pt x="100596" y="500063"/>
                  </a:cubicBezTo>
                  <a:cubicBezTo>
                    <a:pt x="129171" y="500063"/>
                    <a:pt x="307764" y="500063"/>
                    <a:pt x="307764" y="435769"/>
                  </a:cubicBezTo>
                  <a:cubicBezTo>
                    <a:pt x="307764" y="400050"/>
                    <a:pt x="250614" y="400050"/>
                    <a:pt x="243471" y="400050"/>
                  </a:cubicBezTo>
                  <a:cubicBezTo>
                    <a:pt x="222039" y="400050"/>
                    <a:pt x="193464" y="407194"/>
                    <a:pt x="172033" y="414338"/>
                  </a:cubicBezTo>
                  <a:cubicBezTo>
                    <a:pt x="157746" y="421481"/>
                    <a:pt x="143458" y="450056"/>
                    <a:pt x="122027" y="450056"/>
                  </a:cubicBezTo>
                  <a:cubicBezTo>
                    <a:pt x="107739" y="450056"/>
                    <a:pt x="114883" y="435769"/>
                    <a:pt x="107739" y="428625"/>
                  </a:cubicBezTo>
                  <a:cubicBezTo>
                    <a:pt x="100596" y="435769"/>
                    <a:pt x="86308" y="450056"/>
                    <a:pt x="86308" y="457200"/>
                  </a:cubicBezTo>
                  <a:cubicBezTo>
                    <a:pt x="72021" y="442913"/>
                    <a:pt x="64877" y="428625"/>
                    <a:pt x="57733" y="414338"/>
                  </a:cubicBezTo>
                  <a:lnTo>
                    <a:pt x="29158" y="442913"/>
                  </a:lnTo>
                  <a:cubicBezTo>
                    <a:pt x="-6561" y="400050"/>
                    <a:pt x="583" y="400050"/>
                    <a:pt x="583" y="364331"/>
                  </a:cubicBezTo>
                  <a:cubicBezTo>
                    <a:pt x="583" y="342900"/>
                    <a:pt x="583" y="328613"/>
                    <a:pt x="7727" y="307181"/>
                  </a:cubicBezTo>
                  <a:lnTo>
                    <a:pt x="22014" y="307181"/>
                  </a:lnTo>
                  <a:cubicBezTo>
                    <a:pt x="50589" y="321469"/>
                    <a:pt x="86308" y="342900"/>
                    <a:pt x="100596" y="342900"/>
                  </a:cubicBezTo>
                  <a:cubicBezTo>
                    <a:pt x="172033" y="342900"/>
                    <a:pt x="300621" y="264319"/>
                    <a:pt x="329196" y="214313"/>
                  </a:cubicBezTo>
                  <a:cubicBezTo>
                    <a:pt x="336339" y="200025"/>
                    <a:pt x="336339" y="171450"/>
                    <a:pt x="350627" y="157163"/>
                  </a:cubicBezTo>
                  <a:cubicBezTo>
                    <a:pt x="407777" y="100013"/>
                    <a:pt x="479214" y="57150"/>
                    <a:pt x="543508" y="0"/>
                  </a:cubicBezTo>
                  <a:cubicBezTo>
                    <a:pt x="543508" y="7144"/>
                    <a:pt x="550652" y="0"/>
                    <a:pt x="550652" y="21431"/>
                  </a:cubicBezTo>
                  <a:close/>
                </a:path>
              </a:pathLst>
            </a:custGeom>
            <a:gradFill>
              <a:gsLst>
                <a:gs pos="0">
                  <a:srgbClr val="76A64C"/>
                </a:gs>
                <a:gs pos="92000">
                  <a:srgbClr val="538830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66">
            <a:extLst>
              <a:ext uri="{FF2B5EF4-FFF2-40B4-BE49-F238E27FC236}">
                <a16:creationId xmlns:a16="http://schemas.microsoft.com/office/drawing/2014/main" id="{AD71D7BB-89B0-02DD-2F32-411F41964C13}"/>
              </a:ext>
            </a:extLst>
          </p:cNvPr>
          <p:cNvGrpSpPr/>
          <p:nvPr/>
        </p:nvGrpSpPr>
        <p:grpSpPr bwMode="auto">
          <a:xfrm>
            <a:off x="4089193" y="1627077"/>
            <a:ext cx="4012029" cy="4014932"/>
            <a:chOff x="0" y="0"/>
            <a:chExt cx="4392474" cy="4393594"/>
          </a:xfrm>
        </p:grpSpPr>
        <p:grpSp>
          <p:nvGrpSpPr>
            <p:cNvPr id="20" name="组合 44">
              <a:extLst>
                <a:ext uri="{FF2B5EF4-FFF2-40B4-BE49-F238E27FC236}">
                  <a16:creationId xmlns:a16="http://schemas.microsoft.com/office/drawing/2014/main" id="{C35E6C0A-2C72-7668-0249-5EEE449BCEF4}"/>
                </a:ext>
              </a:extLst>
            </p:cNvPr>
            <p:cNvGrpSpPr/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26" name="组合 30">
                <a:extLst>
                  <a:ext uri="{FF2B5EF4-FFF2-40B4-BE49-F238E27FC236}">
                    <a16:creationId xmlns:a16="http://schemas.microsoft.com/office/drawing/2014/main" id="{A6E862AD-9457-6857-B3F4-452AE4EFC0F4}"/>
                  </a:ext>
                </a:extLst>
              </p:cNvPr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28" name="Freeform 5">
                  <a:extLst>
                    <a:ext uri="{FF2B5EF4-FFF2-40B4-BE49-F238E27FC236}">
                      <a16:creationId xmlns:a16="http://schemas.microsoft.com/office/drawing/2014/main" id="{78EB139F-98A9-F791-909B-A73D51AB3AF2}"/>
                    </a:ext>
                  </a:extLst>
                </p:cNvPr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9" name="Freeform 6">
                  <a:extLst>
                    <a:ext uri="{FF2B5EF4-FFF2-40B4-BE49-F238E27FC236}">
                      <a16:creationId xmlns:a16="http://schemas.microsoft.com/office/drawing/2014/main" id="{6F79CE7B-3D83-95F4-47D1-84D3468D680F}"/>
                    </a:ext>
                  </a:extLst>
                </p:cNvPr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0" name="Freeform 7">
                  <a:extLst>
                    <a:ext uri="{FF2B5EF4-FFF2-40B4-BE49-F238E27FC236}">
                      <a16:creationId xmlns:a16="http://schemas.microsoft.com/office/drawing/2014/main" id="{980EA597-C97C-B27C-E22F-4F8DCF8E92D1}"/>
                    </a:ext>
                  </a:extLst>
                </p:cNvPr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5388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1" name="Freeform 8">
                  <a:extLst>
                    <a:ext uri="{FF2B5EF4-FFF2-40B4-BE49-F238E27FC236}">
                      <a16:creationId xmlns:a16="http://schemas.microsoft.com/office/drawing/2014/main" id="{F56349A5-F945-8D25-9320-4C3279EDDCEB}"/>
                    </a:ext>
                  </a:extLst>
                </p:cNvPr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2" name="Freeform 9">
                  <a:extLst>
                    <a:ext uri="{FF2B5EF4-FFF2-40B4-BE49-F238E27FC236}">
                      <a16:creationId xmlns:a16="http://schemas.microsoft.com/office/drawing/2014/main" id="{37268631-57AE-A6D8-5338-7C8AE8249B16}"/>
                    </a:ext>
                  </a:extLst>
                </p:cNvPr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76A64C"/>
                </a:soli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3" name="Freeform 10">
                  <a:extLst>
                    <a:ext uri="{FF2B5EF4-FFF2-40B4-BE49-F238E27FC236}">
                      <a16:creationId xmlns:a16="http://schemas.microsoft.com/office/drawing/2014/main" id="{971D7DD3-83F6-1E08-09E8-2D90749DFF61}"/>
                    </a:ext>
                  </a:extLst>
                </p:cNvPr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4" name="Freeform 11">
                  <a:extLst>
                    <a:ext uri="{FF2B5EF4-FFF2-40B4-BE49-F238E27FC236}">
                      <a16:creationId xmlns:a16="http://schemas.microsoft.com/office/drawing/2014/main" id="{C8B4FE28-B8C0-A6B3-A026-7054F49B3B6D}"/>
                    </a:ext>
                  </a:extLst>
                </p:cNvPr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5388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7" name="Freeform 12">
                <a:extLst>
                  <a:ext uri="{FF2B5EF4-FFF2-40B4-BE49-F238E27FC236}">
                    <a16:creationId xmlns:a16="http://schemas.microsoft.com/office/drawing/2014/main" id="{3E8DA7C9-DD3E-004B-DB5E-44EE627E553A}"/>
                  </a:ext>
                </a:extLst>
              </p:cNvPr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76A64C"/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1" name="文本框 62">
              <a:extLst>
                <a:ext uri="{FF2B5EF4-FFF2-40B4-BE49-F238E27FC236}">
                  <a16:creationId xmlns:a16="http://schemas.microsoft.com/office/drawing/2014/main" id="{1163AB9A-C6BD-8D6B-7A31-89B557153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63">
              <a:extLst>
                <a:ext uri="{FF2B5EF4-FFF2-40B4-BE49-F238E27FC236}">
                  <a16:creationId xmlns:a16="http://schemas.microsoft.com/office/drawing/2014/main" id="{C6F2E15A-06F9-10ED-A010-E0C1FFCF18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9878" y="2659858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64">
              <a:extLst>
                <a:ext uri="{FF2B5EF4-FFF2-40B4-BE49-F238E27FC236}">
                  <a16:creationId xmlns:a16="http://schemas.microsoft.com/office/drawing/2014/main" id="{3552B882-27C6-42A3-116F-03037086F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65">
              <a:extLst>
                <a:ext uri="{FF2B5EF4-FFF2-40B4-BE49-F238E27FC236}">
                  <a16:creationId xmlns:a16="http://schemas.microsoft.com/office/drawing/2014/main" id="{A1983E37-8EF2-A200-39CE-BA14D3548E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3357" y="1212607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E766D5F-D325-A990-B580-A11A5A0773BF}"/>
              </a:ext>
            </a:extLst>
          </p:cNvPr>
          <p:cNvGrpSpPr/>
          <p:nvPr/>
        </p:nvGrpSpPr>
        <p:grpSpPr>
          <a:xfrm>
            <a:off x="7297044" y="1698377"/>
            <a:ext cx="2750003" cy="798380"/>
            <a:chOff x="-142065" y="1924676"/>
            <a:chExt cx="2750003" cy="79838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23E942E-F88C-6A36-7E35-6D4B907198E0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66BFD3D-AA97-E7B3-8209-B862F305EDED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E1A22A1-334D-B0EC-E7A0-A8223CA71DB1}"/>
              </a:ext>
            </a:extLst>
          </p:cNvPr>
          <p:cNvGrpSpPr/>
          <p:nvPr/>
        </p:nvGrpSpPr>
        <p:grpSpPr>
          <a:xfrm>
            <a:off x="1999200" y="1757693"/>
            <a:ext cx="2737932" cy="798380"/>
            <a:chOff x="-129994" y="1924676"/>
            <a:chExt cx="2737932" cy="79838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9E5DB66-A914-BADE-48B0-47E272F8C458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090CC8B-4025-C163-E80D-C15EF69ED34B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93D6B2F-52E8-2FBE-A860-A5D0E868D23B}"/>
              </a:ext>
            </a:extLst>
          </p:cNvPr>
          <p:cNvGrpSpPr/>
          <p:nvPr/>
        </p:nvGrpSpPr>
        <p:grpSpPr>
          <a:xfrm>
            <a:off x="7297044" y="4628652"/>
            <a:ext cx="2750003" cy="798380"/>
            <a:chOff x="-142065" y="1924676"/>
            <a:chExt cx="2750003" cy="79838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BF44642-D7CC-9AF7-96F5-E54268979536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9006BA5-E5A8-EE38-5FDB-F94E88C99F42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FA06B74-5139-EAC7-66F8-4DC75585AF8F}"/>
              </a:ext>
            </a:extLst>
          </p:cNvPr>
          <p:cNvGrpSpPr/>
          <p:nvPr/>
        </p:nvGrpSpPr>
        <p:grpSpPr>
          <a:xfrm>
            <a:off x="1999200" y="4628652"/>
            <a:ext cx="2737932" cy="798380"/>
            <a:chOff x="-129994" y="1924676"/>
            <a:chExt cx="2737932" cy="79838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F82C37A-3608-AE83-33DB-8A377B2F1E7E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7352294-00D1-7D00-1B51-CC4AF368FF48}"/>
                </a:ext>
              </a:extLst>
            </p:cNvPr>
            <p:cNvSpPr txBox="1"/>
            <p:nvPr/>
          </p:nvSpPr>
          <p:spPr>
            <a:xfrm>
              <a:off x="36590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0735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4387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1779</Words>
  <Application>Microsoft Office PowerPoint</Application>
  <PresentationFormat>宽屏</PresentationFormat>
  <Paragraphs>216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阿里妈妈东方大楷</vt:lpstr>
      <vt:lpstr>等线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端午安康——端午节主题班会ppt模板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96</cp:revision>
  <dcterms:created xsi:type="dcterms:W3CDTF">2023-06-09T07:55:28Z</dcterms:created>
  <dcterms:modified xsi:type="dcterms:W3CDTF">2023-06-12T13:57:32Z</dcterms:modified>
</cp:coreProperties>
</file>